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Poppins"/>
      <p:bold r:id="rId18"/>
      <p:boldItalic r:id="rId19"/>
    </p:embeddedFont>
    <p:embeddedFont>
      <p:font typeface="Montserrat"/>
      <p:bold r:id="rId20"/>
      <p:boldItalic r:id="rId21"/>
    </p:embeddedFont>
    <p:embeddedFont>
      <p:font typeface="Montserrat Black"/>
      <p:bold r:id="rId22"/>
      <p:boldItalic r:id="rId23"/>
    </p:embeddedFont>
    <p:embeddedFont>
      <p:font typeface="Poppins SemiBol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hn6XJzWIRW9nLJ2/W5zO2N7i0Z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lack-bold.fntdata"/><Relationship Id="rId21" Type="http://schemas.openxmlformats.org/officeDocument/2006/relationships/font" Target="fonts/Montserrat-boldItalic.fntdata"/><Relationship Id="rId24" Type="http://schemas.openxmlformats.org/officeDocument/2006/relationships/font" Target="fonts/PoppinsSemiBold-regular.fntdata"/><Relationship Id="rId23" Type="http://schemas.openxmlformats.org/officeDocument/2006/relationships/font" Target="fonts/MontserratBlac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SemiBold-italic.fntdata"/><Relationship Id="rId25" Type="http://schemas.openxmlformats.org/officeDocument/2006/relationships/font" Target="fonts/PoppinsSemiBold-bold.fntdata"/><Relationship Id="rId28" Type="http://customschemas.google.com/relationships/presentationmetadata" Target="metadata"/><Relationship Id="rId27" Type="http://schemas.openxmlformats.org/officeDocument/2006/relationships/font" Target="fonts/Poppins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oppins-boldItalic.fntdata"/><Relationship Id="rId1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5.jpe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5.pn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20.jpe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0.jpe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5.png" Type="http://schemas.openxmlformats.org/officeDocument/2006/relationships/image"/></Relationships>
</file>

<file path=ppt/slides/_rels/slide5.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7.jpe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18.jpe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6.jpeg" Type="http://schemas.openxmlformats.org/officeDocument/2006/relationships/image"/><Relationship Id="rId4" Target="../media/image13.png" Type="http://schemas.openxmlformats.org/officeDocument/2006/relationships/image"/><Relationship Id="rId5" Target="../media/image3.png" Type="http://schemas.openxmlformats.org/officeDocument/2006/relationships/image"/><Relationship Id="rId6" Target="../media/image8.png" Type="http://schemas.openxmlformats.org/officeDocument/2006/relationships/image"/></Relationships>
</file>

<file path=ppt/slides/_rels/slide9.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9.jpe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5332" l="0" r="0" t="-5332"/>
            </a:stretch>
          </a:blipFill>
          <a:ln>
            <a:noFill/>
          </a:ln>
        </p:spPr>
      </p:sp>
      <p:grpSp>
        <p:nvGrpSpPr>
          <p:cNvPr id="85" name="Google Shape;85;p1"/>
          <p:cNvGrpSpPr/>
          <p:nvPr/>
        </p:nvGrpSpPr>
        <p:grpSpPr>
          <a:xfrm>
            <a:off x="0" y="-742464"/>
            <a:ext cx="3760073" cy="11518771"/>
            <a:chOff x="0" y="-66675"/>
            <a:chExt cx="990307" cy="3033750"/>
          </a:xfrm>
        </p:grpSpPr>
        <p:sp>
          <p:nvSpPr>
            <p:cNvPr id="86" name="Google Shape;86;p1"/>
            <p:cNvSpPr/>
            <p:nvPr/>
          </p:nvSpPr>
          <p:spPr>
            <a:xfrm>
              <a:off x="0" y="0"/>
              <a:ext cx="990307" cy="2967075"/>
            </a:xfrm>
            <a:custGeom>
              <a:rect b="b" l="l" r="r" t="t"/>
              <a:pathLst>
                <a:path extrusionOk="0" h="2967075" w="990307">
                  <a:moveTo>
                    <a:pt x="0" y="0"/>
                  </a:moveTo>
                  <a:lnTo>
                    <a:pt x="990307" y="0"/>
                  </a:lnTo>
                  <a:lnTo>
                    <a:pt x="990307" y="2967075"/>
                  </a:lnTo>
                  <a:lnTo>
                    <a:pt x="0" y="2967075"/>
                  </a:lnTo>
                  <a:close/>
                </a:path>
              </a:pathLst>
            </a:custGeom>
            <a:solidFill>
              <a:srgbClr val="FFBA1F">
                <a:alpha val="74901"/>
              </a:srgbClr>
            </a:solidFill>
            <a:ln>
              <a:noFill/>
            </a:ln>
          </p:spPr>
        </p:sp>
        <p:sp>
          <p:nvSpPr>
            <p:cNvPr id="87" name="Google Shape;87;p1"/>
            <p:cNvSpPr txBox="1"/>
            <p:nvPr/>
          </p:nvSpPr>
          <p:spPr>
            <a:xfrm>
              <a:off x="0" y="-66675"/>
              <a:ext cx="990307" cy="3033750"/>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
          <p:cNvGrpSpPr/>
          <p:nvPr/>
        </p:nvGrpSpPr>
        <p:grpSpPr>
          <a:xfrm>
            <a:off x="17464743" y="697415"/>
            <a:ext cx="2105238" cy="946459"/>
            <a:chOff x="0" y="-66675"/>
            <a:chExt cx="554466" cy="249273"/>
          </a:xfrm>
        </p:grpSpPr>
        <p:sp>
          <p:nvSpPr>
            <p:cNvPr id="89" name="Google Shape;89;p1"/>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
          <p:cNvGrpSpPr/>
          <p:nvPr/>
        </p:nvGrpSpPr>
        <p:grpSpPr>
          <a:xfrm>
            <a:off x="16503942" y="725007"/>
            <a:ext cx="755358" cy="918867"/>
            <a:chOff x="0" y="-66675"/>
            <a:chExt cx="223278" cy="271609"/>
          </a:xfrm>
        </p:grpSpPr>
        <p:sp>
          <p:nvSpPr>
            <p:cNvPr id="92" name="Google Shape;92;p1"/>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sp>
        <p:nvSpPr>
          <p:cNvPr id="95" name="Google Shape;95;p1"/>
          <p:cNvSpPr/>
          <p:nvPr/>
        </p:nvSpPr>
        <p:spPr>
          <a:xfrm>
            <a:off x="-719385" y="6525328"/>
            <a:ext cx="4840416" cy="4840416"/>
          </a:xfrm>
          <a:custGeom>
            <a:rect b="b" l="l" r="r" t="t"/>
            <a:pathLst>
              <a:path extrusionOk="0" h="4840416" w="4840416">
                <a:moveTo>
                  <a:pt x="0" y="0"/>
                </a:moveTo>
                <a:lnTo>
                  <a:pt x="4840416" y="0"/>
                </a:lnTo>
                <a:lnTo>
                  <a:pt x="4840416" y="4840416"/>
                </a:lnTo>
                <a:lnTo>
                  <a:pt x="0" y="4840416"/>
                </a:lnTo>
                <a:lnTo>
                  <a:pt x="0" y="0"/>
                </a:lnTo>
                <a:close/>
              </a:path>
            </a:pathLst>
          </a:custGeom>
          <a:blipFill rotWithShape="1">
            <a:blip r:embed="rId5">
              <a:alphaModFix/>
            </a:blip>
            <a:stretch>
              <a:fillRect b="0" l="0" r="0" t="0"/>
            </a:stretch>
          </a:blipFill>
          <a:ln>
            <a:noFill/>
          </a:ln>
        </p:spPr>
      </p:sp>
      <p:sp>
        <p:nvSpPr>
          <p:cNvPr id="96" name="Google Shape;96;p1"/>
          <p:cNvSpPr/>
          <p:nvPr/>
        </p:nvSpPr>
        <p:spPr>
          <a:xfrm>
            <a:off x="-615624" y="4215259"/>
            <a:ext cx="1362333" cy="1362333"/>
          </a:xfrm>
          <a:custGeom>
            <a:rect b="b" l="l" r="r" t="t"/>
            <a:pathLst>
              <a:path extrusionOk="0" h="1362333" w="1362333">
                <a:moveTo>
                  <a:pt x="0" y="0"/>
                </a:moveTo>
                <a:lnTo>
                  <a:pt x="1362334" y="0"/>
                </a:lnTo>
                <a:lnTo>
                  <a:pt x="1362334" y="1362334"/>
                </a:lnTo>
                <a:lnTo>
                  <a:pt x="0" y="1362334"/>
                </a:lnTo>
                <a:lnTo>
                  <a:pt x="0" y="0"/>
                </a:lnTo>
                <a:close/>
              </a:path>
            </a:pathLst>
          </a:custGeom>
          <a:blipFill rotWithShape="1">
            <a:blip r:embed="rId5">
              <a:alphaModFix/>
            </a:blip>
            <a:stretch>
              <a:fillRect b="0" l="0" r="0" t="0"/>
            </a:stretch>
          </a:blipFill>
          <a:ln>
            <a:noFill/>
          </a:ln>
        </p:spPr>
      </p:sp>
      <p:grpSp>
        <p:nvGrpSpPr>
          <p:cNvPr id="97" name="Google Shape;97;p1"/>
          <p:cNvGrpSpPr/>
          <p:nvPr/>
        </p:nvGrpSpPr>
        <p:grpSpPr>
          <a:xfrm>
            <a:off x="7740623" y="5638311"/>
            <a:ext cx="5906758" cy="870078"/>
            <a:chOff x="0" y="-66675"/>
            <a:chExt cx="1814019" cy="267209"/>
          </a:xfrm>
        </p:grpSpPr>
        <p:sp>
          <p:nvSpPr>
            <p:cNvPr id="98" name="Google Shape;98;p1"/>
            <p:cNvSpPr/>
            <p:nvPr/>
          </p:nvSpPr>
          <p:spPr>
            <a:xfrm>
              <a:off x="0" y="0"/>
              <a:ext cx="1814019" cy="200534"/>
            </a:xfrm>
            <a:custGeom>
              <a:rect b="b" l="l" r="r" t="t"/>
              <a:pathLst>
                <a:path extrusionOk="0" h="200534" w="1814019">
                  <a:moveTo>
                    <a:pt x="66845" y="0"/>
                  </a:moveTo>
                  <a:lnTo>
                    <a:pt x="1747174" y="0"/>
                  </a:lnTo>
                  <a:cubicBezTo>
                    <a:pt x="1784091" y="0"/>
                    <a:pt x="1814019" y="29928"/>
                    <a:pt x="1814019" y="66845"/>
                  </a:cubicBezTo>
                  <a:lnTo>
                    <a:pt x="1814019" y="133689"/>
                  </a:lnTo>
                  <a:cubicBezTo>
                    <a:pt x="1814019" y="170606"/>
                    <a:pt x="1784091" y="200534"/>
                    <a:pt x="1747174" y="200534"/>
                  </a:cubicBezTo>
                  <a:lnTo>
                    <a:pt x="66845" y="200534"/>
                  </a:lnTo>
                  <a:cubicBezTo>
                    <a:pt x="29928" y="200534"/>
                    <a:pt x="0" y="170606"/>
                    <a:pt x="0" y="133689"/>
                  </a:cubicBezTo>
                  <a:lnTo>
                    <a:pt x="0" y="66845"/>
                  </a:lnTo>
                  <a:cubicBezTo>
                    <a:pt x="0" y="29928"/>
                    <a:pt x="29928" y="0"/>
                    <a:pt x="66845"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txBox="1"/>
            <p:nvPr/>
          </p:nvSpPr>
          <p:spPr>
            <a:xfrm>
              <a:off x="0" y="-66675"/>
              <a:ext cx="1814019" cy="2672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1"/>
          <p:cNvGrpSpPr/>
          <p:nvPr/>
        </p:nvGrpSpPr>
        <p:grpSpPr>
          <a:xfrm>
            <a:off x="1028700" y="1028700"/>
            <a:ext cx="125648" cy="125648"/>
            <a:chOff x="0" y="0"/>
            <a:chExt cx="812800" cy="812800"/>
          </a:xfrm>
        </p:grpSpPr>
        <p:sp>
          <p:nvSpPr>
            <p:cNvPr id="101" name="Google Shape;101;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
          <p:cNvGrpSpPr/>
          <p:nvPr/>
        </p:nvGrpSpPr>
        <p:grpSpPr>
          <a:xfrm>
            <a:off x="1028700" y="1248611"/>
            <a:ext cx="123341" cy="123341"/>
            <a:chOff x="0" y="0"/>
            <a:chExt cx="812800" cy="812800"/>
          </a:xfrm>
        </p:grpSpPr>
        <p:sp>
          <p:nvSpPr>
            <p:cNvPr id="104" name="Google Shape;10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
          <p:cNvGrpSpPr/>
          <p:nvPr/>
        </p:nvGrpSpPr>
        <p:grpSpPr>
          <a:xfrm>
            <a:off x="1031007" y="1467202"/>
            <a:ext cx="123341" cy="123341"/>
            <a:chOff x="0" y="0"/>
            <a:chExt cx="812800" cy="812800"/>
          </a:xfrm>
        </p:grpSpPr>
        <p:sp>
          <p:nvSpPr>
            <p:cNvPr id="107" name="Google Shape;107;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
          <p:cNvGrpSpPr/>
          <p:nvPr/>
        </p:nvGrpSpPr>
        <p:grpSpPr>
          <a:xfrm>
            <a:off x="16601300" y="8592832"/>
            <a:ext cx="2179141" cy="827876"/>
            <a:chOff x="0" y="-66675"/>
            <a:chExt cx="573930" cy="218042"/>
          </a:xfrm>
        </p:grpSpPr>
        <p:sp>
          <p:nvSpPr>
            <p:cNvPr id="110" name="Google Shape;110;p1"/>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
          <p:cNvGrpSpPr/>
          <p:nvPr/>
        </p:nvGrpSpPr>
        <p:grpSpPr>
          <a:xfrm>
            <a:off x="7740623" y="6491309"/>
            <a:ext cx="5906758" cy="870078"/>
            <a:chOff x="0" y="-66675"/>
            <a:chExt cx="1814019" cy="267209"/>
          </a:xfrm>
        </p:grpSpPr>
        <p:sp>
          <p:nvSpPr>
            <p:cNvPr id="113" name="Google Shape;113;p1"/>
            <p:cNvSpPr/>
            <p:nvPr/>
          </p:nvSpPr>
          <p:spPr>
            <a:xfrm>
              <a:off x="0" y="0"/>
              <a:ext cx="1814019" cy="200534"/>
            </a:xfrm>
            <a:custGeom>
              <a:rect b="b" l="l" r="r" t="t"/>
              <a:pathLst>
                <a:path extrusionOk="0" h="200534" w="1814019">
                  <a:moveTo>
                    <a:pt x="66845" y="0"/>
                  </a:moveTo>
                  <a:lnTo>
                    <a:pt x="1747174" y="0"/>
                  </a:lnTo>
                  <a:cubicBezTo>
                    <a:pt x="1784091" y="0"/>
                    <a:pt x="1814019" y="29928"/>
                    <a:pt x="1814019" y="66845"/>
                  </a:cubicBezTo>
                  <a:lnTo>
                    <a:pt x="1814019" y="133689"/>
                  </a:lnTo>
                  <a:cubicBezTo>
                    <a:pt x="1814019" y="170606"/>
                    <a:pt x="1784091" y="200534"/>
                    <a:pt x="1747174" y="200534"/>
                  </a:cubicBezTo>
                  <a:lnTo>
                    <a:pt x="66845" y="200534"/>
                  </a:lnTo>
                  <a:cubicBezTo>
                    <a:pt x="29928" y="200534"/>
                    <a:pt x="0" y="170606"/>
                    <a:pt x="0" y="133689"/>
                  </a:cubicBezTo>
                  <a:lnTo>
                    <a:pt x="0" y="66845"/>
                  </a:lnTo>
                  <a:cubicBezTo>
                    <a:pt x="0" y="29928"/>
                    <a:pt x="29928" y="0"/>
                    <a:pt x="66845"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txBox="1"/>
            <p:nvPr/>
          </p:nvSpPr>
          <p:spPr>
            <a:xfrm>
              <a:off x="0" y="-66675"/>
              <a:ext cx="1814019" cy="2672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
          <p:cNvGrpSpPr/>
          <p:nvPr/>
        </p:nvGrpSpPr>
        <p:grpSpPr>
          <a:xfrm>
            <a:off x="7740623" y="7344307"/>
            <a:ext cx="5906758" cy="870078"/>
            <a:chOff x="0" y="-66675"/>
            <a:chExt cx="1814019" cy="267209"/>
          </a:xfrm>
        </p:grpSpPr>
        <p:sp>
          <p:nvSpPr>
            <p:cNvPr id="116" name="Google Shape;116;p1"/>
            <p:cNvSpPr/>
            <p:nvPr/>
          </p:nvSpPr>
          <p:spPr>
            <a:xfrm>
              <a:off x="0" y="0"/>
              <a:ext cx="1814019" cy="200534"/>
            </a:xfrm>
            <a:custGeom>
              <a:rect b="b" l="l" r="r" t="t"/>
              <a:pathLst>
                <a:path extrusionOk="0" h="200534" w="1814019">
                  <a:moveTo>
                    <a:pt x="66845" y="0"/>
                  </a:moveTo>
                  <a:lnTo>
                    <a:pt x="1747174" y="0"/>
                  </a:lnTo>
                  <a:cubicBezTo>
                    <a:pt x="1784091" y="0"/>
                    <a:pt x="1814019" y="29928"/>
                    <a:pt x="1814019" y="66845"/>
                  </a:cubicBezTo>
                  <a:lnTo>
                    <a:pt x="1814019" y="133689"/>
                  </a:lnTo>
                  <a:cubicBezTo>
                    <a:pt x="1814019" y="170606"/>
                    <a:pt x="1784091" y="200534"/>
                    <a:pt x="1747174" y="200534"/>
                  </a:cubicBezTo>
                  <a:lnTo>
                    <a:pt x="66845" y="200534"/>
                  </a:lnTo>
                  <a:cubicBezTo>
                    <a:pt x="29928" y="200534"/>
                    <a:pt x="0" y="170606"/>
                    <a:pt x="0" y="133689"/>
                  </a:cubicBezTo>
                  <a:lnTo>
                    <a:pt x="0" y="66845"/>
                  </a:lnTo>
                  <a:cubicBezTo>
                    <a:pt x="0" y="29928"/>
                    <a:pt x="29928" y="0"/>
                    <a:pt x="66845"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txBox="1"/>
            <p:nvPr/>
          </p:nvSpPr>
          <p:spPr>
            <a:xfrm>
              <a:off x="0" y="-66675"/>
              <a:ext cx="1814019" cy="2672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1"/>
          <p:cNvGrpSpPr/>
          <p:nvPr/>
        </p:nvGrpSpPr>
        <p:grpSpPr>
          <a:xfrm>
            <a:off x="7740623" y="8197305"/>
            <a:ext cx="5906758" cy="870078"/>
            <a:chOff x="0" y="-66675"/>
            <a:chExt cx="1814019" cy="267209"/>
          </a:xfrm>
        </p:grpSpPr>
        <p:sp>
          <p:nvSpPr>
            <p:cNvPr id="119" name="Google Shape;119;p1"/>
            <p:cNvSpPr/>
            <p:nvPr/>
          </p:nvSpPr>
          <p:spPr>
            <a:xfrm>
              <a:off x="0" y="0"/>
              <a:ext cx="1814019" cy="200534"/>
            </a:xfrm>
            <a:custGeom>
              <a:rect b="b" l="l" r="r" t="t"/>
              <a:pathLst>
                <a:path extrusionOk="0" h="200534" w="1814019">
                  <a:moveTo>
                    <a:pt x="66845" y="0"/>
                  </a:moveTo>
                  <a:lnTo>
                    <a:pt x="1747174" y="0"/>
                  </a:lnTo>
                  <a:cubicBezTo>
                    <a:pt x="1784091" y="0"/>
                    <a:pt x="1814019" y="29928"/>
                    <a:pt x="1814019" y="66845"/>
                  </a:cubicBezTo>
                  <a:lnTo>
                    <a:pt x="1814019" y="133689"/>
                  </a:lnTo>
                  <a:cubicBezTo>
                    <a:pt x="1814019" y="170606"/>
                    <a:pt x="1784091" y="200534"/>
                    <a:pt x="1747174" y="200534"/>
                  </a:cubicBezTo>
                  <a:lnTo>
                    <a:pt x="66845" y="200534"/>
                  </a:lnTo>
                  <a:cubicBezTo>
                    <a:pt x="29928" y="200534"/>
                    <a:pt x="0" y="170606"/>
                    <a:pt x="0" y="133689"/>
                  </a:cubicBezTo>
                  <a:lnTo>
                    <a:pt x="0" y="66845"/>
                  </a:lnTo>
                  <a:cubicBezTo>
                    <a:pt x="0" y="29928"/>
                    <a:pt x="29928" y="0"/>
                    <a:pt x="66845"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txBox="1"/>
            <p:nvPr/>
          </p:nvSpPr>
          <p:spPr>
            <a:xfrm>
              <a:off x="0" y="-66675"/>
              <a:ext cx="1814019" cy="2672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1"/>
          <p:cNvGrpSpPr/>
          <p:nvPr/>
        </p:nvGrpSpPr>
        <p:grpSpPr>
          <a:xfrm>
            <a:off x="7740623" y="9050303"/>
            <a:ext cx="5906758" cy="870078"/>
            <a:chOff x="0" y="-66675"/>
            <a:chExt cx="1814019" cy="267209"/>
          </a:xfrm>
        </p:grpSpPr>
        <p:sp>
          <p:nvSpPr>
            <p:cNvPr id="122" name="Google Shape;122;p1"/>
            <p:cNvSpPr/>
            <p:nvPr/>
          </p:nvSpPr>
          <p:spPr>
            <a:xfrm>
              <a:off x="0" y="0"/>
              <a:ext cx="1814019" cy="200534"/>
            </a:xfrm>
            <a:custGeom>
              <a:rect b="b" l="l" r="r" t="t"/>
              <a:pathLst>
                <a:path extrusionOk="0" h="200534" w="1814019">
                  <a:moveTo>
                    <a:pt x="66845" y="0"/>
                  </a:moveTo>
                  <a:lnTo>
                    <a:pt x="1747174" y="0"/>
                  </a:lnTo>
                  <a:cubicBezTo>
                    <a:pt x="1784091" y="0"/>
                    <a:pt x="1814019" y="29928"/>
                    <a:pt x="1814019" y="66845"/>
                  </a:cubicBezTo>
                  <a:lnTo>
                    <a:pt x="1814019" y="133689"/>
                  </a:lnTo>
                  <a:cubicBezTo>
                    <a:pt x="1814019" y="170606"/>
                    <a:pt x="1784091" y="200534"/>
                    <a:pt x="1747174" y="200534"/>
                  </a:cubicBezTo>
                  <a:lnTo>
                    <a:pt x="66845" y="200534"/>
                  </a:lnTo>
                  <a:cubicBezTo>
                    <a:pt x="29928" y="200534"/>
                    <a:pt x="0" y="170606"/>
                    <a:pt x="0" y="133689"/>
                  </a:cubicBezTo>
                  <a:lnTo>
                    <a:pt x="0" y="66845"/>
                  </a:lnTo>
                  <a:cubicBezTo>
                    <a:pt x="0" y="29928"/>
                    <a:pt x="29928" y="0"/>
                    <a:pt x="66845"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txBox="1"/>
            <p:nvPr/>
          </p:nvSpPr>
          <p:spPr>
            <a:xfrm>
              <a:off x="0" y="-66675"/>
              <a:ext cx="1814019" cy="2672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1"/>
          <p:cNvSpPr/>
          <p:nvPr/>
        </p:nvSpPr>
        <p:spPr>
          <a:xfrm>
            <a:off x="1154348" y="2185627"/>
            <a:ext cx="5275321" cy="7339577"/>
          </a:xfrm>
          <a:custGeom>
            <a:rect b="b" l="l" r="r" t="t"/>
            <a:pathLst>
              <a:path extrusionOk="0" h="7339577" w="5275321">
                <a:moveTo>
                  <a:pt x="0" y="0"/>
                </a:moveTo>
                <a:lnTo>
                  <a:pt x="5275321" y="0"/>
                </a:lnTo>
                <a:lnTo>
                  <a:pt x="5275321" y="7339577"/>
                </a:lnTo>
                <a:lnTo>
                  <a:pt x="0" y="7339577"/>
                </a:lnTo>
                <a:lnTo>
                  <a:pt x="0" y="0"/>
                </a:lnTo>
                <a:close/>
              </a:path>
            </a:pathLst>
          </a:custGeom>
          <a:blipFill rotWithShape="1">
            <a:blip r:embed="rId6">
              <a:alphaModFix/>
            </a:blip>
            <a:stretch>
              <a:fillRect b="0" l="0" r="0" t="0"/>
            </a:stretch>
          </a:blipFill>
          <a:ln>
            <a:noFill/>
          </a:ln>
        </p:spPr>
      </p:sp>
      <p:sp>
        <p:nvSpPr>
          <p:cNvPr id="125" name="Google Shape;125;p1"/>
          <p:cNvSpPr txBox="1"/>
          <p:nvPr/>
        </p:nvSpPr>
        <p:spPr>
          <a:xfrm>
            <a:off x="11265406" y="952217"/>
            <a:ext cx="5028985"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FFFFFF"/>
                </a:solidFill>
                <a:latin typeface="Poppins"/>
                <a:ea typeface="Poppins"/>
                <a:cs typeface="Poppins"/>
                <a:sym typeface="Poppins"/>
              </a:rPr>
              <a:t>PGSD FKIP </a:t>
            </a:r>
            <a:endParaRPr/>
          </a:p>
          <a:p>
            <a:pPr indent="0" lvl="0" marL="0" marR="0" rtl="0" algn="r">
              <a:lnSpc>
                <a:spcPct val="140000"/>
              </a:lnSpc>
              <a:spcBef>
                <a:spcPts val="0"/>
              </a:spcBef>
              <a:spcAft>
                <a:spcPts val="0"/>
              </a:spcAft>
              <a:buNone/>
            </a:pPr>
            <a:r>
              <a:rPr b="1" i="0" lang="en-US" sz="2200" u="none" cap="none" strike="noStrike">
                <a:solidFill>
                  <a:srgbClr val="FFFFFF"/>
                </a:solidFill>
                <a:latin typeface="Poppins"/>
                <a:ea typeface="Poppins"/>
                <a:cs typeface="Poppins"/>
                <a:sym typeface="Poppins"/>
              </a:rPr>
              <a:t>Universitas Lampung</a:t>
            </a:r>
            <a:endParaRPr/>
          </a:p>
        </p:txBody>
      </p:sp>
      <p:sp>
        <p:nvSpPr>
          <p:cNvPr id="126" name="Google Shape;126;p1"/>
          <p:cNvSpPr txBox="1"/>
          <p:nvPr/>
        </p:nvSpPr>
        <p:spPr>
          <a:xfrm>
            <a:off x="7740625" y="1790200"/>
            <a:ext cx="9627600" cy="2955300"/>
          </a:xfrm>
          <a:prstGeom prst="rect">
            <a:avLst/>
          </a:prstGeom>
          <a:noFill/>
          <a:ln cap="flat" cmpd="sng" w="19050">
            <a:solidFill>
              <a:srgbClr val="000000"/>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9998"/>
              </a:lnSpc>
              <a:spcBef>
                <a:spcPts val="0"/>
              </a:spcBef>
              <a:spcAft>
                <a:spcPts val="0"/>
              </a:spcAft>
              <a:buNone/>
            </a:pPr>
            <a:r>
              <a:rPr b="1" i="0" lang="en-US" sz="6000" u="none" cap="none" strike="noStrike">
                <a:solidFill>
                  <a:srgbClr val="FFFFFF"/>
                </a:solidFill>
                <a:latin typeface="Montserrat"/>
                <a:ea typeface="Montserrat"/>
                <a:cs typeface="Montserrat"/>
                <a:sym typeface="Montserrat"/>
              </a:rPr>
              <a:t>PERKEMBANGAN KURIKULUM </a:t>
            </a:r>
            <a:endParaRPr sz="6000"/>
          </a:p>
          <a:p>
            <a:pPr indent="0" lvl="0" marL="0" marR="0" rtl="0" algn="l">
              <a:lnSpc>
                <a:spcPct val="109998"/>
              </a:lnSpc>
              <a:spcBef>
                <a:spcPts val="0"/>
              </a:spcBef>
              <a:spcAft>
                <a:spcPts val="0"/>
              </a:spcAft>
              <a:buNone/>
            </a:pPr>
            <a:r>
              <a:rPr b="1" i="0" lang="en-US" sz="6000" u="none" cap="none" strike="noStrike">
                <a:solidFill>
                  <a:srgbClr val="FFFFFF"/>
                </a:solidFill>
                <a:latin typeface="Montserrat"/>
                <a:ea typeface="Montserrat"/>
                <a:cs typeface="Montserrat"/>
                <a:sym typeface="Montserrat"/>
              </a:rPr>
              <a:t>IPS SD</a:t>
            </a:r>
            <a:endParaRPr sz="6000"/>
          </a:p>
        </p:txBody>
      </p:sp>
      <p:sp>
        <p:nvSpPr>
          <p:cNvPr id="127" name="Google Shape;127;p1"/>
          <p:cNvSpPr txBox="1"/>
          <p:nvPr/>
        </p:nvSpPr>
        <p:spPr>
          <a:xfrm>
            <a:off x="7740623" y="4801176"/>
            <a:ext cx="5162567" cy="8540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5000" u="none" cap="none" strike="noStrike">
                <a:solidFill>
                  <a:srgbClr val="FFBA1F"/>
                </a:solidFill>
                <a:latin typeface="Montserrat"/>
                <a:ea typeface="Montserrat"/>
                <a:cs typeface="Montserrat"/>
                <a:sym typeface="Montserrat"/>
              </a:rPr>
              <a:t>KELOMPOK 2</a:t>
            </a:r>
            <a:endParaRPr/>
          </a:p>
        </p:txBody>
      </p:sp>
      <p:sp>
        <p:nvSpPr>
          <p:cNvPr id="128" name="Google Shape;128;p1"/>
          <p:cNvSpPr txBox="1"/>
          <p:nvPr/>
        </p:nvSpPr>
        <p:spPr>
          <a:xfrm>
            <a:off x="7827758" y="5965944"/>
            <a:ext cx="5732487" cy="37476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20" u="none" cap="none" strike="noStrike">
                <a:solidFill>
                  <a:srgbClr val="172406"/>
                </a:solidFill>
                <a:latin typeface="Poppins"/>
                <a:ea typeface="Poppins"/>
                <a:cs typeface="Poppins"/>
                <a:sym typeface="Poppins"/>
              </a:rPr>
              <a:t> Shofiana Fadhila Prasetiya (2313053162)</a:t>
            </a:r>
            <a:endParaRPr/>
          </a:p>
        </p:txBody>
      </p:sp>
      <p:sp>
        <p:nvSpPr>
          <p:cNvPr id="129" name="Google Shape;129;p1"/>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01</a:t>
            </a:r>
            <a:endParaRPr/>
          </a:p>
        </p:txBody>
      </p:sp>
      <p:sp>
        <p:nvSpPr>
          <p:cNvPr id="130" name="Google Shape;130;p1"/>
          <p:cNvSpPr txBox="1"/>
          <p:nvPr/>
        </p:nvSpPr>
        <p:spPr>
          <a:xfrm>
            <a:off x="8007541" y="6834221"/>
            <a:ext cx="5732487" cy="37476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20" u="none" cap="none" strike="noStrike">
                <a:solidFill>
                  <a:srgbClr val="172406"/>
                </a:solidFill>
                <a:latin typeface="Poppins"/>
                <a:ea typeface="Poppins"/>
                <a:cs typeface="Poppins"/>
                <a:sym typeface="Poppins"/>
              </a:rPr>
              <a:t> Wilda Tajkia (2313053163)</a:t>
            </a:r>
            <a:endParaRPr/>
          </a:p>
        </p:txBody>
      </p:sp>
      <p:sp>
        <p:nvSpPr>
          <p:cNvPr id="131" name="Google Shape;131;p1"/>
          <p:cNvSpPr txBox="1"/>
          <p:nvPr/>
        </p:nvSpPr>
        <p:spPr>
          <a:xfrm>
            <a:off x="7256514" y="7675712"/>
            <a:ext cx="5732487" cy="37476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20" u="none" cap="none" strike="noStrike">
                <a:solidFill>
                  <a:srgbClr val="172406"/>
                </a:solidFill>
                <a:latin typeface="Poppins"/>
                <a:ea typeface="Poppins"/>
                <a:cs typeface="Poppins"/>
                <a:sym typeface="Poppins"/>
              </a:rPr>
              <a:t> Linda Sukmawati (2313053166)</a:t>
            </a:r>
            <a:endParaRPr/>
          </a:p>
        </p:txBody>
      </p:sp>
      <p:sp>
        <p:nvSpPr>
          <p:cNvPr id="132" name="Google Shape;132;p1"/>
          <p:cNvSpPr txBox="1"/>
          <p:nvPr/>
        </p:nvSpPr>
        <p:spPr>
          <a:xfrm>
            <a:off x="7455663" y="8524939"/>
            <a:ext cx="5732487" cy="37476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20" u="none" cap="none" strike="noStrike">
                <a:solidFill>
                  <a:srgbClr val="172406"/>
                </a:solidFill>
                <a:latin typeface="Poppins"/>
                <a:ea typeface="Poppins"/>
                <a:cs typeface="Poppins"/>
                <a:sym typeface="Poppins"/>
              </a:rPr>
              <a:t> Allya Septia Faradina (2313053181)</a:t>
            </a:r>
            <a:endParaRPr/>
          </a:p>
        </p:txBody>
      </p:sp>
      <p:sp>
        <p:nvSpPr>
          <p:cNvPr id="133" name="Google Shape;133;p1"/>
          <p:cNvSpPr txBox="1"/>
          <p:nvPr/>
        </p:nvSpPr>
        <p:spPr>
          <a:xfrm>
            <a:off x="6929398" y="9362658"/>
            <a:ext cx="5732487" cy="37476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20" u="none" cap="none" strike="noStrike">
                <a:solidFill>
                  <a:srgbClr val="172406"/>
                </a:solidFill>
                <a:latin typeface="Poppins"/>
                <a:ea typeface="Poppins"/>
                <a:cs typeface="Poppins"/>
                <a:sym typeface="Poppins"/>
              </a:rPr>
              <a:t> Auren Wang (2313053184)</a:t>
            </a:r>
            <a:endParaRPr/>
          </a:p>
        </p:txBody>
      </p:sp>
      <p:grpSp>
        <p:nvGrpSpPr>
          <p:cNvPr id="134" name="Google Shape;134;p1"/>
          <p:cNvGrpSpPr/>
          <p:nvPr/>
        </p:nvGrpSpPr>
        <p:grpSpPr>
          <a:xfrm>
            <a:off x="1334840" y="758967"/>
            <a:ext cx="4438148" cy="885524"/>
            <a:chOff x="0" y="-66675"/>
            <a:chExt cx="1362995" cy="271953"/>
          </a:xfrm>
        </p:grpSpPr>
        <p:sp>
          <p:nvSpPr>
            <p:cNvPr id="135" name="Google Shape;135;p1"/>
            <p:cNvSpPr/>
            <p:nvPr/>
          </p:nvSpPr>
          <p:spPr>
            <a:xfrm>
              <a:off x="0" y="0"/>
              <a:ext cx="1362995" cy="205278"/>
            </a:xfrm>
            <a:custGeom>
              <a:rect b="b" l="l" r="r" t="t"/>
              <a:pathLst>
                <a:path extrusionOk="0" h="205278" w="1362995">
                  <a:moveTo>
                    <a:pt x="88965" y="0"/>
                  </a:moveTo>
                  <a:lnTo>
                    <a:pt x="1274030" y="0"/>
                  </a:lnTo>
                  <a:cubicBezTo>
                    <a:pt x="1323164" y="0"/>
                    <a:pt x="1362995" y="39831"/>
                    <a:pt x="1362995" y="88965"/>
                  </a:cubicBezTo>
                  <a:lnTo>
                    <a:pt x="1362995" y="116313"/>
                  </a:lnTo>
                  <a:cubicBezTo>
                    <a:pt x="1362995" y="139908"/>
                    <a:pt x="1353621" y="162536"/>
                    <a:pt x="1336937" y="179220"/>
                  </a:cubicBezTo>
                  <a:cubicBezTo>
                    <a:pt x="1320253" y="195905"/>
                    <a:pt x="1297625" y="205278"/>
                    <a:pt x="1274030" y="205278"/>
                  </a:cubicBezTo>
                  <a:lnTo>
                    <a:pt x="88965" y="205278"/>
                  </a:lnTo>
                  <a:cubicBezTo>
                    <a:pt x="65370" y="205278"/>
                    <a:pt x="42741" y="195905"/>
                    <a:pt x="26057" y="179220"/>
                  </a:cubicBezTo>
                  <a:cubicBezTo>
                    <a:pt x="9373" y="162536"/>
                    <a:pt x="0" y="139908"/>
                    <a:pt x="0" y="116313"/>
                  </a:cubicBezTo>
                  <a:lnTo>
                    <a:pt x="0" y="88965"/>
                  </a:lnTo>
                  <a:cubicBezTo>
                    <a:pt x="0" y="65370"/>
                    <a:pt x="9373" y="42741"/>
                    <a:pt x="26057" y="26057"/>
                  </a:cubicBezTo>
                  <a:cubicBezTo>
                    <a:pt x="42741" y="9373"/>
                    <a:pt x="65370" y="0"/>
                    <a:pt x="88965"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txBox="1"/>
            <p:nvPr/>
          </p:nvSpPr>
          <p:spPr>
            <a:xfrm>
              <a:off x="0" y="-66675"/>
              <a:ext cx="1362994" cy="27195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
          <p:cNvSpPr txBox="1"/>
          <p:nvPr/>
        </p:nvSpPr>
        <p:spPr>
          <a:xfrm>
            <a:off x="1845771" y="1069258"/>
            <a:ext cx="3416283" cy="39878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300" u="none" cap="none" strike="noStrike">
                <a:solidFill>
                  <a:srgbClr val="000000"/>
                </a:solidFill>
                <a:latin typeface="Poppins"/>
                <a:ea typeface="Poppins"/>
                <a:cs typeface="Poppins"/>
                <a:sym typeface="Poppins"/>
              </a:rPr>
              <a:t>PEMBELAJARAN IPS SD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pSp>
        <p:nvGrpSpPr>
          <p:cNvPr id="490" name="Google Shape;490;p10"/>
          <p:cNvGrpSpPr/>
          <p:nvPr/>
        </p:nvGrpSpPr>
        <p:grpSpPr>
          <a:xfrm>
            <a:off x="-2577733" y="-452991"/>
            <a:ext cx="8241793" cy="6590458"/>
            <a:chOff x="0" y="-66675"/>
            <a:chExt cx="2170678" cy="1735758"/>
          </a:xfrm>
        </p:grpSpPr>
        <p:sp>
          <p:nvSpPr>
            <p:cNvPr id="491" name="Google Shape;491;p10"/>
            <p:cNvSpPr/>
            <p:nvPr/>
          </p:nvSpPr>
          <p:spPr>
            <a:xfrm>
              <a:off x="0" y="0"/>
              <a:ext cx="2170678" cy="1669083"/>
            </a:xfrm>
            <a:custGeom>
              <a:rect b="b" l="l" r="r" t="t"/>
              <a:pathLst>
                <a:path extrusionOk="0" h="1669083" w="2170678">
                  <a:moveTo>
                    <a:pt x="28180" y="0"/>
                  </a:moveTo>
                  <a:lnTo>
                    <a:pt x="2142498" y="0"/>
                  </a:lnTo>
                  <a:cubicBezTo>
                    <a:pt x="2149972" y="0"/>
                    <a:pt x="2157139" y="2969"/>
                    <a:pt x="2162424" y="8254"/>
                  </a:cubicBezTo>
                  <a:cubicBezTo>
                    <a:pt x="2167709" y="13539"/>
                    <a:pt x="2170678" y="20707"/>
                    <a:pt x="2170678" y="28180"/>
                  </a:cubicBezTo>
                  <a:lnTo>
                    <a:pt x="2170678" y="1640903"/>
                  </a:lnTo>
                  <a:cubicBezTo>
                    <a:pt x="2170678" y="1656467"/>
                    <a:pt x="2158061" y="1669083"/>
                    <a:pt x="2142498" y="1669083"/>
                  </a:cubicBezTo>
                  <a:lnTo>
                    <a:pt x="28180" y="1669083"/>
                  </a:lnTo>
                  <a:cubicBezTo>
                    <a:pt x="12617" y="1669083"/>
                    <a:pt x="0" y="1656467"/>
                    <a:pt x="0" y="1640903"/>
                  </a:cubicBezTo>
                  <a:lnTo>
                    <a:pt x="0" y="28180"/>
                  </a:lnTo>
                  <a:cubicBezTo>
                    <a:pt x="0" y="12617"/>
                    <a:pt x="12617" y="0"/>
                    <a:pt x="2818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0"/>
            <p:cNvSpPr txBox="1"/>
            <p:nvPr/>
          </p:nvSpPr>
          <p:spPr>
            <a:xfrm>
              <a:off x="0" y="-66675"/>
              <a:ext cx="2170678" cy="173575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10"/>
          <p:cNvSpPr/>
          <p:nvPr/>
        </p:nvSpPr>
        <p:spPr>
          <a:xfrm>
            <a:off x="1444129" y="2116817"/>
            <a:ext cx="6713304" cy="7141483"/>
          </a:xfrm>
          <a:custGeom>
            <a:rect b="b" l="l" r="r" t="t"/>
            <a:pathLst>
              <a:path extrusionOk="0" h="1106403" w="1040067">
                <a:moveTo>
                  <a:pt x="26524" y="0"/>
                </a:moveTo>
                <a:lnTo>
                  <a:pt x="1013542" y="0"/>
                </a:lnTo>
                <a:cubicBezTo>
                  <a:pt x="1028191" y="0"/>
                  <a:pt x="1040067" y="11875"/>
                  <a:pt x="1040067" y="26524"/>
                </a:cubicBezTo>
                <a:lnTo>
                  <a:pt x="1040067" y="1079879"/>
                </a:lnTo>
                <a:cubicBezTo>
                  <a:pt x="1040067" y="1086913"/>
                  <a:pt x="1037272" y="1093660"/>
                  <a:pt x="1032298" y="1098634"/>
                </a:cubicBezTo>
                <a:cubicBezTo>
                  <a:pt x="1027324" y="1103608"/>
                  <a:pt x="1020577" y="1106403"/>
                  <a:pt x="1013542" y="1106403"/>
                </a:cubicBezTo>
                <a:lnTo>
                  <a:pt x="26524" y="1106403"/>
                </a:lnTo>
                <a:cubicBezTo>
                  <a:pt x="11875" y="1106403"/>
                  <a:pt x="0" y="1094527"/>
                  <a:pt x="0" y="1079879"/>
                </a:cubicBezTo>
                <a:lnTo>
                  <a:pt x="0" y="26524"/>
                </a:lnTo>
                <a:cubicBezTo>
                  <a:pt x="0" y="11875"/>
                  <a:pt x="11875" y="0"/>
                  <a:pt x="26524" y="0"/>
                </a:cubicBezTo>
                <a:close/>
              </a:path>
            </a:pathLst>
          </a:custGeom>
          <a:blipFill rotWithShape="1">
            <a:blip r:embed="rId3">
              <a:alphaModFix/>
            </a:blip>
            <a:stretch>
              <a:fillRect b="0" l="-29782" r="-2978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 name="Google Shape;494;p10"/>
          <p:cNvGrpSpPr/>
          <p:nvPr/>
        </p:nvGrpSpPr>
        <p:grpSpPr>
          <a:xfrm>
            <a:off x="1365086" y="795997"/>
            <a:ext cx="3122527" cy="811463"/>
            <a:chOff x="0" y="-66675"/>
            <a:chExt cx="958956" cy="249208"/>
          </a:xfrm>
        </p:grpSpPr>
        <p:sp>
          <p:nvSpPr>
            <p:cNvPr id="495" name="Google Shape;495;p10"/>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0"/>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10"/>
          <p:cNvGrpSpPr/>
          <p:nvPr/>
        </p:nvGrpSpPr>
        <p:grpSpPr>
          <a:xfrm>
            <a:off x="17464743" y="697415"/>
            <a:ext cx="2105238" cy="946459"/>
            <a:chOff x="0" y="-66675"/>
            <a:chExt cx="554466" cy="249273"/>
          </a:xfrm>
        </p:grpSpPr>
        <p:sp>
          <p:nvSpPr>
            <p:cNvPr id="498" name="Google Shape;498;p10"/>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0"/>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0" name="Google Shape;500;p10"/>
          <p:cNvGrpSpPr/>
          <p:nvPr/>
        </p:nvGrpSpPr>
        <p:grpSpPr>
          <a:xfrm>
            <a:off x="16503942" y="725007"/>
            <a:ext cx="755358" cy="918867"/>
            <a:chOff x="0" y="-66675"/>
            <a:chExt cx="223278" cy="271609"/>
          </a:xfrm>
        </p:grpSpPr>
        <p:sp>
          <p:nvSpPr>
            <p:cNvPr id="501" name="Google Shape;501;p10"/>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0"/>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3" name="Google Shape;503;p10"/>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grpSp>
        <p:nvGrpSpPr>
          <p:cNvPr id="504" name="Google Shape;504;p10"/>
          <p:cNvGrpSpPr/>
          <p:nvPr/>
        </p:nvGrpSpPr>
        <p:grpSpPr>
          <a:xfrm>
            <a:off x="1028700" y="1028700"/>
            <a:ext cx="125648" cy="125648"/>
            <a:chOff x="0" y="0"/>
            <a:chExt cx="812800" cy="812800"/>
          </a:xfrm>
        </p:grpSpPr>
        <p:sp>
          <p:nvSpPr>
            <p:cNvPr id="505" name="Google Shape;505;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10"/>
          <p:cNvGrpSpPr/>
          <p:nvPr/>
        </p:nvGrpSpPr>
        <p:grpSpPr>
          <a:xfrm>
            <a:off x="9490087" y="4133072"/>
            <a:ext cx="7671854" cy="4712916"/>
            <a:chOff x="0" y="-66675"/>
            <a:chExt cx="2614078" cy="1605861"/>
          </a:xfrm>
        </p:grpSpPr>
        <p:sp>
          <p:nvSpPr>
            <p:cNvPr id="508" name="Google Shape;508;p10"/>
            <p:cNvSpPr/>
            <p:nvPr/>
          </p:nvSpPr>
          <p:spPr>
            <a:xfrm>
              <a:off x="0" y="0"/>
              <a:ext cx="2614078" cy="1539186"/>
            </a:xfrm>
            <a:custGeom>
              <a:rect b="b" l="l" r="r" t="t"/>
              <a:pathLst>
                <a:path extrusionOk="0" h="1539186" w="2614078">
                  <a:moveTo>
                    <a:pt x="35320" y="0"/>
                  </a:moveTo>
                  <a:lnTo>
                    <a:pt x="2578758" y="0"/>
                  </a:lnTo>
                  <a:cubicBezTo>
                    <a:pt x="2598264" y="0"/>
                    <a:pt x="2614078" y="15813"/>
                    <a:pt x="2614078" y="35320"/>
                  </a:cubicBezTo>
                  <a:lnTo>
                    <a:pt x="2614078" y="1503866"/>
                  </a:lnTo>
                  <a:cubicBezTo>
                    <a:pt x="2614078" y="1513233"/>
                    <a:pt x="2610357" y="1522217"/>
                    <a:pt x="2603733" y="1528841"/>
                  </a:cubicBezTo>
                  <a:cubicBezTo>
                    <a:pt x="2597109" y="1535464"/>
                    <a:pt x="2588125" y="1539186"/>
                    <a:pt x="2578758" y="1539186"/>
                  </a:cubicBezTo>
                  <a:lnTo>
                    <a:pt x="35320" y="1539186"/>
                  </a:lnTo>
                  <a:cubicBezTo>
                    <a:pt x="15813" y="1539186"/>
                    <a:pt x="0" y="1523372"/>
                    <a:pt x="0" y="1503866"/>
                  </a:cubicBezTo>
                  <a:lnTo>
                    <a:pt x="0" y="35320"/>
                  </a:lnTo>
                  <a:cubicBezTo>
                    <a:pt x="0" y="25952"/>
                    <a:pt x="3721" y="16969"/>
                    <a:pt x="10345" y="10345"/>
                  </a:cubicBezTo>
                  <a:cubicBezTo>
                    <a:pt x="16969" y="3721"/>
                    <a:pt x="25952" y="0"/>
                    <a:pt x="3532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txBox="1"/>
            <p:nvPr/>
          </p:nvSpPr>
          <p:spPr>
            <a:xfrm>
              <a:off x="0" y="-66675"/>
              <a:ext cx="2614078" cy="160586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10"/>
          <p:cNvGrpSpPr/>
          <p:nvPr/>
        </p:nvGrpSpPr>
        <p:grpSpPr>
          <a:xfrm>
            <a:off x="8947609" y="4223976"/>
            <a:ext cx="1084957" cy="1084957"/>
            <a:chOff x="0" y="0"/>
            <a:chExt cx="812800" cy="812800"/>
          </a:xfrm>
        </p:grpSpPr>
        <p:sp>
          <p:nvSpPr>
            <p:cNvPr id="511" name="Google Shape;511;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10"/>
          <p:cNvGrpSpPr/>
          <p:nvPr/>
        </p:nvGrpSpPr>
        <p:grpSpPr>
          <a:xfrm>
            <a:off x="1028700" y="1248611"/>
            <a:ext cx="123341" cy="123341"/>
            <a:chOff x="0" y="0"/>
            <a:chExt cx="812800" cy="812800"/>
          </a:xfrm>
        </p:grpSpPr>
        <p:sp>
          <p:nvSpPr>
            <p:cNvPr id="514" name="Google Shape;514;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10"/>
          <p:cNvGrpSpPr/>
          <p:nvPr/>
        </p:nvGrpSpPr>
        <p:grpSpPr>
          <a:xfrm>
            <a:off x="1031007" y="1467202"/>
            <a:ext cx="123341" cy="123341"/>
            <a:chOff x="0" y="0"/>
            <a:chExt cx="812800" cy="812800"/>
          </a:xfrm>
        </p:grpSpPr>
        <p:sp>
          <p:nvSpPr>
            <p:cNvPr id="517" name="Google Shape;517;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0"/>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9" name="Google Shape;519;p10"/>
          <p:cNvGrpSpPr/>
          <p:nvPr/>
        </p:nvGrpSpPr>
        <p:grpSpPr>
          <a:xfrm>
            <a:off x="16601300" y="8592832"/>
            <a:ext cx="2179141" cy="827876"/>
            <a:chOff x="0" y="-66675"/>
            <a:chExt cx="573930" cy="218042"/>
          </a:xfrm>
        </p:grpSpPr>
        <p:sp>
          <p:nvSpPr>
            <p:cNvPr id="520" name="Google Shape;520;p10"/>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0"/>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2" name="Google Shape;522;p10"/>
          <p:cNvSpPr/>
          <p:nvPr/>
        </p:nvSpPr>
        <p:spPr>
          <a:xfrm>
            <a:off x="8648745" y="-912376"/>
            <a:ext cx="2255356" cy="2255356"/>
          </a:xfrm>
          <a:custGeom>
            <a:rect b="b" l="l" r="r" t="t"/>
            <a:pathLst>
              <a:path extrusionOk="0" h="2255356" w="2255356">
                <a:moveTo>
                  <a:pt x="0" y="0"/>
                </a:moveTo>
                <a:lnTo>
                  <a:pt x="2255356" y="0"/>
                </a:lnTo>
                <a:lnTo>
                  <a:pt x="2255356" y="2255356"/>
                </a:lnTo>
                <a:lnTo>
                  <a:pt x="0" y="2255356"/>
                </a:lnTo>
                <a:lnTo>
                  <a:pt x="0" y="0"/>
                </a:lnTo>
                <a:close/>
              </a:path>
            </a:pathLst>
          </a:custGeom>
          <a:blipFill rotWithShape="1">
            <a:blip r:embed="rId5">
              <a:alphaModFix/>
            </a:blip>
            <a:stretch>
              <a:fillRect b="0" l="0" r="0" t="0"/>
            </a:stretch>
          </a:blipFill>
          <a:ln>
            <a:noFill/>
          </a:ln>
        </p:spPr>
      </p:sp>
      <p:sp>
        <p:nvSpPr>
          <p:cNvPr id="523" name="Google Shape;523;p10"/>
          <p:cNvSpPr/>
          <p:nvPr/>
        </p:nvSpPr>
        <p:spPr>
          <a:xfrm>
            <a:off x="6028472" y="9629151"/>
            <a:ext cx="1315698" cy="1315698"/>
          </a:xfrm>
          <a:custGeom>
            <a:rect b="b" l="l" r="r" t="t"/>
            <a:pathLst>
              <a:path extrusionOk="0" h="1315698" w="1315698">
                <a:moveTo>
                  <a:pt x="0" y="0"/>
                </a:moveTo>
                <a:lnTo>
                  <a:pt x="1315698" y="0"/>
                </a:lnTo>
                <a:lnTo>
                  <a:pt x="1315698" y="1315698"/>
                </a:lnTo>
                <a:lnTo>
                  <a:pt x="0" y="1315698"/>
                </a:lnTo>
                <a:lnTo>
                  <a:pt x="0" y="0"/>
                </a:lnTo>
                <a:close/>
              </a:path>
            </a:pathLst>
          </a:custGeom>
          <a:blipFill rotWithShape="1">
            <a:blip r:embed="rId5">
              <a:alphaModFix/>
            </a:blip>
            <a:stretch>
              <a:fillRect b="0" l="0" r="0" t="0"/>
            </a:stretch>
          </a:blipFill>
          <a:ln>
            <a:noFill/>
          </a:ln>
        </p:spPr>
      </p:sp>
      <p:sp>
        <p:nvSpPr>
          <p:cNvPr id="524" name="Google Shape;524;p10"/>
          <p:cNvSpPr/>
          <p:nvPr/>
        </p:nvSpPr>
        <p:spPr>
          <a:xfrm>
            <a:off x="9222655" y="4449588"/>
            <a:ext cx="534865" cy="534865"/>
          </a:xfrm>
          <a:custGeom>
            <a:rect b="b" l="l" r="r" t="t"/>
            <a:pathLst>
              <a:path extrusionOk="0" h="534865" w="534865">
                <a:moveTo>
                  <a:pt x="0" y="0"/>
                </a:moveTo>
                <a:lnTo>
                  <a:pt x="534865" y="0"/>
                </a:lnTo>
                <a:lnTo>
                  <a:pt x="534865" y="534865"/>
                </a:lnTo>
                <a:lnTo>
                  <a:pt x="0" y="534865"/>
                </a:lnTo>
                <a:lnTo>
                  <a:pt x="0" y="0"/>
                </a:lnTo>
                <a:close/>
              </a:path>
            </a:pathLst>
          </a:custGeom>
          <a:blipFill rotWithShape="1">
            <a:blip r:embed="rId6">
              <a:alphaModFix/>
            </a:blip>
            <a:stretch>
              <a:fillRect b="0" l="0" r="0" t="0"/>
            </a:stretch>
          </a:blipFill>
          <a:ln>
            <a:noFill/>
          </a:ln>
        </p:spPr>
      </p:sp>
      <p:sp>
        <p:nvSpPr>
          <p:cNvPr id="525" name="Google Shape;525;p10"/>
          <p:cNvSpPr txBox="1"/>
          <p:nvPr/>
        </p:nvSpPr>
        <p:spPr>
          <a:xfrm>
            <a:off x="9490087" y="2019255"/>
            <a:ext cx="9027274" cy="111887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300" u="none" cap="none" strike="noStrike">
                <a:solidFill>
                  <a:srgbClr val="000000"/>
                </a:solidFill>
                <a:latin typeface="Montserrat"/>
                <a:ea typeface="Montserrat"/>
                <a:cs typeface="Montserrat"/>
                <a:sym typeface="Montserrat"/>
              </a:rPr>
              <a:t>IMPLIKASI BAGI PENDIDIK DAN PESERTA DIDIK</a:t>
            </a:r>
            <a:endParaRPr/>
          </a:p>
        </p:txBody>
      </p:sp>
      <p:sp>
        <p:nvSpPr>
          <p:cNvPr id="526" name="Google Shape;526;p10"/>
          <p:cNvSpPr txBox="1"/>
          <p:nvPr/>
        </p:nvSpPr>
        <p:spPr>
          <a:xfrm>
            <a:off x="9569984" y="5152509"/>
            <a:ext cx="7512000" cy="3637200"/>
          </a:xfrm>
          <a:prstGeom prst="rect">
            <a:avLst/>
          </a:prstGeom>
          <a:noFill/>
          <a:ln>
            <a:noFill/>
          </a:ln>
        </p:spPr>
        <p:txBody>
          <a:bodyPr anchorCtr="0" anchor="t" bIns="0" lIns="0" spcFirstLastPara="1" rIns="0" wrap="square" tIns="0">
            <a:spAutoFit/>
          </a:bodyPr>
          <a:lstStyle/>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 1. Peran Bagi Pendidik</a:t>
            </a:r>
            <a:endParaRPr sz="1200"/>
          </a:p>
          <a:p>
            <a:pPr indent="0" lvl="0" marL="0" marR="0" rtl="0" algn="l">
              <a:lnSpc>
                <a:spcPct val="115023"/>
              </a:lnSpc>
              <a:spcBef>
                <a:spcPts val="0"/>
              </a:spcBef>
              <a:spcAft>
                <a:spcPts val="0"/>
              </a:spcAft>
              <a:buNone/>
            </a:pPr>
            <a:r>
              <a:t/>
            </a:r>
            <a:endParaRPr b="1" i="0" sz="1890" u="none" cap="none" strike="noStrike">
              <a:solidFill>
                <a:srgbClr val="FFFFFF"/>
              </a:solidFill>
              <a:latin typeface="Poppins"/>
              <a:ea typeface="Poppins"/>
              <a:cs typeface="Poppins"/>
              <a:sym typeface="Poppins"/>
            </a:endParaRPr>
          </a:p>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a. Pengembangan Keterampilan</a:t>
            </a:r>
            <a:endParaRPr sz="1200"/>
          </a:p>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b. Kreativitas dalam Pembelajaran</a:t>
            </a:r>
            <a:endParaRPr sz="1200"/>
          </a:p>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c. Responsif terhadap Perkembangan Nalar Siswa</a:t>
            </a:r>
            <a:endParaRPr sz="1200"/>
          </a:p>
          <a:p>
            <a:pPr indent="0" lvl="0" marL="0" marR="0" rtl="0" algn="l">
              <a:lnSpc>
                <a:spcPct val="115023"/>
              </a:lnSpc>
              <a:spcBef>
                <a:spcPts val="0"/>
              </a:spcBef>
              <a:spcAft>
                <a:spcPts val="0"/>
              </a:spcAft>
              <a:buNone/>
            </a:pPr>
            <a:r>
              <a:t/>
            </a:r>
            <a:endParaRPr b="1" i="0" sz="1890" u="none" cap="none" strike="noStrike">
              <a:solidFill>
                <a:srgbClr val="FFFFFF"/>
              </a:solidFill>
              <a:latin typeface="Poppins"/>
              <a:ea typeface="Poppins"/>
              <a:cs typeface="Poppins"/>
              <a:sym typeface="Poppins"/>
            </a:endParaRPr>
          </a:p>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2. Dampak bagi Peserta Didik</a:t>
            </a:r>
            <a:endParaRPr sz="1200"/>
          </a:p>
          <a:p>
            <a:pPr indent="0" lvl="0" marL="0" marR="0" rtl="0" algn="l">
              <a:lnSpc>
                <a:spcPct val="115023"/>
              </a:lnSpc>
              <a:spcBef>
                <a:spcPts val="0"/>
              </a:spcBef>
              <a:spcAft>
                <a:spcPts val="0"/>
              </a:spcAft>
              <a:buNone/>
            </a:pPr>
            <a:r>
              <a:t/>
            </a:r>
            <a:endParaRPr b="1" i="0" sz="1890" u="none" cap="none" strike="noStrike">
              <a:solidFill>
                <a:srgbClr val="FFFFFF"/>
              </a:solidFill>
              <a:latin typeface="Poppins"/>
              <a:ea typeface="Poppins"/>
              <a:cs typeface="Poppins"/>
              <a:sym typeface="Poppins"/>
            </a:endParaRPr>
          </a:p>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a. Pengembangan Keterampilan Sosial dan Intelektual</a:t>
            </a:r>
            <a:endParaRPr sz="1200"/>
          </a:p>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b. Aktivitas yang Menarik</a:t>
            </a:r>
            <a:endParaRPr sz="1200"/>
          </a:p>
          <a:p>
            <a:pPr indent="0" lvl="0" marL="0" marR="0" rtl="0" algn="l">
              <a:lnSpc>
                <a:spcPct val="115023"/>
              </a:lnSpc>
              <a:spcBef>
                <a:spcPts val="0"/>
              </a:spcBef>
              <a:spcAft>
                <a:spcPts val="0"/>
              </a:spcAft>
              <a:buNone/>
            </a:pPr>
            <a:r>
              <a:rPr b="1" i="0" lang="en-US" sz="1890" u="none" cap="none" strike="noStrike">
                <a:solidFill>
                  <a:srgbClr val="FFFFFF"/>
                </a:solidFill>
                <a:latin typeface="Poppins"/>
                <a:ea typeface="Poppins"/>
                <a:cs typeface="Poppins"/>
                <a:sym typeface="Poppins"/>
              </a:rPr>
              <a:t>c. Pengembangan Wawasan dan Nilai</a:t>
            </a:r>
            <a:endParaRPr sz="1200"/>
          </a:p>
        </p:txBody>
      </p:sp>
      <p:sp>
        <p:nvSpPr>
          <p:cNvPr id="527" name="Google Shape;527;p10"/>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528" name="Google Shape;528;p10"/>
          <p:cNvSpPr txBox="1"/>
          <p:nvPr/>
        </p:nvSpPr>
        <p:spPr>
          <a:xfrm>
            <a:off x="12782859" y="893422"/>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529" name="Google Shape;529;p10"/>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pSp>
        <p:nvGrpSpPr>
          <p:cNvPr id="534" name="Google Shape;534;p11"/>
          <p:cNvGrpSpPr/>
          <p:nvPr/>
        </p:nvGrpSpPr>
        <p:grpSpPr>
          <a:xfrm>
            <a:off x="-705993" y="2611480"/>
            <a:ext cx="1411986" cy="3750189"/>
            <a:chOff x="0" y="-66675"/>
            <a:chExt cx="316752" cy="841284"/>
          </a:xfrm>
        </p:grpSpPr>
        <p:sp>
          <p:nvSpPr>
            <p:cNvPr id="535" name="Google Shape;535;p11"/>
            <p:cNvSpPr/>
            <p:nvPr/>
          </p:nvSpPr>
          <p:spPr>
            <a:xfrm>
              <a:off x="0" y="0"/>
              <a:ext cx="316752" cy="774609"/>
            </a:xfrm>
            <a:custGeom>
              <a:rect b="b" l="l" r="r" t="t"/>
              <a:pathLst>
                <a:path extrusionOk="0" h="774609" w="316752">
                  <a:moveTo>
                    <a:pt x="158376" y="0"/>
                  </a:moveTo>
                  <a:lnTo>
                    <a:pt x="158376" y="0"/>
                  </a:lnTo>
                  <a:cubicBezTo>
                    <a:pt x="245845" y="0"/>
                    <a:pt x="316752" y="70907"/>
                    <a:pt x="316752" y="158376"/>
                  </a:cubicBezTo>
                  <a:lnTo>
                    <a:pt x="316752" y="616233"/>
                  </a:lnTo>
                  <a:cubicBezTo>
                    <a:pt x="316752" y="703701"/>
                    <a:pt x="245845" y="774609"/>
                    <a:pt x="158376" y="774609"/>
                  </a:cubicBezTo>
                  <a:lnTo>
                    <a:pt x="158376" y="774609"/>
                  </a:lnTo>
                  <a:cubicBezTo>
                    <a:pt x="70907" y="774609"/>
                    <a:pt x="0" y="703701"/>
                    <a:pt x="0" y="616233"/>
                  </a:cubicBezTo>
                  <a:lnTo>
                    <a:pt x="0" y="158376"/>
                  </a:lnTo>
                  <a:cubicBezTo>
                    <a:pt x="0" y="70907"/>
                    <a:pt x="70907" y="0"/>
                    <a:pt x="158376"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1"/>
            <p:cNvSpPr txBox="1"/>
            <p:nvPr/>
          </p:nvSpPr>
          <p:spPr>
            <a:xfrm>
              <a:off x="0" y="-66675"/>
              <a:ext cx="316752" cy="841284"/>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7" name="Google Shape;537;p11"/>
          <p:cNvGrpSpPr/>
          <p:nvPr/>
        </p:nvGrpSpPr>
        <p:grpSpPr>
          <a:xfrm>
            <a:off x="14080250" y="3069310"/>
            <a:ext cx="4700191" cy="7926380"/>
            <a:chOff x="0" y="-66675"/>
            <a:chExt cx="1054399" cy="1778133"/>
          </a:xfrm>
        </p:grpSpPr>
        <p:sp>
          <p:nvSpPr>
            <p:cNvPr id="538" name="Google Shape;538;p11"/>
            <p:cNvSpPr/>
            <p:nvPr/>
          </p:nvSpPr>
          <p:spPr>
            <a:xfrm>
              <a:off x="0" y="0"/>
              <a:ext cx="1054399" cy="1711458"/>
            </a:xfrm>
            <a:custGeom>
              <a:rect b="b" l="l" r="r" t="t"/>
              <a:pathLst>
                <a:path extrusionOk="0" h="1711458" w="1054399">
                  <a:moveTo>
                    <a:pt x="49415" y="0"/>
                  </a:moveTo>
                  <a:lnTo>
                    <a:pt x="1004984" y="0"/>
                  </a:lnTo>
                  <a:cubicBezTo>
                    <a:pt x="1018090" y="0"/>
                    <a:pt x="1030659" y="5206"/>
                    <a:pt x="1039926" y="14473"/>
                  </a:cubicBezTo>
                  <a:cubicBezTo>
                    <a:pt x="1049193" y="23740"/>
                    <a:pt x="1054399" y="36309"/>
                    <a:pt x="1054399" y="49415"/>
                  </a:cubicBezTo>
                  <a:lnTo>
                    <a:pt x="1054399" y="1662044"/>
                  </a:lnTo>
                  <a:cubicBezTo>
                    <a:pt x="1054399" y="1675149"/>
                    <a:pt x="1049193" y="1687718"/>
                    <a:pt x="1039926" y="1696985"/>
                  </a:cubicBezTo>
                  <a:cubicBezTo>
                    <a:pt x="1030659" y="1706252"/>
                    <a:pt x="1018090" y="1711458"/>
                    <a:pt x="1004984" y="1711458"/>
                  </a:cubicBezTo>
                  <a:lnTo>
                    <a:pt x="49415" y="1711458"/>
                  </a:lnTo>
                  <a:cubicBezTo>
                    <a:pt x="36309" y="1711458"/>
                    <a:pt x="23740" y="1706252"/>
                    <a:pt x="14473" y="1696985"/>
                  </a:cubicBezTo>
                  <a:cubicBezTo>
                    <a:pt x="5206" y="1687718"/>
                    <a:pt x="0" y="1675149"/>
                    <a:pt x="0" y="1662044"/>
                  </a:cubicBezTo>
                  <a:lnTo>
                    <a:pt x="0" y="49415"/>
                  </a:lnTo>
                  <a:cubicBezTo>
                    <a:pt x="0" y="36309"/>
                    <a:pt x="5206" y="23740"/>
                    <a:pt x="14473" y="14473"/>
                  </a:cubicBezTo>
                  <a:cubicBezTo>
                    <a:pt x="23740" y="5206"/>
                    <a:pt x="36309" y="0"/>
                    <a:pt x="49415"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1"/>
            <p:cNvSpPr txBox="1"/>
            <p:nvPr/>
          </p:nvSpPr>
          <p:spPr>
            <a:xfrm>
              <a:off x="0" y="-66675"/>
              <a:ext cx="1054399" cy="177813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0" name="Google Shape;540;p11"/>
          <p:cNvSpPr/>
          <p:nvPr/>
        </p:nvSpPr>
        <p:spPr>
          <a:xfrm>
            <a:off x="9275359" y="2908697"/>
            <a:ext cx="9242002" cy="6358297"/>
          </a:xfrm>
          <a:custGeom>
            <a:rect b="b" l="l" r="r" t="t"/>
            <a:pathLst>
              <a:path extrusionOk="0" h="839037" w="1219569">
                <a:moveTo>
                  <a:pt x="19267" y="0"/>
                </a:moveTo>
                <a:lnTo>
                  <a:pt x="1200303" y="0"/>
                </a:lnTo>
                <a:cubicBezTo>
                  <a:pt x="1205412" y="0"/>
                  <a:pt x="1210313" y="2030"/>
                  <a:pt x="1213926" y="5643"/>
                </a:cubicBezTo>
                <a:cubicBezTo>
                  <a:pt x="1217539" y="9256"/>
                  <a:pt x="1219569" y="14157"/>
                  <a:pt x="1219569" y="19267"/>
                </a:cubicBezTo>
                <a:lnTo>
                  <a:pt x="1219569" y="819771"/>
                </a:lnTo>
                <a:cubicBezTo>
                  <a:pt x="1219569" y="824880"/>
                  <a:pt x="1217539" y="829781"/>
                  <a:pt x="1213926" y="833394"/>
                </a:cubicBezTo>
                <a:cubicBezTo>
                  <a:pt x="1210313" y="837007"/>
                  <a:pt x="1205412" y="839037"/>
                  <a:pt x="1200303" y="839037"/>
                </a:cubicBezTo>
                <a:lnTo>
                  <a:pt x="19267" y="839037"/>
                </a:lnTo>
                <a:cubicBezTo>
                  <a:pt x="14157" y="839037"/>
                  <a:pt x="9256" y="837007"/>
                  <a:pt x="5643" y="833394"/>
                </a:cubicBezTo>
                <a:cubicBezTo>
                  <a:pt x="2030" y="829781"/>
                  <a:pt x="0" y="824880"/>
                  <a:pt x="0" y="819771"/>
                </a:cubicBezTo>
                <a:lnTo>
                  <a:pt x="0" y="19267"/>
                </a:lnTo>
                <a:cubicBezTo>
                  <a:pt x="0" y="14157"/>
                  <a:pt x="2030" y="9256"/>
                  <a:pt x="5643" y="5643"/>
                </a:cubicBezTo>
                <a:cubicBezTo>
                  <a:pt x="9256" y="2030"/>
                  <a:pt x="14157" y="0"/>
                  <a:pt x="19267" y="0"/>
                </a:cubicBezTo>
                <a:close/>
              </a:path>
            </a:pathLst>
          </a:custGeom>
          <a:blipFill rotWithShape="1">
            <a:blip r:embed="rId3">
              <a:alphaModFix/>
            </a:blip>
            <a:stretch>
              <a:fillRect b="0" l="-11151" r="-1115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1" name="Google Shape;541;p11"/>
          <p:cNvGrpSpPr/>
          <p:nvPr/>
        </p:nvGrpSpPr>
        <p:grpSpPr>
          <a:xfrm>
            <a:off x="1028700" y="3351707"/>
            <a:ext cx="7179316" cy="5663193"/>
            <a:chOff x="0" y="-66675"/>
            <a:chExt cx="2446252" cy="1929654"/>
          </a:xfrm>
        </p:grpSpPr>
        <p:sp>
          <p:nvSpPr>
            <p:cNvPr id="542" name="Google Shape;542;p11"/>
            <p:cNvSpPr/>
            <p:nvPr/>
          </p:nvSpPr>
          <p:spPr>
            <a:xfrm>
              <a:off x="0" y="0"/>
              <a:ext cx="2446252" cy="1862979"/>
            </a:xfrm>
            <a:custGeom>
              <a:rect b="b" l="l" r="r" t="t"/>
              <a:pathLst>
                <a:path extrusionOk="0" h="1862979" w="2446252">
                  <a:moveTo>
                    <a:pt x="17254" y="0"/>
                  </a:moveTo>
                  <a:lnTo>
                    <a:pt x="2428998" y="0"/>
                  </a:lnTo>
                  <a:cubicBezTo>
                    <a:pt x="2438527" y="0"/>
                    <a:pt x="2446252" y="7725"/>
                    <a:pt x="2446252" y="17254"/>
                  </a:cubicBezTo>
                  <a:lnTo>
                    <a:pt x="2446252" y="1845726"/>
                  </a:lnTo>
                  <a:cubicBezTo>
                    <a:pt x="2446252" y="1850301"/>
                    <a:pt x="2444434" y="1854690"/>
                    <a:pt x="2441198" y="1857926"/>
                  </a:cubicBezTo>
                  <a:cubicBezTo>
                    <a:pt x="2437963" y="1861162"/>
                    <a:pt x="2433574" y="1862979"/>
                    <a:pt x="2428998" y="1862979"/>
                  </a:cubicBezTo>
                  <a:lnTo>
                    <a:pt x="17254" y="1862979"/>
                  </a:lnTo>
                  <a:cubicBezTo>
                    <a:pt x="7725" y="1862979"/>
                    <a:pt x="0" y="1855255"/>
                    <a:pt x="0" y="1845726"/>
                  </a:cubicBezTo>
                  <a:lnTo>
                    <a:pt x="0" y="17254"/>
                  </a:lnTo>
                  <a:cubicBezTo>
                    <a:pt x="0" y="7725"/>
                    <a:pt x="7725" y="0"/>
                    <a:pt x="17254"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1"/>
            <p:cNvSpPr txBox="1"/>
            <p:nvPr/>
          </p:nvSpPr>
          <p:spPr>
            <a:xfrm>
              <a:off x="0" y="-66675"/>
              <a:ext cx="2446252" cy="192965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p11"/>
          <p:cNvGrpSpPr/>
          <p:nvPr/>
        </p:nvGrpSpPr>
        <p:grpSpPr>
          <a:xfrm>
            <a:off x="17464743" y="697415"/>
            <a:ext cx="2105238" cy="946459"/>
            <a:chOff x="0" y="-66675"/>
            <a:chExt cx="554466" cy="249273"/>
          </a:xfrm>
        </p:grpSpPr>
        <p:sp>
          <p:nvSpPr>
            <p:cNvPr id="545" name="Google Shape;545;p11"/>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1"/>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7" name="Google Shape;547;p11"/>
          <p:cNvGrpSpPr/>
          <p:nvPr/>
        </p:nvGrpSpPr>
        <p:grpSpPr>
          <a:xfrm>
            <a:off x="16503942" y="725007"/>
            <a:ext cx="755358" cy="918867"/>
            <a:chOff x="0" y="-66675"/>
            <a:chExt cx="223278" cy="271609"/>
          </a:xfrm>
        </p:grpSpPr>
        <p:sp>
          <p:nvSpPr>
            <p:cNvPr id="548" name="Google Shape;548;p11"/>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0" name="Google Shape;550;p11"/>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grpSp>
        <p:nvGrpSpPr>
          <p:cNvPr id="551" name="Google Shape;551;p11"/>
          <p:cNvGrpSpPr/>
          <p:nvPr/>
        </p:nvGrpSpPr>
        <p:grpSpPr>
          <a:xfrm>
            <a:off x="1365086" y="795997"/>
            <a:ext cx="3122527" cy="811463"/>
            <a:chOff x="0" y="-66675"/>
            <a:chExt cx="958956" cy="249208"/>
          </a:xfrm>
        </p:grpSpPr>
        <p:sp>
          <p:nvSpPr>
            <p:cNvPr id="552" name="Google Shape;552;p11"/>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1"/>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11"/>
          <p:cNvGrpSpPr/>
          <p:nvPr/>
        </p:nvGrpSpPr>
        <p:grpSpPr>
          <a:xfrm>
            <a:off x="1028700" y="1028700"/>
            <a:ext cx="125648" cy="125648"/>
            <a:chOff x="0" y="0"/>
            <a:chExt cx="812800" cy="812800"/>
          </a:xfrm>
        </p:grpSpPr>
        <p:sp>
          <p:nvSpPr>
            <p:cNvPr id="555" name="Google Shape;555;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7" name="Google Shape;557;p11"/>
          <p:cNvGrpSpPr/>
          <p:nvPr/>
        </p:nvGrpSpPr>
        <p:grpSpPr>
          <a:xfrm>
            <a:off x="1028700" y="1248611"/>
            <a:ext cx="123341" cy="123341"/>
            <a:chOff x="0" y="0"/>
            <a:chExt cx="812800" cy="812800"/>
          </a:xfrm>
        </p:grpSpPr>
        <p:sp>
          <p:nvSpPr>
            <p:cNvPr id="558" name="Google Shape;558;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0" name="Google Shape;560;p11"/>
          <p:cNvGrpSpPr/>
          <p:nvPr/>
        </p:nvGrpSpPr>
        <p:grpSpPr>
          <a:xfrm>
            <a:off x="1031007" y="1467202"/>
            <a:ext cx="123341" cy="123341"/>
            <a:chOff x="0" y="0"/>
            <a:chExt cx="812800" cy="812800"/>
          </a:xfrm>
        </p:grpSpPr>
        <p:sp>
          <p:nvSpPr>
            <p:cNvPr id="561" name="Google Shape;56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1"/>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3" name="Google Shape;563;p11"/>
          <p:cNvGrpSpPr/>
          <p:nvPr/>
        </p:nvGrpSpPr>
        <p:grpSpPr>
          <a:xfrm>
            <a:off x="16601300" y="8592832"/>
            <a:ext cx="2179141" cy="827876"/>
            <a:chOff x="0" y="-66675"/>
            <a:chExt cx="573930" cy="218042"/>
          </a:xfrm>
        </p:grpSpPr>
        <p:sp>
          <p:nvSpPr>
            <p:cNvPr id="564" name="Google Shape;564;p11"/>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6" name="Google Shape;566;p11"/>
          <p:cNvSpPr/>
          <p:nvPr/>
        </p:nvSpPr>
        <p:spPr>
          <a:xfrm>
            <a:off x="6631916" y="-1136634"/>
            <a:ext cx="2385245" cy="2385245"/>
          </a:xfrm>
          <a:custGeom>
            <a:rect b="b" l="l" r="r" t="t"/>
            <a:pathLst>
              <a:path extrusionOk="0" h="2385245" w="2385245">
                <a:moveTo>
                  <a:pt x="0" y="0"/>
                </a:moveTo>
                <a:lnTo>
                  <a:pt x="2385245" y="0"/>
                </a:lnTo>
                <a:lnTo>
                  <a:pt x="2385245" y="2385245"/>
                </a:lnTo>
                <a:lnTo>
                  <a:pt x="0" y="2385245"/>
                </a:lnTo>
                <a:lnTo>
                  <a:pt x="0" y="0"/>
                </a:lnTo>
                <a:close/>
              </a:path>
            </a:pathLst>
          </a:custGeom>
          <a:blipFill rotWithShape="1">
            <a:blip r:embed="rId5">
              <a:alphaModFix/>
            </a:blip>
            <a:stretch>
              <a:fillRect b="0" l="0" r="0" t="0"/>
            </a:stretch>
          </a:blipFill>
          <a:ln>
            <a:noFill/>
          </a:ln>
        </p:spPr>
      </p:sp>
      <p:sp>
        <p:nvSpPr>
          <p:cNvPr id="567" name="Google Shape;567;p11"/>
          <p:cNvSpPr/>
          <p:nvPr/>
        </p:nvSpPr>
        <p:spPr>
          <a:xfrm>
            <a:off x="-1020159" y="8813065"/>
            <a:ext cx="2385245" cy="2385245"/>
          </a:xfrm>
          <a:custGeom>
            <a:rect b="b" l="l" r="r" t="t"/>
            <a:pathLst>
              <a:path extrusionOk="0" h="2385245" w="2385245">
                <a:moveTo>
                  <a:pt x="0" y="0"/>
                </a:moveTo>
                <a:lnTo>
                  <a:pt x="2385245" y="0"/>
                </a:lnTo>
                <a:lnTo>
                  <a:pt x="2385245" y="2385244"/>
                </a:lnTo>
                <a:lnTo>
                  <a:pt x="0" y="2385244"/>
                </a:lnTo>
                <a:lnTo>
                  <a:pt x="0" y="0"/>
                </a:lnTo>
                <a:close/>
              </a:path>
            </a:pathLst>
          </a:custGeom>
          <a:blipFill rotWithShape="1">
            <a:blip r:embed="rId5">
              <a:alphaModFix/>
            </a:blip>
            <a:stretch>
              <a:fillRect b="0" l="0" r="0" t="0"/>
            </a:stretch>
          </a:blipFill>
          <a:ln>
            <a:noFill/>
          </a:ln>
        </p:spPr>
      </p:sp>
      <p:sp>
        <p:nvSpPr>
          <p:cNvPr id="568" name="Google Shape;568;p11"/>
          <p:cNvSpPr txBox="1"/>
          <p:nvPr/>
        </p:nvSpPr>
        <p:spPr>
          <a:xfrm>
            <a:off x="1031007" y="2017035"/>
            <a:ext cx="8259728" cy="7397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500" u="none" cap="none" strike="noStrike">
                <a:solidFill>
                  <a:srgbClr val="000000"/>
                </a:solidFill>
                <a:latin typeface="Montserrat"/>
                <a:ea typeface="Montserrat"/>
                <a:cs typeface="Montserrat"/>
                <a:sym typeface="Montserrat"/>
              </a:rPr>
              <a:t> KESIMPULAN</a:t>
            </a:r>
            <a:endParaRPr/>
          </a:p>
        </p:txBody>
      </p:sp>
      <p:sp>
        <p:nvSpPr>
          <p:cNvPr id="569" name="Google Shape;569;p11"/>
          <p:cNvSpPr txBox="1"/>
          <p:nvPr/>
        </p:nvSpPr>
        <p:spPr>
          <a:xfrm>
            <a:off x="1388631" y="3709311"/>
            <a:ext cx="6459600" cy="50469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1999" u="none" cap="none" strike="noStrike">
                <a:solidFill>
                  <a:srgbClr val="FFFFFF"/>
                </a:solidFill>
                <a:latin typeface="Poppins"/>
                <a:ea typeface="Poppins"/>
                <a:cs typeface="Poppins"/>
                <a:sym typeface="Poppins"/>
              </a:rPr>
              <a:t>Pendidikan IPS bertujuan “membina peserta didik menjadi warga negara yang baik, yang memiliki pengetahuan, keterampilan dan kepedulian sosial, yang berguna bagi dirinya sendiri serta bagi masyarakat dan negara”. Untuk merealisasikan tujuan ini maka prosespembelajaran IPS tidak hanya menekankan pada aspek pengetahuan </a:t>
            </a:r>
            <a:endParaRPr sz="1200"/>
          </a:p>
          <a:p>
            <a:pPr indent="0" lvl="0" marL="0" marR="0" rtl="0" algn="l">
              <a:lnSpc>
                <a:spcPct val="140018"/>
              </a:lnSpc>
              <a:spcBef>
                <a:spcPts val="0"/>
              </a:spcBef>
              <a:spcAft>
                <a:spcPts val="0"/>
              </a:spcAft>
              <a:buNone/>
            </a:pPr>
            <a:r>
              <a:rPr b="0" i="0" lang="en-US" sz="1999" u="none" cap="none" strike="noStrike">
                <a:solidFill>
                  <a:srgbClr val="FFFFFF"/>
                </a:solidFill>
                <a:latin typeface="Poppins"/>
                <a:ea typeface="Poppins"/>
                <a:cs typeface="Poppins"/>
                <a:sym typeface="Poppins"/>
              </a:rPr>
              <a:t>(kognitif), dan keterampilan (psikomotor) saja, melainkan meliputi juga aspek akhlak (afektif) dalam menghayati serta menyadari kehidupan yang penuh dengan masalah, tantangan, hambatan, dan persaingan.</a:t>
            </a:r>
            <a:endParaRPr sz="1200"/>
          </a:p>
        </p:txBody>
      </p:sp>
      <p:sp>
        <p:nvSpPr>
          <p:cNvPr id="570" name="Google Shape;570;p11"/>
          <p:cNvSpPr txBox="1"/>
          <p:nvPr/>
        </p:nvSpPr>
        <p:spPr>
          <a:xfrm>
            <a:off x="12782859" y="893422"/>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571" name="Google Shape;571;p11"/>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572" name="Google Shape;572;p11"/>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12"/>
          <p:cNvSpPr/>
          <p:nvPr/>
        </p:nvSpPr>
        <p:spPr>
          <a:xfrm flipH="1">
            <a:off x="0" y="0"/>
            <a:ext cx="18288000" cy="10287000"/>
          </a:xfrm>
          <a:custGeom>
            <a:rect b="b" l="l" r="r" t="t"/>
            <a:pathLst>
              <a:path extrusionOk="0" h="10287000" w="18288000">
                <a:moveTo>
                  <a:pt x="18288000" y="0"/>
                </a:moveTo>
                <a:lnTo>
                  <a:pt x="0" y="0"/>
                </a:lnTo>
                <a:lnTo>
                  <a:pt x="0" y="10287000"/>
                </a:lnTo>
                <a:lnTo>
                  <a:pt x="18288000" y="10287000"/>
                </a:lnTo>
                <a:lnTo>
                  <a:pt x="18288000" y="0"/>
                </a:lnTo>
                <a:close/>
              </a:path>
            </a:pathLst>
          </a:custGeom>
          <a:blipFill rotWithShape="1">
            <a:blip r:embed="rId3">
              <a:alphaModFix/>
            </a:blip>
            <a:stretch>
              <a:fillRect b="-9219" l="0" r="0" t="-9220"/>
            </a:stretch>
          </a:blipFill>
          <a:ln>
            <a:noFill/>
          </a:ln>
        </p:spPr>
      </p:sp>
      <p:grpSp>
        <p:nvGrpSpPr>
          <p:cNvPr id="578" name="Google Shape;578;p12"/>
          <p:cNvGrpSpPr/>
          <p:nvPr/>
        </p:nvGrpSpPr>
        <p:grpSpPr>
          <a:xfrm>
            <a:off x="14786243" y="-742464"/>
            <a:ext cx="3760073" cy="11518771"/>
            <a:chOff x="0" y="-66675"/>
            <a:chExt cx="990307" cy="3033750"/>
          </a:xfrm>
        </p:grpSpPr>
        <p:sp>
          <p:nvSpPr>
            <p:cNvPr id="579" name="Google Shape;579;p12"/>
            <p:cNvSpPr/>
            <p:nvPr/>
          </p:nvSpPr>
          <p:spPr>
            <a:xfrm>
              <a:off x="0" y="0"/>
              <a:ext cx="990307" cy="2967075"/>
            </a:xfrm>
            <a:custGeom>
              <a:rect b="b" l="l" r="r" t="t"/>
              <a:pathLst>
                <a:path extrusionOk="0" h="2967075" w="990307">
                  <a:moveTo>
                    <a:pt x="0" y="0"/>
                  </a:moveTo>
                  <a:lnTo>
                    <a:pt x="990307" y="0"/>
                  </a:lnTo>
                  <a:lnTo>
                    <a:pt x="990307" y="2967075"/>
                  </a:lnTo>
                  <a:lnTo>
                    <a:pt x="0" y="2967075"/>
                  </a:lnTo>
                  <a:close/>
                </a:path>
              </a:pathLst>
            </a:custGeom>
            <a:solidFill>
              <a:srgbClr val="FFBA1F">
                <a:alpha val="74901"/>
              </a:srgbClr>
            </a:solidFill>
            <a:ln>
              <a:noFill/>
            </a:ln>
          </p:spPr>
        </p:sp>
        <p:sp>
          <p:nvSpPr>
            <p:cNvPr id="580" name="Google Shape;580;p12"/>
            <p:cNvSpPr txBox="1"/>
            <p:nvPr/>
          </p:nvSpPr>
          <p:spPr>
            <a:xfrm>
              <a:off x="0" y="-66675"/>
              <a:ext cx="990307" cy="3033750"/>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1" name="Google Shape;581;p12"/>
          <p:cNvGrpSpPr/>
          <p:nvPr/>
        </p:nvGrpSpPr>
        <p:grpSpPr>
          <a:xfrm>
            <a:off x="1114425" y="6858453"/>
            <a:ext cx="3312745" cy="853096"/>
            <a:chOff x="0" y="-66675"/>
            <a:chExt cx="1017374" cy="261993"/>
          </a:xfrm>
        </p:grpSpPr>
        <p:sp>
          <p:nvSpPr>
            <p:cNvPr id="582" name="Google Shape;582;p12"/>
            <p:cNvSpPr/>
            <p:nvPr/>
          </p:nvSpPr>
          <p:spPr>
            <a:xfrm>
              <a:off x="0" y="0"/>
              <a:ext cx="1017374" cy="195318"/>
            </a:xfrm>
            <a:custGeom>
              <a:rect b="b" l="l" r="r" t="t"/>
              <a:pathLst>
                <a:path extrusionOk="0" h="195318" w="1017374">
                  <a:moveTo>
                    <a:pt x="97659" y="0"/>
                  </a:moveTo>
                  <a:lnTo>
                    <a:pt x="919715" y="0"/>
                  </a:lnTo>
                  <a:cubicBezTo>
                    <a:pt x="973650" y="0"/>
                    <a:pt x="1017374" y="43724"/>
                    <a:pt x="1017374" y="97659"/>
                  </a:cubicBezTo>
                  <a:lnTo>
                    <a:pt x="1017374" y="97659"/>
                  </a:lnTo>
                  <a:cubicBezTo>
                    <a:pt x="1017374" y="151595"/>
                    <a:pt x="973650" y="195318"/>
                    <a:pt x="919715" y="195318"/>
                  </a:cubicBezTo>
                  <a:lnTo>
                    <a:pt x="97659" y="195318"/>
                  </a:lnTo>
                  <a:cubicBezTo>
                    <a:pt x="43724" y="195318"/>
                    <a:pt x="0" y="151595"/>
                    <a:pt x="0" y="97659"/>
                  </a:cubicBezTo>
                  <a:lnTo>
                    <a:pt x="0" y="97659"/>
                  </a:lnTo>
                  <a:cubicBezTo>
                    <a:pt x="0" y="43724"/>
                    <a:pt x="43724" y="0"/>
                    <a:pt x="97659"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2"/>
            <p:cNvSpPr txBox="1"/>
            <p:nvPr/>
          </p:nvSpPr>
          <p:spPr>
            <a:xfrm>
              <a:off x="0" y="-66675"/>
              <a:ext cx="1017374" cy="261993"/>
            </a:xfrm>
            <a:prstGeom prst="rect">
              <a:avLst/>
            </a:prstGeom>
            <a:noFill/>
            <a:ln>
              <a:noFill/>
            </a:ln>
          </p:spPr>
          <p:txBody>
            <a:bodyPr anchorCtr="0" anchor="ctr" bIns="50800" lIns="50800" spcFirstLastPara="1" rIns="50800" wrap="square" tIns="508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4" name="Google Shape;584;p12"/>
          <p:cNvSpPr/>
          <p:nvPr/>
        </p:nvSpPr>
        <p:spPr>
          <a:xfrm>
            <a:off x="14397678" y="6239104"/>
            <a:ext cx="4537203" cy="4537203"/>
          </a:xfrm>
          <a:custGeom>
            <a:rect b="b" l="l" r="r" t="t"/>
            <a:pathLst>
              <a:path extrusionOk="0" h="4537203" w="4537203">
                <a:moveTo>
                  <a:pt x="0" y="0"/>
                </a:moveTo>
                <a:lnTo>
                  <a:pt x="4537203" y="0"/>
                </a:lnTo>
                <a:lnTo>
                  <a:pt x="4537203" y="4537203"/>
                </a:lnTo>
                <a:lnTo>
                  <a:pt x="0" y="4537203"/>
                </a:lnTo>
                <a:lnTo>
                  <a:pt x="0" y="0"/>
                </a:lnTo>
                <a:close/>
              </a:path>
            </a:pathLst>
          </a:custGeom>
          <a:blipFill rotWithShape="1">
            <a:blip r:embed="rId4">
              <a:alphaModFix/>
            </a:blip>
            <a:stretch>
              <a:fillRect b="0" l="0" r="0" t="0"/>
            </a:stretch>
          </a:blipFill>
          <a:ln>
            <a:noFill/>
          </a:ln>
        </p:spPr>
      </p:sp>
      <p:grpSp>
        <p:nvGrpSpPr>
          <p:cNvPr id="585" name="Google Shape;585;p12"/>
          <p:cNvGrpSpPr/>
          <p:nvPr/>
        </p:nvGrpSpPr>
        <p:grpSpPr>
          <a:xfrm>
            <a:off x="-1339617" y="711568"/>
            <a:ext cx="2105238" cy="946459"/>
            <a:chOff x="0" y="-66675"/>
            <a:chExt cx="554466" cy="249273"/>
          </a:xfrm>
        </p:grpSpPr>
        <p:sp>
          <p:nvSpPr>
            <p:cNvPr id="586" name="Google Shape;586;p12"/>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2"/>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12"/>
          <p:cNvGrpSpPr/>
          <p:nvPr/>
        </p:nvGrpSpPr>
        <p:grpSpPr>
          <a:xfrm>
            <a:off x="1028700" y="739160"/>
            <a:ext cx="755358" cy="918867"/>
            <a:chOff x="0" y="-66675"/>
            <a:chExt cx="223278" cy="271609"/>
          </a:xfrm>
        </p:grpSpPr>
        <p:sp>
          <p:nvSpPr>
            <p:cNvPr id="589" name="Google Shape;589;p12"/>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2"/>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1" name="Google Shape;591;p12"/>
          <p:cNvSpPr/>
          <p:nvPr/>
        </p:nvSpPr>
        <p:spPr>
          <a:xfrm>
            <a:off x="1126058" y="1074856"/>
            <a:ext cx="560642" cy="473042"/>
          </a:xfrm>
          <a:custGeom>
            <a:rect b="b" l="l" r="r" t="t"/>
            <a:pathLst>
              <a:path extrusionOk="0" h="473042" w="560642">
                <a:moveTo>
                  <a:pt x="0" y="0"/>
                </a:moveTo>
                <a:lnTo>
                  <a:pt x="560642" y="0"/>
                </a:lnTo>
                <a:lnTo>
                  <a:pt x="560642" y="473041"/>
                </a:lnTo>
                <a:lnTo>
                  <a:pt x="0" y="473041"/>
                </a:lnTo>
                <a:lnTo>
                  <a:pt x="0" y="0"/>
                </a:lnTo>
                <a:close/>
              </a:path>
            </a:pathLst>
          </a:custGeom>
          <a:blipFill rotWithShape="1">
            <a:blip r:embed="rId5">
              <a:alphaModFix/>
            </a:blip>
            <a:stretch>
              <a:fillRect b="0" l="0" r="0" t="0"/>
            </a:stretch>
          </a:blipFill>
          <a:ln>
            <a:noFill/>
          </a:ln>
        </p:spPr>
      </p:sp>
      <p:sp>
        <p:nvSpPr>
          <p:cNvPr id="592" name="Google Shape;592;p12"/>
          <p:cNvSpPr/>
          <p:nvPr/>
        </p:nvSpPr>
        <p:spPr>
          <a:xfrm>
            <a:off x="12165835" y="4398339"/>
            <a:ext cx="1179493" cy="1179493"/>
          </a:xfrm>
          <a:custGeom>
            <a:rect b="b" l="l" r="r" t="t"/>
            <a:pathLst>
              <a:path extrusionOk="0" h="1179493" w="1179493">
                <a:moveTo>
                  <a:pt x="0" y="0"/>
                </a:moveTo>
                <a:lnTo>
                  <a:pt x="1179493" y="0"/>
                </a:lnTo>
                <a:lnTo>
                  <a:pt x="1179493" y="1179493"/>
                </a:lnTo>
                <a:lnTo>
                  <a:pt x="0" y="1179493"/>
                </a:lnTo>
                <a:lnTo>
                  <a:pt x="0" y="0"/>
                </a:lnTo>
                <a:close/>
              </a:path>
            </a:pathLst>
          </a:custGeom>
          <a:blipFill rotWithShape="1">
            <a:blip r:embed="rId4">
              <a:alphaModFix/>
            </a:blip>
            <a:stretch>
              <a:fillRect b="0" l="0" r="0" t="0"/>
            </a:stretch>
          </a:blipFill>
          <a:ln>
            <a:noFill/>
          </a:ln>
        </p:spPr>
      </p:sp>
      <p:grpSp>
        <p:nvGrpSpPr>
          <p:cNvPr id="593" name="Google Shape;593;p12"/>
          <p:cNvGrpSpPr/>
          <p:nvPr/>
        </p:nvGrpSpPr>
        <p:grpSpPr>
          <a:xfrm>
            <a:off x="13749433" y="795997"/>
            <a:ext cx="3122527" cy="811463"/>
            <a:chOff x="0" y="-66675"/>
            <a:chExt cx="958956" cy="249208"/>
          </a:xfrm>
        </p:grpSpPr>
        <p:sp>
          <p:nvSpPr>
            <p:cNvPr id="594" name="Google Shape;594;p12"/>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2"/>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6" name="Google Shape;596;p12"/>
          <p:cNvGrpSpPr/>
          <p:nvPr/>
        </p:nvGrpSpPr>
        <p:grpSpPr>
          <a:xfrm>
            <a:off x="17133652" y="1028700"/>
            <a:ext cx="125648" cy="125648"/>
            <a:chOff x="0" y="0"/>
            <a:chExt cx="812800" cy="812800"/>
          </a:xfrm>
        </p:grpSpPr>
        <p:sp>
          <p:nvSpPr>
            <p:cNvPr id="597" name="Google Shape;59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9" name="Google Shape;599;p12"/>
          <p:cNvGrpSpPr/>
          <p:nvPr/>
        </p:nvGrpSpPr>
        <p:grpSpPr>
          <a:xfrm>
            <a:off x="17133652" y="1248611"/>
            <a:ext cx="123341" cy="123341"/>
            <a:chOff x="0" y="0"/>
            <a:chExt cx="812800" cy="812800"/>
          </a:xfrm>
        </p:grpSpPr>
        <p:sp>
          <p:nvSpPr>
            <p:cNvPr id="600" name="Google Shape;60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2" name="Google Shape;602;p12"/>
          <p:cNvGrpSpPr/>
          <p:nvPr/>
        </p:nvGrpSpPr>
        <p:grpSpPr>
          <a:xfrm>
            <a:off x="17135959" y="1467202"/>
            <a:ext cx="123341" cy="123341"/>
            <a:chOff x="0" y="0"/>
            <a:chExt cx="812800" cy="812800"/>
          </a:xfrm>
        </p:grpSpPr>
        <p:sp>
          <p:nvSpPr>
            <p:cNvPr id="603" name="Google Shape;60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5" name="Google Shape;605;p12"/>
          <p:cNvGrpSpPr/>
          <p:nvPr/>
        </p:nvGrpSpPr>
        <p:grpSpPr>
          <a:xfrm>
            <a:off x="-486286" y="8592832"/>
            <a:ext cx="2125307" cy="827876"/>
            <a:chOff x="0" y="-66675"/>
            <a:chExt cx="559752" cy="218042"/>
          </a:xfrm>
        </p:grpSpPr>
        <p:sp>
          <p:nvSpPr>
            <p:cNvPr id="606" name="Google Shape;606;p12"/>
            <p:cNvSpPr/>
            <p:nvPr/>
          </p:nvSpPr>
          <p:spPr>
            <a:xfrm>
              <a:off x="0" y="0"/>
              <a:ext cx="559752" cy="151367"/>
            </a:xfrm>
            <a:custGeom>
              <a:rect b="b" l="l" r="r" t="t"/>
              <a:pathLst>
                <a:path extrusionOk="0" h="151367" w="559752">
                  <a:moveTo>
                    <a:pt x="54641" y="0"/>
                  </a:moveTo>
                  <a:lnTo>
                    <a:pt x="505111" y="0"/>
                  </a:lnTo>
                  <a:cubicBezTo>
                    <a:pt x="535288" y="0"/>
                    <a:pt x="559752" y="24464"/>
                    <a:pt x="559752" y="54641"/>
                  </a:cubicBezTo>
                  <a:lnTo>
                    <a:pt x="559752" y="96726"/>
                  </a:lnTo>
                  <a:cubicBezTo>
                    <a:pt x="559752" y="126903"/>
                    <a:pt x="535288" y="151367"/>
                    <a:pt x="505111" y="151367"/>
                  </a:cubicBezTo>
                  <a:lnTo>
                    <a:pt x="54641" y="151367"/>
                  </a:lnTo>
                  <a:cubicBezTo>
                    <a:pt x="24464" y="151367"/>
                    <a:pt x="0" y="126903"/>
                    <a:pt x="0" y="96726"/>
                  </a:cubicBezTo>
                  <a:lnTo>
                    <a:pt x="0" y="54641"/>
                  </a:lnTo>
                  <a:cubicBezTo>
                    <a:pt x="0" y="24464"/>
                    <a:pt x="24464" y="0"/>
                    <a:pt x="5464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2"/>
            <p:cNvSpPr txBox="1"/>
            <p:nvPr/>
          </p:nvSpPr>
          <p:spPr>
            <a:xfrm>
              <a:off x="0" y="-66675"/>
              <a:ext cx="559752"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8" name="Google Shape;608;p12"/>
          <p:cNvSpPr/>
          <p:nvPr/>
        </p:nvSpPr>
        <p:spPr>
          <a:xfrm>
            <a:off x="11550955" y="1777525"/>
            <a:ext cx="6092423" cy="7829048"/>
          </a:xfrm>
          <a:custGeom>
            <a:rect b="b" l="l" r="r" t="t"/>
            <a:pathLst>
              <a:path extrusionOk="0" h="7829048" w="6092423">
                <a:moveTo>
                  <a:pt x="0" y="0"/>
                </a:moveTo>
                <a:lnTo>
                  <a:pt x="6092423" y="0"/>
                </a:lnTo>
                <a:lnTo>
                  <a:pt x="6092423" y="7829048"/>
                </a:lnTo>
                <a:lnTo>
                  <a:pt x="0" y="7829048"/>
                </a:lnTo>
                <a:lnTo>
                  <a:pt x="0" y="0"/>
                </a:lnTo>
                <a:close/>
              </a:path>
            </a:pathLst>
          </a:custGeom>
          <a:blipFill rotWithShape="1">
            <a:blip r:embed="rId6">
              <a:alphaModFix/>
            </a:blip>
            <a:stretch>
              <a:fillRect b="0" l="0" r="0" t="0"/>
            </a:stretch>
          </a:blipFill>
          <a:ln>
            <a:noFill/>
          </a:ln>
        </p:spPr>
      </p:sp>
      <p:sp>
        <p:nvSpPr>
          <p:cNvPr id="609" name="Google Shape;609;p12"/>
          <p:cNvSpPr txBox="1"/>
          <p:nvPr/>
        </p:nvSpPr>
        <p:spPr>
          <a:xfrm>
            <a:off x="1114425" y="3853171"/>
            <a:ext cx="11051410" cy="1724661"/>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i="0" lang="en-US" sz="10099" u="none" cap="none" strike="noStrike">
                <a:solidFill>
                  <a:srgbClr val="FFFFFF"/>
                </a:solidFill>
                <a:latin typeface="Montserrat Black"/>
                <a:ea typeface="Montserrat Black"/>
                <a:cs typeface="Montserrat Black"/>
                <a:sym typeface="Montserrat Black"/>
              </a:rPr>
              <a:t>TERIMA KASIH</a:t>
            </a:r>
            <a:endParaRPr/>
          </a:p>
        </p:txBody>
      </p:sp>
      <p:sp>
        <p:nvSpPr>
          <p:cNvPr id="610" name="Google Shape;610;p12"/>
          <p:cNvSpPr txBox="1"/>
          <p:nvPr/>
        </p:nvSpPr>
        <p:spPr>
          <a:xfrm>
            <a:off x="1114425" y="3020102"/>
            <a:ext cx="5981639" cy="1169999"/>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i="0" lang="en-US" sz="6812" u="none" cap="none" strike="noStrike">
                <a:solidFill>
                  <a:srgbClr val="FFBA1F"/>
                </a:solidFill>
                <a:latin typeface="Montserrat Black"/>
                <a:ea typeface="Montserrat Black"/>
                <a:cs typeface="Montserrat Black"/>
                <a:sym typeface="Montserrat Black"/>
              </a:rPr>
              <a:t>SEKIAN</a:t>
            </a:r>
            <a:endParaRPr/>
          </a:p>
        </p:txBody>
      </p:sp>
      <p:sp>
        <p:nvSpPr>
          <p:cNvPr id="611" name="Google Shape;611;p12"/>
          <p:cNvSpPr txBox="1"/>
          <p:nvPr/>
        </p:nvSpPr>
        <p:spPr>
          <a:xfrm>
            <a:off x="1393804" y="7166230"/>
            <a:ext cx="2530324" cy="393218"/>
          </a:xfrm>
          <a:prstGeom prst="rect">
            <a:avLst/>
          </a:prstGeom>
          <a:noFill/>
          <a:ln>
            <a:noFill/>
          </a:ln>
        </p:spPr>
        <p:txBody>
          <a:bodyPr anchorCtr="0" anchor="t" bIns="0" lIns="0" spcFirstLastPara="1" rIns="0" wrap="square" tIns="0">
            <a:spAutoFit/>
          </a:bodyPr>
          <a:lstStyle/>
          <a:p>
            <a:pPr indent="0" lvl="0" marL="0" marR="0" rtl="0" algn="ctr">
              <a:lnSpc>
                <a:spcPct val="140037"/>
              </a:lnSpc>
              <a:spcBef>
                <a:spcPts val="0"/>
              </a:spcBef>
              <a:spcAft>
                <a:spcPts val="0"/>
              </a:spcAft>
              <a:buNone/>
            </a:pPr>
            <a:r>
              <a:rPr b="1" i="0" lang="en-US" sz="2143" u="none" cap="none" strike="noStrike">
                <a:solidFill>
                  <a:srgbClr val="172406"/>
                </a:solidFill>
                <a:latin typeface="Poppins"/>
                <a:ea typeface="Poppins"/>
                <a:cs typeface="Poppins"/>
                <a:sym typeface="Poppins"/>
              </a:rPr>
              <a:t>SELESAI</a:t>
            </a:r>
            <a:endParaRPr/>
          </a:p>
        </p:txBody>
      </p:sp>
      <p:sp>
        <p:nvSpPr>
          <p:cNvPr id="612" name="Google Shape;612;p12"/>
          <p:cNvSpPr txBox="1"/>
          <p:nvPr/>
        </p:nvSpPr>
        <p:spPr>
          <a:xfrm>
            <a:off x="2050758" y="898050"/>
            <a:ext cx="4265953" cy="8794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FFFFFF"/>
                </a:solidFill>
                <a:latin typeface="Poppins"/>
                <a:ea typeface="Poppins"/>
                <a:cs typeface="Poppins"/>
                <a:sym typeface="Poppins"/>
              </a:rPr>
              <a:t>PGSD FKIP Universitas Lampung</a:t>
            </a:r>
            <a:endParaRPr/>
          </a:p>
        </p:txBody>
      </p:sp>
      <p:sp>
        <p:nvSpPr>
          <p:cNvPr id="613" name="Google Shape;613;p12"/>
          <p:cNvSpPr txBox="1"/>
          <p:nvPr/>
        </p:nvSpPr>
        <p:spPr>
          <a:xfrm>
            <a:off x="13881490"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614" name="Google Shape;614;p12"/>
          <p:cNvSpPr txBox="1"/>
          <p:nvPr/>
        </p:nvSpPr>
        <p:spPr>
          <a:xfrm>
            <a:off x="1028700" y="8957749"/>
            <a:ext cx="517577"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10</a:t>
            </a:r>
            <a:endParaRPr/>
          </a:p>
        </p:txBody>
      </p:sp>
      <p:sp>
        <p:nvSpPr>
          <p:cNvPr id="615" name="Google Shape;615;p12"/>
          <p:cNvSpPr txBox="1"/>
          <p:nvPr/>
        </p:nvSpPr>
        <p:spPr>
          <a:xfrm>
            <a:off x="1126058" y="5306698"/>
            <a:ext cx="10003660" cy="1169999"/>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i="0" lang="en-US" sz="6812" u="none" cap="none" strike="noStrike">
                <a:solidFill>
                  <a:srgbClr val="FFBA1F"/>
                </a:solidFill>
                <a:latin typeface="Montserrat"/>
                <a:ea typeface="Montserrat"/>
                <a:cs typeface="Montserrat"/>
                <a:sym typeface="Montserrat"/>
              </a:rPr>
              <a:t>ADA PERTANYAAN?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
          <p:cNvSpPr/>
          <p:nvPr/>
        </p:nvSpPr>
        <p:spPr>
          <a:xfrm>
            <a:off x="-1333712" y="8610077"/>
            <a:ext cx="3353846" cy="3353846"/>
          </a:xfrm>
          <a:custGeom>
            <a:rect b="b" l="l" r="r" t="t"/>
            <a:pathLst>
              <a:path extrusionOk="0" h="3353846" w="3353846">
                <a:moveTo>
                  <a:pt x="0" y="0"/>
                </a:moveTo>
                <a:lnTo>
                  <a:pt x="3353846" y="0"/>
                </a:lnTo>
                <a:lnTo>
                  <a:pt x="3353846" y="3353846"/>
                </a:lnTo>
                <a:lnTo>
                  <a:pt x="0" y="3353846"/>
                </a:lnTo>
                <a:lnTo>
                  <a:pt x="0" y="0"/>
                </a:lnTo>
                <a:close/>
              </a:path>
            </a:pathLst>
          </a:custGeom>
          <a:blipFill rotWithShape="1">
            <a:blip r:embed="rId3">
              <a:alphaModFix/>
            </a:blip>
            <a:stretch>
              <a:fillRect b="0" l="0" r="0" t="0"/>
            </a:stretch>
          </a:blipFill>
          <a:ln>
            <a:noFill/>
          </a:ln>
        </p:spPr>
      </p:sp>
      <p:grpSp>
        <p:nvGrpSpPr>
          <p:cNvPr id="143" name="Google Shape;143;p2"/>
          <p:cNvGrpSpPr/>
          <p:nvPr/>
        </p:nvGrpSpPr>
        <p:grpSpPr>
          <a:xfrm>
            <a:off x="965958" y="2827246"/>
            <a:ext cx="11359702" cy="6703389"/>
            <a:chOff x="0" y="-66675"/>
            <a:chExt cx="2991856" cy="1765502"/>
          </a:xfrm>
        </p:grpSpPr>
        <p:sp>
          <p:nvSpPr>
            <p:cNvPr id="144" name="Google Shape;144;p2"/>
            <p:cNvSpPr/>
            <p:nvPr/>
          </p:nvSpPr>
          <p:spPr>
            <a:xfrm>
              <a:off x="0" y="0"/>
              <a:ext cx="2991856" cy="1698827"/>
            </a:xfrm>
            <a:custGeom>
              <a:rect b="b" l="l" r="r" t="t"/>
              <a:pathLst>
                <a:path extrusionOk="0" h="1698827" w="2991856">
                  <a:moveTo>
                    <a:pt x="20446" y="0"/>
                  </a:moveTo>
                  <a:lnTo>
                    <a:pt x="2971410" y="0"/>
                  </a:lnTo>
                  <a:cubicBezTo>
                    <a:pt x="2976832" y="0"/>
                    <a:pt x="2982033" y="2154"/>
                    <a:pt x="2985867" y="5988"/>
                  </a:cubicBezTo>
                  <a:cubicBezTo>
                    <a:pt x="2989701" y="9823"/>
                    <a:pt x="2991856" y="15023"/>
                    <a:pt x="2991856" y="20446"/>
                  </a:cubicBezTo>
                  <a:lnTo>
                    <a:pt x="2991856" y="1678381"/>
                  </a:lnTo>
                  <a:cubicBezTo>
                    <a:pt x="2991856" y="1689673"/>
                    <a:pt x="2982702" y="1698827"/>
                    <a:pt x="2971410" y="1698827"/>
                  </a:cubicBezTo>
                  <a:lnTo>
                    <a:pt x="20446" y="1698827"/>
                  </a:lnTo>
                  <a:cubicBezTo>
                    <a:pt x="9154" y="1698827"/>
                    <a:pt x="0" y="1689673"/>
                    <a:pt x="0" y="1678381"/>
                  </a:cubicBezTo>
                  <a:lnTo>
                    <a:pt x="0" y="20446"/>
                  </a:lnTo>
                  <a:cubicBezTo>
                    <a:pt x="0" y="9154"/>
                    <a:pt x="9154" y="0"/>
                    <a:pt x="20446"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txBox="1"/>
            <p:nvPr/>
          </p:nvSpPr>
          <p:spPr>
            <a:xfrm>
              <a:off x="0" y="-66675"/>
              <a:ext cx="2991856" cy="176550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2"/>
          <p:cNvGrpSpPr/>
          <p:nvPr/>
        </p:nvGrpSpPr>
        <p:grpSpPr>
          <a:xfrm>
            <a:off x="12325660" y="-1057380"/>
            <a:ext cx="7870904" cy="12148604"/>
            <a:chOff x="0" y="-66675"/>
            <a:chExt cx="2072995" cy="3199632"/>
          </a:xfrm>
        </p:grpSpPr>
        <p:sp>
          <p:nvSpPr>
            <p:cNvPr id="147" name="Google Shape;147;p2"/>
            <p:cNvSpPr/>
            <p:nvPr/>
          </p:nvSpPr>
          <p:spPr>
            <a:xfrm>
              <a:off x="0" y="0"/>
              <a:ext cx="2072995" cy="3132957"/>
            </a:xfrm>
            <a:custGeom>
              <a:rect b="b" l="l" r="r" t="t"/>
              <a:pathLst>
                <a:path extrusionOk="0" h="3132957" w="2072995">
                  <a:moveTo>
                    <a:pt x="29508" y="0"/>
                  </a:moveTo>
                  <a:lnTo>
                    <a:pt x="2043487" y="0"/>
                  </a:lnTo>
                  <a:cubicBezTo>
                    <a:pt x="2051313" y="0"/>
                    <a:pt x="2058819" y="3109"/>
                    <a:pt x="2064352" y="8643"/>
                  </a:cubicBezTo>
                  <a:cubicBezTo>
                    <a:pt x="2069886" y="14177"/>
                    <a:pt x="2072995" y="21682"/>
                    <a:pt x="2072995" y="29508"/>
                  </a:cubicBezTo>
                  <a:lnTo>
                    <a:pt x="2072995" y="3103449"/>
                  </a:lnTo>
                  <a:cubicBezTo>
                    <a:pt x="2072995" y="3111275"/>
                    <a:pt x="2069886" y="3118780"/>
                    <a:pt x="2064352" y="3124314"/>
                  </a:cubicBezTo>
                  <a:cubicBezTo>
                    <a:pt x="2058819" y="3129848"/>
                    <a:pt x="2051313" y="3132957"/>
                    <a:pt x="2043487" y="3132957"/>
                  </a:cubicBezTo>
                  <a:lnTo>
                    <a:pt x="29508" y="3132957"/>
                  </a:lnTo>
                  <a:cubicBezTo>
                    <a:pt x="21682" y="3132957"/>
                    <a:pt x="14177" y="3129848"/>
                    <a:pt x="8643" y="3124314"/>
                  </a:cubicBezTo>
                  <a:cubicBezTo>
                    <a:pt x="3109" y="3118780"/>
                    <a:pt x="0" y="3111275"/>
                    <a:pt x="0" y="3103449"/>
                  </a:cubicBezTo>
                  <a:lnTo>
                    <a:pt x="0" y="29508"/>
                  </a:lnTo>
                  <a:cubicBezTo>
                    <a:pt x="0" y="21682"/>
                    <a:pt x="3109" y="14177"/>
                    <a:pt x="8643" y="8643"/>
                  </a:cubicBezTo>
                  <a:cubicBezTo>
                    <a:pt x="14177" y="3109"/>
                    <a:pt x="21682" y="0"/>
                    <a:pt x="29508"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txBox="1"/>
            <p:nvPr/>
          </p:nvSpPr>
          <p:spPr>
            <a:xfrm>
              <a:off x="0" y="-66675"/>
              <a:ext cx="2072995" cy="319963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2"/>
          <p:cNvSpPr/>
          <p:nvPr/>
        </p:nvSpPr>
        <p:spPr>
          <a:xfrm>
            <a:off x="11337146" y="1987567"/>
            <a:ext cx="6127597" cy="6622510"/>
          </a:xfrm>
          <a:custGeom>
            <a:rect b="b" l="l" r="r" t="t"/>
            <a:pathLst>
              <a:path extrusionOk="0" h="1026000" w="949325">
                <a:moveTo>
                  <a:pt x="29059" y="0"/>
                </a:moveTo>
                <a:lnTo>
                  <a:pt x="920266" y="0"/>
                </a:lnTo>
                <a:cubicBezTo>
                  <a:pt x="927973" y="0"/>
                  <a:pt x="935364" y="3062"/>
                  <a:pt x="940814" y="8511"/>
                </a:cubicBezTo>
                <a:cubicBezTo>
                  <a:pt x="946263" y="13961"/>
                  <a:pt x="949325" y="21352"/>
                  <a:pt x="949325" y="29059"/>
                </a:cubicBezTo>
                <a:lnTo>
                  <a:pt x="949325" y="996941"/>
                </a:lnTo>
                <a:cubicBezTo>
                  <a:pt x="949325" y="1012990"/>
                  <a:pt x="936315" y="1026000"/>
                  <a:pt x="920266" y="1026000"/>
                </a:cubicBezTo>
                <a:lnTo>
                  <a:pt x="29059" y="1026000"/>
                </a:lnTo>
                <a:cubicBezTo>
                  <a:pt x="21352" y="1026000"/>
                  <a:pt x="13961" y="1022938"/>
                  <a:pt x="8511" y="1017489"/>
                </a:cubicBezTo>
                <a:cubicBezTo>
                  <a:pt x="3062" y="1012039"/>
                  <a:pt x="0" y="1004648"/>
                  <a:pt x="0" y="996941"/>
                </a:cubicBezTo>
                <a:lnTo>
                  <a:pt x="0" y="29059"/>
                </a:lnTo>
                <a:cubicBezTo>
                  <a:pt x="0" y="21352"/>
                  <a:pt x="3062" y="13961"/>
                  <a:pt x="8511" y="8511"/>
                </a:cubicBezTo>
                <a:cubicBezTo>
                  <a:pt x="13961" y="3062"/>
                  <a:pt x="21352" y="0"/>
                  <a:pt x="29059" y="0"/>
                </a:cubicBezTo>
                <a:close/>
              </a:path>
            </a:pathLst>
          </a:custGeom>
          <a:blipFill rotWithShape="1">
            <a:blip r:embed="rId4">
              <a:alphaModFix/>
            </a:blip>
            <a:stretch>
              <a:fillRect b="0" l="-31147" r="-3114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2"/>
          <p:cNvGrpSpPr/>
          <p:nvPr/>
        </p:nvGrpSpPr>
        <p:grpSpPr>
          <a:xfrm>
            <a:off x="17464743" y="697415"/>
            <a:ext cx="2105238" cy="946459"/>
            <a:chOff x="0" y="-66675"/>
            <a:chExt cx="554466" cy="249273"/>
          </a:xfrm>
        </p:grpSpPr>
        <p:sp>
          <p:nvSpPr>
            <p:cNvPr id="151" name="Google Shape;151;p2"/>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2"/>
          <p:cNvGrpSpPr/>
          <p:nvPr/>
        </p:nvGrpSpPr>
        <p:grpSpPr>
          <a:xfrm>
            <a:off x="16503942" y="725007"/>
            <a:ext cx="755358" cy="918867"/>
            <a:chOff x="0" y="-66675"/>
            <a:chExt cx="223278" cy="271609"/>
          </a:xfrm>
        </p:grpSpPr>
        <p:sp>
          <p:nvSpPr>
            <p:cNvPr id="154" name="Google Shape;154;p2"/>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2"/>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5">
              <a:alphaModFix/>
            </a:blip>
            <a:stretch>
              <a:fillRect b="0" l="0" r="0" t="0"/>
            </a:stretch>
          </a:blipFill>
          <a:ln>
            <a:noFill/>
          </a:ln>
        </p:spPr>
      </p:sp>
      <p:grpSp>
        <p:nvGrpSpPr>
          <p:cNvPr id="157" name="Google Shape;157;p2"/>
          <p:cNvGrpSpPr/>
          <p:nvPr/>
        </p:nvGrpSpPr>
        <p:grpSpPr>
          <a:xfrm>
            <a:off x="1365086" y="795997"/>
            <a:ext cx="3122527" cy="811463"/>
            <a:chOff x="0" y="-66675"/>
            <a:chExt cx="958956" cy="249208"/>
          </a:xfrm>
        </p:grpSpPr>
        <p:sp>
          <p:nvSpPr>
            <p:cNvPr id="158" name="Google Shape;158;p2"/>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p2"/>
          <p:cNvGrpSpPr/>
          <p:nvPr/>
        </p:nvGrpSpPr>
        <p:grpSpPr>
          <a:xfrm>
            <a:off x="1028700" y="1028700"/>
            <a:ext cx="125648" cy="125648"/>
            <a:chOff x="0" y="0"/>
            <a:chExt cx="812800" cy="812800"/>
          </a:xfrm>
        </p:grpSpPr>
        <p:sp>
          <p:nvSpPr>
            <p:cNvPr id="161" name="Google Shape;161;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2"/>
          <p:cNvGrpSpPr/>
          <p:nvPr/>
        </p:nvGrpSpPr>
        <p:grpSpPr>
          <a:xfrm>
            <a:off x="1028700" y="1248611"/>
            <a:ext cx="123341" cy="123341"/>
            <a:chOff x="0" y="0"/>
            <a:chExt cx="812800" cy="812800"/>
          </a:xfrm>
        </p:grpSpPr>
        <p:sp>
          <p:nvSpPr>
            <p:cNvPr id="164" name="Google Shape;164;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2"/>
          <p:cNvGrpSpPr/>
          <p:nvPr/>
        </p:nvGrpSpPr>
        <p:grpSpPr>
          <a:xfrm>
            <a:off x="1031007" y="1467202"/>
            <a:ext cx="123341" cy="123341"/>
            <a:chOff x="0" y="0"/>
            <a:chExt cx="812800" cy="812800"/>
          </a:xfrm>
        </p:grpSpPr>
        <p:sp>
          <p:nvSpPr>
            <p:cNvPr id="167" name="Google Shape;167;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2"/>
          <p:cNvGrpSpPr/>
          <p:nvPr/>
        </p:nvGrpSpPr>
        <p:grpSpPr>
          <a:xfrm>
            <a:off x="16601300" y="8592832"/>
            <a:ext cx="2179141" cy="827876"/>
            <a:chOff x="0" y="-66675"/>
            <a:chExt cx="573930" cy="218042"/>
          </a:xfrm>
        </p:grpSpPr>
        <p:sp>
          <p:nvSpPr>
            <p:cNvPr id="170" name="Google Shape;170;p2"/>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2"/>
          <p:cNvSpPr/>
          <p:nvPr/>
        </p:nvSpPr>
        <p:spPr>
          <a:xfrm>
            <a:off x="8120400" y="-1096628"/>
            <a:ext cx="2047200" cy="2047200"/>
          </a:xfrm>
          <a:custGeom>
            <a:rect b="b" l="l" r="r" t="t"/>
            <a:pathLst>
              <a:path extrusionOk="0" h="2047200" w="2047200">
                <a:moveTo>
                  <a:pt x="0" y="0"/>
                </a:moveTo>
                <a:lnTo>
                  <a:pt x="2047200" y="0"/>
                </a:lnTo>
                <a:lnTo>
                  <a:pt x="2047200" y="2047200"/>
                </a:lnTo>
                <a:lnTo>
                  <a:pt x="0" y="2047200"/>
                </a:lnTo>
                <a:lnTo>
                  <a:pt x="0" y="0"/>
                </a:lnTo>
                <a:close/>
              </a:path>
            </a:pathLst>
          </a:custGeom>
          <a:blipFill rotWithShape="1">
            <a:blip r:embed="rId3">
              <a:alphaModFix/>
            </a:blip>
            <a:stretch>
              <a:fillRect b="0" l="0" r="0" t="0"/>
            </a:stretch>
          </a:blipFill>
          <a:ln>
            <a:noFill/>
          </a:ln>
        </p:spPr>
      </p:sp>
      <p:sp>
        <p:nvSpPr>
          <p:cNvPr id="173" name="Google Shape;173;p2"/>
          <p:cNvSpPr txBox="1"/>
          <p:nvPr/>
        </p:nvSpPr>
        <p:spPr>
          <a:xfrm>
            <a:off x="2020134" y="2092342"/>
            <a:ext cx="7549592" cy="7880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900" u="none" cap="none" strike="noStrike">
                <a:solidFill>
                  <a:srgbClr val="000000"/>
                </a:solidFill>
                <a:latin typeface="Montserrat"/>
                <a:ea typeface="Montserrat"/>
                <a:cs typeface="Montserrat"/>
                <a:sym typeface="Montserrat"/>
              </a:rPr>
              <a:t> LATAR BELAKANG</a:t>
            </a:r>
            <a:endParaRPr/>
          </a:p>
        </p:txBody>
      </p:sp>
      <p:sp>
        <p:nvSpPr>
          <p:cNvPr id="174" name="Google Shape;174;p2"/>
          <p:cNvSpPr txBox="1"/>
          <p:nvPr/>
        </p:nvSpPr>
        <p:spPr>
          <a:xfrm>
            <a:off x="1154348" y="3203544"/>
            <a:ext cx="10222500" cy="6299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299" u="none" cap="none" strike="noStrike">
                <a:solidFill>
                  <a:srgbClr val="172406"/>
                </a:solidFill>
                <a:latin typeface="Poppins"/>
                <a:ea typeface="Poppins"/>
                <a:cs typeface="Poppins"/>
                <a:sym typeface="Poppins"/>
              </a:rPr>
              <a:t>IPS mulai digunakan dalam sistem pendidikan nasional dalam kurikulum 1975. Selanjutnya konsep IPS tersebut mulai masuk dalam persekolahan pada tahun 1972 sampai 1973 yakni dalam kurikulum proyek Perintis Sekolah pembangunan (PPP) IKIP Bandung. Pendidikan Ilmu Pengetahuan Sosial (IPS) terutama di sekolah dasar memiliki peran penting dalam membentuk warga negara yang memiliki pengetahuan, keterampilan, dan kepedulian sosial. Somantri  (2001) mengemukakan bahwa kependidikan IPS di Sekolah Dasar dan Menengah dapat dikatakan sebagai pengadaptasian berdasarkan disiplin ilmu sosial dan humaniora, serta program dasar kemanusiaan manusia yang diatur dan diperlihatkan secara ilmiah dan pedagogis psikologi untuk mencapai tujuan kependidikan.</a:t>
            </a:r>
            <a:endParaRPr sz="1200"/>
          </a:p>
        </p:txBody>
      </p:sp>
      <p:sp>
        <p:nvSpPr>
          <p:cNvPr id="175" name="Google Shape;175;p2"/>
          <p:cNvSpPr txBox="1"/>
          <p:nvPr/>
        </p:nvSpPr>
        <p:spPr>
          <a:xfrm>
            <a:off x="11063949" y="893422"/>
            <a:ext cx="523044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FFFFFF"/>
                </a:solidFill>
                <a:latin typeface="Poppins"/>
                <a:ea typeface="Poppins"/>
                <a:cs typeface="Poppins"/>
                <a:sym typeface="Poppins"/>
              </a:rPr>
              <a:t> PGSD FKIP </a:t>
            </a:r>
            <a:endParaRPr/>
          </a:p>
          <a:p>
            <a:pPr indent="0" lvl="0" marL="0" marR="0" rtl="0" algn="r">
              <a:lnSpc>
                <a:spcPct val="140000"/>
              </a:lnSpc>
              <a:spcBef>
                <a:spcPts val="0"/>
              </a:spcBef>
              <a:spcAft>
                <a:spcPts val="0"/>
              </a:spcAft>
              <a:buNone/>
            </a:pPr>
            <a:r>
              <a:rPr b="1" i="0" lang="en-US" sz="2200" u="none" cap="none" strike="noStrike">
                <a:solidFill>
                  <a:srgbClr val="FFFFFF"/>
                </a:solidFill>
                <a:latin typeface="Poppins"/>
                <a:ea typeface="Poppins"/>
                <a:cs typeface="Poppins"/>
                <a:sym typeface="Poppins"/>
              </a:rPr>
              <a:t>Universitas Lampung</a:t>
            </a:r>
            <a:endParaRPr/>
          </a:p>
        </p:txBody>
      </p:sp>
      <p:sp>
        <p:nvSpPr>
          <p:cNvPr id="176" name="Google Shape;176;p2"/>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800"/>
          </a:p>
        </p:txBody>
      </p:sp>
      <p:sp>
        <p:nvSpPr>
          <p:cNvPr id="177" name="Google Shape;177;p2"/>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pSp>
        <p:nvGrpSpPr>
          <p:cNvPr id="182" name="Google Shape;182;p3"/>
          <p:cNvGrpSpPr/>
          <p:nvPr/>
        </p:nvGrpSpPr>
        <p:grpSpPr>
          <a:xfrm>
            <a:off x="12838896" y="-3815938"/>
            <a:ext cx="8840808" cy="6590458"/>
            <a:chOff x="0" y="-66675"/>
            <a:chExt cx="2328443" cy="1735758"/>
          </a:xfrm>
        </p:grpSpPr>
        <p:sp>
          <p:nvSpPr>
            <p:cNvPr id="183" name="Google Shape;183;p3"/>
            <p:cNvSpPr/>
            <p:nvPr/>
          </p:nvSpPr>
          <p:spPr>
            <a:xfrm>
              <a:off x="0" y="0"/>
              <a:ext cx="2328443" cy="1669083"/>
            </a:xfrm>
            <a:custGeom>
              <a:rect b="b" l="l" r="r" t="t"/>
              <a:pathLst>
                <a:path extrusionOk="0" h="1669083" w="2328443">
                  <a:moveTo>
                    <a:pt x="26271" y="0"/>
                  </a:moveTo>
                  <a:lnTo>
                    <a:pt x="2302172" y="0"/>
                  </a:lnTo>
                  <a:cubicBezTo>
                    <a:pt x="2309140" y="0"/>
                    <a:pt x="2315822" y="2768"/>
                    <a:pt x="2320749" y="7695"/>
                  </a:cubicBezTo>
                  <a:cubicBezTo>
                    <a:pt x="2325675" y="12621"/>
                    <a:pt x="2328443" y="19304"/>
                    <a:pt x="2328443" y="26271"/>
                  </a:cubicBezTo>
                  <a:lnTo>
                    <a:pt x="2328443" y="1642812"/>
                  </a:lnTo>
                  <a:cubicBezTo>
                    <a:pt x="2328443" y="1657322"/>
                    <a:pt x="2316681" y="1669083"/>
                    <a:pt x="2302172" y="1669083"/>
                  </a:cubicBezTo>
                  <a:lnTo>
                    <a:pt x="26271" y="1669083"/>
                  </a:lnTo>
                  <a:cubicBezTo>
                    <a:pt x="11762" y="1669083"/>
                    <a:pt x="0" y="1657322"/>
                    <a:pt x="0" y="1642812"/>
                  </a:cubicBezTo>
                  <a:lnTo>
                    <a:pt x="0" y="26271"/>
                  </a:lnTo>
                  <a:cubicBezTo>
                    <a:pt x="0" y="11762"/>
                    <a:pt x="11762" y="0"/>
                    <a:pt x="26271"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txBox="1"/>
            <p:nvPr/>
          </p:nvSpPr>
          <p:spPr>
            <a:xfrm>
              <a:off x="0" y="-66675"/>
              <a:ext cx="2328443" cy="173575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3"/>
          <p:cNvSpPr txBox="1"/>
          <p:nvPr/>
        </p:nvSpPr>
        <p:spPr>
          <a:xfrm>
            <a:off x="1940399" y="2042681"/>
            <a:ext cx="7959000" cy="120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00" u="none" cap="none" strike="noStrike">
                <a:solidFill>
                  <a:srgbClr val="000000"/>
                </a:solidFill>
                <a:latin typeface="Montserrat"/>
                <a:ea typeface="Montserrat"/>
                <a:cs typeface="Montserrat"/>
                <a:sym typeface="Montserrat"/>
              </a:rPr>
              <a:t>PERKEMBANGAN KURIKULUM PENDIDIKAN DI SD</a:t>
            </a:r>
            <a:endParaRPr sz="1300"/>
          </a:p>
        </p:txBody>
      </p:sp>
      <p:grpSp>
        <p:nvGrpSpPr>
          <p:cNvPr id="186" name="Google Shape;186;p3"/>
          <p:cNvGrpSpPr/>
          <p:nvPr/>
        </p:nvGrpSpPr>
        <p:grpSpPr>
          <a:xfrm>
            <a:off x="1497143" y="3329402"/>
            <a:ext cx="11682517" cy="6091307"/>
            <a:chOff x="0" y="-66675"/>
            <a:chExt cx="3076877" cy="1604295"/>
          </a:xfrm>
        </p:grpSpPr>
        <p:sp>
          <p:nvSpPr>
            <p:cNvPr id="187" name="Google Shape;187;p3"/>
            <p:cNvSpPr/>
            <p:nvPr/>
          </p:nvSpPr>
          <p:spPr>
            <a:xfrm>
              <a:off x="0" y="0"/>
              <a:ext cx="3076877" cy="1537620"/>
            </a:xfrm>
            <a:custGeom>
              <a:rect b="b" l="l" r="r" t="t"/>
              <a:pathLst>
                <a:path extrusionOk="0" h="1537620" w="3076877">
                  <a:moveTo>
                    <a:pt x="19881" y="0"/>
                  </a:moveTo>
                  <a:lnTo>
                    <a:pt x="3056996" y="0"/>
                  </a:lnTo>
                  <a:cubicBezTo>
                    <a:pt x="3067976" y="0"/>
                    <a:pt x="3076877" y="8901"/>
                    <a:pt x="3076877" y="19881"/>
                  </a:cubicBezTo>
                  <a:lnTo>
                    <a:pt x="3076877" y="1517739"/>
                  </a:lnTo>
                  <a:cubicBezTo>
                    <a:pt x="3076877" y="1523012"/>
                    <a:pt x="3074782" y="1528068"/>
                    <a:pt x="3071054" y="1531797"/>
                  </a:cubicBezTo>
                  <a:cubicBezTo>
                    <a:pt x="3067326" y="1535525"/>
                    <a:pt x="3062269" y="1537620"/>
                    <a:pt x="3056996" y="1537620"/>
                  </a:cubicBezTo>
                  <a:lnTo>
                    <a:pt x="19881" y="1537620"/>
                  </a:lnTo>
                  <a:cubicBezTo>
                    <a:pt x="14608" y="1537620"/>
                    <a:pt x="9551" y="1535525"/>
                    <a:pt x="5823" y="1531797"/>
                  </a:cubicBezTo>
                  <a:cubicBezTo>
                    <a:pt x="2095" y="1528068"/>
                    <a:pt x="0" y="1523012"/>
                    <a:pt x="0" y="1517739"/>
                  </a:cubicBezTo>
                  <a:lnTo>
                    <a:pt x="0" y="19881"/>
                  </a:lnTo>
                  <a:cubicBezTo>
                    <a:pt x="0" y="8901"/>
                    <a:pt x="8901" y="0"/>
                    <a:pt x="1988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txBox="1"/>
            <p:nvPr/>
          </p:nvSpPr>
          <p:spPr>
            <a:xfrm>
              <a:off x="0" y="-66675"/>
              <a:ext cx="3076877" cy="160429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3"/>
          <p:cNvSpPr txBox="1"/>
          <p:nvPr/>
        </p:nvSpPr>
        <p:spPr>
          <a:xfrm>
            <a:off x="1940399" y="3677809"/>
            <a:ext cx="11239200" cy="1840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299" u="none" cap="none" strike="noStrike">
                <a:solidFill>
                  <a:srgbClr val="172406"/>
                </a:solidFill>
                <a:latin typeface="Poppins"/>
                <a:ea typeface="Poppins"/>
                <a:cs typeface="Poppins"/>
                <a:sym typeface="Poppins"/>
              </a:rPr>
              <a:t>Kurikulum IPS SD Tahun 2006 dalam KTSP yang ditetapkan </a:t>
            </a:r>
            <a:endParaRPr sz="1200"/>
          </a:p>
          <a:p>
            <a:pPr indent="0" lvl="0" marL="0" marR="0" rtl="0" algn="l">
              <a:lnSpc>
                <a:spcPct val="140016"/>
              </a:lnSpc>
              <a:spcBef>
                <a:spcPts val="0"/>
              </a:spcBef>
              <a:spcAft>
                <a:spcPts val="0"/>
              </a:spcAft>
              <a:buNone/>
            </a:pPr>
            <a:r>
              <a:rPr b="1" i="0" lang="en-US" sz="2299" u="none" cap="none" strike="noStrike">
                <a:solidFill>
                  <a:srgbClr val="172406"/>
                </a:solidFill>
                <a:latin typeface="Poppins"/>
                <a:ea typeface="Poppins"/>
                <a:cs typeface="Poppins"/>
                <a:sym typeface="Poppins"/>
              </a:rPr>
              <a:t>berdasarkan Kepmendiknas RI 22/2006 mempunyai karakteristik tersendiri karena tidak menganut istilah Pokok Bahasan (PB), Namun Standar Kompetensi dan Kompetensi Dasar.</a:t>
            </a:r>
            <a:endParaRPr sz="1200"/>
          </a:p>
        </p:txBody>
      </p:sp>
      <p:grpSp>
        <p:nvGrpSpPr>
          <p:cNvPr id="190" name="Google Shape;190;p3"/>
          <p:cNvGrpSpPr/>
          <p:nvPr/>
        </p:nvGrpSpPr>
        <p:grpSpPr>
          <a:xfrm>
            <a:off x="-2515407" y="1868841"/>
            <a:ext cx="3282022" cy="6419752"/>
            <a:chOff x="0" y="-66675"/>
            <a:chExt cx="864401" cy="1690799"/>
          </a:xfrm>
        </p:grpSpPr>
        <p:sp>
          <p:nvSpPr>
            <p:cNvPr id="191" name="Google Shape;191;p3"/>
            <p:cNvSpPr/>
            <p:nvPr/>
          </p:nvSpPr>
          <p:spPr>
            <a:xfrm>
              <a:off x="0" y="0"/>
              <a:ext cx="864401" cy="1624124"/>
            </a:xfrm>
            <a:custGeom>
              <a:rect b="b" l="l" r="r" t="t"/>
              <a:pathLst>
                <a:path extrusionOk="0" h="1624124" w="864401">
                  <a:moveTo>
                    <a:pt x="70767" y="0"/>
                  </a:moveTo>
                  <a:lnTo>
                    <a:pt x="793634" y="0"/>
                  </a:lnTo>
                  <a:cubicBezTo>
                    <a:pt x="812403" y="0"/>
                    <a:pt x="830402" y="7456"/>
                    <a:pt x="843674" y="20727"/>
                  </a:cubicBezTo>
                  <a:cubicBezTo>
                    <a:pt x="856945" y="33998"/>
                    <a:pt x="864401" y="51998"/>
                    <a:pt x="864401" y="70767"/>
                  </a:cubicBezTo>
                  <a:lnTo>
                    <a:pt x="864401" y="1553357"/>
                  </a:lnTo>
                  <a:cubicBezTo>
                    <a:pt x="864401" y="1572126"/>
                    <a:pt x="856945" y="1590125"/>
                    <a:pt x="843674" y="1603397"/>
                  </a:cubicBezTo>
                  <a:cubicBezTo>
                    <a:pt x="830402" y="1616668"/>
                    <a:pt x="812403" y="1624124"/>
                    <a:pt x="793634" y="1624124"/>
                  </a:cubicBezTo>
                  <a:lnTo>
                    <a:pt x="70767" y="1624124"/>
                  </a:lnTo>
                  <a:cubicBezTo>
                    <a:pt x="51998" y="1624124"/>
                    <a:pt x="33998" y="1616668"/>
                    <a:pt x="20727" y="1603397"/>
                  </a:cubicBezTo>
                  <a:cubicBezTo>
                    <a:pt x="7456" y="1590125"/>
                    <a:pt x="0" y="1572126"/>
                    <a:pt x="0" y="1553357"/>
                  </a:cubicBezTo>
                  <a:lnTo>
                    <a:pt x="0" y="70767"/>
                  </a:lnTo>
                  <a:cubicBezTo>
                    <a:pt x="0" y="51998"/>
                    <a:pt x="7456" y="33998"/>
                    <a:pt x="20727" y="20727"/>
                  </a:cubicBezTo>
                  <a:cubicBezTo>
                    <a:pt x="33998" y="7456"/>
                    <a:pt x="51998" y="0"/>
                    <a:pt x="70767"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txBox="1"/>
            <p:nvPr/>
          </p:nvSpPr>
          <p:spPr>
            <a:xfrm>
              <a:off x="0" y="-66675"/>
              <a:ext cx="864401" cy="169079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3"/>
          <p:cNvGrpSpPr/>
          <p:nvPr/>
        </p:nvGrpSpPr>
        <p:grpSpPr>
          <a:xfrm>
            <a:off x="17464743" y="697415"/>
            <a:ext cx="2105238" cy="946459"/>
            <a:chOff x="0" y="-66675"/>
            <a:chExt cx="554466" cy="249273"/>
          </a:xfrm>
        </p:grpSpPr>
        <p:sp>
          <p:nvSpPr>
            <p:cNvPr id="194" name="Google Shape;194;p3"/>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p3"/>
          <p:cNvGrpSpPr/>
          <p:nvPr/>
        </p:nvGrpSpPr>
        <p:grpSpPr>
          <a:xfrm>
            <a:off x="16503942" y="725007"/>
            <a:ext cx="755358" cy="918867"/>
            <a:chOff x="0" y="-66675"/>
            <a:chExt cx="223278" cy="271609"/>
          </a:xfrm>
        </p:grpSpPr>
        <p:sp>
          <p:nvSpPr>
            <p:cNvPr id="197" name="Google Shape;197;p3"/>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3"/>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3">
              <a:alphaModFix/>
            </a:blip>
            <a:stretch>
              <a:fillRect b="0" l="0" r="0" t="0"/>
            </a:stretch>
          </a:blipFill>
          <a:ln>
            <a:noFill/>
          </a:ln>
        </p:spPr>
      </p:sp>
      <p:sp>
        <p:nvSpPr>
          <p:cNvPr id="200" name="Google Shape;200;p3"/>
          <p:cNvSpPr txBox="1"/>
          <p:nvPr/>
        </p:nvSpPr>
        <p:spPr>
          <a:xfrm>
            <a:off x="12838896" y="952217"/>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FFFFFF"/>
                </a:solidFill>
                <a:latin typeface="Poppins"/>
                <a:ea typeface="Poppins"/>
                <a:cs typeface="Poppins"/>
                <a:sym typeface="Poppins"/>
              </a:rPr>
              <a:t> PGSD FKIP  </a:t>
            </a:r>
            <a:endParaRPr/>
          </a:p>
          <a:p>
            <a:pPr indent="0" lvl="0" marL="0" marR="0" rtl="0" algn="r">
              <a:lnSpc>
                <a:spcPct val="140000"/>
              </a:lnSpc>
              <a:spcBef>
                <a:spcPts val="0"/>
              </a:spcBef>
              <a:spcAft>
                <a:spcPts val="0"/>
              </a:spcAft>
              <a:buNone/>
            </a:pPr>
            <a:r>
              <a:rPr b="1" i="0" lang="en-US" sz="2200" u="none" cap="none" strike="noStrike">
                <a:solidFill>
                  <a:srgbClr val="FFFFFF"/>
                </a:solidFill>
                <a:latin typeface="Poppins"/>
                <a:ea typeface="Poppins"/>
                <a:cs typeface="Poppins"/>
                <a:sym typeface="Poppins"/>
              </a:rPr>
              <a:t>Universitas Lampung</a:t>
            </a:r>
            <a:endParaRPr/>
          </a:p>
        </p:txBody>
      </p:sp>
      <p:grpSp>
        <p:nvGrpSpPr>
          <p:cNvPr id="201" name="Google Shape;201;p3"/>
          <p:cNvGrpSpPr/>
          <p:nvPr/>
        </p:nvGrpSpPr>
        <p:grpSpPr>
          <a:xfrm>
            <a:off x="1365086" y="795997"/>
            <a:ext cx="3122527" cy="811463"/>
            <a:chOff x="0" y="-66675"/>
            <a:chExt cx="958956" cy="249208"/>
          </a:xfrm>
        </p:grpSpPr>
        <p:sp>
          <p:nvSpPr>
            <p:cNvPr id="202" name="Google Shape;202;p3"/>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3"/>
          <p:cNvGrpSpPr/>
          <p:nvPr/>
        </p:nvGrpSpPr>
        <p:grpSpPr>
          <a:xfrm>
            <a:off x="1028700" y="1028700"/>
            <a:ext cx="125648" cy="125648"/>
            <a:chOff x="0" y="0"/>
            <a:chExt cx="812800" cy="812800"/>
          </a:xfrm>
        </p:grpSpPr>
        <p:sp>
          <p:nvSpPr>
            <p:cNvPr id="205" name="Google Shape;20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3"/>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grpSp>
        <p:nvGrpSpPr>
          <p:cNvPr id="208" name="Google Shape;208;p3"/>
          <p:cNvGrpSpPr/>
          <p:nvPr/>
        </p:nvGrpSpPr>
        <p:grpSpPr>
          <a:xfrm>
            <a:off x="1028700" y="1248611"/>
            <a:ext cx="123341" cy="123341"/>
            <a:chOff x="0" y="0"/>
            <a:chExt cx="812800" cy="812800"/>
          </a:xfrm>
        </p:grpSpPr>
        <p:sp>
          <p:nvSpPr>
            <p:cNvPr id="209" name="Google Shape;20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3"/>
          <p:cNvGrpSpPr/>
          <p:nvPr/>
        </p:nvGrpSpPr>
        <p:grpSpPr>
          <a:xfrm>
            <a:off x="1031007" y="1467202"/>
            <a:ext cx="123341" cy="123341"/>
            <a:chOff x="0" y="0"/>
            <a:chExt cx="812800" cy="812800"/>
          </a:xfrm>
        </p:grpSpPr>
        <p:sp>
          <p:nvSpPr>
            <p:cNvPr id="212" name="Google Shape;21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3"/>
          <p:cNvGrpSpPr/>
          <p:nvPr/>
        </p:nvGrpSpPr>
        <p:grpSpPr>
          <a:xfrm>
            <a:off x="16601300" y="8592832"/>
            <a:ext cx="2179141" cy="827876"/>
            <a:chOff x="0" y="-66675"/>
            <a:chExt cx="573930" cy="218042"/>
          </a:xfrm>
        </p:grpSpPr>
        <p:sp>
          <p:nvSpPr>
            <p:cNvPr id="215" name="Google Shape;215;p3"/>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3"/>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03</a:t>
            </a:r>
            <a:endParaRPr/>
          </a:p>
        </p:txBody>
      </p:sp>
      <p:sp>
        <p:nvSpPr>
          <p:cNvPr id="218" name="Google Shape;218;p3"/>
          <p:cNvSpPr/>
          <p:nvPr/>
        </p:nvSpPr>
        <p:spPr>
          <a:xfrm>
            <a:off x="8120400" y="-1096628"/>
            <a:ext cx="2047200" cy="2047200"/>
          </a:xfrm>
          <a:custGeom>
            <a:rect b="b" l="l" r="r" t="t"/>
            <a:pathLst>
              <a:path extrusionOk="0" h="2047200" w="2047200">
                <a:moveTo>
                  <a:pt x="0" y="0"/>
                </a:moveTo>
                <a:lnTo>
                  <a:pt x="2047200" y="0"/>
                </a:lnTo>
                <a:lnTo>
                  <a:pt x="2047200" y="2047200"/>
                </a:lnTo>
                <a:lnTo>
                  <a:pt x="0" y="2047200"/>
                </a:lnTo>
                <a:lnTo>
                  <a:pt x="0" y="0"/>
                </a:lnTo>
                <a:close/>
              </a:path>
            </a:pathLst>
          </a:custGeom>
          <a:blipFill rotWithShape="1">
            <a:blip r:embed="rId4">
              <a:alphaModFix/>
            </a:blip>
            <a:stretch>
              <a:fillRect b="0" l="0" r="0" t="0"/>
            </a:stretch>
          </a:blipFill>
          <a:ln>
            <a:noFill/>
          </a:ln>
        </p:spPr>
      </p:sp>
      <p:sp>
        <p:nvSpPr>
          <p:cNvPr id="219" name="Google Shape;219;p3"/>
          <p:cNvSpPr/>
          <p:nvPr/>
        </p:nvSpPr>
        <p:spPr>
          <a:xfrm>
            <a:off x="4355555" y="9420708"/>
            <a:ext cx="2047200" cy="2047200"/>
          </a:xfrm>
          <a:custGeom>
            <a:rect b="b" l="l" r="r" t="t"/>
            <a:pathLst>
              <a:path extrusionOk="0" h="2047200" w="2047200">
                <a:moveTo>
                  <a:pt x="0" y="0"/>
                </a:moveTo>
                <a:lnTo>
                  <a:pt x="2047200" y="0"/>
                </a:lnTo>
                <a:lnTo>
                  <a:pt x="2047200" y="2047200"/>
                </a:lnTo>
                <a:lnTo>
                  <a:pt x="0" y="2047200"/>
                </a:lnTo>
                <a:lnTo>
                  <a:pt x="0" y="0"/>
                </a:lnTo>
                <a:close/>
              </a:path>
            </a:pathLst>
          </a:custGeom>
          <a:blipFill rotWithShape="1">
            <a:blip r:embed="rId4">
              <a:alphaModFix/>
            </a:blip>
            <a:stretch>
              <a:fillRect b="0" l="0" r="0" t="0"/>
            </a:stretch>
          </a:blipFill>
          <a:ln>
            <a:noFill/>
          </a:ln>
        </p:spPr>
      </p:sp>
      <p:sp>
        <p:nvSpPr>
          <p:cNvPr id="220" name="Google Shape;220;p3"/>
          <p:cNvSpPr txBox="1"/>
          <p:nvPr/>
        </p:nvSpPr>
        <p:spPr>
          <a:xfrm>
            <a:off x="1940399" y="5667472"/>
            <a:ext cx="11239200" cy="22341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199" u="none" cap="none" strike="noStrike">
                <a:solidFill>
                  <a:srgbClr val="172406"/>
                </a:solidFill>
                <a:latin typeface="Poppins"/>
                <a:ea typeface="Poppins"/>
                <a:cs typeface="Poppins"/>
                <a:sym typeface="Poppins"/>
              </a:rPr>
              <a:t>Kurikulum IPS 1986 dan 1975 yang masih tampak berdiri sendiri-sendiri. Materi Kurikulum 1994 merupakan korelasi antara berbagai disiplin ilmu penunjangnya. Berbeda dengan kurikulum sebelumnya (1986, 1975, dan 1968). Materi Kurikulum 1968 masih berdiri sendiri dan merupakan </a:t>
            </a:r>
            <a:r>
              <a:rPr b="1" i="1" lang="en-US" sz="2199" u="none" cap="none" strike="noStrike">
                <a:solidFill>
                  <a:srgbClr val="172406"/>
                </a:solidFill>
                <a:latin typeface="Poppins"/>
                <a:ea typeface="Poppins"/>
                <a:cs typeface="Poppins"/>
                <a:sym typeface="Poppins"/>
              </a:rPr>
              <a:t>broadfield</a:t>
            </a:r>
            <a:r>
              <a:rPr b="1" i="0" lang="en-US" sz="2199" u="none" cap="none" strike="noStrike">
                <a:solidFill>
                  <a:srgbClr val="172406"/>
                </a:solidFill>
                <a:latin typeface="Poppins"/>
                <a:ea typeface="Poppins"/>
                <a:cs typeface="Poppins"/>
                <a:sym typeface="Poppins"/>
              </a:rPr>
              <a:t> antara Ilmu Bumi, Sejarah, dan Pengetahuan Kewarganegaraan</a:t>
            </a:r>
            <a:r>
              <a:rPr b="1" i="0" lang="en-US" sz="2199" u="none" cap="none" strike="noStrike">
                <a:solidFill>
                  <a:srgbClr val="172406"/>
                </a:solidFill>
                <a:latin typeface="Poppins SemiBold"/>
                <a:ea typeface="Poppins SemiBold"/>
                <a:cs typeface="Poppins SemiBold"/>
                <a:sym typeface="Poppins SemiBold"/>
              </a:rPr>
              <a:t>.</a:t>
            </a:r>
            <a:endParaRPr sz="1100"/>
          </a:p>
        </p:txBody>
      </p:sp>
      <p:sp>
        <p:nvSpPr>
          <p:cNvPr id="221" name="Google Shape;221;p3"/>
          <p:cNvSpPr txBox="1"/>
          <p:nvPr/>
        </p:nvSpPr>
        <p:spPr>
          <a:xfrm>
            <a:off x="1940399" y="7974834"/>
            <a:ext cx="11239200" cy="1344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299" u="none" cap="none" strike="noStrike">
                <a:solidFill>
                  <a:srgbClr val="172406"/>
                </a:solidFill>
                <a:latin typeface="Poppins"/>
                <a:ea typeface="Poppins"/>
                <a:cs typeface="Poppins"/>
                <a:sym typeface="Poppins"/>
              </a:rPr>
              <a:t>Dari segi bahan ajar, Kurikulum 1994 tetap menggunakan Pendekatan Spiral. Khusus untuk sejarah menggunakan </a:t>
            </a:r>
            <a:endParaRPr sz="1200"/>
          </a:p>
          <a:p>
            <a:pPr indent="0" lvl="0" marL="0" marR="0" rtl="0" algn="l">
              <a:lnSpc>
                <a:spcPct val="140016"/>
              </a:lnSpc>
              <a:spcBef>
                <a:spcPts val="0"/>
              </a:spcBef>
              <a:spcAft>
                <a:spcPts val="0"/>
              </a:spcAft>
              <a:buNone/>
            </a:pPr>
            <a:r>
              <a:rPr b="1" i="0" lang="en-US" sz="2299" u="none" cap="none" strike="noStrike">
                <a:solidFill>
                  <a:srgbClr val="172406"/>
                </a:solidFill>
                <a:latin typeface="Poppins"/>
                <a:ea typeface="Poppins"/>
                <a:cs typeface="Poppins"/>
                <a:sym typeface="Poppins"/>
              </a:rPr>
              <a:t>pendekatan periodisasi.</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4"/>
          <p:cNvGrpSpPr/>
          <p:nvPr/>
        </p:nvGrpSpPr>
        <p:grpSpPr>
          <a:xfrm>
            <a:off x="-2577733" y="-452991"/>
            <a:ext cx="8241793" cy="6590458"/>
            <a:chOff x="0" y="-66675"/>
            <a:chExt cx="2170678" cy="1735758"/>
          </a:xfrm>
        </p:grpSpPr>
        <p:sp>
          <p:nvSpPr>
            <p:cNvPr id="227" name="Google Shape;227;p4"/>
            <p:cNvSpPr/>
            <p:nvPr/>
          </p:nvSpPr>
          <p:spPr>
            <a:xfrm>
              <a:off x="0" y="0"/>
              <a:ext cx="2170678" cy="1669083"/>
            </a:xfrm>
            <a:custGeom>
              <a:rect b="b" l="l" r="r" t="t"/>
              <a:pathLst>
                <a:path extrusionOk="0" h="1669083" w="2170678">
                  <a:moveTo>
                    <a:pt x="28180" y="0"/>
                  </a:moveTo>
                  <a:lnTo>
                    <a:pt x="2142498" y="0"/>
                  </a:lnTo>
                  <a:cubicBezTo>
                    <a:pt x="2149972" y="0"/>
                    <a:pt x="2157139" y="2969"/>
                    <a:pt x="2162424" y="8254"/>
                  </a:cubicBezTo>
                  <a:cubicBezTo>
                    <a:pt x="2167709" y="13539"/>
                    <a:pt x="2170678" y="20707"/>
                    <a:pt x="2170678" y="28180"/>
                  </a:cubicBezTo>
                  <a:lnTo>
                    <a:pt x="2170678" y="1640903"/>
                  </a:lnTo>
                  <a:cubicBezTo>
                    <a:pt x="2170678" y="1656467"/>
                    <a:pt x="2158061" y="1669083"/>
                    <a:pt x="2142498" y="1669083"/>
                  </a:cubicBezTo>
                  <a:lnTo>
                    <a:pt x="28180" y="1669083"/>
                  </a:lnTo>
                  <a:cubicBezTo>
                    <a:pt x="12617" y="1669083"/>
                    <a:pt x="0" y="1656467"/>
                    <a:pt x="0" y="1640903"/>
                  </a:cubicBezTo>
                  <a:lnTo>
                    <a:pt x="0" y="28180"/>
                  </a:lnTo>
                  <a:cubicBezTo>
                    <a:pt x="0" y="12617"/>
                    <a:pt x="12617" y="0"/>
                    <a:pt x="2818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txBox="1"/>
            <p:nvPr/>
          </p:nvSpPr>
          <p:spPr>
            <a:xfrm>
              <a:off x="0" y="-66675"/>
              <a:ext cx="2170678" cy="173575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4"/>
          <p:cNvSpPr/>
          <p:nvPr/>
        </p:nvSpPr>
        <p:spPr>
          <a:xfrm>
            <a:off x="1444129" y="2116817"/>
            <a:ext cx="6713304" cy="7141483"/>
          </a:xfrm>
          <a:custGeom>
            <a:rect b="b" l="l" r="r" t="t"/>
            <a:pathLst>
              <a:path extrusionOk="0" h="1106403" w="1040067">
                <a:moveTo>
                  <a:pt x="26524" y="0"/>
                </a:moveTo>
                <a:lnTo>
                  <a:pt x="1013542" y="0"/>
                </a:lnTo>
                <a:cubicBezTo>
                  <a:pt x="1028191" y="0"/>
                  <a:pt x="1040067" y="11875"/>
                  <a:pt x="1040067" y="26524"/>
                </a:cubicBezTo>
                <a:lnTo>
                  <a:pt x="1040067" y="1079879"/>
                </a:lnTo>
                <a:cubicBezTo>
                  <a:pt x="1040067" y="1086913"/>
                  <a:pt x="1037272" y="1093660"/>
                  <a:pt x="1032298" y="1098634"/>
                </a:cubicBezTo>
                <a:cubicBezTo>
                  <a:pt x="1027324" y="1103608"/>
                  <a:pt x="1020577" y="1106403"/>
                  <a:pt x="1013542" y="1106403"/>
                </a:cubicBezTo>
                <a:lnTo>
                  <a:pt x="26524" y="1106403"/>
                </a:lnTo>
                <a:cubicBezTo>
                  <a:pt x="11875" y="1106403"/>
                  <a:pt x="0" y="1094527"/>
                  <a:pt x="0" y="1079879"/>
                </a:cubicBezTo>
                <a:lnTo>
                  <a:pt x="0" y="26524"/>
                </a:lnTo>
                <a:cubicBezTo>
                  <a:pt x="0" y="11875"/>
                  <a:pt x="11875" y="0"/>
                  <a:pt x="26524" y="0"/>
                </a:cubicBezTo>
                <a:close/>
              </a:path>
            </a:pathLst>
          </a:custGeom>
          <a:blipFill rotWithShape="1">
            <a:blip r:embed="rId3">
              <a:alphaModFix/>
            </a:blip>
            <a:stretch>
              <a:fillRect b="0" l="-29734" r="-2973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4"/>
          <p:cNvGrpSpPr/>
          <p:nvPr/>
        </p:nvGrpSpPr>
        <p:grpSpPr>
          <a:xfrm>
            <a:off x="1365086" y="795997"/>
            <a:ext cx="3122527" cy="811463"/>
            <a:chOff x="0" y="-66675"/>
            <a:chExt cx="958956" cy="249208"/>
          </a:xfrm>
        </p:grpSpPr>
        <p:sp>
          <p:nvSpPr>
            <p:cNvPr id="231" name="Google Shape;231;p4"/>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4"/>
          <p:cNvGrpSpPr/>
          <p:nvPr/>
        </p:nvGrpSpPr>
        <p:grpSpPr>
          <a:xfrm>
            <a:off x="17464743" y="697415"/>
            <a:ext cx="2105238" cy="946459"/>
            <a:chOff x="0" y="-66675"/>
            <a:chExt cx="554466" cy="249273"/>
          </a:xfrm>
        </p:grpSpPr>
        <p:sp>
          <p:nvSpPr>
            <p:cNvPr id="234" name="Google Shape;234;p4"/>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4"/>
          <p:cNvGrpSpPr/>
          <p:nvPr/>
        </p:nvGrpSpPr>
        <p:grpSpPr>
          <a:xfrm>
            <a:off x="16503942" y="725007"/>
            <a:ext cx="755358" cy="918867"/>
            <a:chOff x="0" y="-66675"/>
            <a:chExt cx="223278" cy="271609"/>
          </a:xfrm>
        </p:grpSpPr>
        <p:sp>
          <p:nvSpPr>
            <p:cNvPr id="237" name="Google Shape;237;p4"/>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4"/>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grpSp>
        <p:nvGrpSpPr>
          <p:cNvPr id="240" name="Google Shape;240;p4"/>
          <p:cNvGrpSpPr/>
          <p:nvPr/>
        </p:nvGrpSpPr>
        <p:grpSpPr>
          <a:xfrm>
            <a:off x="1028700" y="1028700"/>
            <a:ext cx="125648" cy="125648"/>
            <a:chOff x="0" y="0"/>
            <a:chExt cx="812800" cy="812800"/>
          </a:xfrm>
        </p:grpSpPr>
        <p:sp>
          <p:nvSpPr>
            <p:cNvPr id="241" name="Google Shape;24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4"/>
          <p:cNvGrpSpPr/>
          <p:nvPr/>
        </p:nvGrpSpPr>
        <p:grpSpPr>
          <a:xfrm>
            <a:off x="9490087" y="4133072"/>
            <a:ext cx="7671854" cy="4712916"/>
            <a:chOff x="0" y="-66675"/>
            <a:chExt cx="2614078" cy="1605861"/>
          </a:xfrm>
        </p:grpSpPr>
        <p:sp>
          <p:nvSpPr>
            <p:cNvPr id="244" name="Google Shape;244;p4"/>
            <p:cNvSpPr/>
            <p:nvPr/>
          </p:nvSpPr>
          <p:spPr>
            <a:xfrm>
              <a:off x="0" y="0"/>
              <a:ext cx="2614078" cy="1539186"/>
            </a:xfrm>
            <a:custGeom>
              <a:rect b="b" l="l" r="r" t="t"/>
              <a:pathLst>
                <a:path extrusionOk="0" h="1539186" w="2614078">
                  <a:moveTo>
                    <a:pt x="35320" y="0"/>
                  </a:moveTo>
                  <a:lnTo>
                    <a:pt x="2578758" y="0"/>
                  </a:lnTo>
                  <a:cubicBezTo>
                    <a:pt x="2598264" y="0"/>
                    <a:pt x="2614078" y="15813"/>
                    <a:pt x="2614078" y="35320"/>
                  </a:cubicBezTo>
                  <a:lnTo>
                    <a:pt x="2614078" y="1503866"/>
                  </a:lnTo>
                  <a:cubicBezTo>
                    <a:pt x="2614078" y="1513233"/>
                    <a:pt x="2610357" y="1522217"/>
                    <a:pt x="2603733" y="1528841"/>
                  </a:cubicBezTo>
                  <a:cubicBezTo>
                    <a:pt x="2597109" y="1535464"/>
                    <a:pt x="2588125" y="1539186"/>
                    <a:pt x="2578758" y="1539186"/>
                  </a:cubicBezTo>
                  <a:lnTo>
                    <a:pt x="35320" y="1539186"/>
                  </a:lnTo>
                  <a:cubicBezTo>
                    <a:pt x="15813" y="1539186"/>
                    <a:pt x="0" y="1523372"/>
                    <a:pt x="0" y="1503866"/>
                  </a:cubicBezTo>
                  <a:lnTo>
                    <a:pt x="0" y="35320"/>
                  </a:lnTo>
                  <a:cubicBezTo>
                    <a:pt x="0" y="25952"/>
                    <a:pt x="3721" y="16969"/>
                    <a:pt x="10345" y="10345"/>
                  </a:cubicBezTo>
                  <a:cubicBezTo>
                    <a:pt x="16969" y="3721"/>
                    <a:pt x="25952" y="0"/>
                    <a:pt x="3532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txBox="1"/>
            <p:nvPr/>
          </p:nvSpPr>
          <p:spPr>
            <a:xfrm>
              <a:off x="0" y="-66675"/>
              <a:ext cx="2614078" cy="1605861"/>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6" name="Google Shape;246;p4"/>
          <p:cNvGrpSpPr/>
          <p:nvPr/>
        </p:nvGrpSpPr>
        <p:grpSpPr>
          <a:xfrm>
            <a:off x="8947609" y="4223976"/>
            <a:ext cx="1084957" cy="1084957"/>
            <a:chOff x="0" y="0"/>
            <a:chExt cx="812800" cy="812800"/>
          </a:xfrm>
        </p:grpSpPr>
        <p:sp>
          <p:nvSpPr>
            <p:cNvPr id="247" name="Google Shape;24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4"/>
          <p:cNvGrpSpPr/>
          <p:nvPr/>
        </p:nvGrpSpPr>
        <p:grpSpPr>
          <a:xfrm>
            <a:off x="1028700" y="1248611"/>
            <a:ext cx="123341" cy="123341"/>
            <a:chOff x="0" y="0"/>
            <a:chExt cx="812800" cy="812800"/>
          </a:xfrm>
        </p:grpSpPr>
        <p:sp>
          <p:nvSpPr>
            <p:cNvPr id="250" name="Google Shape;25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4"/>
          <p:cNvGrpSpPr/>
          <p:nvPr/>
        </p:nvGrpSpPr>
        <p:grpSpPr>
          <a:xfrm>
            <a:off x="1031007" y="1467202"/>
            <a:ext cx="123341" cy="123341"/>
            <a:chOff x="0" y="0"/>
            <a:chExt cx="812800" cy="812800"/>
          </a:xfrm>
        </p:grpSpPr>
        <p:sp>
          <p:nvSpPr>
            <p:cNvPr id="253" name="Google Shape;25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4"/>
          <p:cNvGrpSpPr/>
          <p:nvPr/>
        </p:nvGrpSpPr>
        <p:grpSpPr>
          <a:xfrm>
            <a:off x="16601300" y="8592832"/>
            <a:ext cx="2179141" cy="827876"/>
            <a:chOff x="0" y="-66675"/>
            <a:chExt cx="573930" cy="218042"/>
          </a:xfrm>
        </p:grpSpPr>
        <p:sp>
          <p:nvSpPr>
            <p:cNvPr id="256" name="Google Shape;256;p4"/>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4"/>
          <p:cNvSpPr/>
          <p:nvPr/>
        </p:nvSpPr>
        <p:spPr>
          <a:xfrm>
            <a:off x="8648745" y="-912376"/>
            <a:ext cx="2255356" cy="2255356"/>
          </a:xfrm>
          <a:custGeom>
            <a:rect b="b" l="l" r="r" t="t"/>
            <a:pathLst>
              <a:path extrusionOk="0" h="2255356" w="2255356">
                <a:moveTo>
                  <a:pt x="0" y="0"/>
                </a:moveTo>
                <a:lnTo>
                  <a:pt x="2255356" y="0"/>
                </a:lnTo>
                <a:lnTo>
                  <a:pt x="2255356" y="2255356"/>
                </a:lnTo>
                <a:lnTo>
                  <a:pt x="0" y="2255356"/>
                </a:lnTo>
                <a:lnTo>
                  <a:pt x="0" y="0"/>
                </a:lnTo>
                <a:close/>
              </a:path>
            </a:pathLst>
          </a:custGeom>
          <a:blipFill rotWithShape="1">
            <a:blip r:embed="rId5">
              <a:alphaModFix/>
            </a:blip>
            <a:stretch>
              <a:fillRect b="0" l="0" r="0" t="0"/>
            </a:stretch>
          </a:blipFill>
          <a:ln>
            <a:noFill/>
          </a:ln>
        </p:spPr>
      </p:sp>
      <p:sp>
        <p:nvSpPr>
          <p:cNvPr id="259" name="Google Shape;259;p4"/>
          <p:cNvSpPr/>
          <p:nvPr/>
        </p:nvSpPr>
        <p:spPr>
          <a:xfrm>
            <a:off x="6028472" y="9629151"/>
            <a:ext cx="1315698" cy="1315698"/>
          </a:xfrm>
          <a:custGeom>
            <a:rect b="b" l="l" r="r" t="t"/>
            <a:pathLst>
              <a:path extrusionOk="0" h="1315698" w="1315698">
                <a:moveTo>
                  <a:pt x="0" y="0"/>
                </a:moveTo>
                <a:lnTo>
                  <a:pt x="1315698" y="0"/>
                </a:lnTo>
                <a:lnTo>
                  <a:pt x="1315698" y="1315698"/>
                </a:lnTo>
                <a:lnTo>
                  <a:pt x="0" y="1315698"/>
                </a:lnTo>
                <a:lnTo>
                  <a:pt x="0" y="0"/>
                </a:lnTo>
                <a:close/>
              </a:path>
            </a:pathLst>
          </a:custGeom>
          <a:blipFill rotWithShape="1">
            <a:blip r:embed="rId5">
              <a:alphaModFix/>
            </a:blip>
            <a:stretch>
              <a:fillRect b="0" l="0" r="0" t="0"/>
            </a:stretch>
          </a:blipFill>
          <a:ln>
            <a:noFill/>
          </a:ln>
        </p:spPr>
      </p:sp>
      <p:sp>
        <p:nvSpPr>
          <p:cNvPr id="260" name="Google Shape;260;p4"/>
          <p:cNvSpPr/>
          <p:nvPr/>
        </p:nvSpPr>
        <p:spPr>
          <a:xfrm>
            <a:off x="9222655" y="4449588"/>
            <a:ext cx="534865" cy="534865"/>
          </a:xfrm>
          <a:custGeom>
            <a:rect b="b" l="l" r="r" t="t"/>
            <a:pathLst>
              <a:path extrusionOk="0" h="534865" w="534865">
                <a:moveTo>
                  <a:pt x="0" y="0"/>
                </a:moveTo>
                <a:lnTo>
                  <a:pt x="534865" y="0"/>
                </a:lnTo>
                <a:lnTo>
                  <a:pt x="534865" y="534865"/>
                </a:lnTo>
                <a:lnTo>
                  <a:pt x="0" y="534865"/>
                </a:lnTo>
                <a:lnTo>
                  <a:pt x="0" y="0"/>
                </a:lnTo>
                <a:close/>
              </a:path>
            </a:pathLst>
          </a:custGeom>
          <a:blipFill rotWithShape="1">
            <a:blip r:embed="rId6">
              <a:alphaModFix/>
            </a:blip>
            <a:stretch>
              <a:fillRect b="0" l="0" r="0" t="0"/>
            </a:stretch>
          </a:blipFill>
          <a:ln>
            <a:noFill/>
          </a:ln>
        </p:spPr>
      </p:sp>
      <p:sp>
        <p:nvSpPr>
          <p:cNvPr id="261" name="Google Shape;261;p4"/>
          <p:cNvSpPr txBox="1"/>
          <p:nvPr/>
        </p:nvSpPr>
        <p:spPr>
          <a:xfrm>
            <a:off x="9490087" y="2019255"/>
            <a:ext cx="90273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000" u="none" cap="none" strike="noStrike">
                <a:solidFill>
                  <a:srgbClr val="000000"/>
                </a:solidFill>
                <a:latin typeface="Montserrat"/>
                <a:ea typeface="Montserrat"/>
                <a:cs typeface="Montserrat"/>
                <a:sym typeface="Montserrat"/>
              </a:rPr>
              <a:t>FAKTOR-FAKTOR YANG MEMENGARUHI PERKEMBANGAN KURIKULUM IPS SD</a:t>
            </a:r>
            <a:endParaRPr sz="1100"/>
          </a:p>
        </p:txBody>
      </p:sp>
      <p:sp>
        <p:nvSpPr>
          <p:cNvPr id="262" name="Google Shape;262;p4"/>
          <p:cNvSpPr txBox="1"/>
          <p:nvPr/>
        </p:nvSpPr>
        <p:spPr>
          <a:xfrm>
            <a:off x="9674552" y="5887600"/>
            <a:ext cx="7790190" cy="1285240"/>
          </a:xfrm>
          <a:prstGeom prst="rect">
            <a:avLst/>
          </a:prstGeom>
          <a:noFill/>
          <a:ln>
            <a:noFill/>
          </a:ln>
        </p:spPr>
        <p:txBody>
          <a:bodyPr anchorCtr="0" anchor="t" bIns="0" lIns="0" spcFirstLastPara="1" rIns="0" wrap="square" tIns="0">
            <a:spAutoFit/>
          </a:bodyPr>
          <a:lstStyle/>
          <a:p>
            <a:pPr indent="0" lvl="0" marL="0" marR="0" rtl="0" algn="l">
              <a:lnSpc>
                <a:spcPct val="115005"/>
              </a:lnSpc>
              <a:spcBef>
                <a:spcPts val="0"/>
              </a:spcBef>
              <a:spcAft>
                <a:spcPts val="0"/>
              </a:spcAft>
              <a:buNone/>
            </a:pPr>
            <a:r>
              <a:rPr b="1" i="0" lang="en-US" sz="2899" u="none" cap="none" strike="noStrike">
                <a:solidFill>
                  <a:srgbClr val="FFFFFF"/>
                </a:solidFill>
                <a:latin typeface="Poppins"/>
                <a:ea typeface="Poppins"/>
                <a:cs typeface="Poppins"/>
                <a:sym typeface="Poppins"/>
              </a:rPr>
              <a:t>1. Kebutuhan dan Konteks Sosial</a:t>
            </a:r>
            <a:endParaRPr/>
          </a:p>
          <a:p>
            <a:pPr indent="0" lvl="0" marL="0" marR="0" rtl="0" algn="l">
              <a:lnSpc>
                <a:spcPct val="115005"/>
              </a:lnSpc>
              <a:spcBef>
                <a:spcPts val="0"/>
              </a:spcBef>
              <a:spcAft>
                <a:spcPts val="0"/>
              </a:spcAft>
              <a:buNone/>
            </a:pPr>
            <a:r>
              <a:rPr b="1" i="0" lang="en-US" sz="2899" u="none" cap="none" strike="noStrike">
                <a:solidFill>
                  <a:srgbClr val="FFFFFF"/>
                </a:solidFill>
                <a:latin typeface="Poppins"/>
                <a:ea typeface="Poppins"/>
                <a:cs typeface="Poppins"/>
                <a:sym typeface="Poppins"/>
              </a:rPr>
              <a:t>2. Kualifikasi dan Kompetensi Pendidik</a:t>
            </a:r>
            <a:endParaRPr/>
          </a:p>
          <a:p>
            <a:pPr indent="0" lvl="0" marL="0" marR="0" rtl="0" algn="l">
              <a:lnSpc>
                <a:spcPct val="115005"/>
              </a:lnSpc>
              <a:spcBef>
                <a:spcPts val="0"/>
              </a:spcBef>
              <a:spcAft>
                <a:spcPts val="0"/>
              </a:spcAft>
              <a:buNone/>
            </a:pPr>
            <a:r>
              <a:rPr b="1" i="0" lang="en-US" sz="2899" u="none" cap="none" strike="noStrike">
                <a:solidFill>
                  <a:srgbClr val="FFFFFF"/>
                </a:solidFill>
                <a:latin typeface="Poppins"/>
                <a:ea typeface="Poppins"/>
                <a:cs typeface="Poppins"/>
                <a:sym typeface="Poppins"/>
              </a:rPr>
              <a:t>3. Teknologi dan Sumber Belajar</a:t>
            </a:r>
            <a:endParaRPr/>
          </a:p>
        </p:txBody>
      </p:sp>
      <p:sp>
        <p:nvSpPr>
          <p:cNvPr id="263" name="Google Shape;263;p4"/>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264" name="Google Shape;264;p4"/>
          <p:cNvSpPr txBox="1"/>
          <p:nvPr/>
        </p:nvSpPr>
        <p:spPr>
          <a:xfrm>
            <a:off x="12878109" y="861554"/>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265" name="Google Shape;265;p4"/>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pSp>
        <p:nvGrpSpPr>
          <p:cNvPr id="270" name="Google Shape;270;p5"/>
          <p:cNvGrpSpPr/>
          <p:nvPr/>
        </p:nvGrpSpPr>
        <p:grpSpPr>
          <a:xfrm>
            <a:off x="15305646" y="2923386"/>
            <a:ext cx="4264334" cy="5522497"/>
            <a:chOff x="0" y="-66675"/>
            <a:chExt cx="956623" cy="1238867"/>
          </a:xfrm>
        </p:grpSpPr>
        <p:sp>
          <p:nvSpPr>
            <p:cNvPr id="271" name="Google Shape;271;p5"/>
            <p:cNvSpPr/>
            <p:nvPr/>
          </p:nvSpPr>
          <p:spPr>
            <a:xfrm>
              <a:off x="0" y="0"/>
              <a:ext cx="956623" cy="1172192"/>
            </a:xfrm>
            <a:custGeom>
              <a:rect b="b" l="l" r="r" t="t"/>
              <a:pathLst>
                <a:path extrusionOk="0" h="1172192" w="956623">
                  <a:moveTo>
                    <a:pt x="54465" y="0"/>
                  </a:moveTo>
                  <a:lnTo>
                    <a:pt x="902157" y="0"/>
                  </a:lnTo>
                  <a:cubicBezTo>
                    <a:pt x="932238" y="0"/>
                    <a:pt x="956623" y="24385"/>
                    <a:pt x="956623" y="54465"/>
                  </a:cubicBezTo>
                  <a:lnTo>
                    <a:pt x="956623" y="1117727"/>
                  </a:lnTo>
                  <a:cubicBezTo>
                    <a:pt x="956623" y="1147808"/>
                    <a:pt x="932238" y="1172192"/>
                    <a:pt x="902157" y="1172192"/>
                  </a:cubicBezTo>
                  <a:lnTo>
                    <a:pt x="54465" y="1172192"/>
                  </a:lnTo>
                  <a:cubicBezTo>
                    <a:pt x="24385" y="1172192"/>
                    <a:pt x="0" y="1147808"/>
                    <a:pt x="0" y="1117727"/>
                  </a:cubicBezTo>
                  <a:lnTo>
                    <a:pt x="0" y="54465"/>
                  </a:lnTo>
                  <a:cubicBezTo>
                    <a:pt x="0" y="24385"/>
                    <a:pt x="24385" y="0"/>
                    <a:pt x="54465"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txBox="1"/>
            <p:nvPr/>
          </p:nvSpPr>
          <p:spPr>
            <a:xfrm>
              <a:off x="0" y="-66675"/>
              <a:ext cx="956623" cy="1238867"/>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5"/>
          <p:cNvSpPr/>
          <p:nvPr/>
        </p:nvSpPr>
        <p:spPr>
          <a:xfrm>
            <a:off x="9603867" y="3697822"/>
            <a:ext cx="7655433" cy="4270842"/>
          </a:xfrm>
          <a:custGeom>
            <a:rect b="b" l="l" r="r" t="t"/>
            <a:pathLst>
              <a:path extrusionOk="0" h="661665" w="1186027">
                <a:moveTo>
                  <a:pt x="23260" y="0"/>
                </a:moveTo>
                <a:lnTo>
                  <a:pt x="1162767" y="0"/>
                </a:lnTo>
                <a:cubicBezTo>
                  <a:pt x="1175613" y="0"/>
                  <a:pt x="1186027" y="10414"/>
                  <a:pt x="1186027" y="23260"/>
                </a:cubicBezTo>
                <a:lnTo>
                  <a:pt x="1186027" y="638405"/>
                </a:lnTo>
                <a:cubicBezTo>
                  <a:pt x="1186027" y="651251"/>
                  <a:pt x="1175613" y="661665"/>
                  <a:pt x="1162767" y="661665"/>
                </a:cubicBezTo>
                <a:lnTo>
                  <a:pt x="23260" y="661665"/>
                </a:lnTo>
                <a:cubicBezTo>
                  <a:pt x="10414" y="661665"/>
                  <a:pt x="0" y="651251"/>
                  <a:pt x="0" y="638405"/>
                </a:cubicBezTo>
                <a:lnTo>
                  <a:pt x="0" y="23260"/>
                </a:lnTo>
                <a:cubicBezTo>
                  <a:pt x="0" y="10414"/>
                  <a:pt x="10414" y="0"/>
                  <a:pt x="23260" y="0"/>
                </a:cubicBezTo>
                <a:close/>
              </a:path>
            </a:pathLst>
          </a:custGeom>
          <a:blipFill rotWithShape="1">
            <a:blip r:embed="rId3">
              <a:alphaModFix/>
            </a:blip>
            <a:stretch>
              <a:fillRect b="-9090" l="0" r="0" t="-9091"/>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5"/>
          <p:cNvGrpSpPr/>
          <p:nvPr/>
        </p:nvGrpSpPr>
        <p:grpSpPr>
          <a:xfrm>
            <a:off x="17464743" y="697415"/>
            <a:ext cx="2105238" cy="946459"/>
            <a:chOff x="0" y="-66675"/>
            <a:chExt cx="554466" cy="249273"/>
          </a:xfrm>
        </p:grpSpPr>
        <p:sp>
          <p:nvSpPr>
            <p:cNvPr id="275" name="Google Shape;275;p5"/>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7" name="Google Shape;277;p5"/>
          <p:cNvGrpSpPr/>
          <p:nvPr/>
        </p:nvGrpSpPr>
        <p:grpSpPr>
          <a:xfrm>
            <a:off x="16503942" y="725007"/>
            <a:ext cx="755358" cy="918867"/>
            <a:chOff x="0" y="-66675"/>
            <a:chExt cx="223278" cy="271609"/>
          </a:xfrm>
        </p:grpSpPr>
        <p:sp>
          <p:nvSpPr>
            <p:cNvPr id="278" name="Google Shape;278;p5"/>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0" name="Google Shape;280;p5"/>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grpSp>
        <p:nvGrpSpPr>
          <p:cNvPr id="281" name="Google Shape;281;p5"/>
          <p:cNvGrpSpPr/>
          <p:nvPr/>
        </p:nvGrpSpPr>
        <p:grpSpPr>
          <a:xfrm>
            <a:off x="1365086" y="795997"/>
            <a:ext cx="3122527" cy="811463"/>
            <a:chOff x="0" y="-66675"/>
            <a:chExt cx="958956" cy="249208"/>
          </a:xfrm>
        </p:grpSpPr>
        <p:sp>
          <p:nvSpPr>
            <p:cNvPr id="282" name="Google Shape;282;p5"/>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5"/>
          <p:cNvGrpSpPr/>
          <p:nvPr/>
        </p:nvGrpSpPr>
        <p:grpSpPr>
          <a:xfrm>
            <a:off x="1028700" y="1028700"/>
            <a:ext cx="125648" cy="125648"/>
            <a:chOff x="0" y="0"/>
            <a:chExt cx="812800" cy="812800"/>
          </a:xfrm>
        </p:grpSpPr>
        <p:sp>
          <p:nvSpPr>
            <p:cNvPr id="285" name="Google Shape;285;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5"/>
          <p:cNvGrpSpPr/>
          <p:nvPr/>
        </p:nvGrpSpPr>
        <p:grpSpPr>
          <a:xfrm>
            <a:off x="1028700" y="1248611"/>
            <a:ext cx="123341" cy="123341"/>
            <a:chOff x="0" y="0"/>
            <a:chExt cx="812800" cy="812800"/>
          </a:xfrm>
        </p:grpSpPr>
        <p:sp>
          <p:nvSpPr>
            <p:cNvPr id="288" name="Google Shape;288;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5"/>
          <p:cNvGrpSpPr/>
          <p:nvPr/>
        </p:nvGrpSpPr>
        <p:grpSpPr>
          <a:xfrm>
            <a:off x="1031007" y="1467202"/>
            <a:ext cx="123341" cy="123341"/>
            <a:chOff x="0" y="0"/>
            <a:chExt cx="812800" cy="812800"/>
          </a:xfrm>
        </p:grpSpPr>
        <p:sp>
          <p:nvSpPr>
            <p:cNvPr id="291" name="Google Shape;29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5"/>
          <p:cNvGrpSpPr/>
          <p:nvPr/>
        </p:nvGrpSpPr>
        <p:grpSpPr>
          <a:xfrm>
            <a:off x="16601300" y="8592832"/>
            <a:ext cx="2179141" cy="827876"/>
            <a:chOff x="0" y="-66675"/>
            <a:chExt cx="573930" cy="218042"/>
          </a:xfrm>
        </p:grpSpPr>
        <p:sp>
          <p:nvSpPr>
            <p:cNvPr id="294" name="Google Shape;294;p5"/>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5"/>
          <p:cNvSpPr/>
          <p:nvPr/>
        </p:nvSpPr>
        <p:spPr>
          <a:xfrm>
            <a:off x="6395755" y="-1136634"/>
            <a:ext cx="2385245" cy="2385245"/>
          </a:xfrm>
          <a:custGeom>
            <a:rect b="b" l="l" r="r" t="t"/>
            <a:pathLst>
              <a:path extrusionOk="0" h="2385245" w="2385245">
                <a:moveTo>
                  <a:pt x="0" y="0"/>
                </a:moveTo>
                <a:lnTo>
                  <a:pt x="2385245" y="0"/>
                </a:lnTo>
                <a:lnTo>
                  <a:pt x="2385245" y="2385245"/>
                </a:lnTo>
                <a:lnTo>
                  <a:pt x="0" y="2385245"/>
                </a:lnTo>
                <a:lnTo>
                  <a:pt x="0" y="0"/>
                </a:lnTo>
                <a:close/>
              </a:path>
            </a:pathLst>
          </a:custGeom>
          <a:blipFill rotWithShape="1">
            <a:blip r:embed="rId5">
              <a:alphaModFix/>
            </a:blip>
            <a:stretch>
              <a:fillRect b="0" l="0" r="0" t="0"/>
            </a:stretch>
          </a:blipFill>
          <a:ln>
            <a:noFill/>
          </a:ln>
        </p:spPr>
      </p:sp>
      <p:sp>
        <p:nvSpPr>
          <p:cNvPr id="297" name="Google Shape;297;p5"/>
          <p:cNvSpPr/>
          <p:nvPr/>
        </p:nvSpPr>
        <p:spPr>
          <a:xfrm>
            <a:off x="9603867" y="9094378"/>
            <a:ext cx="2385245" cy="2385245"/>
          </a:xfrm>
          <a:custGeom>
            <a:rect b="b" l="l" r="r" t="t"/>
            <a:pathLst>
              <a:path extrusionOk="0" h="2385245" w="2385245">
                <a:moveTo>
                  <a:pt x="0" y="0"/>
                </a:moveTo>
                <a:lnTo>
                  <a:pt x="2385245" y="0"/>
                </a:lnTo>
                <a:lnTo>
                  <a:pt x="2385245" y="2385244"/>
                </a:lnTo>
                <a:lnTo>
                  <a:pt x="0" y="2385244"/>
                </a:lnTo>
                <a:lnTo>
                  <a:pt x="0" y="0"/>
                </a:lnTo>
                <a:close/>
              </a:path>
            </a:pathLst>
          </a:custGeom>
          <a:blipFill rotWithShape="1">
            <a:blip r:embed="rId5">
              <a:alphaModFix/>
            </a:blip>
            <a:stretch>
              <a:fillRect b="0" l="0" r="0" t="0"/>
            </a:stretch>
          </a:blipFill>
          <a:ln>
            <a:noFill/>
          </a:ln>
        </p:spPr>
      </p:sp>
      <p:grpSp>
        <p:nvGrpSpPr>
          <p:cNvPr id="298" name="Google Shape;298;p5"/>
          <p:cNvGrpSpPr/>
          <p:nvPr/>
        </p:nvGrpSpPr>
        <p:grpSpPr>
          <a:xfrm>
            <a:off x="-705993" y="2923386"/>
            <a:ext cx="1411986" cy="5522497"/>
            <a:chOff x="0" y="-66675"/>
            <a:chExt cx="316752" cy="1238867"/>
          </a:xfrm>
        </p:grpSpPr>
        <p:sp>
          <p:nvSpPr>
            <p:cNvPr id="299" name="Google Shape;299;p5"/>
            <p:cNvSpPr/>
            <p:nvPr/>
          </p:nvSpPr>
          <p:spPr>
            <a:xfrm>
              <a:off x="0" y="0"/>
              <a:ext cx="316752" cy="1172192"/>
            </a:xfrm>
            <a:custGeom>
              <a:rect b="b" l="l" r="r" t="t"/>
              <a:pathLst>
                <a:path extrusionOk="0" h="1172192" w="316752">
                  <a:moveTo>
                    <a:pt x="158376" y="0"/>
                  </a:moveTo>
                  <a:lnTo>
                    <a:pt x="158376" y="0"/>
                  </a:lnTo>
                  <a:cubicBezTo>
                    <a:pt x="245845" y="0"/>
                    <a:pt x="316752" y="70907"/>
                    <a:pt x="316752" y="158376"/>
                  </a:cubicBezTo>
                  <a:lnTo>
                    <a:pt x="316752" y="1013816"/>
                  </a:lnTo>
                  <a:cubicBezTo>
                    <a:pt x="316752" y="1101285"/>
                    <a:pt x="245845" y="1172192"/>
                    <a:pt x="158376" y="1172192"/>
                  </a:cubicBezTo>
                  <a:lnTo>
                    <a:pt x="158376" y="1172192"/>
                  </a:lnTo>
                  <a:cubicBezTo>
                    <a:pt x="70907" y="1172192"/>
                    <a:pt x="0" y="1101285"/>
                    <a:pt x="0" y="1013816"/>
                  </a:cubicBezTo>
                  <a:lnTo>
                    <a:pt x="0" y="158376"/>
                  </a:lnTo>
                  <a:cubicBezTo>
                    <a:pt x="0" y="70907"/>
                    <a:pt x="70907" y="0"/>
                    <a:pt x="158376"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txBox="1"/>
            <p:nvPr/>
          </p:nvSpPr>
          <p:spPr>
            <a:xfrm>
              <a:off x="0" y="-66675"/>
              <a:ext cx="316752" cy="1238867"/>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1" name="Google Shape;301;p5"/>
          <p:cNvSpPr txBox="1"/>
          <p:nvPr/>
        </p:nvSpPr>
        <p:spPr>
          <a:xfrm>
            <a:off x="3717297" y="2111266"/>
            <a:ext cx="10853406" cy="73977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500" u="none" cap="none" strike="noStrike">
                <a:solidFill>
                  <a:srgbClr val="000000"/>
                </a:solidFill>
                <a:latin typeface="Montserrat"/>
                <a:ea typeface="Montserrat"/>
                <a:cs typeface="Montserrat"/>
                <a:sym typeface="Montserrat"/>
              </a:rPr>
              <a:t> HAKIKAT PENDIDIKAN DI SD</a:t>
            </a:r>
            <a:endParaRPr/>
          </a:p>
        </p:txBody>
      </p:sp>
      <p:sp>
        <p:nvSpPr>
          <p:cNvPr id="302" name="Google Shape;302;p5"/>
          <p:cNvSpPr txBox="1"/>
          <p:nvPr/>
        </p:nvSpPr>
        <p:spPr>
          <a:xfrm>
            <a:off x="1687985" y="4187005"/>
            <a:ext cx="6933891" cy="3282950"/>
          </a:xfrm>
          <a:prstGeom prst="rect">
            <a:avLst/>
          </a:prstGeom>
          <a:noFill/>
          <a:ln>
            <a:noFill/>
          </a:ln>
        </p:spPr>
        <p:txBody>
          <a:bodyPr anchorCtr="0" anchor="t" bIns="0" lIns="0" spcFirstLastPara="1" rIns="0" wrap="square" tIns="0">
            <a:spAutoFit/>
          </a:bodyPr>
          <a:lstStyle/>
          <a:p>
            <a:pPr indent="0" lvl="0" marL="0" marR="0" rtl="0" algn="just">
              <a:lnSpc>
                <a:spcPct val="115006"/>
              </a:lnSpc>
              <a:spcBef>
                <a:spcPts val="0"/>
              </a:spcBef>
              <a:spcAft>
                <a:spcPts val="0"/>
              </a:spcAft>
              <a:buNone/>
            </a:pPr>
            <a:r>
              <a:rPr b="1" i="0" lang="en-US" sz="2499" u="none" cap="none" strike="noStrike">
                <a:solidFill>
                  <a:srgbClr val="172406"/>
                </a:solidFill>
                <a:latin typeface="Poppins"/>
                <a:ea typeface="Poppins"/>
                <a:cs typeface="Poppins"/>
                <a:sym typeface="Poppins"/>
              </a:rPr>
              <a:t>Imu Pengetahuan Sosial (IPS) bukanlah disiplin ilmu melainkan suatu program pengajaran atau mata pelajaran yang mempelajari kehidupan sosial yang kajiannya mengintegrasikan bidang ilmu-ilmu sosial (ilmu sejarah, ilmu geografi, ilmu ekonomi, dan ilmu sosiologi) dan humaniora (aspek norma, nilai, bahasa, seni, dan budaya).</a:t>
            </a:r>
            <a:endParaRPr/>
          </a:p>
        </p:txBody>
      </p:sp>
      <p:sp>
        <p:nvSpPr>
          <p:cNvPr id="303" name="Google Shape;303;p5"/>
          <p:cNvSpPr txBox="1"/>
          <p:nvPr/>
        </p:nvSpPr>
        <p:spPr>
          <a:xfrm>
            <a:off x="12782859" y="877488"/>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304" name="Google Shape;304;p5"/>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305" name="Google Shape;305;p5"/>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grpSp>
        <p:nvGrpSpPr>
          <p:cNvPr id="310" name="Google Shape;310;p6"/>
          <p:cNvGrpSpPr/>
          <p:nvPr/>
        </p:nvGrpSpPr>
        <p:grpSpPr>
          <a:xfrm>
            <a:off x="-705993" y="2611480"/>
            <a:ext cx="1411986" cy="3750189"/>
            <a:chOff x="0" y="-66675"/>
            <a:chExt cx="316752" cy="841284"/>
          </a:xfrm>
        </p:grpSpPr>
        <p:sp>
          <p:nvSpPr>
            <p:cNvPr id="311" name="Google Shape;311;p6"/>
            <p:cNvSpPr/>
            <p:nvPr/>
          </p:nvSpPr>
          <p:spPr>
            <a:xfrm>
              <a:off x="0" y="0"/>
              <a:ext cx="316752" cy="774609"/>
            </a:xfrm>
            <a:custGeom>
              <a:rect b="b" l="l" r="r" t="t"/>
              <a:pathLst>
                <a:path extrusionOk="0" h="774609" w="316752">
                  <a:moveTo>
                    <a:pt x="158376" y="0"/>
                  </a:moveTo>
                  <a:lnTo>
                    <a:pt x="158376" y="0"/>
                  </a:lnTo>
                  <a:cubicBezTo>
                    <a:pt x="245845" y="0"/>
                    <a:pt x="316752" y="70907"/>
                    <a:pt x="316752" y="158376"/>
                  </a:cubicBezTo>
                  <a:lnTo>
                    <a:pt x="316752" y="616233"/>
                  </a:lnTo>
                  <a:cubicBezTo>
                    <a:pt x="316752" y="703701"/>
                    <a:pt x="245845" y="774609"/>
                    <a:pt x="158376" y="774609"/>
                  </a:cubicBezTo>
                  <a:lnTo>
                    <a:pt x="158376" y="774609"/>
                  </a:lnTo>
                  <a:cubicBezTo>
                    <a:pt x="70907" y="774609"/>
                    <a:pt x="0" y="703701"/>
                    <a:pt x="0" y="616233"/>
                  </a:cubicBezTo>
                  <a:lnTo>
                    <a:pt x="0" y="158376"/>
                  </a:lnTo>
                  <a:cubicBezTo>
                    <a:pt x="0" y="70907"/>
                    <a:pt x="70907" y="0"/>
                    <a:pt x="158376"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txBox="1"/>
            <p:nvPr/>
          </p:nvSpPr>
          <p:spPr>
            <a:xfrm>
              <a:off x="0" y="-66675"/>
              <a:ext cx="316752" cy="841284"/>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6"/>
          <p:cNvGrpSpPr/>
          <p:nvPr/>
        </p:nvGrpSpPr>
        <p:grpSpPr>
          <a:xfrm>
            <a:off x="14080250" y="3069310"/>
            <a:ext cx="4700191" cy="7926380"/>
            <a:chOff x="0" y="-66675"/>
            <a:chExt cx="1054399" cy="1778133"/>
          </a:xfrm>
        </p:grpSpPr>
        <p:sp>
          <p:nvSpPr>
            <p:cNvPr id="314" name="Google Shape;314;p6"/>
            <p:cNvSpPr/>
            <p:nvPr/>
          </p:nvSpPr>
          <p:spPr>
            <a:xfrm>
              <a:off x="0" y="0"/>
              <a:ext cx="1054399" cy="1711458"/>
            </a:xfrm>
            <a:custGeom>
              <a:rect b="b" l="l" r="r" t="t"/>
              <a:pathLst>
                <a:path extrusionOk="0" h="1711458" w="1054399">
                  <a:moveTo>
                    <a:pt x="49415" y="0"/>
                  </a:moveTo>
                  <a:lnTo>
                    <a:pt x="1004984" y="0"/>
                  </a:lnTo>
                  <a:cubicBezTo>
                    <a:pt x="1018090" y="0"/>
                    <a:pt x="1030659" y="5206"/>
                    <a:pt x="1039926" y="14473"/>
                  </a:cubicBezTo>
                  <a:cubicBezTo>
                    <a:pt x="1049193" y="23740"/>
                    <a:pt x="1054399" y="36309"/>
                    <a:pt x="1054399" y="49415"/>
                  </a:cubicBezTo>
                  <a:lnTo>
                    <a:pt x="1054399" y="1662044"/>
                  </a:lnTo>
                  <a:cubicBezTo>
                    <a:pt x="1054399" y="1675149"/>
                    <a:pt x="1049193" y="1687718"/>
                    <a:pt x="1039926" y="1696985"/>
                  </a:cubicBezTo>
                  <a:cubicBezTo>
                    <a:pt x="1030659" y="1706252"/>
                    <a:pt x="1018090" y="1711458"/>
                    <a:pt x="1004984" y="1711458"/>
                  </a:cubicBezTo>
                  <a:lnTo>
                    <a:pt x="49415" y="1711458"/>
                  </a:lnTo>
                  <a:cubicBezTo>
                    <a:pt x="36309" y="1711458"/>
                    <a:pt x="23740" y="1706252"/>
                    <a:pt x="14473" y="1696985"/>
                  </a:cubicBezTo>
                  <a:cubicBezTo>
                    <a:pt x="5206" y="1687718"/>
                    <a:pt x="0" y="1675149"/>
                    <a:pt x="0" y="1662044"/>
                  </a:cubicBezTo>
                  <a:lnTo>
                    <a:pt x="0" y="49415"/>
                  </a:lnTo>
                  <a:cubicBezTo>
                    <a:pt x="0" y="36309"/>
                    <a:pt x="5206" y="23740"/>
                    <a:pt x="14473" y="14473"/>
                  </a:cubicBezTo>
                  <a:cubicBezTo>
                    <a:pt x="23740" y="5206"/>
                    <a:pt x="36309" y="0"/>
                    <a:pt x="49415"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
            <p:cNvSpPr txBox="1"/>
            <p:nvPr/>
          </p:nvSpPr>
          <p:spPr>
            <a:xfrm>
              <a:off x="0" y="-66675"/>
              <a:ext cx="1054399" cy="177813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6"/>
          <p:cNvSpPr/>
          <p:nvPr/>
        </p:nvSpPr>
        <p:spPr>
          <a:xfrm>
            <a:off x="9275359" y="2908697"/>
            <a:ext cx="9242002" cy="6358297"/>
          </a:xfrm>
          <a:custGeom>
            <a:rect b="b" l="l" r="r" t="t"/>
            <a:pathLst>
              <a:path extrusionOk="0" h="839037" w="1219569">
                <a:moveTo>
                  <a:pt x="19267" y="0"/>
                </a:moveTo>
                <a:lnTo>
                  <a:pt x="1200303" y="0"/>
                </a:lnTo>
                <a:cubicBezTo>
                  <a:pt x="1205412" y="0"/>
                  <a:pt x="1210313" y="2030"/>
                  <a:pt x="1213926" y="5643"/>
                </a:cubicBezTo>
                <a:cubicBezTo>
                  <a:pt x="1217539" y="9256"/>
                  <a:pt x="1219569" y="14157"/>
                  <a:pt x="1219569" y="19267"/>
                </a:cubicBezTo>
                <a:lnTo>
                  <a:pt x="1219569" y="819771"/>
                </a:lnTo>
                <a:cubicBezTo>
                  <a:pt x="1219569" y="824880"/>
                  <a:pt x="1217539" y="829781"/>
                  <a:pt x="1213926" y="833394"/>
                </a:cubicBezTo>
                <a:cubicBezTo>
                  <a:pt x="1210313" y="837007"/>
                  <a:pt x="1205412" y="839037"/>
                  <a:pt x="1200303" y="839037"/>
                </a:cubicBezTo>
                <a:lnTo>
                  <a:pt x="19267" y="839037"/>
                </a:lnTo>
                <a:cubicBezTo>
                  <a:pt x="14157" y="839037"/>
                  <a:pt x="9256" y="837007"/>
                  <a:pt x="5643" y="833394"/>
                </a:cubicBezTo>
                <a:cubicBezTo>
                  <a:pt x="2030" y="829781"/>
                  <a:pt x="0" y="824880"/>
                  <a:pt x="0" y="819771"/>
                </a:cubicBezTo>
                <a:lnTo>
                  <a:pt x="0" y="19267"/>
                </a:lnTo>
                <a:cubicBezTo>
                  <a:pt x="0" y="14157"/>
                  <a:pt x="2030" y="9256"/>
                  <a:pt x="5643" y="5643"/>
                </a:cubicBezTo>
                <a:cubicBezTo>
                  <a:pt x="9256" y="2030"/>
                  <a:pt x="14157" y="0"/>
                  <a:pt x="19267" y="0"/>
                </a:cubicBezTo>
                <a:close/>
              </a:path>
            </a:pathLst>
          </a:custGeom>
          <a:blipFill rotWithShape="1">
            <a:blip r:embed="rId3">
              <a:alphaModFix/>
            </a:blip>
            <a:stretch>
              <a:fillRect b="0" l="-13305" r="-1330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 name="Google Shape;317;p6"/>
          <p:cNvGrpSpPr/>
          <p:nvPr/>
        </p:nvGrpSpPr>
        <p:grpSpPr>
          <a:xfrm>
            <a:off x="1028700" y="3351707"/>
            <a:ext cx="7179316" cy="5663193"/>
            <a:chOff x="0" y="-66675"/>
            <a:chExt cx="2446252" cy="1929654"/>
          </a:xfrm>
        </p:grpSpPr>
        <p:sp>
          <p:nvSpPr>
            <p:cNvPr id="318" name="Google Shape;318;p6"/>
            <p:cNvSpPr/>
            <p:nvPr/>
          </p:nvSpPr>
          <p:spPr>
            <a:xfrm>
              <a:off x="0" y="0"/>
              <a:ext cx="2446252" cy="1862979"/>
            </a:xfrm>
            <a:custGeom>
              <a:rect b="b" l="l" r="r" t="t"/>
              <a:pathLst>
                <a:path extrusionOk="0" h="1862979" w="2446252">
                  <a:moveTo>
                    <a:pt x="17254" y="0"/>
                  </a:moveTo>
                  <a:lnTo>
                    <a:pt x="2428998" y="0"/>
                  </a:lnTo>
                  <a:cubicBezTo>
                    <a:pt x="2438527" y="0"/>
                    <a:pt x="2446252" y="7725"/>
                    <a:pt x="2446252" y="17254"/>
                  </a:cubicBezTo>
                  <a:lnTo>
                    <a:pt x="2446252" y="1845726"/>
                  </a:lnTo>
                  <a:cubicBezTo>
                    <a:pt x="2446252" y="1850301"/>
                    <a:pt x="2444434" y="1854690"/>
                    <a:pt x="2441198" y="1857926"/>
                  </a:cubicBezTo>
                  <a:cubicBezTo>
                    <a:pt x="2437963" y="1861162"/>
                    <a:pt x="2433574" y="1862979"/>
                    <a:pt x="2428998" y="1862979"/>
                  </a:cubicBezTo>
                  <a:lnTo>
                    <a:pt x="17254" y="1862979"/>
                  </a:lnTo>
                  <a:cubicBezTo>
                    <a:pt x="7725" y="1862979"/>
                    <a:pt x="0" y="1855255"/>
                    <a:pt x="0" y="1845726"/>
                  </a:cubicBezTo>
                  <a:lnTo>
                    <a:pt x="0" y="17254"/>
                  </a:lnTo>
                  <a:cubicBezTo>
                    <a:pt x="0" y="7725"/>
                    <a:pt x="7725" y="0"/>
                    <a:pt x="17254"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6"/>
            <p:cNvSpPr txBox="1"/>
            <p:nvPr/>
          </p:nvSpPr>
          <p:spPr>
            <a:xfrm>
              <a:off x="0" y="-66675"/>
              <a:ext cx="2446252" cy="1929654"/>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6"/>
          <p:cNvGrpSpPr/>
          <p:nvPr/>
        </p:nvGrpSpPr>
        <p:grpSpPr>
          <a:xfrm>
            <a:off x="17464743" y="697415"/>
            <a:ext cx="2105238" cy="946459"/>
            <a:chOff x="0" y="-66675"/>
            <a:chExt cx="554466" cy="249273"/>
          </a:xfrm>
        </p:grpSpPr>
        <p:sp>
          <p:nvSpPr>
            <p:cNvPr id="321" name="Google Shape;321;p6"/>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6"/>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6"/>
          <p:cNvGrpSpPr/>
          <p:nvPr/>
        </p:nvGrpSpPr>
        <p:grpSpPr>
          <a:xfrm>
            <a:off x="16503942" y="725007"/>
            <a:ext cx="755358" cy="918867"/>
            <a:chOff x="0" y="-66675"/>
            <a:chExt cx="223278" cy="271609"/>
          </a:xfrm>
        </p:grpSpPr>
        <p:sp>
          <p:nvSpPr>
            <p:cNvPr id="324" name="Google Shape;324;p6"/>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6"/>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grpSp>
        <p:nvGrpSpPr>
          <p:cNvPr id="327" name="Google Shape;327;p6"/>
          <p:cNvGrpSpPr/>
          <p:nvPr/>
        </p:nvGrpSpPr>
        <p:grpSpPr>
          <a:xfrm>
            <a:off x="1365086" y="795997"/>
            <a:ext cx="3122527" cy="811463"/>
            <a:chOff x="0" y="-66675"/>
            <a:chExt cx="958956" cy="249208"/>
          </a:xfrm>
        </p:grpSpPr>
        <p:sp>
          <p:nvSpPr>
            <p:cNvPr id="328" name="Google Shape;328;p6"/>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6"/>
          <p:cNvGrpSpPr/>
          <p:nvPr/>
        </p:nvGrpSpPr>
        <p:grpSpPr>
          <a:xfrm>
            <a:off x="1028700" y="1028700"/>
            <a:ext cx="125648" cy="125648"/>
            <a:chOff x="0" y="0"/>
            <a:chExt cx="812800" cy="812800"/>
          </a:xfrm>
        </p:grpSpPr>
        <p:sp>
          <p:nvSpPr>
            <p:cNvPr id="331" name="Google Shape;33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6"/>
          <p:cNvGrpSpPr/>
          <p:nvPr/>
        </p:nvGrpSpPr>
        <p:grpSpPr>
          <a:xfrm>
            <a:off x="1028700" y="1248611"/>
            <a:ext cx="123341" cy="123341"/>
            <a:chOff x="0" y="0"/>
            <a:chExt cx="812800" cy="812800"/>
          </a:xfrm>
        </p:grpSpPr>
        <p:sp>
          <p:nvSpPr>
            <p:cNvPr id="334" name="Google Shape;33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6" name="Google Shape;336;p6"/>
          <p:cNvGrpSpPr/>
          <p:nvPr/>
        </p:nvGrpSpPr>
        <p:grpSpPr>
          <a:xfrm>
            <a:off x="1031007" y="1467202"/>
            <a:ext cx="123341" cy="123341"/>
            <a:chOff x="0" y="0"/>
            <a:chExt cx="812800" cy="812800"/>
          </a:xfrm>
        </p:grpSpPr>
        <p:sp>
          <p:nvSpPr>
            <p:cNvPr id="337" name="Google Shape;33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6"/>
          <p:cNvGrpSpPr/>
          <p:nvPr/>
        </p:nvGrpSpPr>
        <p:grpSpPr>
          <a:xfrm>
            <a:off x="16601300" y="8592832"/>
            <a:ext cx="2179141" cy="827876"/>
            <a:chOff x="0" y="-66675"/>
            <a:chExt cx="573930" cy="218042"/>
          </a:xfrm>
        </p:grpSpPr>
        <p:sp>
          <p:nvSpPr>
            <p:cNvPr id="340" name="Google Shape;340;p6"/>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6"/>
          <p:cNvSpPr/>
          <p:nvPr/>
        </p:nvSpPr>
        <p:spPr>
          <a:xfrm>
            <a:off x="6631916" y="-1136634"/>
            <a:ext cx="2385245" cy="2385245"/>
          </a:xfrm>
          <a:custGeom>
            <a:rect b="b" l="l" r="r" t="t"/>
            <a:pathLst>
              <a:path extrusionOk="0" h="2385245" w="2385245">
                <a:moveTo>
                  <a:pt x="0" y="0"/>
                </a:moveTo>
                <a:lnTo>
                  <a:pt x="2385245" y="0"/>
                </a:lnTo>
                <a:lnTo>
                  <a:pt x="2385245" y="2385245"/>
                </a:lnTo>
                <a:lnTo>
                  <a:pt x="0" y="2385245"/>
                </a:lnTo>
                <a:lnTo>
                  <a:pt x="0" y="0"/>
                </a:lnTo>
                <a:close/>
              </a:path>
            </a:pathLst>
          </a:custGeom>
          <a:blipFill rotWithShape="1">
            <a:blip r:embed="rId5">
              <a:alphaModFix/>
            </a:blip>
            <a:stretch>
              <a:fillRect b="0" l="0" r="0" t="0"/>
            </a:stretch>
          </a:blipFill>
          <a:ln>
            <a:noFill/>
          </a:ln>
        </p:spPr>
      </p:sp>
      <p:sp>
        <p:nvSpPr>
          <p:cNvPr id="343" name="Google Shape;343;p6"/>
          <p:cNvSpPr/>
          <p:nvPr/>
        </p:nvSpPr>
        <p:spPr>
          <a:xfrm>
            <a:off x="-1020159" y="8813065"/>
            <a:ext cx="2385245" cy="2385245"/>
          </a:xfrm>
          <a:custGeom>
            <a:rect b="b" l="l" r="r" t="t"/>
            <a:pathLst>
              <a:path extrusionOk="0" h="2385245" w="2385245">
                <a:moveTo>
                  <a:pt x="0" y="0"/>
                </a:moveTo>
                <a:lnTo>
                  <a:pt x="2385245" y="0"/>
                </a:lnTo>
                <a:lnTo>
                  <a:pt x="2385245" y="2385244"/>
                </a:lnTo>
                <a:lnTo>
                  <a:pt x="0" y="2385244"/>
                </a:lnTo>
                <a:lnTo>
                  <a:pt x="0" y="0"/>
                </a:lnTo>
                <a:close/>
              </a:path>
            </a:pathLst>
          </a:custGeom>
          <a:blipFill rotWithShape="1">
            <a:blip r:embed="rId5">
              <a:alphaModFix/>
            </a:blip>
            <a:stretch>
              <a:fillRect b="0" l="0" r="0" t="0"/>
            </a:stretch>
          </a:blipFill>
          <a:ln>
            <a:noFill/>
          </a:ln>
        </p:spPr>
      </p:sp>
      <p:sp>
        <p:nvSpPr>
          <p:cNvPr id="344" name="Google Shape;344;p6"/>
          <p:cNvSpPr txBox="1"/>
          <p:nvPr/>
        </p:nvSpPr>
        <p:spPr>
          <a:xfrm>
            <a:off x="1031007" y="1842547"/>
            <a:ext cx="8259600" cy="163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300" u="none" cap="none" strike="noStrike">
                <a:solidFill>
                  <a:srgbClr val="000000"/>
                </a:solidFill>
                <a:latin typeface="Montserrat"/>
                <a:ea typeface="Montserrat"/>
                <a:cs typeface="Montserrat"/>
                <a:sym typeface="Montserrat"/>
              </a:rPr>
              <a:t>TUJUAN PENDIDIKAN IPS DI SD</a:t>
            </a:r>
            <a:endParaRPr sz="1200"/>
          </a:p>
        </p:txBody>
      </p:sp>
      <p:sp>
        <p:nvSpPr>
          <p:cNvPr id="345" name="Google Shape;345;p6"/>
          <p:cNvSpPr txBox="1"/>
          <p:nvPr/>
        </p:nvSpPr>
        <p:spPr>
          <a:xfrm>
            <a:off x="1388631" y="3709311"/>
            <a:ext cx="6459600" cy="50469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1999" u="none" cap="none" strike="noStrike">
                <a:solidFill>
                  <a:srgbClr val="FFFFFF"/>
                </a:solidFill>
                <a:latin typeface="Poppins"/>
                <a:ea typeface="Poppins"/>
                <a:cs typeface="Poppins"/>
                <a:sym typeface="Poppins"/>
              </a:rPr>
              <a:t>Pendidikan IPS bertujuan “membina peserta didik menjadi warga negara yang baik, yang memiliki pengetahuan, keterampilan dan kepedulian sosial, yang berguna bagi dirinya sendiri serta bagi masyarakat dan negara”. Untuk merealisasikan tujuan ini maka prosespembelajaran IPS tidak hanya menekankan pada aspek pengetahuan </a:t>
            </a:r>
            <a:endParaRPr sz="1200"/>
          </a:p>
          <a:p>
            <a:pPr indent="0" lvl="0" marL="0" marR="0" rtl="0" algn="l">
              <a:lnSpc>
                <a:spcPct val="140018"/>
              </a:lnSpc>
              <a:spcBef>
                <a:spcPts val="0"/>
              </a:spcBef>
              <a:spcAft>
                <a:spcPts val="0"/>
              </a:spcAft>
              <a:buNone/>
            </a:pPr>
            <a:r>
              <a:rPr b="0" i="0" lang="en-US" sz="1999" u="none" cap="none" strike="noStrike">
                <a:solidFill>
                  <a:srgbClr val="FFFFFF"/>
                </a:solidFill>
                <a:latin typeface="Poppins"/>
                <a:ea typeface="Poppins"/>
                <a:cs typeface="Poppins"/>
                <a:sym typeface="Poppins"/>
              </a:rPr>
              <a:t>(kognitif), dan keterampilan (psikomotor) saja, melainkan meliputi juga aspek akhlak (afektif) dalam menghayati serta menyadari kehidupan yang penuh dengan masalah, tantangan, hambatan, dan persaingan</a:t>
            </a:r>
            <a:endParaRPr sz="1200"/>
          </a:p>
        </p:txBody>
      </p:sp>
      <p:sp>
        <p:nvSpPr>
          <p:cNvPr id="346" name="Google Shape;346;p6"/>
          <p:cNvSpPr txBox="1"/>
          <p:nvPr/>
        </p:nvSpPr>
        <p:spPr>
          <a:xfrm>
            <a:off x="12782859" y="893422"/>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347" name="Google Shape;347;p6"/>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348" name="Google Shape;348;p6"/>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7"/>
          <p:cNvGrpSpPr/>
          <p:nvPr/>
        </p:nvGrpSpPr>
        <p:grpSpPr>
          <a:xfrm>
            <a:off x="15880625" y="8140073"/>
            <a:ext cx="5516432" cy="4097731"/>
            <a:chOff x="0" y="-66675"/>
            <a:chExt cx="1452888" cy="1079238"/>
          </a:xfrm>
        </p:grpSpPr>
        <p:sp>
          <p:nvSpPr>
            <p:cNvPr id="354" name="Google Shape;354;p7"/>
            <p:cNvSpPr/>
            <p:nvPr/>
          </p:nvSpPr>
          <p:spPr>
            <a:xfrm>
              <a:off x="0" y="0"/>
              <a:ext cx="1452888" cy="1012563"/>
            </a:xfrm>
            <a:custGeom>
              <a:rect b="b" l="l" r="r" t="t"/>
              <a:pathLst>
                <a:path extrusionOk="0" h="1012563" w="1452888">
                  <a:moveTo>
                    <a:pt x="42103" y="0"/>
                  </a:moveTo>
                  <a:lnTo>
                    <a:pt x="1410785" y="0"/>
                  </a:lnTo>
                  <a:cubicBezTo>
                    <a:pt x="1421951" y="0"/>
                    <a:pt x="1432660" y="4436"/>
                    <a:pt x="1440556" y="12332"/>
                  </a:cubicBezTo>
                  <a:cubicBezTo>
                    <a:pt x="1448452" y="20227"/>
                    <a:pt x="1452888" y="30936"/>
                    <a:pt x="1452888" y="42103"/>
                  </a:cubicBezTo>
                  <a:lnTo>
                    <a:pt x="1452888" y="970460"/>
                  </a:lnTo>
                  <a:cubicBezTo>
                    <a:pt x="1452888" y="981626"/>
                    <a:pt x="1448452" y="992335"/>
                    <a:pt x="1440556" y="1000231"/>
                  </a:cubicBezTo>
                  <a:cubicBezTo>
                    <a:pt x="1432660" y="1008127"/>
                    <a:pt x="1421951" y="1012563"/>
                    <a:pt x="1410785" y="1012563"/>
                  </a:cubicBezTo>
                  <a:lnTo>
                    <a:pt x="42103" y="1012563"/>
                  </a:lnTo>
                  <a:cubicBezTo>
                    <a:pt x="30936" y="1012563"/>
                    <a:pt x="20227" y="1008127"/>
                    <a:pt x="12332" y="1000231"/>
                  </a:cubicBezTo>
                  <a:cubicBezTo>
                    <a:pt x="4436" y="992335"/>
                    <a:pt x="0" y="981626"/>
                    <a:pt x="0" y="970460"/>
                  </a:cubicBezTo>
                  <a:lnTo>
                    <a:pt x="0" y="42103"/>
                  </a:lnTo>
                  <a:cubicBezTo>
                    <a:pt x="0" y="30936"/>
                    <a:pt x="4436" y="20227"/>
                    <a:pt x="12332" y="12332"/>
                  </a:cubicBezTo>
                  <a:cubicBezTo>
                    <a:pt x="20227" y="4436"/>
                    <a:pt x="30936" y="0"/>
                    <a:pt x="42103"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txBox="1"/>
            <p:nvPr/>
          </p:nvSpPr>
          <p:spPr>
            <a:xfrm>
              <a:off x="0" y="-66675"/>
              <a:ext cx="1452888" cy="107923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7"/>
          <p:cNvGrpSpPr/>
          <p:nvPr/>
        </p:nvGrpSpPr>
        <p:grpSpPr>
          <a:xfrm>
            <a:off x="1420524" y="2568540"/>
            <a:ext cx="6703765" cy="7034576"/>
            <a:chOff x="0" y="-66675"/>
            <a:chExt cx="1765601" cy="1852728"/>
          </a:xfrm>
        </p:grpSpPr>
        <p:sp>
          <p:nvSpPr>
            <p:cNvPr id="357" name="Google Shape;357;p7"/>
            <p:cNvSpPr/>
            <p:nvPr/>
          </p:nvSpPr>
          <p:spPr>
            <a:xfrm>
              <a:off x="0" y="0"/>
              <a:ext cx="1765601" cy="1786053"/>
            </a:xfrm>
            <a:custGeom>
              <a:rect b="b" l="l" r="r" t="t"/>
              <a:pathLst>
                <a:path extrusionOk="0" h="1786053" w="1765601">
                  <a:moveTo>
                    <a:pt x="34646" y="0"/>
                  </a:moveTo>
                  <a:lnTo>
                    <a:pt x="1730955" y="0"/>
                  </a:lnTo>
                  <a:cubicBezTo>
                    <a:pt x="1750089" y="0"/>
                    <a:pt x="1765601" y="15511"/>
                    <a:pt x="1765601" y="34646"/>
                  </a:cubicBezTo>
                  <a:lnTo>
                    <a:pt x="1765601" y="1751407"/>
                  </a:lnTo>
                  <a:cubicBezTo>
                    <a:pt x="1765601" y="1770541"/>
                    <a:pt x="1750089" y="1786053"/>
                    <a:pt x="1730955" y="1786053"/>
                  </a:cubicBezTo>
                  <a:lnTo>
                    <a:pt x="34646" y="1786053"/>
                  </a:lnTo>
                  <a:cubicBezTo>
                    <a:pt x="15511" y="1786053"/>
                    <a:pt x="0" y="1770541"/>
                    <a:pt x="0" y="1751407"/>
                  </a:cubicBezTo>
                  <a:lnTo>
                    <a:pt x="0" y="34646"/>
                  </a:lnTo>
                  <a:cubicBezTo>
                    <a:pt x="0" y="15511"/>
                    <a:pt x="15511" y="0"/>
                    <a:pt x="3464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txBox="1"/>
            <p:nvPr/>
          </p:nvSpPr>
          <p:spPr>
            <a:xfrm>
              <a:off x="0" y="-66675"/>
              <a:ext cx="1765601" cy="185272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7"/>
          <p:cNvSpPr/>
          <p:nvPr/>
        </p:nvSpPr>
        <p:spPr>
          <a:xfrm>
            <a:off x="9168961" y="4522275"/>
            <a:ext cx="5883458" cy="2956438"/>
          </a:xfrm>
          <a:custGeom>
            <a:rect b="b" l="l" r="r" t="t"/>
            <a:pathLst>
              <a:path extrusionOk="0" h="2956438" w="5883458">
                <a:moveTo>
                  <a:pt x="0" y="0"/>
                </a:moveTo>
                <a:lnTo>
                  <a:pt x="5883458" y="0"/>
                </a:lnTo>
                <a:lnTo>
                  <a:pt x="5883458" y="2956438"/>
                </a:lnTo>
                <a:lnTo>
                  <a:pt x="0" y="2956438"/>
                </a:lnTo>
                <a:lnTo>
                  <a:pt x="0" y="0"/>
                </a:lnTo>
                <a:close/>
              </a:path>
            </a:pathLst>
          </a:custGeom>
          <a:blipFill rotWithShape="1">
            <a:blip r:embed="rId3">
              <a:alphaModFix/>
            </a:blip>
            <a:stretch>
              <a:fillRect b="0" l="0" r="0" t="0"/>
            </a:stretch>
          </a:blipFill>
          <a:ln>
            <a:noFill/>
          </a:ln>
        </p:spPr>
      </p:sp>
      <p:grpSp>
        <p:nvGrpSpPr>
          <p:cNvPr id="360" name="Google Shape;360;p7"/>
          <p:cNvGrpSpPr/>
          <p:nvPr/>
        </p:nvGrpSpPr>
        <p:grpSpPr>
          <a:xfrm>
            <a:off x="9363075" y="3376023"/>
            <a:ext cx="7770230" cy="4883856"/>
            <a:chOff x="0" y="-66675"/>
            <a:chExt cx="2647598" cy="1664106"/>
          </a:xfrm>
        </p:grpSpPr>
        <p:sp>
          <p:nvSpPr>
            <p:cNvPr id="361" name="Google Shape;361;p7"/>
            <p:cNvSpPr/>
            <p:nvPr/>
          </p:nvSpPr>
          <p:spPr>
            <a:xfrm>
              <a:off x="0" y="0"/>
              <a:ext cx="2647598" cy="1597431"/>
            </a:xfrm>
            <a:custGeom>
              <a:rect b="b" l="l" r="r" t="t"/>
              <a:pathLst>
                <a:path extrusionOk="0" h="1597431" w="2647598">
                  <a:moveTo>
                    <a:pt x="22916" y="0"/>
                  </a:moveTo>
                  <a:lnTo>
                    <a:pt x="2624681" y="0"/>
                  </a:lnTo>
                  <a:cubicBezTo>
                    <a:pt x="2637338" y="0"/>
                    <a:pt x="2647598" y="10260"/>
                    <a:pt x="2647598" y="22916"/>
                  </a:cubicBezTo>
                  <a:lnTo>
                    <a:pt x="2647598" y="1574515"/>
                  </a:lnTo>
                  <a:cubicBezTo>
                    <a:pt x="2647598" y="1587171"/>
                    <a:pt x="2637338" y="1597431"/>
                    <a:pt x="2624681" y="1597431"/>
                  </a:cubicBezTo>
                  <a:lnTo>
                    <a:pt x="22916" y="1597431"/>
                  </a:lnTo>
                  <a:cubicBezTo>
                    <a:pt x="10260" y="1597431"/>
                    <a:pt x="0" y="1587171"/>
                    <a:pt x="0" y="1574515"/>
                  </a:cubicBezTo>
                  <a:lnTo>
                    <a:pt x="0" y="22916"/>
                  </a:lnTo>
                  <a:cubicBezTo>
                    <a:pt x="0" y="10260"/>
                    <a:pt x="10260" y="0"/>
                    <a:pt x="22916"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txBox="1"/>
            <p:nvPr/>
          </p:nvSpPr>
          <p:spPr>
            <a:xfrm>
              <a:off x="0" y="-66675"/>
              <a:ext cx="2647598" cy="166410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7"/>
          <p:cNvGrpSpPr/>
          <p:nvPr/>
        </p:nvGrpSpPr>
        <p:grpSpPr>
          <a:xfrm>
            <a:off x="17464743" y="697415"/>
            <a:ext cx="2105238" cy="946459"/>
            <a:chOff x="0" y="-66675"/>
            <a:chExt cx="554466" cy="249273"/>
          </a:xfrm>
        </p:grpSpPr>
        <p:sp>
          <p:nvSpPr>
            <p:cNvPr id="364" name="Google Shape;364;p7"/>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7"/>
          <p:cNvGrpSpPr/>
          <p:nvPr/>
        </p:nvGrpSpPr>
        <p:grpSpPr>
          <a:xfrm>
            <a:off x="16503942" y="725007"/>
            <a:ext cx="755358" cy="918867"/>
            <a:chOff x="0" y="-66675"/>
            <a:chExt cx="223278" cy="271609"/>
          </a:xfrm>
        </p:grpSpPr>
        <p:sp>
          <p:nvSpPr>
            <p:cNvPr id="367" name="Google Shape;367;p7"/>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7"/>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grpSp>
        <p:nvGrpSpPr>
          <p:cNvPr id="370" name="Google Shape;370;p7"/>
          <p:cNvGrpSpPr/>
          <p:nvPr/>
        </p:nvGrpSpPr>
        <p:grpSpPr>
          <a:xfrm>
            <a:off x="1365086" y="795997"/>
            <a:ext cx="3122527" cy="811463"/>
            <a:chOff x="0" y="-66675"/>
            <a:chExt cx="958956" cy="249208"/>
          </a:xfrm>
        </p:grpSpPr>
        <p:sp>
          <p:nvSpPr>
            <p:cNvPr id="371" name="Google Shape;371;p7"/>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7"/>
          <p:cNvGrpSpPr/>
          <p:nvPr/>
        </p:nvGrpSpPr>
        <p:grpSpPr>
          <a:xfrm>
            <a:off x="1028700" y="1028700"/>
            <a:ext cx="125648" cy="125648"/>
            <a:chOff x="0" y="0"/>
            <a:chExt cx="812800" cy="812800"/>
          </a:xfrm>
        </p:grpSpPr>
        <p:sp>
          <p:nvSpPr>
            <p:cNvPr id="374" name="Google Shape;374;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7"/>
          <p:cNvGrpSpPr/>
          <p:nvPr/>
        </p:nvGrpSpPr>
        <p:grpSpPr>
          <a:xfrm>
            <a:off x="1028700" y="1248611"/>
            <a:ext cx="123341" cy="123341"/>
            <a:chOff x="0" y="0"/>
            <a:chExt cx="812800" cy="812800"/>
          </a:xfrm>
        </p:grpSpPr>
        <p:sp>
          <p:nvSpPr>
            <p:cNvPr id="377" name="Google Shape;37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7"/>
          <p:cNvGrpSpPr/>
          <p:nvPr/>
        </p:nvGrpSpPr>
        <p:grpSpPr>
          <a:xfrm>
            <a:off x="1031007" y="1467202"/>
            <a:ext cx="123341" cy="123341"/>
            <a:chOff x="0" y="0"/>
            <a:chExt cx="812800" cy="812800"/>
          </a:xfrm>
        </p:grpSpPr>
        <p:sp>
          <p:nvSpPr>
            <p:cNvPr id="380" name="Google Shape;38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7"/>
          <p:cNvGrpSpPr/>
          <p:nvPr/>
        </p:nvGrpSpPr>
        <p:grpSpPr>
          <a:xfrm>
            <a:off x="16601300" y="8592832"/>
            <a:ext cx="2179141" cy="827876"/>
            <a:chOff x="0" y="-66675"/>
            <a:chExt cx="573930" cy="218042"/>
          </a:xfrm>
        </p:grpSpPr>
        <p:sp>
          <p:nvSpPr>
            <p:cNvPr id="383" name="Google Shape;383;p7"/>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5" name="Google Shape;385;p7"/>
          <p:cNvSpPr/>
          <p:nvPr/>
        </p:nvSpPr>
        <p:spPr>
          <a:xfrm>
            <a:off x="6631916" y="-1136634"/>
            <a:ext cx="2385245" cy="2385245"/>
          </a:xfrm>
          <a:custGeom>
            <a:rect b="b" l="l" r="r" t="t"/>
            <a:pathLst>
              <a:path extrusionOk="0" h="2385245" w="2385245">
                <a:moveTo>
                  <a:pt x="0" y="0"/>
                </a:moveTo>
                <a:lnTo>
                  <a:pt x="2385245" y="0"/>
                </a:lnTo>
                <a:lnTo>
                  <a:pt x="2385245" y="2385245"/>
                </a:lnTo>
                <a:lnTo>
                  <a:pt x="0" y="2385245"/>
                </a:lnTo>
                <a:lnTo>
                  <a:pt x="0" y="0"/>
                </a:lnTo>
                <a:close/>
              </a:path>
            </a:pathLst>
          </a:custGeom>
          <a:blipFill rotWithShape="1">
            <a:blip r:embed="rId5">
              <a:alphaModFix/>
            </a:blip>
            <a:stretch>
              <a:fillRect b="0" l="0" r="0" t="0"/>
            </a:stretch>
          </a:blipFill>
          <a:ln>
            <a:noFill/>
          </a:ln>
        </p:spPr>
      </p:sp>
      <p:sp>
        <p:nvSpPr>
          <p:cNvPr id="386" name="Google Shape;386;p7"/>
          <p:cNvSpPr/>
          <p:nvPr/>
        </p:nvSpPr>
        <p:spPr>
          <a:xfrm>
            <a:off x="17630151" y="3135368"/>
            <a:ext cx="1315698" cy="1315698"/>
          </a:xfrm>
          <a:custGeom>
            <a:rect b="b" l="l" r="r" t="t"/>
            <a:pathLst>
              <a:path extrusionOk="0" h="1315698" w="1315698">
                <a:moveTo>
                  <a:pt x="0" y="0"/>
                </a:moveTo>
                <a:lnTo>
                  <a:pt x="1315698" y="0"/>
                </a:lnTo>
                <a:lnTo>
                  <a:pt x="1315698" y="1315698"/>
                </a:lnTo>
                <a:lnTo>
                  <a:pt x="0" y="1315698"/>
                </a:lnTo>
                <a:lnTo>
                  <a:pt x="0" y="0"/>
                </a:lnTo>
                <a:close/>
              </a:path>
            </a:pathLst>
          </a:custGeom>
          <a:blipFill rotWithShape="1">
            <a:blip r:embed="rId5">
              <a:alphaModFix/>
            </a:blip>
            <a:stretch>
              <a:fillRect b="0" l="0" r="0" t="0"/>
            </a:stretch>
          </a:blipFill>
          <a:ln>
            <a:noFill/>
          </a:ln>
        </p:spPr>
      </p:sp>
      <p:sp>
        <p:nvSpPr>
          <p:cNvPr id="387" name="Google Shape;387;p7"/>
          <p:cNvSpPr/>
          <p:nvPr/>
        </p:nvSpPr>
        <p:spPr>
          <a:xfrm>
            <a:off x="1871591" y="2240954"/>
            <a:ext cx="6777109" cy="7026041"/>
          </a:xfrm>
          <a:custGeom>
            <a:rect b="b" l="l" r="r" t="t"/>
            <a:pathLst>
              <a:path extrusionOk="0" h="818240" w="789250">
                <a:moveTo>
                  <a:pt x="26274" y="0"/>
                </a:moveTo>
                <a:lnTo>
                  <a:pt x="762976" y="0"/>
                </a:lnTo>
                <a:cubicBezTo>
                  <a:pt x="777487" y="0"/>
                  <a:pt x="789250" y="11763"/>
                  <a:pt x="789250" y="26274"/>
                </a:cubicBezTo>
                <a:lnTo>
                  <a:pt x="789250" y="791966"/>
                </a:lnTo>
                <a:cubicBezTo>
                  <a:pt x="789250" y="806477"/>
                  <a:pt x="777487" y="818240"/>
                  <a:pt x="762976" y="818240"/>
                </a:cubicBezTo>
                <a:lnTo>
                  <a:pt x="26274" y="818240"/>
                </a:lnTo>
                <a:cubicBezTo>
                  <a:pt x="11763" y="818240"/>
                  <a:pt x="0" y="806477"/>
                  <a:pt x="0" y="791966"/>
                </a:cubicBezTo>
                <a:lnTo>
                  <a:pt x="0" y="26274"/>
                </a:lnTo>
                <a:cubicBezTo>
                  <a:pt x="0" y="11763"/>
                  <a:pt x="11763" y="0"/>
                  <a:pt x="26274" y="0"/>
                </a:cubicBezTo>
                <a:close/>
              </a:path>
            </a:pathLst>
          </a:custGeom>
          <a:blipFill rotWithShape="1">
            <a:blip r:embed="rId6">
              <a:alphaModFix/>
            </a:blip>
            <a:stretch>
              <a:fillRect b="0" l="-27753" r="-2775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286998" y="9420708"/>
            <a:ext cx="1315698" cy="1315698"/>
          </a:xfrm>
          <a:custGeom>
            <a:rect b="b" l="l" r="r" t="t"/>
            <a:pathLst>
              <a:path extrusionOk="0" h="1315698" w="1315698">
                <a:moveTo>
                  <a:pt x="0" y="0"/>
                </a:moveTo>
                <a:lnTo>
                  <a:pt x="1315698" y="0"/>
                </a:lnTo>
                <a:lnTo>
                  <a:pt x="1315698" y="1315699"/>
                </a:lnTo>
                <a:lnTo>
                  <a:pt x="0" y="1315699"/>
                </a:lnTo>
                <a:lnTo>
                  <a:pt x="0" y="0"/>
                </a:lnTo>
                <a:close/>
              </a:path>
            </a:pathLst>
          </a:custGeom>
          <a:blipFill rotWithShape="1">
            <a:blip r:embed="rId5">
              <a:alphaModFix/>
            </a:blip>
            <a:stretch>
              <a:fillRect b="0" l="0" r="0" t="0"/>
            </a:stretch>
          </a:blipFill>
          <a:ln>
            <a:noFill/>
          </a:ln>
        </p:spPr>
      </p:sp>
      <p:sp>
        <p:nvSpPr>
          <p:cNvPr id="389" name="Google Shape;389;p7"/>
          <p:cNvSpPr txBox="1"/>
          <p:nvPr/>
        </p:nvSpPr>
        <p:spPr>
          <a:xfrm>
            <a:off x="9620584" y="3809773"/>
            <a:ext cx="8398500" cy="4340100"/>
          </a:xfrm>
          <a:prstGeom prst="rect">
            <a:avLst/>
          </a:prstGeom>
          <a:noFill/>
          <a:ln>
            <a:noFill/>
          </a:ln>
        </p:spPr>
        <p:txBody>
          <a:bodyPr anchorCtr="0" anchor="t" bIns="0" lIns="0" spcFirstLastPara="1" rIns="0" wrap="square" tIns="0">
            <a:spAutoFit/>
          </a:bodyPr>
          <a:lstStyle/>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Landasan Operasional</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Landasan Filosofis</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Landasan Ideologis</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Landasan Sosiologis</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Landasan Antropologis</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Lanadasan Kemanusiaan</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Lanadasan Politis</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Landasan Psikologis</a:t>
            </a:r>
            <a:endParaRPr/>
          </a:p>
          <a:p>
            <a:pPr indent="-298466" lvl="1" marL="596935" marR="0" rtl="0" algn="just">
              <a:lnSpc>
                <a:spcPct val="115014"/>
              </a:lnSpc>
              <a:spcBef>
                <a:spcPts val="0"/>
              </a:spcBef>
              <a:spcAft>
                <a:spcPts val="0"/>
              </a:spcAft>
              <a:buClr>
                <a:srgbClr val="FFFFFF"/>
              </a:buClr>
              <a:buSzPts val="2764"/>
              <a:buFont typeface="Poppins"/>
              <a:buAutoNum type="arabicPeriod"/>
            </a:pPr>
            <a:r>
              <a:rPr b="0" i="0" lang="en-US" sz="2764" u="none" cap="none" strike="noStrike">
                <a:solidFill>
                  <a:srgbClr val="FFFFFF"/>
                </a:solidFill>
                <a:latin typeface="Poppins"/>
                <a:ea typeface="Poppins"/>
                <a:cs typeface="Poppins"/>
                <a:sym typeface="Poppins"/>
              </a:rPr>
              <a:t>Landasan Religius</a:t>
            </a:r>
            <a:endParaRPr/>
          </a:p>
        </p:txBody>
      </p:sp>
      <p:sp>
        <p:nvSpPr>
          <p:cNvPr id="390" name="Google Shape;390;p7"/>
          <p:cNvSpPr txBox="1"/>
          <p:nvPr/>
        </p:nvSpPr>
        <p:spPr>
          <a:xfrm>
            <a:off x="9363075" y="1628994"/>
            <a:ext cx="7128056" cy="13728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5300" u="none" cap="none" strike="noStrike">
                <a:solidFill>
                  <a:srgbClr val="000000"/>
                </a:solidFill>
                <a:latin typeface="Montserrat"/>
                <a:ea typeface="Montserrat"/>
                <a:cs typeface="Montserrat"/>
                <a:sym typeface="Montserrat"/>
              </a:rPr>
              <a:t>LANDASAN KURIKULUM IPS SD</a:t>
            </a:r>
            <a:endParaRPr/>
          </a:p>
        </p:txBody>
      </p:sp>
      <p:sp>
        <p:nvSpPr>
          <p:cNvPr id="391" name="Google Shape;391;p7"/>
          <p:cNvSpPr txBox="1"/>
          <p:nvPr/>
        </p:nvSpPr>
        <p:spPr>
          <a:xfrm>
            <a:off x="12782859" y="877488"/>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392" name="Google Shape;392;p7"/>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393" name="Google Shape;393;p7"/>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FFFFFF"/>
                </a:solidFill>
                <a:latin typeface="Poppins"/>
                <a:ea typeface="Poppins"/>
                <a:cs typeface="Poppins"/>
                <a:sym typeface="Poppins"/>
              </a:rPr>
              <a:t>07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8"/>
          <p:cNvSpPr/>
          <p:nvPr/>
        </p:nvSpPr>
        <p:spPr>
          <a:xfrm>
            <a:off x="447008" y="3825593"/>
            <a:ext cx="6835530" cy="2889354"/>
          </a:xfrm>
          <a:custGeom>
            <a:rect b="b" l="l" r="r" t="t"/>
            <a:pathLst>
              <a:path extrusionOk="0" h="415985" w="984123">
                <a:moveTo>
                  <a:pt x="26050" y="0"/>
                </a:moveTo>
                <a:lnTo>
                  <a:pt x="958074" y="0"/>
                </a:lnTo>
                <a:cubicBezTo>
                  <a:pt x="964982" y="0"/>
                  <a:pt x="971608" y="2745"/>
                  <a:pt x="976494" y="7630"/>
                </a:cubicBezTo>
                <a:cubicBezTo>
                  <a:pt x="981379" y="12515"/>
                  <a:pt x="984123" y="19141"/>
                  <a:pt x="984123" y="26050"/>
                </a:cubicBezTo>
                <a:lnTo>
                  <a:pt x="984123" y="389936"/>
                </a:lnTo>
                <a:cubicBezTo>
                  <a:pt x="984123" y="396844"/>
                  <a:pt x="981379" y="403470"/>
                  <a:pt x="976494" y="408356"/>
                </a:cubicBezTo>
                <a:cubicBezTo>
                  <a:pt x="971608" y="413241"/>
                  <a:pt x="964982" y="415985"/>
                  <a:pt x="958074" y="415985"/>
                </a:cubicBezTo>
                <a:lnTo>
                  <a:pt x="26050" y="415985"/>
                </a:lnTo>
                <a:cubicBezTo>
                  <a:pt x="11663" y="415985"/>
                  <a:pt x="0" y="404323"/>
                  <a:pt x="0" y="389936"/>
                </a:cubicBezTo>
                <a:lnTo>
                  <a:pt x="0" y="26050"/>
                </a:lnTo>
                <a:cubicBezTo>
                  <a:pt x="0" y="19141"/>
                  <a:pt x="2745" y="12515"/>
                  <a:pt x="7630" y="7630"/>
                </a:cubicBezTo>
                <a:cubicBezTo>
                  <a:pt x="12515" y="2745"/>
                  <a:pt x="19141" y="0"/>
                  <a:pt x="26050" y="0"/>
                </a:cubicBezTo>
                <a:close/>
              </a:path>
            </a:pathLst>
          </a:custGeom>
          <a:blipFill rotWithShape="1">
            <a:blip r:embed="rId3">
              <a:alphaModFix/>
            </a:blip>
            <a:stretch>
              <a:fillRect b="-16535" l="0" r="0" t="-1653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9" name="Google Shape;399;p8"/>
          <p:cNvGrpSpPr/>
          <p:nvPr/>
        </p:nvGrpSpPr>
        <p:grpSpPr>
          <a:xfrm>
            <a:off x="8885233" y="3232387"/>
            <a:ext cx="7618709" cy="4536577"/>
            <a:chOff x="0" y="-66675"/>
            <a:chExt cx="1709113" cy="1017695"/>
          </a:xfrm>
        </p:grpSpPr>
        <p:sp>
          <p:nvSpPr>
            <p:cNvPr id="400" name="Google Shape;400;p8"/>
            <p:cNvSpPr/>
            <p:nvPr/>
          </p:nvSpPr>
          <p:spPr>
            <a:xfrm>
              <a:off x="0" y="0"/>
              <a:ext cx="1709113" cy="951020"/>
            </a:xfrm>
            <a:custGeom>
              <a:rect b="b" l="l" r="r" t="t"/>
              <a:pathLst>
                <a:path extrusionOk="0" h="951020" w="1709113">
                  <a:moveTo>
                    <a:pt x="30485" y="0"/>
                  </a:moveTo>
                  <a:lnTo>
                    <a:pt x="1678628" y="0"/>
                  </a:lnTo>
                  <a:cubicBezTo>
                    <a:pt x="1695464" y="0"/>
                    <a:pt x="1709113" y="13649"/>
                    <a:pt x="1709113" y="30485"/>
                  </a:cubicBezTo>
                  <a:lnTo>
                    <a:pt x="1709113" y="920535"/>
                  </a:lnTo>
                  <a:cubicBezTo>
                    <a:pt x="1709113" y="928620"/>
                    <a:pt x="1705901" y="936374"/>
                    <a:pt x="1700184" y="942091"/>
                  </a:cubicBezTo>
                  <a:cubicBezTo>
                    <a:pt x="1694467" y="947808"/>
                    <a:pt x="1686713" y="951020"/>
                    <a:pt x="1678628" y="951020"/>
                  </a:cubicBezTo>
                  <a:lnTo>
                    <a:pt x="30485" y="951020"/>
                  </a:lnTo>
                  <a:cubicBezTo>
                    <a:pt x="22400" y="951020"/>
                    <a:pt x="14646" y="947808"/>
                    <a:pt x="8929" y="942091"/>
                  </a:cubicBezTo>
                  <a:cubicBezTo>
                    <a:pt x="3212" y="936374"/>
                    <a:pt x="0" y="928620"/>
                    <a:pt x="0" y="920535"/>
                  </a:cubicBezTo>
                  <a:lnTo>
                    <a:pt x="0" y="30485"/>
                  </a:lnTo>
                  <a:cubicBezTo>
                    <a:pt x="0" y="22400"/>
                    <a:pt x="3212" y="14646"/>
                    <a:pt x="8929" y="8929"/>
                  </a:cubicBezTo>
                  <a:cubicBezTo>
                    <a:pt x="14646" y="3212"/>
                    <a:pt x="22400" y="0"/>
                    <a:pt x="30485"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8"/>
            <p:cNvSpPr txBox="1"/>
            <p:nvPr/>
          </p:nvSpPr>
          <p:spPr>
            <a:xfrm>
              <a:off x="0" y="-66675"/>
              <a:ext cx="1709113" cy="101769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8"/>
          <p:cNvGrpSpPr/>
          <p:nvPr/>
        </p:nvGrpSpPr>
        <p:grpSpPr>
          <a:xfrm>
            <a:off x="8249100" y="2985479"/>
            <a:ext cx="1719800" cy="1719800"/>
            <a:chOff x="0" y="0"/>
            <a:chExt cx="812800" cy="812800"/>
          </a:xfrm>
        </p:grpSpPr>
        <p:sp>
          <p:nvSpPr>
            <p:cNvPr id="403" name="Google Shape;40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8"/>
          <p:cNvSpPr/>
          <p:nvPr/>
        </p:nvSpPr>
        <p:spPr>
          <a:xfrm>
            <a:off x="8662677" y="3347888"/>
            <a:ext cx="962646" cy="994983"/>
          </a:xfrm>
          <a:custGeom>
            <a:rect b="b" l="l" r="r" t="t"/>
            <a:pathLst>
              <a:path extrusionOk="0" h="994983" w="962646">
                <a:moveTo>
                  <a:pt x="0" y="0"/>
                </a:moveTo>
                <a:lnTo>
                  <a:pt x="962646" y="0"/>
                </a:lnTo>
                <a:lnTo>
                  <a:pt x="962646" y="994983"/>
                </a:lnTo>
                <a:lnTo>
                  <a:pt x="0" y="994983"/>
                </a:lnTo>
                <a:lnTo>
                  <a:pt x="0" y="0"/>
                </a:lnTo>
                <a:close/>
              </a:path>
            </a:pathLst>
          </a:custGeom>
          <a:blipFill rotWithShape="1">
            <a:blip r:embed="rId4">
              <a:alphaModFix/>
            </a:blip>
            <a:stretch>
              <a:fillRect b="0" l="0" r="0" t="0"/>
            </a:stretch>
          </a:blipFill>
          <a:ln>
            <a:noFill/>
          </a:ln>
        </p:spPr>
      </p:sp>
      <p:grpSp>
        <p:nvGrpSpPr>
          <p:cNvPr id="406" name="Google Shape;406;p8"/>
          <p:cNvGrpSpPr/>
          <p:nvPr/>
        </p:nvGrpSpPr>
        <p:grpSpPr>
          <a:xfrm>
            <a:off x="-827299" y="2732322"/>
            <a:ext cx="1535884" cy="5244830"/>
            <a:chOff x="0" y="-66675"/>
            <a:chExt cx="404513" cy="1381354"/>
          </a:xfrm>
        </p:grpSpPr>
        <p:sp>
          <p:nvSpPr>
            <p:cNvPr id="407" name="Google Shape;407;p8"/>
            <p:cNvSpPr/>
            <p:nvPr/>
          </p:nvSpPr>
          <p:spPr>
            <a:xfrm>
              <a:off x="0" y="0"/>
              <a:ext cx="404513" cy="1314679"/>
            </a:xfrm>
            <a:custGeom>
              <a:rect b="b" l="l" r="r" t="t"/>
              <a:pathLst>
                <a:path extrusionOk="0" h="1314679" w="404513">
                  <a:moveTo>
                    <a:pt x="151221" y="0"/>
                  </a:moveTo>
                  <a:lnTo>
                    <a:pt x="253292" y="0"/>
                  </a:lnTo>
                  <a:cubicBezTo>
                    <a:pt x="293398" y="0"/>
                    <a:pt x="331862" y="15932"/>
                    <a:pt x="360221" y="44292"/>
                  </a:cubicBezTo>
                  <a:cubicBezTo>
                    <a:pt x="388581" y="72651"/>
                    <a:pt x="404513" y="111115"/>
                    <a:pt x="404513" y="151221"/>
                  </a:cubicBezTo>
                  <a:lnTo>
                    <a:pt x="404513" y="1163458"/>
                  </a:lnTo>
                  <a:cubicBezTo>
                    <a:pt x="404513" y="1203565"/>
                    <a:pt x="388581" y="1242028"/>
                    <a:pt x="360221" y="1270388"/>
                  </a:cubicBezTo>
                  <a:cubicBezTo>
                    <a:pt x="331862" y="1298747"/>
                    <a:pt x="293398" y="1314679"/>
                    <a:pt x="253292" y="1314679"/>
                  </a:cubicBezTo>
                  <a:lnTo>
                    <a:pt x="151221" y="1314679"/>
                  </a:lnTo>
                  <a:cubicBezTo>
                    <a:pt x="111115" y="1314679"/>
                    <a:pt x="72651" y="1298747"/>
                    <a:pt x="44292" y="1270388"/>
                  </a:cubicBezTo>
                  <a:cubicBezTo>
                    <a:pt x="15932" y="1242028"/>
                    <a:pt x="0" y="1203565"/>
                    <a:pt x="0" y="1163458"/>
                  </a:cubicBezTo>
                  <a:lnTo>
                    <a:pt x="0" y="151221"/>
                  </a:lnTo>
                  <a:cubicBezTo>
                    <a:pt x="0" y="111115"/>
                    <a:pt x="15932" y="72651"/>
                    <a:pt x="44292" y="44292"/>
                  </a:cubicBezTo>
                  <a:cubicBezTo>
                    <a:pt x="72651" y="15932"/>
                    <a:pt x="111115" y="0"/>
                    <a:pt x="151221"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txBox="1"/>
            <p:nvPr/>
          </p:nvSpPr>
          <p:spPr>
            <a:xfrm>
              <a:off x="0" y="-66675"/>
              <a:ext cx="404513" cy="1381354"/>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9" name="Google Shape;409;p8"/>
          <p:cNvGrpSpPr/>
          <p:nvPr/>
        </p:nvGrpSpPr>
        <p:grpSpPr>
          <a:xfrm>
            <a:off x="17509415" y="2732322"/>
            <a:ext cx="1535884" cy="5244830"/>
            <a:chOff x="0" y="-66675"/>
            <a:chExt cx="404513" cy="1381354"/>
          </a:xfrm>
        </p:grpSpPr>
        <p:sp>
          <p:nvSpPr>
            <p:cNvPr id="410" name="Google Shape;410;p8"/>
            <p:cNvSpPr/>
            <p:nvPr/>
          </p:nvSpPr>
          <p:spPr>
            <a:xfrm>
              <a:off x="0" y="0"/>
              <a:ext cx="404513" cy="1314679"/>
            </a:xfrm>
            <a:custGeom>
              <a:rect b="b" l="l" r="r" t="t"/>
              <a:pathLst>
                <a:path extrusionOk="0" h="1314679" w="404513">
                  <a:moveTo>
                    <a:pt x="151221" y="0"/>
                  </a:moveTo>
                  <a:lnTo>
                    <a:pt x="253292" y="0"/>
                  </a:lnTo>
                  <a:cubicBezTo>
                    <a:pt x="293398" y="0"/>
                    <a:pt x="331862" y="15932"/>
                    <a:pt x="360221" y="44292"/>
                  </a:cubicBezTo>
                  <a:cubicBezTo>
                    <a:pt x="388581" y="72651"/>
                    <a:pt x="404513" y="111115"/>
                    <a:pt x="404513" y="151221"/>
                  </a:cubicBezTo>
                  <a:lnTo>
                    <a:pt x="404513" y="1163458"/>
                  </a:lnTo>
                  <a:cubicBezTo>
                    <a:pt x="404513" y="1203565"/>
                    <a:pt x="388581" y="1242028"/>
                    <a:pt x="360221" y="1270388"/>
                  </a:cubicBezTo>
                  <a:cubicBezTo>
                    <a:pt x="331862" y="1298747"/>
                    <a:pt x="293398" y="1314679"/>
                    <a:pt x="253292" y="1314679"/>
                  </a:cubicBezTo>
                  <a:lnTo>
                    <a:pt x="151221" y="1314679"/>
                  </a:lnTo>
                  <a:cubicBezTo>
                    <a:pt x="111115" y="1314679"/>
                    <a:pt x="72651" y="1298747"/>
                    <a:pt x="44292" y="1270388"/>
                  </a:cubicBezTo>
                  <a:cubicBezTo>
                    <a:pt x="15932" y="1242028"/>
                    <a:pt x="0" y="1203565"/>
                    <a:pt x="0" y="1163458"/>
                  </a:cubicBezTo>
                  <a:lnTo>
                    <a:pt x="0" y="151221"/>
                  </a:lnTo>
                  <a:cubicBezTo>
                    <a:pt x="0" y="111115"/>
                    <a:pt x="15932" y="72651"/>
                    <a:pt x="44292" y="44292"/>
                  </a:cubicBezTo>
                  <a:cubicBezTo>
                    <a:pt x="72651" y="15932"/>
                    <a:pt x="111115" y="0"/>
                    <a:pt x="151221"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txBox="1"/>
            <p:nvPr/>
          </p:nvSpPr>
          <p:spPr>
            <a:xfrm>
              <a:off x="0" y="-66675"/>
              <a:ext cx="404513" cy="1381354"/>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8"/>
          <p:cNvGrpSpPr/>
          <p:nvPr/>
        </p:nvGrpSpPr>
        <p:grpSpPr>
          <a:xfrm>
            <a:off x="17464743" y="697415"/>
            <a:ext cx="2105238" cy="946459"/>
            <a:chOff x="0" y="-66675"/>
            <a:chExt cx="554466" cy="249273"/>
          </a:xfrm>
        </p:grpSpPr>
        <p:sp>
          <p:nvSpPr>
            <p:cNvPr id="413" name="Google Shape;413;p8"/>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5" name="Google Shape;415;p8"/>
          <p:cNvGrpSpPr/>
          <p:nvPr/>
        </p:nvGrpSpPr>
        <p:grpSpPr>
          <a:xfrm>
            <a:off x="16503942" y="725007"/>
            <a:ext cx="755358" cy="918867"/>
            <a:chOff x="0" y="-66675"/>
            <a:chExt cx="223278" cy="271609"/>
          </a:xfrm>
        </p:grpSpPr>
        <p:sp>
          <p:nvSpPr>
            <p:cNvPr id="416" name="Google Shape;416;p8"/>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8"/>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5">
              <a:alphaModFix/>
            </a:blip>
            <a:stretch>
              <a:fillRect b="0" l="0" r="0" t="0"/>
            </a:stretch>
          </a:blipFill>
          <a:ln>
            <a:noFill/>
          </a:ln>
        </p:spPr>
      </p:sp>
      <p:grpSp>
        <p:nvGrpSpPr>
          <p:cNvPr id="419" name="Google Shape;419;p8"/>
          <p:cNvGrpSpPr/>
          <p:nvPr/>
        </p:nvGrpSpPr>
        <p:grpSpPr>
          <a:xfrm>
            <a:off x="1365086" y="795997"/>
            <a:ext cx="3122527" cy="811463"/>
            <a:chOff x="0" y="-66675"/>
            <a:chExt cx="958956" cy="249208"/>
          </a:xfrm>
        </p:grpSpPr>
        <p:sp>
          <p:nvSpPr>
            <p:cNvPr id="420" name="Google Shape;420;p8"/>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8"/>
          <p:cNvGrpSpPr/>
          <p:nvPr/>
        </p:nvGrpSpPr>
        <p:grpSpPr>
          <a:xfrm>
            <a:off x="1028700" y="1028700"/>
            <a:ext cx="125648" cy="125648"/>
            <a:chOff x="0" y="0"/>
            <a:chExt cx="812800" cy="812800"/>
          </a:xfrm>
        </p:grpSpPr>
        <p:sp>
          <p:nvSpPr>
            <p:cNvPr id="423" name="Google Shape;42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5" name="Google Shape;425;p8"/>
          <p:cNvGrpSpPr/>
          <p:nvPr/>
        </p:nvGrpSpPr>
        <p:grpSpPr>
          <a:xfrm>
            <a:off x="1028700" y="1248611"/>
            <a:ext cx="123341" cy="123341"/>
            <a:chOff x="0" y="0"/>
            <a:chExt cx="812800" cy="812800"/>
          </a:xfrm>
        </p:grpSpPr>
        <p:sp>
          <p:nvSpPr>
            <p:cNvPr id="426" name="Google Shape;42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8"/>
          <p:cNvGrpSpPr/>
          <p:nvPr/>
        </p:nvGrpSpPr>
        <p:grpSpPr>
          <a:xfrm>
            <a:off x="1031007" y="1467202"/>
            <a:ext cx="123341" cy="123341"/>
            <a:chOff x="0" y="0"/>
            <a:chExt cx="812800" cy="812800"/>
          </a:xfrm>
        </p:grpSpPr>
        <p:sp>
          <p:nvSpPr>
            <p:cNvPr id="429" name="Google Shape;42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8"/>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p8"/>
          <p:cNvGrpSpPr/>
          <p:nvPr/>
        </p:nvGrpSpPr>
        <p:grpSpPr>
          <a:xfrm>
            <a:off x="16601300" y="8592832"/>
            <a:ext cx="2179141" cy="827876"/>
            <a:chOff x="0" y="-66675"/>
            <a:chExt cx="573930" cy="218042"/>
          </a:xfrm>
        </p:grpSpPr>
        <p:sp>
          <p:nvSpPr>
            <p:cNvPr id="432" name="Google Shape;432;p8"/>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8"/>
          <p:cNvSpPr/>
          <p:nvPr/>
        </p:nvSpPr>
        <p:spPr>
          <a:xfrm>
            <a:off x="6631916" y="-1136634"/>
            <a:ext cx="2385245" cy="2385245"/>
          </a:xfrm>
          <a:custGeom>
            <a:rect b="b" l="l" r="r" t="t"/>
            <a:pathLst>
              <a:path extrusionOk="0" h="2385245" w="2385245">
                <a:moveTo>
                  <a:pt x="0" y="0"/>
                </a:moveTo>
                <a:lnTo>
                  <a:pt x="2385245" y="0"/>
                </a:lnTo>
                <a:lnTo>
                  <a:pt x="2385245" y="2385245"/>
                </a:lnTo>
                <a:lnTo>
                  <a:pt x="0" y="2385245"/>
                </a:lnTo>
                <a:lnTo>
                  <a:pt x="0" y="0"/>
                </a:lnTo>
                <a:close/>
              </a:path>
            </a:pathLst>
          </a:custGeom>
          <a:blipFill rotWithShape="1">
            <a:blip r:embed="rId6">
              <a:alphaModFix/>
            </a:blip>
            <a:stretch>
              <a:fillRect b="0" l="0" r="0" t="0"/>
            </a:stretch>
          </a:blipFill>
          <a:ln>
            <a:noFill/>
          </a:ln>
        </p:spPr>
      </p:sp>
      <p:sp>
        <p:nvSpPr>
          <p:cNvPr id="435" name="Google Shape;435;p8"/>
          <p:cNvSpPr/>
          <p:nvPr/>
        </p:nvSpPr>
        <p:spPr>
          <a:xfrm>
            <a:off x="11326885" y="9420708"/>
            <a:ext cx="2385245" cy="2385245"/>
          </a:xfrm>
          <a:custGeom>
            <a:rect b="b" l="l" r="r" t="t"/>
            <a:pathLst>
              <a:path extrusionOk="0" h="2385245" w="2385245">
                <a:moveTo>
                  <a:pt x="0" y="0"/>
                </a:moveTo>
                <a:lnTo>
                  <a:pt x="2385245" y="0"/>
                </a:lnTo>
                <a:lnTo>
                  <a:pt x="2385245" y="2385245"/>
                </a:lnTo>
                <a:lnTo>
                  <a:pt x="0" y="2385245"/>
                </a:lnTo>
                <a:lnTo>
                  <a:pt x="0" y="0"/>
                </a:lnTo>
                <a:close/>
              </a:path>
            </a:pathLst>
          </a:custGeom>
          <a:blipFill rotWithShape="1">
            <a:blip r:embed="rId6">
              <a:alphaModFix/>
            </a:blip>
            <a:stretch>
              <a:fillRect b="0" l="0" r="0" t="0"/>
            </a:stretch>
          </a:blipFill>
          <a:ln>
            <a:noFill/>
          </a:ln>
        </p:spPr>
      </p:sp>
      <p:sp>
        <p:nvSpPr>
          <p:cNvPr id="436" name="Google Shape;436;p8"/>
          <p:cNvSpPr/>
          <p:nvPr/>
        </p:nvSpPr>
        <p:spPr>
          <a:xfrm>
            <a:off x="-657849" y="8141712"/>
            <a:ext cx="1315698" cy="1315698"/>
          </a:xfrm>
          <a:custGeom>
            <a:rect b="b" l="l" r="r" t="t"/>
            <a:pathLst>
              <a:path extrusionOk="0" h="1315698" w="1315698">
                <a:moveTo>
                  <a:pt x="0" y="0"/>
                </a:moveTo>
                <a:lnTo>
                  <a:pt x="1315698" y="0"/>
                </a:lnTo>
                <a:lnTo>
                  <a:pt x="1315698" y="1315698"/>
                </a:lnTo>
                <a:lnTo>
                  <a:pt x="0" y="1315698"/>
                </a:lnTo>
                <a:lnTo>
                  <a:pt x="0" y="0"/>
                </a:lnTo>
                <a:close/>
              </a:path>
            </a:pathLst>
          </a:custGeom>
          <a:blipFill rotWithShape="1">
            <a:blip r:embed="rId6">
              <a:alphaModFix/>
            </a:blip>
            <a:stretch>
              <a:fillRect b="0" l="0" r="0" t="0"/>
            </a:stretch>
          </a:blipFill>
          <a:ln>
            <a:noFill/>
          </a:ln>
        </p:spPr>
      </p:sp>
      <p:sp>
        <p:nvSpPr>
          <p:cNvPr id="437" name="Google Shape;437;p8"/>
          <p:cNvSpPr txBox="1"/>
          <p:nvPr/>
        </p:nvSpPr>
        <p:spPr>
          <a:xfrm>
            <a:off x="3864773" y="1962493"/>
            <a:ext cx="10558453" cy="102298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900" u="none" cap="none" strike="noStrike">
                <a:solidFill>
                  <a:srgbClr val="000000"/>
                </a:solidFill>
                <a:latin typeface="Montserrat"/>
                <a:ea typeface="Montserrat"/>
                <a:cs typeface="Montserrat"/>
                <a:sym typeface="Montserrat"/>
              </a:rPr>
              <a:t> KOMPONEN STRATEGI PEMBELAJARAN PADA KURIKULUM IPS SD</a:t>
            </a:r>
            <a:endParaRPr/>
          </a:p>
        </p:txBody>
      </p:sp>
      <p:sp>
        <p:nvSpPr>
          <p:cNvPr id="438" name="Google Shape;438;p8"/>
          <p:cNvSpPr txBox="1"/>
          <p:nvPr/>
        </p:nvSpPr>
        <p:spPr>
          <a:xfrm>
            <a:off x="10104769" y="3886206"/>
            <a:ext cx="6109268" cy="3469004"/>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1800" u="none" cap="none" strike="noStrike">
                <a:solidFill>
                  <a:srgbClr val="FFFFFF"/>
                </a:solidFill>
                <a:latin typeface="Poppins"/>
                <a:ea typeface="Poppins"/>
                <a:cs typeface="Poppins"/>
                <a:sym typeface="Poppins"/>
              </a:rPr>
              <a:t>Pada proses pengkajian kurikulum terdapat komponen yang penting yaitu strategi pembelajaran baik secara makro maupun mikro. Strategi pembelajaran mencakup prosedur, metode, model, dan teknik yang digunakan dalam menyajikan bahan atau isi kurikulum. Strategi pembelajaran merupakan suatu tindakan pendidik yang realistis dalam pelaksanaan proses pembelajaran.Dalam pemilihan strategi pembelajaran terdapat tiga faktor yang harus diperhatikan yaitu, belajar, lingkungan belajar, dan besar kecilnya kelompok belajar</a:t>
            </a:r>
            <a:endParaRPr/>
          </a:p>
        </p:txBody>
      </p:sp>
      <p:sp>
        <p:nvSpPr>
          <p:cNvPr id="439" name="Google Shape;439;p8"/>
          <p:cNvSpPr txBox="1"/>
          <p:nvPr/>
        </p:nvSpPr>
        <p:spPr>
          <a:xfrm>
            <a:off x="12797754" y="861554"/>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440" name="Google Shape;440;p8"/>
          <p:cNvSpPr txBox="1"/>
          <p:nvPr/>
        </p:nvSpPr>
        <p:spPr>
          <a:xfrm>
            <a:off x="1497143" y="1082958"/>
            <a:ext cx="2858400" cy="29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900" u="none" cap="none" strike="noStrike">
                <a:solidFill>
                  <a:srgbClr val="172406"/>
                </a:solidFill>
                <a:latin typeface="Poppins"/>
                <a:ea typeface="Poppins"/>
                <a:cs typeface="Poppins"/>
                <a:sym typeface="Poppins"/>
              </a:rPr>
              <a:t> PEMBELAJARAN IPS SD</a:t>
            </a:r>
            <a:endParaRPr sz="1300"/>
          </a:p>
        </p:txBody>
      </p:sp>
      <p:sp>
        <p:nvSpPr>
          <p:cNvPr id="441" name="Google Shape;441;p8"/>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pSp>
        <p:nvGrpSpPr>
          <p:cNvPr id="446" name="Google Shape;446;p9"/>
          <p:cNvGrpSpPr/>
          <p:nvPr/>
        </p:nvGrpSpPr>
        <p:grpSpPr>
          <a:xfrm>
            <a:off x="1497143" y="2625130"/>
            <a:ext cx="9903190" cy="6074560"/>
            <a:chOff x="0" y="-66675"/>
            <a:chExt cx="2608247" cy="1599884"/>
          </a:xfrm>
        </p:grpSpPr>
        <p:sp>
          <p:nvSpPr>
            <p:cNvPr id="447" name="Google Shape;447;p9"/>
            <p:cNvSpPr/>
            <p:nvPr/>
          </p:nvSpPr>
          <p:spPr>
            <a:xfrm>
              <a:off x="0" y="0"/>
              <a:ext cx="2608247" cy="1533209"/>
            </a:xfrm>
            <a:custGeom>
              <a:rect b="b" l="l" r="r" t="t"/>
              <a:pathLst>
                <a:path extrusionOk="0" h="1533209" w="2608247">
                  <a:moveTo>
                    <a:pt x="23453" y="0"/>
                  </a:moveTo>
                  <a:lnTo>
                    <a:pt x="2584795" y="0"/>
                  </a:lnTo>
                  <a:cubicBezTo>
                    <a:pt x="2597747" y="0"/>
                    <a:pt x="2608247" y="10500"/>
                    <a:pt x="2608247" y="23453"/>
                  </a:cubicBezTo>
                  <a:lnTo>
                    <a:pt x="2608247" y="1509756"/>
                  </a:lnTo>
                  <a:cubicBezTo>
                    <a:pt x="2608247" y="1522709"/>
                    <a:pt x="2597747" y="1533209"/>
                    <a:pt x="2584795" y="1533209"/>
                  </a:cubicBezTo>
                  <a:lnTo>
                    <a:pt x="23453" y="1533209"/>
                  </a:lnTo>
                  <a:cubicBezTo>
                    <a:pt x="10500" y="1533209"/>
                    <a:pt x="0" y="1522709"/>
                    <a:pt x="0" y="1509756"/>
                  </a:cubicBezTo>
                  <a:lnTo>
                    <a:pt x="0" y="23453"/>
                  </a:lnTo>
                  <a:cubicBezTo>
                    <a:pt x="0" y="10500"/>
                    <a:pt x="10500" y="0"/>
                    <a:pt x="23453"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txBox="1"/>
            <p:nvPr/>
          </p:nvSpPr>
          <p:spPr>
            <a:xfrm>
              <a:off x="0" y="-66675"/>
              <a:ext cx="2608247" cy="1599884"/>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9"/>
          <p:cNvGrpSpPr/>
          <p:nvPr/>
        </p:nvGrpSpPr>
        <p:grpSpPr>
          <a:xfrm>
            <a:off x="12487323" y="2809752"/>
            <a:ext cx="4771977" cy="6457242"/>
            <a:chOff x="0" y="-66675"/>
            <a:chExt cx="1256817" cy="1700673"/>
          </a:xfrm>
        </p:grpSpPr>
        <p:sp>
          <p:nvSpPr>
            <p:cNvPr id="450" name="Google Shape;450;p9"/>
            <p:cNvSpPr/>
            <p:nvPr/>
          </p:nvSpPr>
          <p:spPr>
            <a:xfrm>
              <a:off x="0" y="0"/>
              <a:ext cx="1256817" cy="1633998"/>
            </a:xfrm>
            <a:custGeom>
              <a:rect b="b" l="l" r="r" t="t"/>
              <a:pathLst>
                <a:path extrusionOk="0" h="1633998" w="1256817">
                  <a:moveTo>
                    <a:pt x="48671" y="0"/>
                  </a:moveTo>
                  <a:lnTo>
                    <a:pt x="1208146" y="0"/>
                  </a:lnTo>
                  <a:cubicBezTo>
                    <a:pt x="1235026" y="0"/>
                    <a:pt x="1256817" y="21791"/>
                    <a:pt x="1256817" y="48671"/>
                  </a:cubicBezTo>
                  <a:lnTo>
                    <a:pt x="1256817" y="1585327"/>
                  </a:lnTo>
                  <a:cubicBezTo>
                    <a:pt x="1256817" y="1612207"/>
                    <a:pt x="1235026" y="1633998"/>
                    <a:pt x="1208146" y="1633998"/>
                  </a:cubicBezTo>
                  <a:lnTo>
                    <a:pt x="48671" y="1633998"/>
                  </a:lnTo>
                  <a:cubicBezTo>
                    <a:pt x="21791" y="1633998"/>
                    <a:pt x="0" y="1612207"/>
                    <a:pt x="0" y="1585327"/>
                  </a:cubicBezTo>
                  <a:lnTo>
                    <a:pt x="0" y="48671"/>
                  </a:lnTo>
                  <a:cubicBezTo>
                    <a:pt x="0" y="21791"/>
                    <a:pt x="21791" y="0"/>
                    <a:pt x="48671"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9"/>
            <p:cNvSpPr txBox="1"/>
            <p:nvPr/>
          </p:nvSpPr>
          <p:spPr>
            <a:xfrm>
              <a:off x="0" y="-66675"/>
              <a:ext cx="1256817" cy="17006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9"/>
          <p:cNvSpPr/>
          <p:nvPr/>
        </p:nvSpPr>
        <p:spPr>
          <a:xfrm>
            <a:off x="12171857" y="2631391"/>
            <a:ext cx="4686795" cy="6315194"/>
          </a:xfrm>
          <a:custGeom>
            <a:rect b="b" l="l" r="r" t="t"/>
            <a:pathLst>
              <a:path extrusionOk="0" h="978389" w="726107">
                <a:moveTo>
                  <a:pt x="37993" y="0"/>
                </a:moveTo>
                <a:lnTo>
                  <a:pt x="688115" y="0"/>
                </a:lnTo>
                <a:cubicBezTo>
                  <a:pt x="709097" y="0"/>
                  <a:pt x="726107" y="17010"/>
                  <a:pt x="726107" y="37993"/>
                </a:cubicBezTo>
                <a:lnTo>
                  <a:pt x="726107" y="940396"/>
                </a:lnTo>
                <a:cubicBezTo>
                  <a:pt x="726107" y="950472"/>
                  <a:pt x="722104" y="960136"/>
                  <a:pt x="714979" y="967261"/>
                </a:cubicBezTo>
                <a:cubicBezTo>
                  <a:pt x="707854" y="974386"/>
                  <a:pt x="698191" y="978389"/>
                  <a:pt x="688115" y="978389"/>
                </a:cubicBezTo>
                <a:lnTo>
                  <a:pt x="37993" y="978389"/>
                </a:lnTo>
                <a:cubicBezTo>
                  <a:pt x="27916" y="978389"/>
                  <a:pt x="18253" y="974386"/>
                  <a:pt x="11128" y="967261"/>
                </a:cubicBezTo>
                <a:cubicBezTo>
                  <a:pt x="4003" y="960136"/>
                  <a:pt x="0" y="950472"/>
                  <a:pt x="0" y="940396"/>
                </a:cubicBezTo>
                <a:lnTo>
                  <a:pt x="0" y="37993"/>
                </a:lnTo>
                <a:cubicBezTo>
                  <a:pt x="0" y="27916"/>
                  <a:pt x="4003" y="18253"/>
                  <a:pt x="11128" y="11128"/>
                </a:cubicBezTo>
                <a:cubicBezTo>
                  <a:pt x="18253" y="4003"/>
                  <a:pt x="27916" y="0"/>
                  <a:pt x="37993" y="0"/>
                </a:cubicBezTo>
                <a:close/>
              </a:path>
            </a:pathLst>
          </a:custGeom>
          <a:blipFill rotWithShape="1">
            <a:blip r:embed="rId3">
              <a:alphaModFix/>
            </a:blip>
            <a:stretch>
              <a:fillRect b="0" l="-69590" r="-6959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9"/>
          <p:cNvGrpSpPr/>
          <p:nvPr/>
        </p:nvGrpSpPr>
        <p:grpSpPr>
          <a:xfrm>
            <a:off x="-827299" y="2732322"/>
            <a:ext cx="1535884" cy="5244830"/>
            <a:chOff x="0" y="-66675"/>
            <a:chExt cx="404513" cy="1381354"/>
          </a:xfrm>
        </p:grpSpPr>
        <p:sp>
          <p:nvSpPr>
            <p:cNvPr id="454" name="Google Shape;454;p9"/>
            <p:cNvSpPr/>
            <p:nvPr/>
          </p:nvSpPr>
          <p:spPr>
            <a:xfrm>
              <a:off x="0" y="0"/>
              <a:ext cx="404513" cy="1314679"/>
            </a:xfrm>
            <a:custGeom>
              <a:rect b="b" l="l" r="r" t="t"/>
              <a:pathLst>
                <a:path extrusionOk="0" h="1314679" w="404513">
                  <a:moveTo>
                    <a:pt x="151221" y="0"/>
                  </a:moveTo>
                  <a:lnTo>
                    <a:pt x="253292" y="0"/>
                  </a:lnTo>
                  <a:cubicBezTo>
                    <a:pt x="293398" y="0"/>
                    <a:pt x="331862" y="15932"/>
                    <a:pt x="360221" y="44292"/>
                  </a:cubicBezTo>
                  <a:cubicBezTo>
                    <a:pt x="388581" y="72651"/>
                    <a:pt x="404513" y="111115"/>
                    <a:pt x="404513" y="151221"/>
                  </a:cubicBezTo>
                  <a:lnTo>
                    <a:pt x="404513" y="1163458"/>
                  </a:lnTo>
                  <a:cubicBezTo>
                    <a:pt x="404513" y="1203565"/>
                    <a:pt x="388581" y="1242028"/>
                    <a:pt x="360221" y="1270388"/>
                  </a:cubicBezTo>
                  <a:cubicBezTo>
                    <a:pt x="331862" y="1298747"/>
                    <a:pt x="293398" y="1314679"/>
                    <a:pt x="253292" y="1314679"/>
                  </a:cubicBezTo>
                  <a:lnTo>
                    <a:pt x="151221" y="1314679"/>
                  </a:lnTo>
                  <a:cubicBezTo>
                    <a:pt x="111115" y="1314679"/>
                    <a:pt x="72651" y="1298747"/>
                    <a:pt x="44292" y="1270388"/>
                  </a:cubicBezTo>
                  <a:cubicBezTo>
                    <a:pt x="15932" y="1242028"/>
                    <a:pt x="0" y="1203565"/>
                    <a:pt x="0" y="1163458"/>
                  </a:cubicBezTo>
                  <a:lnTo>
                    <a:pt x="0" y="151221"/>
                  </a:lnTo>
                  <a:cubicBezTo>
                    <a:pt x="0" y="111115"/>
                    <a:pt x="15932" y="72651"/>
                    <a:pt x="44292" y="44292"/>
                  </a:cubicBezTo>
                  <a:cubicBezTo>
                    <a:pt x="72651" y="15932"/>
                    <a:pt x="111115" y="0"/>
                    <a:pt x="151221"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txBox="1"/>
            <p:nvPr/>
          </p:nvSpPr>
          <p:spPr>
            <a:xfrm>
              <a:off x="0" y="-66675"/>
              <a:ext cx="404513" cy="1381354"/>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9"/>
          <p:cNvGrpSpPr/>
          <p:nvPr/>
        </p:nvGrpSpPr>
        <p:grpSpPr>
          <a:xfrm>
            <a:off x="17464743" y="697415"/>
            <a:ext cx="2105238" cy="946459"/>
            <a:chOff x="0" y="-66675"/>
            <a:chExt cx="554466" cy="249273"/>
          </a:xfrm>
        </p:grpSpPr>
        <p:sp>
          <p:nvSpPr>
            <p:cNvPr id="457" name="Google Shape;457;p9"/>
            <p:cNvSpPr/>
            <p:nvPr/>
          </p:nvSpPr>
          <p:spPr>
            <a:xfrm>
              <a:off x="0" y="0"/>
              <a:ext cx="554466" cy="182598"/>
            </a:xfrm>
            <a:custGeom>
              <a:rect b="b" l="l" r="r" t="t"/>
              <a:pathLst>
                <a:path extrusionOk="0" h="182598" w="554466">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txBox="1"/>
            <p:nvPr/>
          </p:nvSpPr>
          <p:spPr>
            <a:xfrm>
              <a:off x="0" y="-66675"/>
              <a:ext cx="554466" cy="249273"/>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9"/>
          <p:cNvGrpSpPr/>
          <p:nvPr/>
        </p:nvGrpSpPr>
        <p:grpSpPr>
          <a:xfrm>
            <a:off x="16503942" y="725007"/>
            <a:ext cx="755358" cy="918867"/>
            <a:chOff x="0" y="-66675"/>
            <a:chExt cx="223278" cy="271609"/>
          </a:xfrm>
        </p:grpSpPr>
        <p:sp>
          <p:nvSpPr>
            <p:cNvPr id="460" name="Google Shape;460;p9"/>
            <p:cNvSpPr/>
            <p:nvPr/>
          </p:nvSpPr>
          <p:spPr>
            <a:xfrm>
              <a:off x="0" y="0"/>
              <a:ext cx="223278" cy="204934"/>
            </a:xfrm>
            <a:custGeom>
              <a:rect b="b" l="l" r="r" t="t"/>
              <a:pathLst>
                <a:path extrusionOk="0" h="204934" w="223278">
                  <a:moveTo>
                    <a:pt x="102467" y="0"/>
                  </a:moveTo>
                  <a:lnTo>
                    <a:pt x="120810" y="0"/>
                  </a:lnTo>
                  <a:cubicBezTo>
                    <a:pt x="147986" y="0"/>
                    <a:pt x="174049" y="10796"/>
                    <a:pt x="193266" y="30012"/>
                  </a:cubicBezTo>
                  <a:cubicBezTo>
                    <a:pt x="212482" y="49228"/>
                    <a:pt x="223278" y="75291"/>
                    <a:pt x="223278" y="102467"/>
                  </a:cubicBezTo>
                  <a:lnTo>
                    <a:pt x="223278" y="102467"/>
                  </a:lnTo>
                  <a:cubicBezTo>
                    <a:pt x="223278" y="129643"/>
                    <a:pt x="212482" y="155706"/>
                    <a:pt x="193266" y="174922"/>
                  </a:cubicBezTo>
                  <a:cubicBezTo>
                    <a:pt x="174049" y="194139"/>
                    <a:pt x="147986" y="204934"/>
                    <a:pt x="120810" y="204934"/>
                  </a:cubicBezTo>
                  <a:lnTo>
                    <a:pt x="102467" y="204934"/>
                  </a:lnTo>
                  <a:cubicBezTo>
                    <a:pt x="75291" y="204934"/>
                    <a:pt x="49228" y="194139"/>
                    <a:pt x="30012" y="174922"/>
                  </a:cubicBezTo>
                  <a:cubicBezTo>
                    <a:pt x="10796" y="155706"/>
                    <a:pt x="0" y="129643"/>
                    <a:pt x="0" y="102467"/>
                  </a:cubicBezTo>
                  <a:lnTo>
                    <a:pt x="0" y="102467"/>
                  </a:lnTo>
                  <a:cubicBezTo>
                    <a:pt x="0" y="75291"/>
                    <a:pt x="10796" y="49228"/>
                    <a:pt x="30012" y="30012"/>
                  </a:cubicBezTo>
                  <a:cubicBezTo>
                    <a:pt x="49228" y="10796"/>
                    <a:pt x="75291" y="0"/>
                    <a:pt x="102467"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txBox="1"/>
            <p:nvPr/>
          </p:nvSpPr>
          <p:spPr>
            <a:xfrm>
              <a:off x="0" y="-66675"/>
              <a:ext cx="223278" cy="271609"/>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9"/>
          <p:cNvSpPr/>
          <p:nvPr/>
        </p:nvSpPr>
        <p:spPr>
          <a:xfrm>
            <a:off x="16601300" y="1060702"/>
            <a:ext cx="560642" cy="473042"/>
          </a:xfrm>
          <a:custGeom>
            <a:rect b="b" l="l" r="r" t="t"/>
            <a:pathLst>
              <a:path extrusionOk="0" h="473042" w="560642">
                <a:moveTo>
                  <a:pt x="0" y="0"/>
                </a:moveTo>
                <a:lnTo>
                  <a:pt x="560642" y="0"/>
                </a:lnTo>
                <a:lnTo>
                  <a:pt x="560642" y="473042"/>
                </a:lnTo>
                <a:lnTo>
                  <a:pt x="0" y="473042"/>
                </a:lnTo>
                <a:lnTo>
                  <a:pt x="0" y="0"/>
                </a:lnTo>
                <a:close/>
              </a:path>
            </a:pathLst>
          </a:custGeom>
          <a:blipFill rotWithShape="1">
            <a:blip r:embed="rId4">
              <a:alphaModFix/>
            </a:blip>
            <a:stretch>
              <a:fillRect b="0" l="0" r="0" t="0"/>
            </a:stretch>
          </a:blipFill>
          <a:ln>
            <a:noFill/>
          </a:ln>
        </p:spPr>
      </p:sp>
      <p:grpSp>
        <p:nvGrpSpPr>
          <p:cNvPr id="463" name="Google Shape;463;p9"/>
          <p:cNvGrpSpPr/>
          <p:nvPr/>
        </p:nvGrpSpPr>
        <p:grpSpPr>
          <a:xfrm>
            <a:off x="16601300" y="8592832"/>
            <a:ext cx="2179141" cy="827876"/>
            <a:chOff x="0" y="-66675"/>
            <a:chExt cx="573930" cy="218042"/>
          </a:xfrm>
        </p:grpSpPr>
        <p:sp>
          <p:nvSpPr>
            <p:cNvPr id="464" name="Google Shape;464;p9"/>
            <p:cNvSpPr/>
            <p:nvPr/>
          </p:nvSpPr>
          <p:spPr>
            <a:xfrm>
              <a:off x="0" y="0"/>
              <a:ext cx="573930" cy="151367"/>
            </a:xfrm>
            <a:custGeom>
              <a:rect b="b" l="l" r="r" t="t"/>
              <a:pathLst>
                <a:path extrusionOk="0" h="151367" w="573930">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
            <p:cNvSpPr txBox="1"/>
            <p:nvPr/>
          </p:nvSpPr>
          <p:spPr>
            <a:xfrm>
              <a:off x="0" y="-66675"/>
              <a:ext cx="573930" cy="218042"/>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9"/>
          <p:cNvGrpSpPr/>
          <p:nvPr/>
        </p:nvGrpSpPr>
        <p:grpSpPr>
          <a:xfrm>
            <a:off x="1365086" y="795997"/>
            <a:ext cx="3122527" cy="811463"/>
            <a:chOff x="0" y="-66675"/>
            <a:chExt cx="958956" cy="249208"/>
          </a:xfrm>
        </p:grpSpPr>
        <p:sp>
          <p:nvSpPr>
            <p:cNvPr id="467" name="Google Shape;467;p9"/>
            <p:cNvSpPr/>
            <p:nvPr/>
          </p:nvSpPr>
          <p:spPr>
            <a:xfrm>
              <a:off x="0" y="0"/>
              <a:ext cx="958956" cy="182533"/>
            </a:xfrm>
            <a:custGeom>
              <a:rect b="b" l="l" r="r" t="t"/>
              <a:pathLst>
                <a:path extrusionOk="0" h="182533" w="958956">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9"/>
            <p:cNvSpPr txBox="1"/>
            <p:nvPr/>
          </p:nvSpPr>
          <p:spPr>
            <a:xfrm>
              <a:off x="0" y="-66675"/>
              <a:ext cx="958956" cy="249208"/>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9" name="Google Shape;469;p9"/>
          <p:cNvGrpSpPr/>
          <p:nvPr/>
        </p:nvGrpSpPr>
        <p:grpSpPr>
          <a:xfrm>
            <a:off x="1028700" y="1028700"/>
            <a:ext cx="125648" cy="125648"/>
            <a:chOff x="0" y="0"/>
            <a:chExt cx="812800" cy="812800"/>
          </a:xfrm>
        </p:grpSpPr>
        <p:sp>
          <p:nvSpPr>
            <p:cNvPr id="470" name="Google Shape;47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2" name="Google Shape;472;p9"/>
          <p:cNvGrpSpPr/>
          <p:nvPr/>
        </p:nvGrpSpPr>
        <p:grpSpPr>
          <a:xfrm>
            <a:off x="1028700" y="1248611"/>
            <a:ext cx="123341" cy="123341"/>
            <a:chOff x="0" y="0"/>
            <a:chExt cx="812800" cy="812800"/>
          </a:xfrm>
        </p:grpSpPr>
        <p:sp>
          <p:nvSpPr>
            <p:cNvPr id="473" name="Google Shape;47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5" name="Google Shape;475;p9"/>
          <p:cNvGrpSpPr/>
          <p:nvPr/>
        </p:nvGrpSpPr>
        <p:grpSpPr>
          <a:xfrm>
            <a:off x="1031007" y="1467202"/>
            <a:ext cx="123341" cy="123341"/>
            <a:chOff x="0" y="0"/>
            <a:chExt cx="812800" cy="812800"/>
          </a:xfrm>
        </p:grpSpPr>
        <p:sp>
          <p:nvSpPr>
            <p:cNvPr id="476" name="Google Shape;47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8" name="Google Shape;478;p9"/>
          <p:cNvSpPr/>
          <p:nvPr/>
        </p:nvSpPr>
        <p:spPr>
          <a:xfrm>
            <a:off x="6631916" y="-1136634"/>
            <a:ext cx="2385245" cy="2385245"/>
          </a:xfrm>
          <a:custGeom>
            <a:rect b="b" l="l" r="r" t="t"/>
            <a:pathLst>
              <a:path extrusionOk="0" h="2385245" w="2385245">
                <a:moveTo>
                  <a:pt x="0" y="0"/>
                </a:moveTo>
                <a:lnTo>
                  <a:pt x="2385245" y="0"/>
                </a:lnTo>
                <a:lnTo>
                  <a:pt x="2385245" y="2385245"/>
                </a:lnTo>
                <a:lnTo>
                  <a:pt x="0" y="2385245"/>
                </a:lnTo>
                <a:lnTo>
                  <a:pt x="0" y="0"/>
                </a:lnTo>
                <a:close/>
              </a:path>
            </a:pathLst>
          </a:custGeom>
          <a:blipFill rotWithShape="1">
            <a:blip r:embed="rId5">
              <a:alphaModFix/>
            </a:blip>
            <a:stretch>
              <a:fillRect b="0" l="0" r="0" t="0"/>
            </a:stretch>
          </a:blipFill>
          <a:ln>
            <a:noFill/>
          </a:ln>
        </p:spPr>
      </p:sp>
      <p:sp>
        <p:nvSpPr>
          <p:cNvPr id="479" name="Google Shape;479;p9"/>
          <p:cNvSpPr/>
          <p:nvPr/>
        </p:nvSpPr>
        <p:spPr>
          <a:xfrm>
            <a:off x="17630151" y="3135368"/>
            <a:ext cx="1315698" cy="1315698"/>
          </a:xfrm>
          <a:custGeom>
            <a:rect b="b" l="l" r="r" t="t"/>
            <a:pathLst>
              <a:path extrusionOk="0" h="1315698" w="1315698">
                <a:moveTo>
                  <a:pt x="0" y="0"/>
                </a:moveTo>
                <a:lnTo>
                  <a:pt x="1315698" y="0"/>
                </a:lnTo>
                <a:lnTo>
                  <a:pt x="1315698" y="1315698"/>
                </a:lnTo>
                <a:lnTo>
                  <a:pt x="0" y="1315698"/>
                </a:lnTo>
                <a:lnTo>
                  <a:pt x="0" y="0"/>
                </a:lnTo>
                <a:close/>
              </a:path>
            </a:pathLst>
          </a:custGeom>
          <a:blipFill rotWithShape="1">
            <a:blip r:embed="rId5">
              <a:alphaModFix/>
            </a:blip>
            <a:stretch>
              <a:fillRect b="0" l="0" r="0" t="0"/>
            </a:stretch>
          </a:blipFill>
          <a:ln>
            <a:noFill/>
          </a:ln>
        </p:spPr>
      </p:sp>
      <p:sp>
        <p:nvSpPr>
          <p:cNvPr id="480" name="Google Shape;480;p9"/>
          <p:cNvSpPr/>
          <p:nvPr/>
        </p:nvSpPr>
        <p:spPr>
          <a:xfrm>
            <a:off x="2113727" y="9306561"/>
            <a:ext cx="1960878" cy="1960878"/>
          </a:xfrm>
          <a:custGeom>
            <a:rect b="b" l="l" r="r" t="t"/>
            <a:pathLst>
              <a:path extrusionOk="0" h="1960878" w="1960878">
                <a:moveTo>
                  <a:pt x="0" y="0"/>
                </a:moveTo>
                <a:lnTo>
                  <a:pt x="1960877" y="0"/>
                </a:lnTo>
                <a:lnTo>
                  <a:pt x="1960877" y="1960878"/>
                </a:lnTo>
                <a:lnTo>
                  <a:pt x="0" y="1960878"/>
                </a:lnTo>
                <a:lnTo>
                  <a:pt x="0" y="0"/>
                </a:lnTo>
                <a:close/>
              </a:path>
            </a:pathLst>
          </a:custGeom>
          <a:blipFill rotWithShape="1">
            <a:blip r:embed="rId5">
              <a:alphaModFix/>
            </a:blip>
            <a:stretch>
              <a:fillRect b="0" l="0" r="0" t="0"/>
            </a:stretch>
          </a:blipFill>
          <a:ln>
            <a:noFill/>
          </a:ln>
        </p:spPr>
      </p:sp>
      <p:sp>
        <p:nvSpPr>
          <p:cNvPr id="481" name="Google Shape;481;p9"/>
          <p:cNvSpPr txBox="1"/>
          <p:nvPr/>
        </p:nvSpPr>
        <p:spPr>
          <a:xfrm>
            <a:off x="1768034" y="3182993"/>
            <a:ext cx="11285156" cy="70675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700" u="none" cap="none" strike="noStrike">
                <a:solidFill>
                  <a:srgbClr val="172406"/>
                </a:solidFill>
                <a:latin typeface="Montserrat"/>
                <a:ea typeface="Montserrat"/>
                <a:cs typeface="Montserrat"/>
                <a:sym typeface="Montserrat"/>
              </a:rPr>
              <a:t>TANTANGAN DAN PELUANG DALAM IMPLEMENTASI KURIKULUM IPS DI SEKOLAH DASAR</a:t>
            </a:r>
            <a:endParaRPr/>
          </a:p>
        </p:txBody>
      </p:sp>
      <p:sp>
        <p:nvSpPr>
          <p:cNvPr id="482" name="Google Shape;482;p9"/>
          <p:cNvSpPr txBox="1"/>
          <p:nvPr/>
        </p:nvSpPr>
        <p:spPr>
          <a:xfrm>
            <a:off x="1768034" y="4419654"/>
            <a:ext cx="8750688" cy="3481070"/>
          </a:xfrm>
          <a:prstGeom prst="rect">
            <a:avLst/>
          </a:prstGeom>
          <a:noFill/>
          <a:ln>
            <a:noFill/>
          </a:ln>
        </p:spPr>
        <p:txBody>
          <a:bodyPr anchorCtr="0" anchor="t" bIns="0" lIns="0" spcFirstLastPara="1" rIns="0" wrap="square" tIns="0">
            <a:spAutoFit/>
          </a:bodyPr>
          <a:lstStyle/>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 1. Tantangan</a:t>
            </a:r>
            <a:endParaRPr/>
          </a:p>
          <a:p>
            <a:pPr indent="0" lvl="0" marL="0" marR="0" rtl="0" algn="l">
              <a:lnSpc>
                <a:spcPct val="115006"/>
              </a:lnSpc>
              <a:spcBef>
                <a:spcPts val="0"/>
              </a:spcBef>
              <a:spcAft>
                <a:spcPts val="0"/>
              </a:spcAft>
              <a:buNone/>
            </a:pPr>
            <a:r>
              <a:t/>
            </a:r>
            <a:endParaRPr b="0" i="0" sz="2199" u="none" cap="none" strike="noStrike">
              <a:solidFill>
                <a:srgbClr val="000000"/>
              </a:solidFill>
              <a:latin typeface="Poppins"/>
              <a:ea typeface="Poppins"/>
              <a:cs typeface="Poppins"/>
              <a:sym typeface="Poppins"/>
            </a:endParaRPr>
          </a:p>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a. Penyesuaian Strategi Implementasi</a:t>
            </a:r>
            <a:endParaRPr/>
          </a:p>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b. Keterbatasan Waktu Pembelajaran</a:t>
            </a:r>
            <a:endParaRPr/>
          </a:p>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c. Keterbatasan Sarana Prasarana</a:t>
            </a:r>
            <a:endParaRPr/>
          </a:p>
          <a:p>
            <a:pPr indent="0" lvl="0" marL="0" marR="0" rtl="0" algn="l">
              <a:lnSpc>
                <a:spcPct val="115006"/>
              </a:lnSpc>
              <a:spcBef>
                <a:spcPts val="0"/>
              </a:spcBef>
              <a:spcAft>
                <a:spcPts val="0"/>
              </a:spcAft>
              <a:buNone/>
            </a:pPr>
            <a:r>
              <a:t/>
            </a:r>
            <a:endParaRPr b="0" i="0" sz="2199" u="none" cap="none" strike="noStrike">
              <a:solidFill>
                <a:srgbClr val="000000"/>
              </a:solidFill>
              <a:latin typeface="Poppins"/>
              <a:ea typeface="Poppins"/>
              <a:cs typeface="Poppins"/>
              <a:sym typeface="Poppins"/>
            </a:endParaRPr>
          </a:p>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2. peluang</a:t>
            </a:r>
            <a:endParaRPr/>
          </a:p>
          <a:p>
            <a:pPr indent="0" lvl="0" marL="0" marR="0" rtl="0" algn="l">
              <a:lnSpc>
                <a:spcPct val="115006"/>
              </a:lnSpc>
              <a:spcBef>
                <a:spcPts val="0"/>
              </a:spcBef>
              <a:spcAft>
                <a:spcPts val="0"/>
              </a:spcAft>
              <a:buNone/>
            </a:pPr>
            <a:r>
              <a:t/>
            </a:r>
            <a:endParaRPr b="0" i="0" sz="2199" u="none" cap="none" strike="noStrike">
              <a:solidFill>
                <a:srgbClr val="000000"/>
              </a:solidFill>
              <a:latin typeface="Poppins"/>
              <a:ea typeface="Poppins"/>
              <a:cs typeface="Poppins"/>
              <a:sym typeface="Poppins"/>
            </a:endParaRPr>
          </a:p>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a. Relevansi dengan kehidupan sehari-hari</a:t>
            </a:r>
            <a:endParaRPr/>
          </a:p>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b. Pengembangan keterampilan berpikir kritis</a:t>
            </a:r>
            <a:endParaRPr/>
          </a:p>
          <a:p>
            <a:pPr indent="0" lvl="0" marL="0" marR="0" rtl="0" algn="l">
              <a:lnSpc>
                <a:spcPct val="115006"/>
              </a:lnSpc>
              <a:spcBef>
                <a:spcPts val="0"/>
              </a:spcBef>
              <a:spcAft>
                <a:spcPts val="0"/>
              </a:spcAft>
              <a:buNone/>
            </a:pPr>
            <a:r>
              <a:rPr b="0" i="0" lang="en-US" sz="2199" u="none" cap="none" strike="noStrike">
                <a:solidFill>
                  <a:srgbClr val="000000"/>
                </a:solidFill>
                <a:latin typeface="Poppins"/>
                <a:ea typeface="Poppins"/>
                <a:cs typeface="Poppins"/>
                <a:sym typeface="Poppins"/>
              </a:rPr>
              <a:t>c. Penggunaan Teknologi</a:t>
            </a:r>
            <a:endParaRPr/>
          </a:p>
        </p:txBody>
      </p:sp>
      <p:sp>
        <p:nvSpPr>
          <p:cNvPr id="483" name="Google Shape;483;p9"/>
          <p:cNvSpPr txBox="1"/>
          <p:nvPr/>
        </p:nvSpPr>
        <p:spPr>
          <a:xfrm>
            <a:off x="12782859" y="877488"/>
            <a:ext cx="3416283" cy="78232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2200" u="none" cap="none" strike="noStrike">
                <a:solidFill>
                  <a:srgbClr val="172406"/>
                </a:solidFill>
                <a:latin typeface="Poppins"/>
                <a:ea typeface="Poppins"/>
                <a:cs typeface="Poppins"/>
                <a:sym typeface="Poppins"/>
              </a:rPr>
              <a:t> PGSD FKIP Universitas Lampung</a:t>
            </a:r>
            <a:endParaRPr/>
          </a:p>
        </p:txBody>
      </p:sp>
      <p:sp>
        <p:nvSpPr>
          <p:cNvPr id="484" name="Google Shape;484;p9"/>
          <p:cNvSpPr txBox="1"/>
          <p:nvPr/>
        </p:nvSpPr>
        <p:spPr>
          <a:xfrm>
            <a:off x="16748770" y="8957749"/>
            <a:ext cx="510530" cy="3092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700" u="none" cap="none" strike="noStrike">
                <a:solidFill>
                  <a:srgbClr val="172406"/>
                </a:solidFill>
                <a:latin typeface="Poppins"/>
                <a:ea typeface="Poppins"/>
                <a:cs typeface="Poppins"/>
                <a:sym typeface="Poppins"/>
              </a:rPr>
              <a:t>09</a:t>
            </a:r>
            <a:endParaRPr/>
          </a:p>
        </p:txBody>
      </p:sp>
      <p:sp>
        <p:nvSpPr>
          <p:cNvPr id="485" name="Google Shape;485;p9"/>
          <p:cNvSpPr txBox="1"/>
          <p:nvPr/>
        </p:nvSpPr>
        <p:spPr>
          <a:xfrm>
            <a:off x="1497143" y="1082958"/>
            <a:ext cx="2858413" cy="36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000" u="none" cap="none" strike="noStrike">
                <a:solidFill>
                  <a:srgbClr val="172406"/>
                </a:solidFill>
                <a:latin typeface="Poppins"/>
                <a:ea typeface="Poppins"/>
                <a:cs typeface="Poppins"/>
                <a:sym typeface="Poppins"/>
              </a:rPr>
              <a:t>PEMBELAJARAN IPS SD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1468093</vt:lpwstr>
  </property>
  <property fmtid="{D5CDD505-2E9C-101B-9397-08002B2CF9AE}" name="NXPowerLiteSettings" pid="3">
    <vt:lpwstr>F7000400038000</vt:lpwstr>
  </property>
  <property fmtid="{D5CDD505-2E9C-101B-9397-08002B2CF9AE}" name="NXPowerLiteVersion" pid="4">
    <vt:lpwstr>S10.2.0</vt:lpwstr>
  </property>
</Properties>
</file>