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15"/>
  </p:notesMasterIdLst>
  <p:sldIdLst>
    <p:sldId id="256" r:id="rId2"/>
    <p:sldId id="258" r:id="rId3"/>
    <p:sldId id="257" r:id="rId4"/>
    <p:sldId id="259" r:id="rId5"/>
    <p:sldId id="260" r:id="rId6"/>
    <p:sldId id="297" r:id="rId7"/>
    <p:sldId id="261" r:id="rId8"/>
    <p:sldId id="295" r:id="rId9"/>
    <p:sldId id="296" r:id="rId10"/>
    <p:sldId id="262" r:id="rId11"/>
    <p:sldId id="265" r:id="rId12"/>
    <p:sldId id="294" r:id="rId13"/>
    <p:sldId id="273" r:id="rId14"/>
  </p:sldIdLst>
  <p:sldSz cx="9144000" cy="5143500" type="screen16x9"/>
  <p:notesSz cx="6858000" cy="9144000"/>
  <p:embeddedFontLst>
    <p:embeddedFont>
      <p:font typeface="Gantari" pitchFamily="2" charset="0"/>
      <p:regular r:id="rId16"/>
      <p:bold r:id="rId17"/>
      <p:italic r:id="rId18"/>
      <p:boldItalic r:id="rId19"/>
    </p:embeddedFont>
    <p:embeddedFont>
      <p:font typeface="Gantari ExtraBold" pitchFamily="2" charset="0"/>
      <p:bold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2215637-7A62-4287-8DAA-7C6AB123E20F}">
  <a:tblStyle styleId="{C2215637-7A62-4287-8DAA-7C6AB123E20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2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font" Target="fonts/font3.fntdata" /><Relationship Id="rId3" Type="http://schemas.openxmlformats.org/officeDocument/2006/relationships/slide" Target="slides/slide2.xml" /><Relationship Id="rId21" Type="http://schemas.openxmlformats.org/officeDocument/2006/relationships/font" Target="fonts/font6.fntdata"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font" Target="fonts/font2.fntdata" /><Relationship Id="rId25"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font" Target="fonts/font1.fntdata" /><Relationship Id="rId20" Type="http://schemas.openxmlformats.org/officeDocument/2006/relationships/font" Target="fonts/font5.fntdata"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notesMaster" Target="notesMasters/notesMaster1.xml" /><Relationship Id="rId23"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font" Target="fonts/font4.fntdata"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1"/>
        <p:cNvGrpSpPr/>
        <p:nvPr/>
      </p:nvGrpSpPr>
      <p:grpSpPr>
        <a:xfrm>
          <a:off x="0" y="0"/>
          <a:ext cx="0" cy="0"/>
          <a:chOff x="0" y="0"/>
          <a:chExt cx="0" cy="0"/>
        </a:xfrm>
      </p:grpSpPr>
      <p:sp>
        <p:nvSpPr>
          <p:cNvPr id="9812" name="Google Shape;9812;g1450b2fcb6e_0_19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13" name="Google Shape;9813;g1450b2fcb6e_0_19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6"/>
        <p:cNvGrpSpPr/>
        <p:nvPr/>
      </p:nvGrpSpPr>
      <p:grpSpPr>
        <a:xfrm>
          <a:off x="0" y="0"/>
          <a:ext cx="0" cy="0"/>
          <a:chOff x="0" y="0"/>
          <a:chExt cx="0" cy="0"/>
        </a:xfrm>
      </p:grpSpPr>
      <p:sp>
        <p:nvSpPr>
          <p:cNvPr id="9907" name="Google Shape;9907;g1439b8e704c_0_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08" name="Google Shape;9908;g1439b8e704c_0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6"/>
        <p:cNvGrpSpPr/>
        <p:nvPr/>
      </p:nvGrpSpPr>
      <p:grpSpPr>
        <a:xfrm>
          <a:off x="0" y="0"/>
          <a:ext cx="0" cy="0"/>
          <a:chOff x="0" y="0"/>
          <a:chExt cx="0" cy="0"/>
        </a:xfrm>
      </p:grpSpPr>
      <p:sp>
        <p:nvSpPr>
          <p:cNvPr id="9957" name="Google Shape;9957;g143d23f59b0_1_20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8" name="Google Shape;9958;g143d23f59b0_1_20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6"/>
        <p:cNvGrpSpPr/>
        <p:nvPr/>
      </p:nvGrpSpPr>
      <p:grpSpPr>
        <a:xfrm>
          <a:off x="0" y="0"/>
          <a:ext cx="0" cy="0"/>
          <a:chOff x="0" y="0"/>
          <a:chExt cx="0" cy="0"/>
        </a:xfrm>
      </p:grpSpPr>
      <p:sp>
        <p:nvSpPr>
          <p:cNvPr id="9957" name="Google Shape;9957;g143d23f59b0_1_20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8" name="Google Shape;9958;g143d23f59b0_1_20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7625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6"/>
        <p:cNvGrpSpPr/>
        <p:nvPr/>
      </p:nvGrpSpPr>
      <p:grpSpPr>
        <a:xfrm>
          <a:off x="0" y="0"/>
          <a:ext cx="0" cy="0"/>
          <a:chOff x="0" y="0"/>
          <a:chExt cx="0" cy="0"/>
        </a:xfrm>
      </p:grpSpPr>
      <p:sp>
        <p:nvSpPr>
          <p:cNvPr id="10077" name="Google Shape;10077;gfdf1b3117e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8" name="Google Shape;10078;gfdf1b3117e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0"/>
        <p:cNvGrpSpPr/>
        <p:nvPr/>
      </p:nvGrpSpPr>
      <p:grpSpPr>
        <a:xfrm>
          <a:off x="0" y="0"/>
          <a:ext cx="0" cy="0"/>
          <a:chOff x="0" y="0"/>
          <a:chExt cx="0" cy="0"/>
        </a:xfrm>
      </p:grpSpPr>
      <p:sp>
        <p:nvSpPr>
          <p:cNvPr id="9831" name="Google Shape;9831;g1450b2fcb6e_0_2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2" name="Google Shape;9832;g1450b2fcb6e_0_2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8"/>
        <p:cNvGrpSpPr/>
        <p:nvPr/>
      </p:nvGrpSpPr>
      <p:grpSpPr>
        <a:xfrm>
          <a:off x="0" y="0"/>
          <a:ext cx="0" cy="0"/>
          <a:chOff x="0" y="0"/>
          <a:chExt cx="0" cy="0"/>
        </a:xfrm>
      </p:grpSpPr>
      <p:sp>
        <p:nvSpPr>
          <p:cNvPr id="9869" name="Google Shape;9869;g1450b2fcb6e_0_4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70" name="Google Shape;9870;g1450b2fcb6e_0_4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8"/>
        <p:cNvGrpSpPr/>
        <p:nvPr/>
      </p:nvGrpSpPr>
      <p:grpSpPr>
        <a:xfrm>
          <a:off x="0" y="0"/>
          <a:ext cx="0" cy="0"/>
          <a:chOff x="0" y="0"/>
          <a:chExt cx="0" cy="0"/>
        </a:xfrm>
      </p:grpSpPr>
      <p:sp>
        <p:nvSpPr>
          <p:cNvPr id="9879" name="Google Shape;9879;g1450b2fcb6e_0_40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80" name="Google Shape;9880;g1450b2fcb6e_0_40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3"/>
        <p:cNvGrpSpPr/>
        <p:nvPr/>
      </p:nvGrpSpPr>
      <p:grpSpPr>
        <a:xfrm>
          <a:off x="0" y="0"/>
          <a:ext cx="0" cy="0"/>
          <a:chOff x="0" y="0"/>
          <a:chExt cx="0" cy="0"/>
        </a:xfrm>
      </p:grpSpPr>
      <p:sp>
        <p:nvSpPr>
          <p:cNvPr id="9894" name="Google Shape;9894;g143d23f59b0_1_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95" name="Google Shape;9895;g143d23f59b0_1_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975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3"/>
        <p:cNvGrpSpPr/>
        <p:nvPr/>
      </p:nvGrpSpPr>
      <p:grpSpPr>
        <a:xfrm>
          <a:off x="0" y="0"/>
          <a:ext cx="0" cy="0"/>
          <a:chOff x="0" y="0"/>
          <a:chExt cx="0" cy="0"/>
        </a:xfrm>
      </p:grpSpPr>
      <p:sp>
        <p:nvSpPr>
          <p:cNvPr id="9894" name="Google Shape;9894;g143d23f59b0_1_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95" name="Google Shape;9895;g143d23f59b0_1_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3"/>
        <p:cNvGrpSpPr/>
        <p:nvPr/>
      </p:nvGrpSpPr>
      <p:grpSpPr>
        <a:xfrm>
          <a:off x="0" y="0"/>
          <a:ext cx="0" cy="0"/>
          <a:chOff x="0" y="0"/>
          <a:chExt cx="0" cy="0"/>
        </a:xfrm>
      </p:grpSpPr>
      <p:sp>
        <p:nvSpPr>
          <p:cNvPr id="9894" name="Google Shape;9894;g143d23f59b0_1_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95" name="Google Shape;9895;g143d23f59b0_1_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7549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3"/>
        <p:cNvGrpSpPr/>
        <p:nvPr/>
      </p:nvGrpSpPr>
      <p:grpSpPr>
        <a:xfrm>
          <a:off x="0" y="0"/>
          <a:ext cx="0" cy="0"/>
          <a:chOff x="0" y="0"/>
          <a:chExt cx="0" cy="0"/>
        </a:xfrm>
      </p:grpSpPr>
      <p:sp>
        <p:nvSpPr>
          <p:cNvPr id="9894" name="Google Shape;9894;g143d23f59b0_1_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95" name="Google Shape;9895;g143d23f59b0_1_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0527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0" y="0"/>
            <a:ext cx="9144125" cy="5143391"/>
            <a:chOff x="0" y="0"/>
            <a:chExt cx="9144125" cy="5143391"/>
          </a:xfrm>
        </p:grpSpPr>
        <p:sp>
          <p:nvSpPr>
            <p:cNvPr id="10" name="Google Shape;10;p2"/>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 name="Google Shape;370;p2"/>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2"/>
          <p:cNvGrpSpPr/>
          <p:nvPr/>
        </p:nvGrpSpPr>
        <p:grpSpPr>
          <a:xfrm>
            <a:off x="553048" y="535000"/>
            <a:ext cx="8105852" cy="4302000"/>
            <a:chOff x="553048" y="535000"/>
            <a:chExt cx="8105852" cy="4302000"/>
          </a:xfrm>
        </p:grpSpPr>
        <p:sp>
          <p:nvSpPr>
            <p:cNvPr id="372" name="Google Shape;372;p2"/>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0" name="Google Shape;390;p2"/>
          <p:cNvSpPr txBox="1">
            <a:spLocks noGrp="1"/>
          </p:cNvSpPr>
          <p:nvPr>
            <p:ph type="ctrTitle"/>
          </p:nvPr>
        </p:nvSpPr>
        <p:spPr>
          <a:xfrm>
            <a:off x="1562700" y="1526150"/>
            <a:ext cx="6018600" cy="14160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5200"/>
              <a:buNone/>
              <a:defRPr sz="4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91" name="Google Shape;391;p2"/>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rot="-3990277">
            <a:off x="1794368" y="4095249"/>
            <a:ext cx="585838" cy="623458"/>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6258538" y="1165838"/>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7779875" y="814163"/>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5766725" y="3739000"/>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1494125" y="941313"/>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7906938" y="415091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2820000" y="4014063"/>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3680113" y="121156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txBox="1">
            <a:spLocks noGrp="1"/>
          </p:cNvSpPr>
          <p:nvPr>
            <p:ph type="body" idx="1"/>
          </p:nvPr>
        </p:nvSpPr>
        <p:spPr>
          <a:xfrm>
            <a:off x="1959450" y="2942150"/>
            <a:ext cx="5225100" cy="610500"/>
          </a:xfrm>
          <a:prstGeom prst="rect">
            <a:avLst/>
          </a:prstGeom>
          <a:ln>
            <a:noFill/>
          </a:ln>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marL="914400" lvl="1"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371600" lvl="2"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1828800" lvl="3"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2286000" lvl="4"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2743200" lvl="5"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3200400" lvl="6"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3657600" lvl="7"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4114800" lvl="8"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1"/>
        </a:solidFill>
        <a:effectLst/>
      </p:bgPr>
    </p:bg>
    <p:spTree>
      <p:nvGrpSpPr>
        <p:cNvPr id="1" name="Shape 3517"/>
        <p:cNvGrpSpPr/>
        <p:nvPr/>
      </p:nvGrpSpPr>
      <p:grpSpPr>
        <a:xfrm>
          <a:off x="0" y="0"/>
          <a:ext cx="0" cy="0"/>
          <a:chOff x="0" y="0"/>
          <a:chExt cx="0" cy="0"/>
        </a:xfrm>
      </p:grpSpPr>
      <p:grpSp>
        <p:nvGrpSpPr>
          <p:cNvPr id="3518" name="Google Shape;3518;p11"/>
          <p:cNvGrpSpPr/>
          <p:nvPr/>
        </p:nvGrpSpPr>
        <p:grpSpPr>
          <a:xfrm>
            <a:off x="0" y="0"/>
            <a:ext cx="9144125" cy="5143391"/>
            <a:chOff x="0" y="0"/>
            <a:chExt cx="9144125" cy="5143391"/>
          </a:xfrm>
        </p:grpSpPr>
        <p:sp>
          <p:nvSpPr>
            <p:cNvPr id="3519" name="Google Shape;3519;p11"/>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11"/>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11"/>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11"/>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11"/>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11"/>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11"/>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11"/>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11"/>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11"/>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11"/>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11"/>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11"/>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11"/>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11"/>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11"/>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11"/>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11"/>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11"/>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11"/>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11"/>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11"/>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11"/>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11"/>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11"/>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11"/>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11"/>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11"/>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11"/>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11"/>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11"/>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11"/>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11"/>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11"/>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11"/>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11"/>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11"/>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11"/>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11"/>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11"/>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11"/>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11"/>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11"/>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11"/>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11"/>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11"/>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11"/>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11"/>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11"/>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11"/>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11"/>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11"/>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11"/>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11"/>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11"/>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11"/>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11"/>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11"/>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11"/>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11"/>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11"/>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11"/>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11"/>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11"/>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11"/>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11"/>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11"/>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11"/>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11"/>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11"/>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11"/>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11"/>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11"/>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11"/>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11"/>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11"/>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11"/>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11"/>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11"/>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11"/>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11"/>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11"/>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11"/>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11"/>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11"/>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11"/>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11"/>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11"/>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11"/>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11"/>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11"/>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11"/>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11"/>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11"/>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11"/>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11"/>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11"/>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11"/>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11"/>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11"/>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11"/>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11"/>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11"/>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11"/>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11"/>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11"/>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11"/>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11"/>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11"/>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11"/>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11"/>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11"/>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11"/>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11"/>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11"/>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11"/>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11"/>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11"/>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11"/>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11"/>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11"/>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11"/>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11"/>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11"/>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11"/>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11"/>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11"/>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11"/>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11"/>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11"/>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11"/>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11"/>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11"/>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11"/>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11"/>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11"/>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11"/>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11"/>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11"/>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11"/>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11"/>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11"/>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11"/>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11"/>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11"/>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11"/>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11"/>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11"/>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11"/>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11"/>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11"/>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11"/>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11"/>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11"/>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11"/>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11"/>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11"/>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11"/>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11"/>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11"/>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11"/>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11"/>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11"/>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11"/>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11"/>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11"/>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11"/>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11"/>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11"/>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11"/>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11"/>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11"/>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11"/>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11"/>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11"/>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11"/>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11"/>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11"/>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11"/>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11"/>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11"/>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11"/>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11"/>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11"/>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11"/>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11"/>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11"/>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11"/>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11"/>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11"/>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11"/>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11"/>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11"/>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11"/>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11"/>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11"/>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11"/>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11"/>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11"/>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11"/>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11"/>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11"/>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11"/>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11"/>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11"/>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11"/>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11"/>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11"/>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11"/>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11"/>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11"/>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11"/>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11"/>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11"/>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11"/>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11"/>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11"/>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11"/>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11"/>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11"/>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11"/>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11"/>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11"/>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11"/>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11"/>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11"/>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11"/>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11"/>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11"/>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11"/>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11"/>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11"/>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11"/>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11"/>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11"/>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11"/>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11"/>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11"/>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11"/>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11"/>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11"/>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11"/>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11"/>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11"/>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11"/>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11"/>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11"/>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11"/>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11"/>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11"/>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11"/>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11"/>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11"/>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11"/>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11"/>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11"/>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11"/>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11"/>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11"/>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11"/>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11"/>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11"/>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11"/>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11"/>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11"/>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11"/>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11"/>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11"/>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11"/>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11"/>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11"/>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11"/>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11"/>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11"/>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11"/>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11"/>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11"/>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11"/>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11"/>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11"/>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11"/>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11"/>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11"/>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11"/>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11"/>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11"/>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11"/>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11"/>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11"/>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11"/>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11"/>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11"/>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11"/>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11"/>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11"/>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11"/>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11"/>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11"/>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11"/>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11"/>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11"/>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11"/>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11"/>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11"/>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11"/>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11"/>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11"/>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11"/>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11"/>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11"/>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11"/>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11"/>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11"/>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11"/>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11"/>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11"/>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11"/>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11"/>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11"/>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11"/>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11"/>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11"/>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11"/>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11"/>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11"/>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11"/>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11"/>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11"/>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11"/>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11"/>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11"/>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11"/>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11"/>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11"/>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11"/>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11"/>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11"/>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11"/>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11"/>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11"/>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11"/>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11"/>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11"/>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11"/>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11"/>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11"/>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11"/>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11"/>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11"/>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11"/>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11"/>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11"/>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11"/>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11"/>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11"/>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11"/>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11"/>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11"/>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11"/>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11"/>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9" name="Google Shape;3879;p11"/>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0" name="Google Shape;3880;p11"/>
          <p:cNvGrpSpPr/>
          <p:nvPr/>
        </p:nvGrpSpPr>
        <p:grpSpPr>
          <a:xfrm>
            <a:off x="553048" y="535000"/>
            <a:ext cx="8105852" cy="4302000"/>
            <a:chOff x="553048" y="535000"/>
            <a:chExt cx="8105852" cy="4302000"/>
          </a:xfrm>
        </p:grpSpPr>
        <p:sp>
          <p:nvSpPr>
            <p:cNvPr id="3881" name="Google Shape;3881;p11"/>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11"/>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11"/>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11"/>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11"/>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11"/>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11"/>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11"/>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11"/>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11"/>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11"/>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11"/>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11"/>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11"/>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11"/>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11"/>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11"/>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11"/>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99" name="Google Shape;3899;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900" name="Google Shape;3900;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0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CUSTOM_2">
    <p:bg>
      <p:bgPr>
        <a:solidFill>
          <a:schemeClr val="lt1"/>
        </a:solidFill>
        <a:effectLst/>
      </p:bgPr>
    </p:bg>
    <p:spTree>
      <p:nvGrpSpPr>
        <p:cNvPr id="1" name="Shape 3902"/>
        <p:cNvGrpSpPr/>
        <p:nvPr/>
      </p:nvGrpSpPr>
      <p:grpSpPr>
        <a:xfrm>
          <a:off x="0" y="0"/>
          <a:ext cx="0" cy="0"/>
          <a:chOff x="0" y="0"/>
          <a:chExt cx="0" cy="0"/>
        </a:xfrm>
      </p:grpSpPr>
      <p:grpSp>
        <p:nvGrpSpPr>
          <p:cNvPr id="3903" name="Google Shape;3903;p13"/>
          <p:cNvGrpSpPr/>
          <p:nvPr/>
        </p:nvGrpSpPr>
        <p:grpSpPr>
          <a:xfrm>
            <a:off x="0" y="0"/>
            <a:ext cx="9144125" cy="5143391"/>
            <a:chOff x="0" y="0"/>
            <a:chExt cx="9144125" cy="5143391"/>
          </a:xfrm>
        </p:grpSpPr>
        <p:sp>
          <p:nvSpPr>
            <p:cNvPr id="3904" name="Google Shape;3904;p13"/>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13"/>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13"/>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13"/>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13"/>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13"/>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13"/>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13"/>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13"/>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13"/>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13"/>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13"/>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13"/>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13"/>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13"/>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13"/>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13"/>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13"/>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13"/>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13"/>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13"/>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13"/>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13"/>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13"/>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13"/>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13"/>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13"/>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13"/>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13"/>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13"/>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13"/>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13"/>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13"/>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13"/>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13"/>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13"/>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13"/>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13"/>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13"/>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13"/>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13"/>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13"/>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13"/>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13"/>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13"/>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13"/>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13"/>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13"/>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13"/>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13"/>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13"/>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13"/>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13"/>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13"/>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13"/>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13"/>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13"/>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13"/>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13"/>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13"/>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13"/>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13"/>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13"/>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13"/>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13"/>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13"/>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13"/>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13"/>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13"/>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13"/>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13"/>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13"/>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13"/>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13"/>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13"/>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13"/>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13"/>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13"/>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13"/>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13"/>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13"/>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13"/>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13"/>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13"/>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13"/>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13"/>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13"/>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13"/>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13"/>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13"/>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13"/>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13"/>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13"/>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13"/>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13"/>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13"/>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13"/>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13"/>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13"/>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13"/>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13"/>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13"/>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13"/>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13"/>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13"/>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13"/>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13"/>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13"/>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13"/>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13"/>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13"/>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13"/>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13"/>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13"/>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13"/>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13"/>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13"/>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13"/>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13"/>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13"/>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13"/>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13"/>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13"/>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13"/>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13"/>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13"/>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13"/>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13"/>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13"/>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13"/>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13"/>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13"/>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13"/>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13"/>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13"/>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13"/>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13"/>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13"/>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13"/>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13"/>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13"/>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13"/>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13"/>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13"/>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13"/>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13"/>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13"/>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13"/>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13"/>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13"/>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13"/>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13"/>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13"/>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13"/>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13"/>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13"/>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13"/>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13"/>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13"/>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13"/>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13"/>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13"/>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13"/>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13"/>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13"/>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13"/>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13"/>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13"/>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13"/>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13"/>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13"/>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13"/>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13"/>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13"/>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13"/>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13"/>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13"/>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13"/>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13"/>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13"/>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13"/>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13"/>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13"/>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13"/>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13"/>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13"/>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13"/>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13"/>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13"/>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13"/>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13"/>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13"/>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13"/>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13"/>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13"/>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13"/>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13"/>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13"/>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13"/>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13"/>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13"/>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13"/>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13"/>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13"/>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13"/>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13"/>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13"/>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13"/>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13"/>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13"/>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13"/>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13"/>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13"/>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13"/>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13"/>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13"/>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13"/>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13"/>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13"/>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13"/>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13"/>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13"/>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13"/>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13"/>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13"/>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13"/>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13"/>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13"/>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13"/>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13"/>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13"/>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13"/>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13"/>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13"/>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13"/>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13"/>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13"/>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13"/>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13"/>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13"/>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13"/>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13"/>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13"/>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13"/>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13"/>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13"/>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13"/>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13"/>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13"/>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13"/>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13"/>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13"/>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13"/>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13"/>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13"/>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13"/>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13"/>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13"/>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13"/>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13"/>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13"/>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13"/>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13"/>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13"/>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13"/>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13"/>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13"/>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13"/>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13"/>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13"/>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13"/>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13"/>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13"/>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13"/>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13"/>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13"/>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13"/>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13"/>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13"/>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13"/>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13"/>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13"/>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13"/>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13"/>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13"/>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13"/>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13"/>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13"/>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13"/>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13"/>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13"/>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13"/>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13"/>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13"/>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13"/>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13"/>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13"/>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13"/>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13"/>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13"/>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13"/>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13"/>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13"/>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13"/>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13"/>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13"/>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13"/>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13"/>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13"/>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13"/>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13"/>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13"/>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13"/>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13"/>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13"/>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13"/>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13"/>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13"/>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13"/>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13"/>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13"/>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13"/>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13"/>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13"/>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13"/>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13"/>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13"/>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13"/>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13"/>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13"/>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13"/>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13"/>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13"/>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13"/>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13"/>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13"/>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13"/>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13"/>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13"/>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13"/>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13"/>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13"/>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13"/>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13"/>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13"/>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13"/>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13"/>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13"/>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13"/>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13"/>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13"/>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13"/>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13"/>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13"/>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13"/>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13"/>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13"/>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13"/>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13"/>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13"/>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64" name="Google Shape;4264;p13"/>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65" name="Google Shape;4265;p13"/>
          <p:cNvGrpSpPr/>
          <p:nvPr/>
        </p:nvGrpSpPr>
        <p:grpSpPr>
          <a:xfrm>
            <a:off x="553048" y="535000"/>
            <a:ext cx="8105852" cy="4302000"/>
            <a:chOff x="553048" y="535000"/>
            <a:chExt cx="8105852" cy="4302000"/>
          </a:xfrm>
        </p:grpSpPr>
        <p:sp>
          <p:nvSpPr>
            <p:cNvPr id="4266" name="Google Shape;4266;p13"/>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13"/>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13"/>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13"/>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13"/>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13"/>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13"/>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13"/>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13"/>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13"/>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13"/>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13"/>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13"/>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13"/>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13"/>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13"/>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13"/>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13"/>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84" name="Google Shape;4284;p13"/>
          <p:cNvSpPr txBox="1">
            <a:spLocks noGrp="1"/>
          </p:cNvSpPr>
          <p:nvPr>
            <p:ph type="title"/>
          </p:nvPr>
        </p:nvSpPr>
        <p:spPr>
          <a:xfrm>
            <a:off x="3116850" y="2170925"/>
            <a:ext cx="4541400" cy="7722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600"/>
              <a:buNone/>
              <a:defRPr sz="3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285" name="Google Shape;4285;p13"/>
          <p:cNvSpPr txBox="1">
            <a:spLocks noGrp="1"/>
          </p:cNvSpPr>
          <p:nvPr>
            <p:ph type="title" idx="2" hasCustomPrompt="1"/>
          </p:nvPr>
        </p:nvSpPr>
        <p:spPr>
          <a:xfrm>
            <a:off x="1810950" y="2150850"/>
            <a:ext cx="1153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286" name="Google Shape;4286;p13"/>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13"/>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13"/>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13"/>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13"/>
          <p:cNvSpPr/>
          <p:nvPr/>
        </p:nvSpPr>
        <p:spPr>
          <a:xfrm>
            <a:off x="7117438" y="3821663"/>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91" name="Google Shape;4291;p13"/>
          <p:cNvGrpSpPr/>
          <p:nvPr/>
        </p:nvGrpSpPr>
        <p:grpSpPr>
          <a:xfrm>
            <a:off x="2061088" y="4050081"/>
            <a:ext cx="1055760" cy="753780"/>
            <a:chOff x="3308425" y="649500"/>
            <a:chExt cx="947975" cy="676825"/>
          </a:xfrm>
        </p:grpSpPr>
        <p:sp>
          <p:nvSpPr>
            <p:cNvPr id="4292" name="Google Shape;4292;p13"/>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13"/>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13"/>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95" name="Google Shape;4295;p13"/>
          <p:cNvSpPr/>
          <p:nvPr/>
        </p:nvSpPr>
        <p:spPr>
          <a:xfrm>
            <a:off x="1810938" y="371156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13"/>
          <p:cNvSpPr/>
          <p:nvPr/>
        </p:nvSpPr>
        <p:spPr>
          <a:xfrm>
            <a:off x="7894325" y="964188"/>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13"/>
          <p:cNvSpPr/>
          <p:nvPr/>
        </p:nvSpPr>
        <p:spPr>
          <a:xfrm>
            <a:off x="1631175" y="1028788"/>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13"/>
          <p:cNvSpPr/>
          <p:nvPr/>
        </p:nvSpPr>
        <p:spPr>
          <a:xfrm>
            <a:off x="2652263" y="138795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13"/>
          <p:cNvSpPr/>
          <p:nvPr/>
        </p:nvSpPr>
        <p:spPr>
          <a:xfrm>
            <a:off x="3697400" y="3959138"/>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13"/>
          <p:cNvSpPr/>
          <p:nvPr/>
        </p:nvSpPr>
        <p:spPr>
          <a:xfrm>
            <a:off x="6501613" y="3690938"/>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3">
  <p:cSld name="CUSTOM_2_1_1">
    <p:bg>
      <p:bgPr>
        <a:solidFill>
          <a:schemeClr val="lt1"/>
        </a:solidFill>
        <a:effectLst/>
      </p:bgPr>
    </p:bg>
    <p:spTree>
      <p:nvGrpSpPr>
        <p:cNvPr id="1" name="Shape 4704"/>
        <p:cNvGrpSpPr/>
        <p:nvPr/>
      </p:nvGrpSpPr>
      <p:grpSpPr>
        <a:xfrm>
          <a:off x="0" y="0"/>
          <a:ext cx="0" cy="0"/>
          <a:chOff x="0" y="0"/>
          <a:chExt cx="0" cy="0"/>
        </a:xfrm>
      </p:grpSpPr>
      <p:grpSp>
        <p:nvGrpSpPr>
          <p:cNvPr id="4705" name="Google Shape;4705;p15"/>
          <p:cNvGrpSpPr/>
          <p:nvPr/>
        </p:nvGrpSpPr>
        <p:grpSpPr>
          <a:xfrm>
            <a:off x="0" y="0"/>
            <a:ext cx="9144125" cy="5143391"/>
            <a:chOff x="0" y="0"/>
            <a:chExt cx="9144125" cy="5143391"/>
          </a:xfrm>
        </p:grpSpPr>
        <p:sp>
          <p:nvSpPr>
            <p:cNvPr id="4706" name="Google Shape;4706;p15"/>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15"/>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15"/>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15"/>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15"/>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15"/>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15"/>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15"/>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15"/>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15"/>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15"/>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15"/>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15"/>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15"/>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15"/>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15"/>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15"/>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15"/>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15"/>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15"/>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15"/>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15"/>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15"/>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15"/>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15"/>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15"/>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15"/>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15"/>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15"/>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15"/>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15"/>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15"/>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15"/>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15"/>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15"/>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15"/>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15"/>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15"/>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15"/>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15"/>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15"/>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15"/>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15"/>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15"/>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15"/>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15"/>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15"/>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15"/>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15"/>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15"/>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15"/>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15"/>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15"/>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15"/>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15"/>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15"/>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15"/>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15"/>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15"/>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15"/>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15"/>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15"/>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15"/>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15"/>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15"/>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15"/>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15"/>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15"/>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15"/>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15"/>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15"/>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15"/>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15"/>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15"/>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15"/>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15"/>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15"/>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15"/>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15"/>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15"/>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15"/>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15"/>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15"/>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15"/>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15"/>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15"/>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15"/>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15"/>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15"/>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15"/>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15"/>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15"/>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15"/>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15"/>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15"/>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15"/>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15"/>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15"/>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15"/>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15"/>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15"/>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15"/>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15"/>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15"/>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15"/>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15"/>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15"/>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15"/>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15"/>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15"/>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15"/>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15"/>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15"/>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15"/>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15"/>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15"/>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15"/>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15"/>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15"/>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15"/>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15"/>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15"/>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15"/>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15"/>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15"/>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15"/>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15"/>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15"/>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15"/>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15"/>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15"/>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15"/>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15"/>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15"/>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15"/>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15"/>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15"/>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15"/>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15"/>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15"/>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15"/>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15"/>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15"/>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15"/>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15"/>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15"/>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15"/>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15"/>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15"/>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15"/>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15"/>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15"/>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15"/>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15"/>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15"/>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15"/>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15"/>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15"/>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15"/>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15"/>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15"/>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15"/>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15"/>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15"/>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15"/>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15"/>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15"/>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15"/>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15"/>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15"/>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15"/>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15"/>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15"/>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15"/>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15"/>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15"/>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15"/>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15"/>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15"/>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15"/>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15"/>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15"/>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15"/>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15"/>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15"/>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15"/>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15"/>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15"/>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15"/>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15"/>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15"/>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15"/>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15"/>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15"/>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15"/>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15"/>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15"/>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15"/>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15"/>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15"/>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15"/>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15"/>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15"/>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15"/>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15"/>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15"/>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15"/>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15"/>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15"/>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15"/>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15"/>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15"/>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15"/>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15"/>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15"/>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15"/>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15"/>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15"/>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15"/>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15"/>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15"/>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15"/>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15"/>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15"/>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15"/>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15"/>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15"/>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15"/>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15"/>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15"/>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15"/>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15"/>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15"/>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15"/>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15"/>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15"/>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15"/>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15"/>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15"/>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15"/>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15"/>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15"/>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15"/>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15"/>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15"/>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15"/>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15"/>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15"/>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15"/>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15"/>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15"/>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15"/>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15"/>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15"/>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15"/>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15"/>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15"/>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15"/>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15"/>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15"/>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15"/>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15"/>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15"/>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15"/>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15"/>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15"/>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15"/>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15"/>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15"/>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15"/>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15"/>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15"/>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15"/>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15"/>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15"/>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15"/>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15"/>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15"/>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15"/>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15"/>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15"/>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15"/>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15"/>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15"/>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15"/>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15"/>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15"/>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15"/>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15"/>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15"/>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15"/>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15"/>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15"/>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15"/>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15"/>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15"/>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15"/>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15"/>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15"/>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15"/>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15"/>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15"/>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15"/>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15"/>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15"/>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15"/>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15"/>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15"/>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15"/>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15"/>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15"/>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15"/>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15"/>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15"/>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15"/>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15"/>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15"/>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15"/>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15"/>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15"/>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15"/>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15"/>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15"/>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15"/>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15"/>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15"/>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15"/>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15"/>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15"/>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15"/>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15"/>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15"/>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15"/>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15"/>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15"/>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15"/>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15"/>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15"/>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15"/>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15"/>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15"/>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15"/>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15"/>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15"/>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15"/>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15"/>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15"/>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15"/>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15"/>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15"/>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15"/>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15"/>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15"/>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15"/>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15"/>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15"/>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15"/>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15"/>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15"/>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15"/>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66" name="Google Shape;5066;p15"/>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67" name="Google Shape;5067;p15"/>
          <p:cNvGrpSpPr/>
          <p:nvPr/>
        </p:nvGrpSpPr>
        <p:grpSpPr>
          <a:xfrm>
            <a:off x="553048" y="535000"/>
            <a:ext cx="8105852" cy="4302000"/>
            <a:chOff x="553048" y="535000"/>
            <a:chExt cx="8105852" cy="4302000"/>
          </a:xfrm>
        </p:grpSpPr>
        <p:sp>
          <p:nvSpPr>
            <p:cNvPr id="5068" name="Google Shape;5068;p15"/>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15"/>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15"/>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15"/>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15"/>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15"/>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15"/>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15"/>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15"/>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15"/>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15"/>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15"/>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15"/>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15"/>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15"/>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15"/>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15"/>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15"/>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86" name="Google Shape;5086;p15"/>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15"/>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15"/>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15"/>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15"/>
          <p:cNvSpPr txBox="1">
            <a:spLocks noGrp="1"/>
          </p:cNvSpPr>
          <p:nvPr>
            <p:ph type="title"/>
          </p:nvPr>
        </p:nvSpPr>
        <p:spPr>
          <a:xfrm>
            <a:off x="1474650" y="2280900"/>
            <a:ext cx="6194700" cy="13533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091" name="Google Shape;5091;p15"/>
          <p:cNvSpPr txBox="1">
            <a:spLocks noGrp="1"/>
          </p:cNvSpPr>
          <p:nvPr>
            <p:ph type="title" idx="2" hasCustomPrompt="1"/>
          </p:nvPr>
        </p:nvSpPr>
        <p:spPr>
          <a:xfrm>
            <a:off x="3995250" y="1283250"/>
            <a:ext cx="1153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092" name="Google Shape;5092;p15"/>
          <p:cNvSpPr txBox="1">
            <a:spLocks noGrp="1"/>
          </p:cNvSpPr>
          <p:nvPr>
            <p:ph type="subTitle" idx="1"/>
          </p:nvPr>
        </p:nvSpPr>
        <p:spPr>
          <a:xfrm>
            <a:off x="1474650" y="3558000"/>
            <a:ext cx="6194700" cy="39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highlight>
                  <a:schemeClr val="accent1"/>
                </a:high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93" name="Google Shape;5093;p15"/>
          <p:cNvSpPr/>
          <p:nvPr/>
        </p:nvSpPr>
        <p:spPr>
          <a:xfrm>
            <a:off x="3005100" y="1756950"/>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15"/>
          <p:cNvSpPr/>
          <p:nvPr/>
        </p:nvSpPr>
        <p:spPr>
          <a:xfrm>
            <a:off x="7887788" y="1202063"/>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15"/>
          <p:cNvSpPr/>
          <p:nvPr/>
        </p:nvSpPr>
        <p:spPr>
          <a:xfrm>
            <a:off x="1670575" y="105811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15"/>
          <p:cNvSpPr/>
          <p:nvPr/>
        </p:nvSpPr>
        <p:spPr>
          <a:xfrm>
            <a:off x="7972938" y="421036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15"/>
          <p:cNvSpPr/>
          <p:nvPr/>
        </p:nvSpPr>
        <p:spPr>
          <a:xfrm>
            <a:off x="7126775" y="99250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_3">
    <p:bg>
      <p:bgPr>
        <a:solidFill>
          <a:schemeClr val="lt1"/>
        </a:solidFill>
        <a:effectLst/>
      </p:bgPr>
    </p:bg>
    <p:spTree>
      <p:nvGrpSpPr>
        <p:cNvPr id="1" name="Shape 6292"/>
        <p:cNvGrpSpPr/>
        <p:nvPr/>
      </p:nvGrpSpPr>
      <p:grpSpPr>
        <a:xfrm>
          <a:off x="0" y="0"/>
          <a:ext cx="0" cy="0"/>
          <a:chOff x="0" y="0"/>
          <a:chExt cx="0" cy="0"/>
        </a:xfrm>
      </p:grpSpPr>
      <p:grpSp>
        <p:nvGrpSpPr>
          <p:cNvPr id="6293" name="Google Shape;6293;p19"/>
          <p:cNvGrpSpPr/>
          <p:nvPr/>
        </p:nvGrpSpPr>
        <p:grpSpPr>
          <a:xfrm>
            <a:off x="0" y="0"/>
            <a:ext cx="9144125" cy="5143391"/>
            <a:chOff x="0" y="0"/>
            <a:chExt cx="9144125" cy="5143391"/>
          </a:xfrm>
        </p:grpSpPr>
        <p:sp>
          <p:nvSpPr>
            <p:cNvPr id="6294" name="Google Shape;6294;p19"/>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19"/>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19"/>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19"/>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19"/>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19"/>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19"/>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19"/>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19"/>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19"/>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19"/>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19"/>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19"/>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19"/>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19"/>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19"/>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19"/>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19"/>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19"/>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19"/>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19"/>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19"/>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19"/>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19"/>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19"/>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19"/>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19"/>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19"/>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19"/>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19"/>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19"/>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19"/>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19"/>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19"/>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19"/>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19"/>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19"/>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19"/>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19"/>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19"/>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19"/>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19"/>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19"/>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19"/>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19"/>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19"/>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19"/>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19"/>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19"/>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19"/>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19"/>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19"/>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19"/>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19"/>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19"/>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19"/>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19"/>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19"/>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19"/>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19"/>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19"/>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19"/>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19"/>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19"/>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19"/>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19"/>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19"/>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19"/>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19"/>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19"/>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19"/>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19"/>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19"/>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19"/>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19"/>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19"/>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19"/>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19"/>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19"/>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19"/>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19"/>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19"/>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19"/>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19"/>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19"/>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19"/>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19"/>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19"/>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19"/>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19"/>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19"/>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19"/>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19"/>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19"/>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19"/>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19"/>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19"/>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19"/>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19"/>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19"/>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19"/>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19"/>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19"/>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19"/>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19"/>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19"/>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19"/>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19"/>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19"/>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19"/>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19"/>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19"/>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19"/>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19"/>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19"/>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19"/>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19"/>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19"/>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19"/>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19"/>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19"/>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19"/>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19"/>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19"/>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19"/>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19"/>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19"/>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19"/>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19"/>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19"/>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19"/>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19"/>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19"/>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19"/>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19"/>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19"/>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19"/>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19"/>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19"/>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19"/>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19"/>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19"/>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19"/>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19"/>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19"/>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19"/>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19"/>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19"/>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19"/>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19"/>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19"/>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19"/>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19"/>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19"/>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19"/>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19"/>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19"/>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19"/>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19"/>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19"/>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19"/>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19"/>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19"/>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19"/>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19"/>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19"/>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19"/>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19"/>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19"/>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19"/>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19"/>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19"/>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19"/>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19"/>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19"/>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19"/>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19"/>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19"/>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19"/>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19"/>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19"/>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19"/>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19"/>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19"/>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19"/>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19"/>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19"/>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19"/>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19"/>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19"/>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19"/>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19"/>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19"/>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19"/>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19"/>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19"/>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19"/>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19"/>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19"/>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19"/>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19"/>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19"/>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19"/>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19"/>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19"/>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19"/>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19"/>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19"/>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19"/>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19"/>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19"/>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19"/>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19"/>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19"/>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19"/>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19"/>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19"/>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19"/>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19"/>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19"/>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19"/>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19"/>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19"/>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19"/>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19"/>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19"/>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19"/>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19"/>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19"/>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19"/>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19"/>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19"/>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19"/>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19"/>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19"/>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19"/>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19"/>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19"/>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19"/>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19"/>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19"/>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19"/>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19"/>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19"/>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19"/>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19"/>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19"/>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19"/>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19"/>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19"/>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19"/>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19"/>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19"/>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19"/>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19"/>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19"/>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19"/>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19"/>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19"/>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19"/>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19"/>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19"/>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19"/>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19"/>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19"/>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19"/>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19"/>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19"/>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19"/>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19"/>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19"/>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19"/>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19"/>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19"/>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19"/>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19"/>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19"/>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19"/>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19"/>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19"/>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19"/>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19"/>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19"/>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19"/>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19"/>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19"/>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19"/>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19"/>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19"/>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19"/>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19"/>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19"/>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19"/>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19"/>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19"/>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19"/>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19"/>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19"/>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19"/>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19"/>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19"/>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19"/>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19"/>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19"/>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19"/>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19"/>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19"/>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19"/>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19"/>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19"/>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19"/>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19"/>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19"/>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19"/>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19"/>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19"/>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19"/>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19"/>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19"/>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19"/>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19"/>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19"/>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19"/>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19"/>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19"/>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19"/>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19"/>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19"/>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19"/>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19"/>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19"/>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19"/>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19"/>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19"/>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19"/>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19"/>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19"/>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19"/>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19"/>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19"/>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19"/>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19"/>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19"/>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19"/>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19"/>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19"/>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19"/>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19"/>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19"/>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19"/>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19"/>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19"/>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19"/>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19"/>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19"/>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19"/>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19"/>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19"/>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19"/>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19"/>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54" name="Google Shape;6654;p19"/>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55" name="Google Shape;6655;p19"/>
          <p:cNvGrpSpPr/>
          <p:nvPr/>
        </p:nvGrpSpPr>
        <p:grpSpPr>
          <a:xfrm>
            <a:off x="553048" y="535000"/>
            <a:ext cx="8105852" cy="4302000"/>
            <a:chOff x="553048" y="535000"/>
            <a:chExt cx="8105852" cy="4302000"/>
          </a:xfrm>
        </p:grpSpPr>
        <p:sp>
          <p:nvSpPr>
            <p:cNvPr id="6656" name="Google Shape;6656;p19"/>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19"/>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19"/>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19"/>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19"/>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19"/>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19"/>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19"/>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19"/>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19"/>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19"/>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19"/>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19"/>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19"/>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19"/>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19"/>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19"/>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19"/>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74" name="Google Shape;6674;p19"/>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6675" name="Google Shape;6675;p19"/>
          <p:cNvSpPr txBox="1">
            <a:spLocks noGrp="1"/>
          </p:cNvSpPr>
          <p:nvPr>
            <p:ph type="subTitle" idx="1"/>
          </p:nvPr>
        </p:nvSpPr>
        <p:spPr>
          <a:xfrm>
            <a:off x="1270650" y="1202075"/>
            <a:ext cx="7020000" cy="38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a:p>
        </p:txBody>
      </p:sp>
      <p:sp>
        <p:nvSpPr>
          <p:cNvPr id="6676" name="Google Shape;6676;p19"/>
          <p:cNvSpPr txBox="1">
            <a:spLocks noGrp="1"/>
          </p:cNvSpPr>
          <p:nvPr>
            <p:ph type="subTitle" idx="2"/>
          </p:nvPr>
        </p:nvSpPr>
        <p:spPr>
          <a:xfrm>
            <a:off x="1270650" y="1514375"/>
            <a:ext cx="7020000" cy="295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77" name="Google Shape;6677;p19"/>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19"/>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19"/>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19"/>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2">
  <p:cSld name="CUSTOM_3_1_1">
    <p:bg>
      <p:bgPr>
        <a:solidFill>
          <a:schemeClr val="lt1"/>
        </a:solidFill>
        <a:effectLst/>
      </p:bgPr>
    </p:bg>
    <p:spTree>
      <p:nvGrpSpPr>
        <p:cNvPr id="1" name="Shape 7070"/>
        <p:cNvGrpSpPr/>
        <p:nvPr/>
      </p:nvGrpSpPr>
      <p:grpSpPr>
        <a:xfrm>
          <a:off x="0" y="0"/>
          <a:ext cx="0" cy="0"/>
          <a:chOff x="0" y="0"/>
          <a:chExt cx="0" cy="0"/>
        </a:xfrm>
      </p:grpSpPr>
      <p:grpSp>
        <p:nvGrpSpPr>
          <p:cNvPr id="7071" name="Google Shape;7071;p21"/>
          <p:cNvGrpSpPr/>
          <p:nvPr/>
        </p:nvGrpSpPr>
        <p:grpSpPr>
          <a:xfrm>
            <a:off x="0" y="0"/>
            <a:ext cx="9144125" cy="5143391"/>
            <a:chOff x="0" y="0"/>
            <a:chExt cx="9144125" cy="5143391"/>
          </a:xfrm>
        </p:grpSpPr>
        <p:sp>
          <p:nvSpPr>
            <p:cNvPr id="7072" name="Google Shape;7072;p21"/>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21"/>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21"/>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21"/>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21"/>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21"/>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21"/>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21"/>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21"/>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21"/>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21"/>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21"/>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21"/>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21"/>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21"/>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21"/>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21"/>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21"/>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21"/>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21"/>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21"/>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21"/>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21"/>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21"/>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21"/>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21"/>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21"/>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21"/>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21"/>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21"/>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21"/>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21"/>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21"/>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21"/>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21"/>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21"/>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21"/>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21"/>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21"/>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21"/>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21"/>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21"/>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21"/>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21"/>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21"/>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21"/>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21"/>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21"/>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21"/>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21"/>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21"/>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21"/>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21"/>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21"/>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21"/>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21"/>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21"/>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21"/>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21"/>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21"/>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21"/>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21"/>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21"/>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21"/>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21"/>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21"/>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21"/>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21"/>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21"/>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21"/>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2" name="Google Shape;7142;p21"/>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3" name="Google Shape;7143;p21"/>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4" name="Google Shape;7144;p21"/>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5" name="Google Shape;7145;p21"/>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6" name="Google Shape;7146;p21"/>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7" name="Google Shape;7147;p21"/>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8" name="Google Shape;7148;p21"/>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9" name="Google Shape;7149;p21"/>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0" name="Google Shape;7150;p21"/>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1" name="Google Shape;7151;p21"/>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2" name="Google Shape;7152;p21"/>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3" name="Google Shape;7153;p21"/>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4" name="Google Shape;7154;p21"/>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21"/>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21"/>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21"/>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21"/>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21"/>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21"/>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21"/>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21"/>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21"/>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21"/>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21"/>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21"/>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21"/>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21"/>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21"/>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21"/>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1" name="Google Shape;7171;p21"/>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21"/>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21"/>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21"/>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21"/>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21"/>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21"/>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8" name="Google Shape;7178;p21"/>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21"/>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21"/>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21"/>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21"/>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21"/>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21"/>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21"/>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21"/>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21"/>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21"/>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21"/>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21"/>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21"/>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21"/>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21"/>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21"/>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21"/>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21"/>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21"/>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21"/>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21"/>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21"/>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21"/>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21"/>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21"/>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21"/>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5" name="Google Shape;7205;p21"/>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21"/>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21"/>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8" name="Google Shape;7208;p21"/>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21"/>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0" name="Google Shape;7210;p21"/>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1" name="Google Shape;7211;p21"/>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21"/>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21"/>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21"/>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21"/>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21"/>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21"/>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21"/>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21"/>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21"/>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21"/>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21"/>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21"/>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21"/>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21"/>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21"/>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21"/>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21"/>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21"/>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21"/>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21"/>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21"/>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21"/>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21"/>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21"/>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21"/>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21"/>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21"/>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21"/>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21"/>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21"/>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21"/>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21"/>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21"/>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21"/>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21"/>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21"/>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21"/>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21"/>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21"/>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21"/>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21"/>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21"/>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21"/>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21"/>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21"/>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21"/>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21"/>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21"/>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21"/>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21"/>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21"/>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21"/>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21"/>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21"/>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21"/>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21"/>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21"/>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21"/>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21"/>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21"/>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21"/>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21"/>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21"/>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21"/>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21"/>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21"/>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21"/>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21"/>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21"/>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21"/>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21"/>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21"/>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21"/>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21"/>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21"/>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21"/>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21"/>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9" name="Google Shape;7289;p21"/>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0" name="Google Shape;7290;p21"/>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1" name="Google Shape;7291;p21"/>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2" name="Google Shape;7292;p21"/>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3" name="Google Shape;7293;p21"/>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4" name="Google Shape;7294;p21"/>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5" name="Google Shape;7295;p21"/>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6" name="Google Shape;7296;p21"/>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7" name="Google Shape;7297;p21"/>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8" name="Google Shape;7298;p21"/>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9" name="Google Shape;7299;p21"/>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0" name="Google Shape;7300;p21"/>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1" name="Google Shape;7301;p21"/>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2" name="Google Shape;7302;p21"/>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3" name="Google Shape;7303;p21"/>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4" name="Google Shape;7304;p21"/>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5" name="Google Shape;7305;p21"/>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6" name="Google Shape;7306;p21"/>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7" name="Google Shape;7307;p21"/>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8" name="Google Shape;7308;p21"/>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9" name="Google Shape;7309;p21"/>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0" name="Google Shape;7310;p21"/>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1" name="Google Shape;7311;p21"/>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2" name="Google Shape;7312;p21"/>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3" name="Google Shape;7313;p21"/>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4" name="Google Shape;7314;p21"/>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21"/>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6" name="Google Shape;7316;p21"/>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7" name="Google Shape;7317;p21"/>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8" name="Google Shape;7318;p21"/>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9" name="Google Shape;7319;p21"/>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0" name="Google Shape;7320;p21"/>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1" name="Google Shape;7321;p21"/>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2" name="Google Shape;7322;p21"/>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3" name="Google Shape;7323;p21"/>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4" name="Google Shape;7324;p21"/>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5" name="Google Shape;7325;p21"/>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6" name="Google Shape;7326;p21"/>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7" name="Google Shape;7327;p21"/>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8" name="Google Shape;7328;p21"/>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9" name="Google Shape;7329;p21"/>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0" name="Google Shape;7330;p21"/>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1" name="Google Shape;7331;p21"/>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2" name="Google Shape;7332;p21"/>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3" name="Google Shape;7333;p21"/>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4" name="Google Shape;7334;p21"/>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5" name="Google Shape;7335;p21"/>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6" name="Google Shape;7336;p21"/>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7" name="Google Shape;7337;p21"/>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8" name="Google Shape;7338;p21"/>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9" name="Google Shape;7339;p21"/>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0" name="Google Shape;7340;p21"/>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1" name="Google Shape;7341;p21"/>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2" name="Google Shape;7342;p21"/>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3" name="Google Shape;7343;p21"/>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4" name="Google Shape;7344;p21"/>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5" name="Google Shape;7345;p21"/>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6" name="Google Shape;7346;p21"/>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7" name="Google Shape;7347;p21"/>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8" name="Google Shape;7348;p21"/>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9" name="Google Shape;7349;p21"/>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0" name="Google Shape;7350;p21"/>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1" name="Google Shape;7351;p21"/>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2" name="Google Shape;7352;p21"/>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3" name="Google Shape;7353;p21"/>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21"/>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5" name="Google Shape;7355;p21"/>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6" name="Google Shape;7356;p21"/>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21"/>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21"/>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21"/>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21"/>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21"/>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2" name="Google Shape;7362;p21"/>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21"/>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4" name="Google Shape;7364;p21"/>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21"/>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6" name="Google Shape;7366;p21"/>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21"/>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21"/>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21"/>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21"/>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21"/>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21"/>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21"/>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21"/>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21"/>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21"/>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21"/>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21"/>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21"/>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21"/>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21"/>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21"/>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21"/>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21"/>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21"/>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21"/>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21"/>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21"/>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21"/>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21"/>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21"/>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21"/>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21"/>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21"/>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21"/>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21"/>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21"/>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21"/>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21"/>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21"/>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21"/>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21"/>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21"/>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21"/>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21"/>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21"/>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7" name="Google Shape;7407;p21"/>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21"/>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21"/>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21"/>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21"/>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21"/>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21"/>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21"/>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21"/>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21"/>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21"/>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21"/>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21"/>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21"/>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21"/>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21"/>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21"/>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21"/>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21"/>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21"/>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21"/>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21"/>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21"/>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21"/>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21"/>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32" name="Google Shape;7432;p21"/>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33" name="Google Shape;7433;p21"/>
          <p:cNvGrpSpPr/>
          <p:nvPr/>
        </p:nvGrpSpPr>
        <p:grpSpPr>
          <a:xfrm>
            <a:off x="553048" y="535000"/>
            <a:ext cx="8105852" cy="4302000"/>
            <a:chOff x="553048" y="535000"/>
            <a:chExt cx="8105852" cy="4302000"/>
          </a:xfrm>
        </p:grpSpPr>
        <p:sp>
          <p:nvSpPr>
            <p:cNvPr id="7434" name="Google Shape;7434;p21"/>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21"/>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21"/>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21"/>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21"/>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21"/>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21"/>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21"/>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21"/>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21"/>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21"/>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21"/>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21"/>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21"/>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21"/>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21"/>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21"/>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21"/>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52" name="Google Shape;7452;p21"/>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7453" name="Google Shape;7453;p21"/>
          <p:cNvSpPr txBox="1">
            <a:spLocks noGrp="1"/>
          </p:cNvSpPr>
          <p:nvPr>
            <p:ph type="subTitle" idx="1"/>
          </p:nvPr>
        </p:nvSpPr>
        <p:spPr>
          <a:xfrm>
            <a:off x="1270650" y="1202075"/>
            <a:ext cx="7020000" cy="38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a:p>
        </p:txBody>
      </p:sp>
      <p:sp>
        <p:nvSpPr>
          <p:cNvPr id="7454" name="Google Shape;7454;p21"/>
          <p:cNvSpPr txBox="1">
            <a:spLocks noGrp="1"/>
          </p:cNvSpPr>
          <p:nvPr>
            <p:ph type="subTitle" idx="2"/>
          </p:nvPr>
        </p:nvSpPr>
        <p:spPr>
          <a:xfrm>
            <a:off x="1270650" y="1514375"/>
            <a:ext cx="7020000" cy="295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55" name="Google Shape;7455;p21"/>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21"/>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21"/>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21"/>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CUSTOM_1">
    <p:bg>
      <p:bgPr>
        <a:solidFill>
          <a:schemeClr val="lt1"/>
        </a:solidFill>
        <a:effectLst/>
      </p:bgPr>
    </p:bg>
    <p:spTree>
      <p:nvGrpSpPr>
        <p:cNvPr id="1" name="Shape 7848"/>
        <p:cNvGrpSpPr/>
        <p:nvPr/>
      </p:nvGrpSpPr>
      <p:grpSpPr>
        <a:xfrm>
          <a:off x="0" y="0"/>
          <a:ext cx="0" cy="0"/>
          <a:chOff x="0" y="0"/>
          <a:chExt cx="0" cy="0"/>
        </a:xfrm>
      </p:grpSpPr>
      <p:grpSp>
        <p:nvGrpSpPr>
          <p:cNvPr id="7849" name="Google Shape;7849;p23"/>
          <p:cNvGrpSpPr/>
          <p:nvPr/>
        </p:nvGrpSpPr>
        <p:grpSpPr>
          <a:xfrm>
            <a:off x="0" y="0"/>
            <a:ext cx="9144125" cy="5143391"/>
            <a:chOff x="0" y="0"/>
            <a:chExt cx="9144125" cy="5143391"/>
          </a:xfrm>
        </p:grpSpPr>
        <p:sp>
          <p:nvSpPr>
            <p:cNvPr id="7850" name="Google Shape;7850;p23"/>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1" name="Google Shape;7851;p23"/>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2" name="Google Shape;7852;p23"/>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3" name="Google Shape;7853;p23"/>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4" name="Google Shape;7854;p23"/>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5" name="Google Shape;7855;p23"/>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6" name="Google Shape;7856;p23"/>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7" name="Google Shape;7857;p23"/>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8" name="Google Shape;7858;p23"/>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9" name="Google Shape;7859;p23"/>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0" name="Google Shape;7860;p23"/>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1" name="Google Shape;7861;p23"/>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2" name="Google Shape;7862;p23"/>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3" name="Google Shape;7863;p23"/>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4" name="Google Shape;7864;p23"/>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5" name="Google Shape;7865;p23"/>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6" name="Google Shape;7866;p23"/>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7" name="Google Shape;7867;p23"/>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8" name="Google Shape;7868;p23"/>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9" name="Google Shape;7869;p23"/>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0" name="Google Shape;7870;p23"/>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1" name="Google Shape;7871;p23"/>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2" name="Google Shape;7872;p23"/>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3" name="Google Shape;7873;p23"/>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4" name="Google Shape;7874;p23"/>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5" name="Google Shape;7875;p23"/>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6" name="Google Shape;7876;p23"/>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7" name="Google Shape;7877;p23"/>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8" name="Google Shape;7878;p23"/>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9" name="Google Shape;7879;p23"/>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0" name="Google Shape;7880;p23"/>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1" name="Google Shape;7881;p23"/>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2" name="Google Shape;7882;p23"/>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3" name="Google Shape;7883;p23"/>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4" name="Google Shape;7884;p23"/>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5" name="Google Shape;7885;p23"/>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6" name="Google Shape;7886;p23"/>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7" name="Google Shape;7887;p23"/>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8" name="Google Shape;7888;p23"/>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9" name="Google Shape;7889;p23"/>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0" name="Google Shape;7890;p23"/>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1" name="Google Shape;7891;p23"/>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2" name="Google Shape;7892;p23"/>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3" name="Google Shape;7893;p23"/>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4" name="Google Shape;7894;p23"/>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5" name="Google Shape;7895;p23"/>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6" name="Google Shape;7896;p23"/>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7" name="Google Shape;7897;p23"/>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8" name="Google Shape;7898;p23"/>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9" name="Google Shape;7899;p23"/>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0" name="Google Shape;7900;p23"/>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1" name="Google Shape;7901;p23"/>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2" name="Google Shape;7902;p23"/>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3" name="Google Shape;7903;p23"/>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4" name="Google Shape;7904;p23"/>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5" name="Google Shape;7905;p23"/>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6" name="Google Shape;7906;p23"/>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7" name="Google Shape;7907;p23"/>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8" name="Google Shape;7908;p23"/>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9" name="Google Shape;7909;p23"/>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0" name="Google Shape;7910;p23"/>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1" name="Google Shape;7911;p23"/>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2" name="Google Shape;7912;p23"/>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3" name="Google Shape;7913;p23"/>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4" name="Google Shape;7914;p23"/>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5" name="Google Shape;7915;p23"/>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6" name="Google Shape;7916;p23"/>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7" name="Google Shape;7917;p23"/>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8" name="Google Shape;7918;p23"/>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9" name="Google Shape;7919;p23"/>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0" name="Google Shape;7920;p23"/>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1" name="Google Shape;7921;p23"/>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2" name="Google Shape;7922;p23"/>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3" name="Google Shape;7923;p23"/>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4" name="Google Shape;7924;p23"/>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5" name="Google Shape;7925;p23"/>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6" name="Google Shape;7926;p23"/>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7" name="Google Shape;7927;p23"/>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8" name="Google Shape;7928;p23"/>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9" name="Google Shape;7929;p23"/>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0" name="Google Shape;7930;p23"/>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1" name="Google Shape;7931;p23"/>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2" name="Google Shape;7932;p23"/>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3" name="Google Shape;7933;p23"/>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4" name="Google Shape;7934;p23"/>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5" name="Google Shape;7935;p23"/>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6" name="Google Shape;7936;p23"/>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7" name="Google Shape;7937;p23"/>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8" name="Google Shape;7938;p23"/>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9" name="Google Shape;7939;p23"/>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0" name="Google Shape;7940;p23"/>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1" name="Google Shape;7941;p23"/>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2" name="Google Shape;7942;p23"/>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3" name="Google Shape;7943;p23"/>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4" name="Google Shape;7944;p23"/>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5" name="Google Shape;7945;p23"/>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6" name="Google Shape;7946;p23"/>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7" name="Google Shape;7947;p23"/>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8" name="Google Shape;7948;p23"/>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9" name="Google Shape;7949;p23"/>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0" name="Google Shape;7950;p23"/>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1" name="Google Shape;7951;p23"/>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2" name="Google Shape;7952;p23"/>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3" name="Google Shape;7953;p23"/>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4" name="Google Shape;7954;p23"/>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5" name="Google Shape;7955;p23"/>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6" name="Google Shape;7956;p23"/>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7" name="Google Shape;7957;p23"/>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8" name="Google Shape;7958;p23"/>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9" name="Google Shape;7959;p23"/>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0" name="Google Shape;7960;p23"/>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1" name="Google Shape;7961;p23"/>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2" name="Google Shape;7962;p23"/>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3" name="Google Shape;7963;p23"/>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4" name="Google Shape;7964;p23"/>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5" name="Google Shape;7965;p23"/>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6" name="Google Shape;7966;p23"/>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7" name="Google Shape;7967;p23"/>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8" name="Google Shape;7968;p23"/>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9" name="Google Shape;7969;p23"/>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0" name="Google Shape;7970;p23"/>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1" name="Google Shape;7971;p23"/>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2" name="Google Shape;7972;p23"/>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3" name="Google Shape;7973;p23"/>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4" name="Google Shape;7974;p23"/>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5" name="Google Shape;7975;p23"/>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6" name="Google Shape;7976;p23"/>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7" name="Google Shape;7977;p23"/>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8" name="Google Shape;7978;p23"/>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23"/>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0" name="Google Shape;7980;p23"/>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1" name="Google Shape;7981;p23"/>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23"/>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23"/>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23"/>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5" name="Google Shape;7985;p23"/>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23"/>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23"/>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23"/>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23"/>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23"/>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23"/>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2" name="Google Shape;7992;p23"/>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23"/>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23"/>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23"/>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23"/>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7" name="Google Shape;7997;p23"/>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23"/>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23"/>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23"/>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23"/>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23"/>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23"/>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23"/>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23"/>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23"/>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23"/>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23"/>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23"/>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23"/>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23"/>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23"/>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23"/>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23"/>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23"/>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23"/>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23"/>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23"/>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23"/>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23"/>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23"/>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23"/>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23"/>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23"/>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23"/>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23"/>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23"/>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23"/>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23"/>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23"/>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23"/>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23"/>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23"/>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23"/>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23"/>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23"/>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23"/>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23"/>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23"/>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23"/>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23"/>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23"/>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23"/>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23"/>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23"/>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23"/>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23"/>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8" name="Google Shape;8048;p23"/>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9" name="Google Shape;8049;p23"/>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23"/>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23"/>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2" name="Google Shape;8052;p23"/>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23"/>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23"/>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5" name="Google Shape;8055;p23"/>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23"/>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23"/>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23"/>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9" name="Google Shape;8059;p23"/>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23"/>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23"/>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2" name="Google Shape;8062;p23"/>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3" name="Google Shape;8063;p23"/>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4" name="Google Shape;8064;p23"/>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5" name="Google Shape;8065;p23"/>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23"/>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7" name="Google Shape;8067;p23"/>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23"/>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23"/>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0" name="Google Shape;8070;p23"/>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23"/>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23"/>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23"/>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23"/>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23"/>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23"/>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23"/>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23"/>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23"/>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23"/>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23"/>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23"/>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23"/>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23"/>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23"/>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23"/>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23"/>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23"/>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23"/>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23"/>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23"/>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23"/>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23"/>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23"/>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23"/>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6" name="Google Shape;8096;p23"/>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7" name="Google Shape;8097;p23"/>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23"/>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23"/>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0" name="Google Shape;8100;p23"/>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1" name="Google Shape;8101;p23"/>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23"/>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23"/>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4" name="Google Shape;8104;p23"/>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5" name="Google Shape;8105;p23"/>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6" name="Google Shape;8106;p23"/>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23"/>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23"/>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9" name="Google Shape;8109;p23"/>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0" name="Google Shape;8110;p23"/>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23"/>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23"/>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3" name="Google Shape;8113;p23"/>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4" name="Google Shape;8114;p23"/>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23"/>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6" name="Google Shape;8116;p23"/>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7" name="Google Shape;8117;p23"/>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8" name="Google Shape;8118;p23"/>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9" name="Google Shape;8119;p23"/>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0" name="Google Shape;8120;p23"/>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1" name="Google Shape;8121;p23"/>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2" name="Google Shape;8122;p23"/>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3" name="Google Shape;8123;p23"/>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4" name="Google Shape;8124;p23"/>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5" name="Google Shape;8125;p23"/>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23"/>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7" name="Google Shape;8127;p23"/>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8" name="Google Shape;8128;p23"/>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9" name="Google Shape;8129;p23"/>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0" name="Google Shape;8130;p23"/>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1" name="Google Shape;8131;p23"/>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2" name="Google Shape;8132;p23"/>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3" name="Google Shape;8133;p23"/>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4" name="Google Shape;8134;p23"/>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5" name="Google Shape;8135;p23"/>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23"/>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7" name="Google Shape;8137;p23"/>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8" name="Google Shape;8138;p23"/>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9" name="Google Shape;8139;p23"/>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0" name="Google Shape;8140;p23"/>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1" name="Google Shape;8141;p23"/>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2" name="Google Shape;8142;p23"/>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3" name="Google Shape;8143;p23"/>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4" name="Google Shape;8144;p23"/>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5" name="Google Shape;8145;p23"/>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6" name="Google Shape;8146;p23"/>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7" name="Google Shape;8147;p23"/>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8" name="Google Shape;8148;p23"/>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9" name="Google Shape;8149;p23"/>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0" name="Google Shape;8150;p23"/>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1" name="Google Shape;8151;p23"/>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2" name="Google Shape;8152;p23"/>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3" name="Google Shape;8153;p23"/>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4" name="Google Shape;8154;p23"/>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5" name="Google Shape;8155;p23"/>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6" name="Google Shape;8156;p23"/>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7" name="Google Shape;8157;p23"/>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8" name="Google Shape;8158;p23"/>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9" name="Google Shape;8159;p23"/>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0" name="Google Shape;8160;p23"/>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1" name="Google Shape;8161;p23"/>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2" name="Google Shape;8162;p23"/>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3" name="Google Shape;8163;p23"/>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4" name="Google Shape;8164;p23"/>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5" name="Google Shape;8165;p23"/>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6" name="Google Shape;8166;p23"/>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7" name="Google Shape;8167;p23"/>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8" name="Google Shape;8168;p23"/>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9" name="Google Shape;8169;p23"/>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0" name="Google Shape;8170;p23"/>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1" name="Google Shape;8171;p23"/>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2" name="Google Shape;8172;p23"/>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3" name="Google Shape;8173;p23"/>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4" name="Google Shape;8174;p23"/>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5" name="Google Shape;8175;p23"/>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6" name="Google Shape;8176;p23"/>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7" name="Google Shape;8177;p23"/>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8" name="Google Shape;8178;p23"/>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9" name="Google Shape;8179;p23"/>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0" name="Google Shape;8180;p23"/>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1" name="Google Shape;8181;p23"/>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2" name="Google Shape;8182;p23"/>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3" name="Google Shape;8183;p23"/>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4" name="Google Shape;8184;p23"/>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5" name="Google Shape;8185;p23"/>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6" name="Google Shape;8186;p23"/>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7" name="Google Shape;8187;p23"/>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8" name="Google Shape;8188;p23"/>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9" name="Google Shape;8189;p23"/>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0" name="Google Shape;8190;p23"/>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1" name="Google Shape;8191;p23"/>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2" name="Google Shape;8192;p23"/>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3" name="Google Shape;8193;p23"/>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4" name="Google Shape;8194;p23"/>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5" name="Google Shape;8195;p23"/>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6" name="Google Shape;8196;p23"/>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7" name="Google Shape;8197;p23"/>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8" name="Google Shape;8198;p23"/>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9" name="Google Shape;8199;p23"/>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0" name="Google Shape;8200;p23"/>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1" name="Google Shape;8201;p23"/>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2" name="Google Shape;8202;p23"/>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3" name="Google Shape;8203;p23"/>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4" name="Google Shape;8204;p23"/>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5" name="Google Shape;8205;p23"/>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6" name="Google Shape;8206;p23"/>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7" name="Google Shape;8207;p23"/>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8" name="Google Shape;8208;p23"/>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9" name="Google Shape;8209;p23"/>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10" name="Google Shape;8210;p23"/>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11" name="Google Shape;8211;p23"/>
          <p:cNvGrpSpPr/>
          <p:nvPr/>
        </p:nvGrpSpPr>
        <p:grpSpPr>
          <a:xfrm>
            <a:off x="553048" y="535000"/>
            <a:ext cx="8105852" cy="4302000"/>
            <a:chOff x="553048" y="535000"/>
            <a:chExt cx="8105852" cy="4302000"/>
          </a:xfrm>
        </p:grpSpPr>
        <p:sp>
          <p:nvSpPr>
            <p:cNvPr id="8212" name="Google Shape;8212;p23"/>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3" name="Google Shape;8213;p23"/>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4" name="Google Shape;8214;p23"/>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5" name="Google Shape;8215;p23"/>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6" name="Google Shape;8216;p23"/>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7" name="Google Shape;8217;p23"/>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8" name="Google Shape;8218;p23"/>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9" name="Google Shape;8219;p23"/>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0" name="Google Shape;8220;p23"/>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1" name="Google Shape;8221;p23"/>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2" name="Google Shape;8222;p23"/>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3" name="Google Shape;8223;p23"/>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4" name="Google Shape;8224;p23"/>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5" name="Google Shape;8225;p23"/>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6" name="Google Shape;8226;p23"/>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7" name="Google Shape;8227;p23"/>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8" name="Google Shape;8228;p23"/>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9" name="Google Shape;8229;p23"/>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30" name="Google Shape;8230;p23"/>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1" name="Google Shape;8231;p23"/>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2" name="Google Shape;8232;p23"/>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3" name="Google Shape;8233;p23"/>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4" name="Google Shape;8234;p23"/>
          <p:cNvSpPr txBox="1">
            <a:spLocks noGrp="1"/>
          </p:cNvSpPr>
          <p:nvPr>
            <p:ph type="title"/>
          </p:nvPr>
        </p:nvSpPr>
        <p:spPr>
          <a:xfrm>
            <a:off x="1270650" y="629375"/>
            <a:ext cx="7020000" cy="12042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anks">
  <p:cSld name="BLANK_1_1_1_1_1_1_2">
    <p:bg>
      <p:bgPr>
        <a:solidFill>
          <a:schemeClr val="lt1"/>
        </a:solidFill>
        <a:effectLst/>
      </p:bgPr>
    </p:bg>
    <p:spTree>
      <p:nvGrpSpPr>
        <p:cNvPr id="1" name="Shape 8622"/>
        <p:cNvGrpSpPr/>
        <p:nvPr/>
      </p:nvGrpSpPr>
      <p:grpSpPr>
        <a:xfrm>
          <a:off x="0" y="0"/>
          <a:ext cx="0" cy="0"/>
          <a:chOff x="0" y="0"/>
          <a:chExt cx="0" cy="0"/>
        </a:xfrm>
      </p:grpSpPr>
      <p:grpSp>
        <p:nvGrpSpPr>
          <p:cNvPr id="8623" name="Google Shape;8623;p25"/>
          <p:cNvGrpSpPr/>
          <p:nvPr/>
        </p:nvGrpSpPr>
        <p:grpSpPr>
          <a:xfrm>
            <a:off x="0" y="0"/>
            <a:ext cx="9144125" cy="5143391"/>
            <a:chOff x="0" y="0"/>
            <a:chExt cx="9144125" cy="5143391"/>
          </a:xfrm>
        </p:grpSpPr>
        <p:sp>
          <p:nvSpPr>
            <p:cNvPr id="8624" name="Google Shape;8624;p25"/>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5" name="Google Shape;8625;p25"/>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6" name="Google Shape;8626;p25"/>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7" name="Google Shape;8627;p25"/>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8" name="Google Shape;8628;p25"/>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9" name="Google Shape;8629;p25"/>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0" name="Google Shape;8630;p25"/>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1" name="Google Shape;8631;p25"/>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2" name="Google Shape;8632;p25"/>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3" name="Google Shape;8633;p25"/>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4" name="Google Shape;8634;p25"/>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5" name="Google Shape;8635;p25"/>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6" name="Google Shape;8636;p25"/>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7" name="Google Shape;8637;p25"/>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8" name="Google Shape;8638;p25"/>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9" name="Google Shape;8639;p25"/>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0" name="Google Shape;8640;p25"/>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1" name="Google Shape;8641;p25"/>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2" name="Google Shape;8642;p25"/>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3" name="Google Shape;8643;p25"/>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4" name="Google Shape;8644;p25"/>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5" name="Google Shape;8645;p25"/>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6" name="Google Shape;8646;p25"/>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7" name="Google Shape;8647;p25"/>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8" name="Google Shape;8648;p25"/>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9" name="Google Shape;8649;p25"/>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0" name="Google Shape;8650;p25"/>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1" name="Google Shape;8651;p25"/>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2" name="Google Shape;8652;p25"/>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3" name="Google Shape;8653;p25"/>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4" name="Google Shape;8654;p25"/>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5" name="Google Shape;8655;p25"/>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6" name="Google Shape;8656;p25"/>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7" name="Google Shape;8657;p25"/>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8" name="Google Shape;8658;p25"/>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9" name="Google Shape;8659;p25"/>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0" name="Google Shape;8660;p25"/>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1" name="Google Shape;8661;p25"/>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2" name="Google Shape;8662;p25"/>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3" name="Google Shape;8663;p25"/>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4" name="Google Shape;8664;p25"/>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5" name="Google Shape;8665;p25"/>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6" name="Google Shape;8666;p25"/>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7" name="Google Shape;8667;p25"/>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8" name="Google Shape;8668;p25"/>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9" name="Google Shape;8669;p25"/>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0" name="Google Shape;8670;p25"/>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1" name="Google Shape;8671;p25"/>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2" name="Google Shape;8672;p25"/>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3" name="Google Shape;8673;p25"/>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4" name="Google Shape;8674;p25"/>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5" name="Google Shape;8675;p25"/>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6" name="Google Shape;8676;p25"/>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7" name="Google Shape;8677;p25"/>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8" name="Google Shape;8678;p25"/>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9" name="Google Shape;8679;p25"/>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0" name="Google Shape;8680;p25"/>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1" name="Google Shape;8681;p25"/>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2" name="Google Shape;8682;p25"/>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3" name="Google Shape;8683;p25"/>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4" name="Google Shape;8684;p25"/>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5" name="Google Shape;8685;p25"/>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6" name="Google Shape;8686;p25"/>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7" name="Google Shape;8687;p25"/>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8" name="Google Shape;8688;p25"/>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9" name="Google Shape;8689;p25"/>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0" name="Google Shape;8690;p25"/>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1" name="Google Shape;8691;p25"/>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2" name="Google Shape;8692;p25"/>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3" name="Google Shape;8693;p25"/>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4" name="Google Shape;8694;p25"/>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5" name="Google Shape;8695;p25"/>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6" name="Google Shape;8696;p25"/>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7" name="Google Shape;8697;p25"/>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8" name="Google Shape;8698;p25"/>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9" name="Google Shape;8699;p25"/>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0" name="Google Shape;8700;p25"/>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1" name="Google Shape;8701;p25"/>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2" name="Google Shape;8702;p25"/>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3" name="Google Shape;8703;p25"/>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4" name="Google Shape;8704;p25"/>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5" name="Google Shape;8705;p25"/>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6" name="Google Shape;8706;p25"/>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7" name="Google Shape;8707;p25"/>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8" name="Google Shape;8708;p25"/>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9" name="Google Shape;8709;p25"/>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0" name="Google Shape;8710;p25"/>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1" name="Google Shape;8711;p25"/>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2" name="Google Shape;8712;p25"/>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3" name="Google Shape;8713;p25"/>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4" name="Google Shape;8714;p25"/>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5" name="Google Shape;8715;p25"/>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6" name="Google Shape;8716;p25"/>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7" name="Google Shape;8717;p25"/>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8" name="Google Shape;8718;p25"/>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9" name="Google Shape;8719;p25"/>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0" name="Google Shape;8720;p25"/>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1" name="Google Shape;8721;p25"/>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2" name="Google Shape;8722;p25"/>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3" name="Google Shape;8723;p25"/>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4" name="Google Shape;8724;p25"/>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5" name="Google Shape;8725;p25"/>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6" name="Google Shape;8726;p25"/>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7" name="Google Shape;8727;p25"/>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8" name="Google Shape;8728;p25"/>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9" name="Google Shape;8729;p25"/>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0" name="Google Shape;8730;p25"/>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1" name="Google Shape;8731;p25"/>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2" name="Google Shape;8732;p25"/>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3" name="Google Shape;8733;p25"/>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4" name="Google Shape;8734;p25"/>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5" name="Google Shape;8735;p25"/>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6" name="Google Shape;8736;p25"/>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7" name="Google Shape;8737;p25"/>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8" name="Google Shape;8738;p25"/>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9" name="Google Shape;8739;p25"/>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0" name="Google Shape;8740;p25"/>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1" name="Google Shape;8741;p25"/>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2" name="Google Shape;8742;p25"/>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3" name="Google Shape;8743;p25"/>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4" name="Google Shape;8744;p25"/>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5" name="Google Shape;8745;p25"/>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6" name="Google Shape;8746;p25"/>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7" name="Google Shape;8747;p25"/>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8" name="Google Shape;8748;p25"/>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9" name="Google Shape;8749;p25"/>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0" name="Google Shape;8750;p25"/>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1" name="Google Shape;8751;p25"/>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2" name="Google Shape;8752;p25"/>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3" name="Google Shape;8753;p25"/>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4" name="Google Shape;8754;p25"/>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5" name="Google Shape;8755;p25"/>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6" name="Google Shape;8756;p25"/>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7" name="Google Shape;8757;p25"/>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8" name="Google Shape;8758;p25"/>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9" name="Google Shape;8759;p25"/>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0" name="Google Shape;8760;p25"/>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1" name="Google Shape;8761;p25"/>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2" name="Google Shape;8762;p25"/>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3" name="Google Shape;8763;p25"/>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4" name="Google Shape;8764;p25"/>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5" name="Google Shape;8765;p25"/>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6" name="Google Shape;8766;p25"/>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7" name="Google Shape;8767;p25"/>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8" name="Google Shape;8768;p25"/>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9" name="Google Shape;8769;p25"/>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0" name="Google Shape;8770;p25"/>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1" name="Google Shape;8771;p25"/>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2" name="Google Shape;8772;p25"/>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3" name="Google Shape;8773;p25"/>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4" name="Google Shape;8774;p25"/>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5" name="Google Shape;8775;p25"/>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6" name="Google Shape;8776;p25"/>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7" name="Google Shape;8777;p25"/>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8" name="Google Shape;8778;p25"/>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9" name="Google Shape;8779;p25"/>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0" name="Google Shape;8780;p25"/>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1" name="Google Shape;8781;p25"/>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2" name="Google Shape;8782;p25"/>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3" name="Google Shape;8783;p25"/>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4" name="Google Shape;8784;p25"/>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5" name="Google Shape;8785;p25"/>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6" name="Google Shape;8786;p25"/>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7" name="Google Shape;8787;p25"/>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8" name="Google Shape;8788;p25"/>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9" name="Google Shape;8789;p25"/>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0" name="Google Shape;8790;p25"/>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1" name="Google Shape;8791;p25"/>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2" name="Google Shape;8792;p25"/>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3" name="Google Shape;8793;p25"/>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4" name="Google Shape;8794;p25"/>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5" name="Google Shape;8795;p25"/>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6" name="Google Shape;8796;p25"/>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7" name="Google Shape;8797;p25"/>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8" name="Google Shape;8798;p25"/>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9" name="Google Shape;8799;p25"/>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0" name="Google Shape;8800;p25"/>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1" name="Google Shape;8801;p25"/>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2" name="Google Shape;8802;p25"/>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3" name="Google Shape;8803;p25"/>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4" name="Google Shape;8804;p25"/>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5" name="Google Shape;8805;p25"/>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6" name="Google Shape;8806;p25"/>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7" name="Google Shape;8807;p25"/>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8" name="Google Shape;8808;p25"/>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9" name="Google Shape;8809;p25"/>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0" name="Google Shape;8810;p25"/>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1" name="Google Shape;8811;p25"/>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2" name="Google Shape;8812;p25"/>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3" name="Google Shape;8813;p25"/>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4" name="Google Shape;8814;p25"/>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5" name="Google Shape;8815;p25"/>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6" name="Google Shape;8816;p25"/>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7" name="Google Shape;8817;p25"/>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8" name="Google Shape;8818;p25"/>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9" name="Google Shape;8819;p25"/>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0" name="Google Shape;8820;p25"/>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1" name="Google Shape;8821;p25"/>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2" name="Google Shape;8822;p25"/>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3" name="Google Shape;8823;p25"/>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4" name="Google Shape;8824;p25"/>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5" name="Google Shape;8825;p25"/>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6" name="Google Shape;8826;p25"/>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7" name="Google Shape;8827;p25"/>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8" name="Google Shape;8828;p25"/>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9" name="Google Shape;8829;p25"/>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0" name="Google Shape;8830;p25"/>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1" name="Google Shape;8831;p25"/>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2" name="Google Shape;8832;p25"/>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3" name="Google Shape;8833;p25"/>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4" name="Google Shape;8834;p25"/>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5" name="Google Shape;8835;p25"/>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6" name="Google Shape;8836;p25"/>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7" name="Google Shape;8837;p25"/>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8" name="Google Shape;8838;p25"/>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9" name="Google Shape;8839;p25"/>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0" name="Google Shape;8840;p25"/>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1" name="Google Shape;8841;p25"/>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2" name="Google Shape;8842;p25"/>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3" name="Google Shape;8843;p25"/>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4" name="Google Shape;8844;p25"/>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5" name="Google Shape;8845;p25"/>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6" name="Google Shape;8846;p25"/>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7" name="Google Shape;8847;p25"/>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8" name="Google Shape;8848;p25"/>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9" name="Google Shape;8849;p25"/>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0" name="Google Shape;8850;p25"/>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1" name="Google Shape;8851;p25"/>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2" name="Google Shape;8852;p25"/>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3" name="Google Shape;8853;p25"/>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4" name="Google Shape;8854;p25"/>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5" name="Google Shape;8855;p25"/>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6" name="Google Shape;8856;p25"/>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7" name="Google Shape;8857;p25"/>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8" name="Google Shape;8858;p25"/>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9" name="Google Shape;8859;p25"/>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0" name="Google Shape;8860;p25"/>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1" name="Google Shape;8861;p25"/>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2" name="Google Shape;8862;p25"/>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3" name="Google Shape;8863;p25"/>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4" name="Google Shape;8864;p25"/>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5" name="Google Shape;8865;p25"/>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6" name="Google Shape;8866;p25"/>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7" name="Google Shape;8867;p25"/>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8" name="Google Shape;8868;p25"/>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9" name="Google Shape;8869;p25"/>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0" name="Google Shape;8870;p25"/>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1" name="Google Shape;8871;p25"/>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2" name="Google Shape;8872;p25"/>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3" name="Google Shape;8873;p25"/>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4" name="Google Shape;8874;p25"/>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5" name="Google Shape;8875;p25"/>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6" name="Google Shape;8876;p25"/>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7" name="Google Shape;8877;p25"/>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8" name="Google Shape;8878;p25"/>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9" name="Google Shape;8879;p25"/>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0" name="Google Shape;8880;p25"/>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1" name="Google Shape;8881;p25"/>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2" name="Google Shape;8882;p25"/>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3" name="Google Shape;8883;p25"/>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4" name="Google Shape;8884;p25"/>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5" name="Google Shape;8885;p25"/>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6" name="Google Shape;8886;p25"/>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7" name="Google Shape;8887;p25"/>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8" name="Google Shape;8888;p25"/>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9" name="Google Shape;8889;p25"/>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0" name="Google Shape;8890;p25"/>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1" name="Google Shape;8891;p25"/>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2" name="Google Shape;8892;p25"/>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3" name="Google Shape;8893;p25"/>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4" name="Google Shape;8894;p25"/>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5" name="Google Shape;8895;p25"/>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6" name="Google Shape;8896;p25"/>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7" name="Google Shape;8897;p25"/>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8" name="Google Shape;8898;p25"/>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9" name="Google Shape;8899;p25"/>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0" name="Google Shape;8900;p25"/>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1" name="Google Shape;8901;p25"/>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2" name="Google Shape;8902;p25"/>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3" name="Google Shape;8903;p25"/>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4" name="Google Shape;8904;p25"/>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5" name="Google Shape;8905;p25"/>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6" name="Google Shape;8906;p25"/>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7" name="Google Shape;8907;p25"/>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8" name="Google Shape;8908;p25"/>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9" name="Google Shape;8909;p25"/>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0" name="Google Shape;8910;p25"/>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1" name="Google Shape;8911;p25"/>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2" name="Google Shape;8912;p25"/>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3" name="Google Shape;8913;p25"/>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4" name="Google Shape;8914;p25"/>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5" name="Google Shape;8915;p25"/>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6" name="Google Shape;8916;p25"/>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7" name="Google Shape;8917;p25"/>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8" name="Google Shape;8918;p25"/>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9" name="Google Shape;8919;p25"/>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0" name="Google Shape;8920;p25"/>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1" name="Google Shape;8921;p25"/>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2" name="Google Shape;8922;p25"/>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3" name="Google Shape;8923;p25"/>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4" name="Google Shape;8924;p25"/>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5" name="Google Shape;8925;p25"/>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6" name="Google Shape;8926;p25"/>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7" name="Google Shape;8927;p25"/>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8" name="Google Shape;8928;p25"/>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9" name="Google Shape;8929;p25"/>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0" name="Google Shape;8930;p25"/>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1" name="Google Shape;8931;p25"/>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2" name="Google Shape;8932;p25"/>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3" name="Google Shape;8933;p25"/>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4" name="Google Shape;8934;p25"/>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5" name="Google Shape;8935;p25"/>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6" name="Google Shape;8936;p25"/>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7" name="Google Shape;8937;p25"/>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8" name="Google Shape;8938;p25"/>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9" name="Google Shape;8939;p25"/>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0" name="Google Shape;8940;p25"/>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1" name="Google Shape;8941;p25"/>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2" name="Google Shape;8942;p25"/>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3" name="Google Shape;8943;p25"/>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4" name="Google Shape;8944;p25"/>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5" name="Google Shape;8945;p25"/>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6" name="Google Shape;8946;p25"/>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7" name="Google Shape;8947;p25"/>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8" name="Google Shape;8948;p25"/>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9" name="Google Shape;8949;p25"/>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0" name="Google Shape;8950;p25"/>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1" name="Google Shape;8951;p25"/>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2" name="Google Shape;8952;p25"/>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3" name="Google Shape;8953;p25"/>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4" name="Google Shape;8954;p25"/>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5" name="Google Shape;8955;p25"/>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6" name="Google Shape;8956;p25"/>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7" name="Google Shape;8957;p25"/>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8" name="Google Shape;8958;p25"/>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9" name="Google Shape;8959;p25"/>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0" name="Google Shape;8960;p25"/>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1" name="Google Shape;8961;p25"/>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2" name="Google Shape;8962;p25"/>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3" name="Google Shape;8963;p25"/>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4" name="Google Shape;8964;p25"/>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5" name="Google Shape;8965;p25"/>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6" name="Google Shape;8966;p25"/>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7" name="Google Shape;8967;p25"/>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8" name="Google Shape;8968;p25"/>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9" name="Google Shape;8969;p25"/>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0" name="Google Shape;8970;p25"/>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1" name="Google Shape;8971;p25"/>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2" name="Google Shape;8972;p25"/>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3" name="Google Shape;8973;p25"/>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4" name="Google Shape;8974;p25"/>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5" name="Google Shape;8975;p25"/>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6" name="Google Shape;8976;p25"/>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7" name="Google Shape;8977;p25"/>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8" name="Google Shape;8978;p25"/>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9" name="Google Shape;8979;p25"/>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0" name="Google Shape;8980;p25"/>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1" name="Google Shape;8981;p25"/>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2" name="Google Shape;8982;p25"/>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3" name="Google Shape;8983;p25"/>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84" name="Google Shape;8984;p25"/>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85" name="Google Shape;8985;p25"/>
          <p:cNvGrpSpPr/>
          <p:nvPr/>
        </p:nvGrpSpPr>
        <p:grpSpPr>
          <a:xfrm>
            <a:off x="553048" y="535000"/>
            <a:ext cx="8105852" cy="4302000"/>
            <a:chOff x="553048" y="535000"/>
            <a:chExt cx="8105852" cy="4302000"/>
          </a:xfrm>
        </p:grpSpPr>
        <p:sp>
          <p:nvSpPr>
            <p:cNvPr id="8986" name="Google Shape;8986;p25"/>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7" name="Google Shape;8987;p25"/>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8" name="Google Shape;8988;p25"/>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9" name="Google Shape;8989;p25"/>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0" name="Google Shape;8990;p25"/>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1" name="Google Shape;8991;p25"/>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2" name="Google Shape;8992;p25"/>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3" name="Google Shape;8993;p25"/>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4" name="Google Shape;8994;p25"/>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5" name="Google Shape;8995;p25"/>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6" name="Google Shape;8996;p25"/>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7" name="Google Shape;8997;p25"/>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8" name="Google Shape;8998;p25"/>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9" name="Google Shape;8999;p25"/>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0" name="Google Shape;9000;p25"/>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1" name="Google Shape;9001;p25"/>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2" name="Google Shape;9002;p25"/>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3" name="Google Shape;9003;p25"/>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04" name="Google Shape;9004;p25"/>
          <p:cNvSpPr txBox="1">
            <a:spLocks noGrp="1"/>
          </p:cNvSpPr>
          <p:nvPr>
            <p:ph type="ctrTitle"/>
          </p:nvPr>
        </p:nvSpPr>
        <p:spPr>
          <a:xfrm>
            <a:off x="2788950" y="685350"/>
            <a:ext cx="3684300" cy="949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9005" name="Google Shape;9005;p25"/>
          <p:cNvSpPr txBox="1">
            <a:spLocks noGrp="1"/>
          </p:cNvSpPr>
          <p:nvPr>
            <p:ph type="subTitle" idx="1"/>
          </p:nvPr>
        </p:nvSpPr>
        <p:spPr>
          <a:xfrm>
            <a:off x="2788950" y="1482750"/>
            <a:ext cx="3684300" cy="129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9006" name="Google Shape;9006;p25"/>
          <p:cNvSpPr/>
          <p:nvPr/>
        </p:nvSpPr>
        <p:spPr>
          <a:xfrm>
            <a:off x="1571775" y="3336113"/>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7" name="Google Shape;9007;p25"/>
          <p:cNvSpPr/>
          <p:nvPr/>
        </p:nvSpPr>
        <p:spPr>
          <a:xfrm>
            <a:off x="1662000" y="166705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8" name="Google Shape;9008;p25"/>
          <p:cNvSpPr/>
          <p:nvPr/>
        </p:nvSpPr>
        <p:spPr>
          <a:xfrm rot="-4499992">
            <a:off x="1685022" y="4077507"/>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09" name="Google Shape;9009;p25"/>
          <p:cNvGrpSpPr/>
          <p:nvPr/>
        </p:nvGrpSpPr>
        <p:grpSpPr>
          <a:xfrm>
            <a:off x="6619738" y="4088531"/>
            <a:ext cx="1055760" cy="753780"/>
            <a:chOff x="3308425" y="649500"/>
            <a:chExt cx="947975" cy="676825"/>
          </a:xfrm>
        </p:grpSpPr>
        <p:sp>
          <p:nvSpPr>
            <p:cNvPr id="9010" name="Google Shape;9010;p25"/>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1" name="Google Shape;9011;p25"/>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2" name="Google Shape;9012;p25"/>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13" name="Google Shape;9013;p25"/>
          <p:cNvSpPr/>
          <p:nvPr/>
        </p:nvSpPr>
        <p:spPr>
          <a:xfrm>
            <a:off x="7831725" y="845325"/>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4" name="Google Shape;9014;p25"/>
          <p:cNvSpPr/>
          <p:nvPr/>
        </p:nvSpPr>
        <p:spPr>
          <a:xfrm>
            <a:off x="8069275" y="420705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15" name="Google Shape;9015;p25"/>
          <p:cNvGrpSpPr/>
          <p:nvPr/>
        </p:nvGrpSpPr>
        <p:grpSpPr>
          <a:xfrm rot="-6299880" flipH="1">
            <a:off x="1452565" y="476245"/>
            <a:ext cx="708049" cy="444266"/>
            <a:chOff x="1445125" y="3867675"/>
            <a:chExt cx="803300" cy="502950"/>
          </a:xfrm>
        </p:grpSpPr>
        <p:sp>
          <p:nvSpPr>
            <p:cNvPr id="9016" name="Google Shape;9016;p25"/>
            <p:cNvSpPr/>
            <p:nvPr/>
          </p:nvSpPr>
          <p:spPr>
            <a:xfrm>
              <a:off x="1445125" y="3867675"/>
              <a:ext cx="535450" cy="502950"/>
            </a:xfrm>
            <a:custGeom>
              <a:avLst/>
              <a:gdLst/>
              <a:ahLst/>
              <a:cxnLst/>
              <a:rect l="l" t="t" r="r" b="b"/>
              <a:pathLst>
                <a:path w="21418" h="20118" extrusionOk="0">
                  <a:moveTo>
                    <a:pt x="5846" y="993"/>
                  </a:moveTo>
                  <a:cubicBezTo>
                    <a:pt x="6726" y="993"/>
                    <a:pt x="7300" y="1814"/>
                    <a:pt x="7545" y="2688"/>
                  </a:cubicBezTo>
                  <a:cubicBezTo>
                    <a:pt x="7686" y="3200"/>
                    <a:pt x="7749" y="3726"/>
                    <a:pt x="7770" y="4255"/>
                  </a:cubicBezTo>
                  <a:cubicBezTo>
                    <a:pt x="7787" y="4700"/>
                    <a:pt x="7676" y="5216"/>
                    <a:pt x="7812" y="5641"/>
                  </a:cubicBezTo>
                  <a:cubicBezTo>
                    <a:pt x="8017" y="6280"/>
                    <a:pt x="8790" y="6621"/>
                    <a:pt x="9352" y="6861"/>
                  </a:cubicBezTo>
                  <a:cubicBezTo>
                    <a:pt x="10899" y="7523"/>
                    <a:pt x="12588" y="7895"/>
                    <a:pt x="14238" y="8195"/>
                  </a:cubicBezTo>
                  <a:cubicBezTo>
                    <a:pt x="14279" y="8202"/>
                    <a:pt x="14320" y="8206"/>
                    <a:pt x="14360" y="8206"/>
                  </a:cubicBezTo>
                  <a:cubicBezTo>
                    <a:pt x="14538" y="8206"/>
                    <a:pt x="14697" y="8128"/>
                    <a:pt x="14800" y="7965"/>
                  </a:cubicBezTo>
                  <a:cubicBezTo>
                    <a:pt x="15658" y="6602"/>
                    <a:pt x="16673" y="5266"/>
                    <a:pt x="17868" y="4181"/>
                  </a:cubicBezTo>
                  <a:cubicBezTo>
                    <a:pt x="18246" y="3837"/>
                    <a:pt x="19055" y="3130"/>
                    <a:pt x="19662" y="3130"/>
                  </a:cubicBezTo>
                  <a:cubicBezTo>
                    <a:pt x="19761" y="3130"/>
                    <a:pt x="19855" y="3149"/>
                    <a:pt x="19941" y="3191"/>
                  </a:cubicBezTo>
                  <a:cubicBezTo>
                    <a:pt x="19972" y="3206"/>
                    <a:pt x="20042" y="3282"/>
                    <a:pt x="20078" y="3334"/>
                  </a:cubicBezTo>
                  <a:cubicBezTo>
                    <a:pt x="20170" y="3474"/>
                    <a:pt x="20200" y="3554"/>
                    <a:pt x="20244" y="3703"/>
                  </a:cubicBezTo>
                  <a:cubicBezTo>
                    <a:pt x="20356" y="4074"/>
                    <a:pt x="20385" y="4459"/>
                    <a:pt x="20391" y="4845"/>
                  </a:cubicBezTo>
                  <a:cubicBezTo>
                    <a:pt x="20434" y="7253"/>
                    <a:pt x="19715" y="9724"/>
                    <a:pt x="18959" y="11987"/>
                  </a:cubicBezTo>
                  <a:cubicBezTo>
                    <a:pt x="18546" y="13223"/>
                    <a:pt x="18074" y="14443"/>
                    <a:pt x="17505" y="15619"/>
                  </a:cubicBezTo>
                  <a:cubicBezTo>
                    <a:pt x="16974" y="16720"/>
                    <a:pt x="16385" y="17795"/>
                    <a:pt x="15472" y="18631"/>
                  </a:cubicBezTo>
                  <a:cubicBezTo>
                    <a:pt x="15279" y="18808"/>
                    <a:pt x="15055" y="19008"/>
                    <a:pt x="14800" y="19090"/>
                  </a:cubicBezTo>
                  <a:cubicBezTo>
                    <a:pt x="14731" y="19114"/>
                    <a:pt x="14679" y="19127"/>
                    <a:pt x="14633" y="19127"/>
                  </a:cubicBezTo>
                  <a:cubicBezTo>
                    <a:pt x="14584" y="19127"/>
                    <a:pt x="14541" y="19112"/>
                    <a:pt x="14491" y="19078"/>
                  </a:cubicBezTo>
                  <a:cubicBezTo>
                    <a:pt x="14179" y="18859"/>
                    <a:pt x="14040" y="18279"/>
                    <a:pt x="13943" y="17913"/>
                  </a:cubicBezTo>
                  <a:cubicBezTo>
                    <a:pt x="13496" y="16204"/>
                    <a:pt x="13420" y="14392"/>
                    <a:pt x="13231" y="12644"/>
                  </a:cubicBezTo>
                  <a:cubicBezTo>
                    <a:pt x="13231" y="12642"/>
                    <a:pt x="13231" y="12641"/>
                    <a:pt x="13230" y="12640"/>
                  </a:cubicBezTo>
                  <a:lnTo>
                    <a:pt x="13230" y="12640"/>
                  </a:lnTo>
                  <a:cubicBezTo>
                    <a:pt x="13241" y="12479"/>
                    <a:pt x="13172" y="12316"/>
                    <a:pt x="12984" y="12214"/>
                  </a:cubicBezTo>
                  <a:cubicBezTo>
                    <a:pt x="12340" y="11860"/>
                    <a:pt x="11598" y="11675"/>
                    <a:pt x="10890" y="11496"/>
                  </a:cubicBezTo>
                  <a:cubicBezTo>
                    <a:pt x="10069" y="11291"/>
                    <a:pt x="9239" y="11119"/>
                    <a:pt x="8404" y="10971"/>
                  </a:cubicBezTo>
                  <a:cubicBezTo>
                    <a:pt x="7943" y="10890"/>
                    <a:pt x="7439" y="10757"/>
                    <a:pt x="6964" y="10757"/>
                  </a:cubicBezTo>
                  <a:cubicBezTo>
                    <a:pt x="6933" y="10757"/>
                    <a:pt x="6903" y="10757"/>
                    <a:pt x="6873" y="10758"/>
                  </a:cubicBezTo>
                  <a:cubicBezTo>
                    <a:pt x="6281" y="10782"/>
                    <a:pt x="5857" y="11237"/>
                    <a:pt x="5518" y="11671"/>
                  </a:cubicBezTo>
                  <a:cubicBezTo>
                    <a:pt x="4848" y="12532"/>
                    <a:pt x="4110" y="13945"/>
                    <a:pt x="2900" y="13945"/>
                  </a:cubicBezTo>
                  <a:cubicBezTo>
                    <a:pt x="2748" y="13945"/>
                    <a:pt x="2589" y="13923"/>
                    <a:pt x="2421" y="13874"/>
                  </a:cubicBezTo>
                  <a:cubicBezTo>
                    <a:pt x="1265" y="13539"/>
                    <a:pt x="1147" y="12161"/>
                    <a:pt x="1191" y="11150"/>
                  </a:cubicBezTo>
                  <a:cubicBezTo>
                    <a:pt x="1259" y="9547"/>
                    <a:pt x="1735" y="7959"/>
                    <a:pt x="2242" y="6446"/>
                  </a:cubicBezTo>
                  <a:cubicBezTo>
                    <a:pt x="2666" y="5186"/>
                    <a:pt x="3155" y="3943"/>
                    <a:pt x="3669" y="2717"/>
                  </a:cubicBezTo>
                  <a:cubicBezTo>
                    <a:pt x="4014" y="1894"/>
                    <a:pt x="4701" y="1150"/>
                    <a:pt x="5619" y="1011"/>
                  </a:cubicBezTo>
                  <a:cubicBezTo>
                    <a:pt x="5697" y="999"/>
                    <a:pt x="5772" y="993"/>
                    <a:pt x="5846" y="993"/>
                  </a:cubicBezTo>
                  <a:close/>
                  <a:moveTo>
                    <a:pt x="5851" y="1"/>
                  </a:moveTo>
                  <a:cubicBezTo>
                    <a:pt x="4753" y="1"/>
                    <a:pt x="3750" y="699"/>
                    <a:pt x="3144" y="1580"/>
                  </a:cubicBezTo>
                  <a:cubicBezTo>
                    <a:pt x="2849" y="2009"/>
                    <a:pt x="2683" y="2515"/>
                    <a:pt x="2487" y="2993"/>
                  </a:cubicBezTo>
                  <a:cubicBezTo>
                    <a:pt x="2217" y="3653"/>
                    <a:pt x="1954" y="4314"/>
                    <a:pt x="1705" y="4982"/>
                  </a:cubicBezTo>
                  <a:cubicBezTo>
                    <a:pt x="1113" y="6581"/>
                    <a:pt x="576" y="8224"/>
                    <a:pt x="323" y="9914"/>
                  </a:cubicBezTo>
                  <a:cubicBezTo>
                    <a:pt x="121" y="11253"/>
                    <a:pt x="1" y="12901"/>
                    <a:pt x="913" y="14026"/>
                  </a:cubicBezTo>
                  <a:cubicBezTo>
                    <a:pt x="1411" y="14639"/>
                    <a:pt x="2111" y="14918"/>
                    <a:pt x="2824" y="14918"/>
                  </a:cubicBezTo>
                  <a:cubicBezTo>
                    <a:pt x="3509" y="14918"/>
                    <a:pt x="4207" y="14660"/>
                    <a:pt x="4751" y="14192"/>
                  </a:cubicBezTo>
                  <a:cubicBezTo>
                    <a:pt x="5371" y="13659"/>
                    <a:pt x="5777" y="12949"/>
                    <a:pt x="6272" y="12311"/>
                  </a:cubicBezTo>
                  <a:cubicBezTo>
                    <a:pt x="6566" y="11931"/>
                    <a:pt x="6732" y="11776"/>
                    <a:pt x="7065" y="11776"/>
                  </a:cubicBezTo>
                  <a:cubicBezTo>
                    <a:pt x="7129" y="11776"/>
                    <a:pt x="7199" y="11782"/>
                    <a:pt x="7277" y="11793"/>
                  </a:cubicBezTo>
                  <a:cubicBezTo>
                    <a:pt x="8166" y="11915"/>
                    <a:pt x="9053" y="12094"/>
                    <a:pt x="9930" y="12292"/>
                  </a:cubicBezTo>
                  <a:cubicBezTo>
                    <a:pt x="10726" y="12472"/>
                    <a:pt x="11550" y="12626"/>
                    <a:pt x="12268" y="12966"/>
                  </a:cubicBezTo>
                  <a:lnTo>
                    <a:pt x="12268" y="12966"/>
                  </a:lnTo>
                  <a:cubicBezTo>
                    <a:pt x="12439" y="14633"/>
                    <a:pt x="12548" y="16332"/>
                    <a:pt x="12930" y="17963"/>
                  </a:cubicBezTo>
                  <a:cubicBezTo>
                    <a:pt x="13136" y="18845"/>
                    <a:pt x="13555" y="20118"/>
                    <a:pt x="14640" y="20118"/>
                  </a:cubicBezTo>
                  <a:cubicBezTo>
                    <a:pt x="14672" y="20118"/>
                    <a:pt x="14706" y="20116"/>
                    <a:pt x="14739" y="20114"/>
                  </a:cubicBezTo>
                  <a:cubicBezTo>
                    <a:pt x="15314" y="20074"/>
                    <a:pt x="15818" y="19674"/>
                    <a:pt x="16220" y="19295"/>
                  </a:cubicBezTo>
                  <a:cubicBezTo>
                    <a:pt x="16778" y="18770"/>
                    <a:pt x="17242" y="18165"/>
                    <a:pt x="17630" y="17506"/>
                  </a:cubicBezTo>
                  <a:cubicBezTo>
                    <a:pt x="18329" y="16326"/>
                    <a:pt x="18879" y="15058"/>
                    <a:pt x="19372" y="13779"/>
                  </a:cubicBezTo>
                  <a:cubicBezTo>
                    <a:pt x="20387" y="11140"/>
                    <a:pt x="21255" y="8266"/>
                    <a:pt x="21379" y="5422"/>
                  </a:cubicBezTo>
                  <a:cubicBezTo>
                    <a:pt x="21417" y="4558"/>
                    <a:pt x="21409" y="3509"/>
                    <a:pt x="20893" y="2768"/>
                  </a:cubicBezTo>
                  <a:cubicBezTo>
                    <a:pt x="20591" y="2334"/>
                    <a:pt x="20167" y="2169"/>
                    <a:pt x="19717" y="2169"/>
                  </a:cubicBezTo>
                  <a:cubicBezTo>
                    <a:pt x="19269" y="2169"/>
                    <a:pt x="18796" y="2332"/>
                    <a:pt x="18392" y="2557"/>
                  </a:cubicBezTo>
                  <a:cubicBezTo>
                    <a:pt x="17206" y="3219"/>
                    <a:pt x="16258" y="4331"/>
                    <a:pt x="15430" y="5382"/>
                  </a:cubicBezTo>
                  <a:cubicBezTo>
                    <a:pt x="14975" y="5959"/>
                    <a:pt x="14535" y="6551"/>
                    <a:pt x="14131" y="7165"/>
                  </a:cubicBezTo>
                  <a:lnTo>
                    <a:pt x="14131" y="7165"/>
                  </a:lnTo>
                  <a:cubicBezTo>
                    <a:pt x="12741" y="6903"/>
                    <a:pt x="11340" y="6572"/>
                    <a:pt x="10022" y="6067"/>
                  </a:cubicBezTo>
                  <a:cubicBezTo>
                    <a:pt x="9692" y="5938"/>
                    <a:pt x="9355" y="5795"/>
                    <a:pt x="9057" y="5599"/>
                  </a:cubicBezTo>
                  <a:cubicBezTo>
                    <a:pt x="8975" y="5544"/>
                    <a:pt x="8902" y="5490"/>
                    <a:pt x="8830" y="5420"/>
                  </a:cubicBezTo>
                  <a:cubicBezTo>
                    <a:pt x="8801" y="5393"/>
                    <a:pt x="8791" y="5386"/>
                    <a:pt x="8788" y="5385"/>
                  </a:cubicBezTo>
                  <a:lnTo>
                    <a:pt x="8788" y="5385"/>
                  </a:lnTo>
                  <a:cubicBezTo>
                    <a:pt x="8787" y="5381"/>
                    <a:pt x="8781" y="5370"/>
                    <a:pt x="8767" y="5346"/>
                  </a:cubicBezTo>
                  <a:cubicBezTo>
                    <a:pt x="8764" y="5342"/>
                    <a:pt x="8761" y="5338"/>
                    <a:pt x="8759" y="5334"/>
                  </a:cubicBezTo>
                  <a:lnTo>
                    <a:pt x="8759" y="5334"/>
                  </a:lnTo>
                  <a:cubicBezTo>
                    <a:pt x="8759" y="5333"/>
                    <a:pt x="8759" y="5331"/>
                    <a:pt x="8758" y="5329"/>
                  </a:cubicBezTo>
                  <a:cubicBezTo>
                    <a:pt x="8680" y="4813"/>
                    <a:pt x="8779" y="4238"/>
                    <a:pt x="8729" y="3712"/>
                  </a:cubicBezTo>
                  <a:cubicBezTo>
                    <a:pt x="8683" y="3244"/>
                    <a:pt x="8611" y="2774"/>
                    <a:pt x="8476" y="2325"/>
                  </a:cubicBezTo>
                  <a:cubicBezTo>
                    <a:pt x="8116" y="1129"/>
                    <a:pt x="7256" y="33"/>
                    <a:pt x="5914" y="2"/>
                  </a:cubicBezTo>
                  <a:cubicBezTo>
                    <a:pt x="5893" y="1"/>
                    <a:pt x="5872" y="1"/>
                    <a:pt x="5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7" name="Google Shape;9017;p25"/>
            <p:cNvSpPr/>
            <p:nvPr/>
          </p:nvSpPr>
          <p:spPr>
            <a:xfrm>
              <a:off x="1903525" y="4088100"/>
              <a:ext cx="344900" cy="185850"/>
            </a:xfrm>
            <a:custGeom>
              <a:avLst/>
              <a:gdLst/>
              <a:ahLst/>
              <a:cxnLst/>
              <a:rect l="l" t="t" r="r" b="b"/>
              <a:pathLst>
                <a:path w="13796" h="7434" extrusionOk="0">
                  <a:moveTo>
                    <a:pt x="2035" y="1"/>
                  </a:moveTo>
                  <a:cubicBezTo>
                    <a:pt x="1593" y="1"/>
                    <a:pt x="1301" y="661"/>
                    <a:pt x="1777" y="928"/>
                  </a:cubicBezTo>
                  <a:cubicBezTo>
                    <a:pt x="5023" y="2748"/>
                    <a:pt x="8420" y="4238"/>
                    <a:pt x="11476" y="6352"/>
                  </a:cubicBezTo>
                  <a:lnTo>
                    <a:pt x="11476" y="6352"/>
                  </a:lnTo>
                  <a:cubicBezTo>
                    <a:pt x="7847" y="6103"/>
                    <a:pt x="4252" y="5482"/>
                    <a:pt x="636" y="5110"/>
                  </a:cubicBezTo>
                  <a:cubicBezTo>
                    <a:pt x="615" y="5108"/>
                    <a:pt x="596" y="5107"/>
                    <a:pt x="577" y="5107"/>
                  </a:cubicBezTo>
                  <a:cubicBezTo>
                    <a:pt x="0" y="5107"/>
                    <a:pt x="24" y="6045"/>
                    <a:pt x="636" y="6106"/>
                  </a:cubicBezTo>
                  <a:cubicBezTo>
                    <a:pt x="4792" y="6534"/>
                    <a:pt x="8919" y="7290"/>
                    <a:pt x="13101" y="7434"/>
                  </a:cubicBezTo>
                  <a:cubicBezTo>
                    <a:pt x="13106" y="7434"/>
                    <a:pt x="13111" y="7434"/>
                    <a:pt x="13115" y="7434"/>
                  </a:cubicBezTo>
                  <a:cubicBezTo>
                    <a:pt x="13508" y="7434"/>
                    <a:pt x="13796" y="6851"/>
                    <a:pt x="13455" y="6582"/>
                  </a:cubicBezTo>
                  <a:cubicBezTo>
                    <a:pt x="11767" y="5262"/>
                    <a:pt x="9981" y="4109"/>
                    <a:pt x="8087" y="3106"/>
                  </a:cubicBezTo>
                  <a:cubicBezTo>
                    <a:pt x="6157" y="2083"/>
                    <a:pt x="4187" y="1139"/>
                    <a:pt x="2281" y="69"/>
                  </a:cubicBezTo>
                  <a:cubicBezTo>
                    <a:pt x="2197" y="21"/>
                    <a:pt x="2114"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8" name="Google Shape;9018;p25"/>
            <p:cNvSpPr/>
            <p:nvPr/>
          </p:nvSpPr>
          <p:spPr>
            <a:xfrm>
              <a:off x="1462675" y="3884050"/>
              <a:ext cx="125100" cy="332450"/>
            </a:xfrm>
            <a:custGeom>
              <a:avLst/>
              <a:gdLst/>
              <a:ahLst/>
              <a:cxnLst/>
              <a:rect l="l" t="t" r="r" b="b"/>
              <a:pathLst>
                <a:path w="5004" h="13298" extrusionOk="0">
                  <a:moveTo>
                    <a:pt x="4226" y="0"/>
                  </a:moveTo>
                  <a:cubicBezTo>
                    <a:pt x="3978" y="0"/>
                    <a:pt x="3745" y="159"/>
                    <a:pt x="3776" y="478"/>
                  </a:cubicBezTo>
                  <a:cubicBezTo>
                    <a:pt x="3995" y="2762"/>
                    <a:pt x="3470" y="4910"/>
                    <a:pt x="2764" y="7066"/>
                  </a:cubicBezTo>
                  <a:cubicBezTo>
                    <a:pt x="2160" y="8913"/>
                    <a:pt x="1574" y="10906"/>
                    <a:pt x="310" y="12425"/>
                  </a:cubicBezTo>
                  <a:cubicBezTo>
                    <a:pt x="1" y="12799"/>
                    <a:pt x="333" y="13298"/>
                    <a:pt x="690" y="13298"/>
                  </a:cubicBezTo>
                  <a:cubicBezTo>
                    <a:pt x="802" y="13298"/>
                    <a:pt x="916" y="13249"/>
                    <a:pt x="1014" y="13131"/>
                  </a:cubicBezTo>
                  <a:cubicBezTo>
                    <a:pt x="2366" y="11506"/>
                    <a:pt x="3030" y="9452"/>
                    <a:pt x="3679" y="7474"/>
                  </a:cubicBezTo>
                  <a:cubicBezTo>
                    <a:pt x="4424" y="5193"/>
                    <a:pt x="5004" y="2899"/>
                    <a:pt x="4772" y="478"/>
                  </a:cubicBezTo>
                  <a:cubicBezTo>
                    <a:pt x="4741" y="160"/>
                    <a:pt x="4476" y="0"/>
                    <a:pt x="4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19" name="Google Shape;9019;p25"/>
          <p:cNvSpPr/>
          <p:nvPr/>
        </p:nvSpPr>
        <p:spPr>
          <a:xfrm>
            <a:off x="7195525" y="179087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0" name="Google Shape;9020;p25"/>
          <p:cNvSpPr txBox="1"/>
          <p:nvPr/>
        </p:nvSpPr>
        <p:spPr>
          <a:xfrm>
            <a:off x="2788950" y="3241900"/>
            <a:ext cx="3684300" cy="751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s" sz="1100">
                <a:solidFill>
                  <a:schemeClr val="dk1"/>
                </a:solidFill>
                <a:latin typeface="Gantari"/>
                <a:ea typeface="Gantari"/>
                <a:cs typeface="Gantari"/>
                <a:sym typeface="Gantari"/>
              </a:rPr>
              <a:t>CREDITS: This presentation template was created by </a:t>
            </a:r>
            <a:r>
              <a:rPr lang="es" sz="1100" b="1">
                <a:solidFill>
                  <a:schemeClr val="dk1"/>
                </a:solidFill>
                <a:latin typeface="Gantari"/>
                <a:ea typeface="Gantari"/>
                <a:cs typeface="Gantari"/>
                <a:sym typeface="Gantari"/>
              </a:rPr>
              <a:t>Slidesgo</a:t>
            </a:r>
            <a:r>
              <a:rPr lang="es" sz="1100">
                <a:solidFill>
                  <a:schemeClr val="dk1"/>
                </a:solidFill>
                <a:latin typeface="Gantari"/>
                <a:ea typeface="Gantari"/>
                <a:cs typeface="Gantari"/>
                <a:sym typeface="Gantari"/>
              </a:rPr>
              <a:t>, including icons by </a:t>
            </a:r>
            <a:r>
              <a:rPr lang="es" sz="1100" b="1">
                <a:solidFill>
                  <a:schemeClr val="dk1"/>
                </a:solidFill>
                <a:latin typeface="Gantari"/>
                <a:ea typeface="Gantari"/>
                <a:cs typeface="Gantari"/>
                <a:sym typeface="Gantari"/>
              </a:rPr>
              <a:t>Flaticon</a:t>
            </a:r>
            <a:r>
              <a:rPr lang="es" sz="1100">
                <a:solidFill>
                  <a:schemeClr val="dk1"/>
                </a:solidFill>
                <a:latin typeface="Gantari"/>
                <a:ea typeface="Gantari"/>
                <a:cs typeface="Gantari"/>
                <a:sym typeface="Gantari"/>
              </a:rPr>
              <a:t>, infographics &amp; images by</a:t>
            </a:r>
            <a:r>
              <a:rPr lang="es" sz="1100" b="1">
                <a:solidFill>
                  <a:schemeClr val="dk1"/>
                </a:solidFill>
                <a:latin typeface="Gantari"/>
                <a:ea typeface="Gantari"/>
                <a:cs typeface="Gantari"/>
                <a:sym typeface="Gantari"/>
              </a:rPr>
              <a:t> Freepik</a:t>
            </a:r>
            <a:r>
              <a:rPr lang="es" sz="1100">
                <a:solidFill>
                  <a:schemeClr val="dk1"/>
                </a:solidFill>
                <a:latin typeface="Gantari"/>
                <a:ea typeface="Gantari"/>
                <a:cs typeface="Gantari"/>
                <a:sym typeface="Gantari"/>
              </a:rPr>
              <a:t> and content by Sandra Medina</a:t>
            </a:r>
            <a:endParaRPr sz="1100" b="1">
              <a:solidFill>
                <a:schemeClr val="dk1"/>
              </a:solidFill>
              <a:latin typeface="Gantari"/>
              <a:ea typeface="Gantari"/>
              <a:cs typeface="Gantari"/>
              <a:sym typeface="Ganta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rgbClr val="79CDBE"/>
        </a:solidFill>
        <a:effectLst/>
      </p:bgPr>
    </p:bg>
    <p:spTree>
      <p:nvGrpSpPr>
        <p:cNvPr id="1" name="Shape 9021"/>
        <p:cNvGrpSpPr/>
        <p:nvPr/>
      </p:nvGrpSpPr>
      <p:grpSpPr>
        <a:xfrm>
          <a:off x="0" y="0"/>
          <a:ext cx="0" cy="0"/>
          <a:chOff x="0" y="0"/>
          <a:chExt cx="0" cy="0"/>
        </a:xfrm>
      </p:grpSpPr>
      <p:grpSp>
        <p:nvGrpSpPr>
          <p:cNvPr id="9022" name="Google Shape;9022;p26"/>
          <p:cNvGrpSpPr/>
          <p:nvPr/>
        </p:nvGrpSpPr>
        <p:grpSpPr>
          <a:xfrm>
            <a:off x="0" y="0"/>
            <a:ext cx="9144125" cy="5143391"/>
            <a:chOff x="0" y="0"/>
            <a:chExt cx="9144125" cy="5143391"/>
          </a:xfrm>
        </p:grpSpPr>
        <p:sp>
          <p:nvSpPr>
            <p:cNvPr id="9023" name="Google Shape;9023;p26"/>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4" name="Google Shape;9024;p26"/>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5" name="Google Shape;9025;p26"/>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6" name="Google Shape;9026;p26"/>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7" name="Google Shape;9027;p26"/>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8" name="Google Shape;9028;p26"/>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9" name="Google Shape;9029;p26"/>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0" name="Google Shape;9030;p26"/>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1" name="Google Shape;9031;p26"/>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2" name="Google Shape;9032;p26"/>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3" name="Google Shape;9033;p26"/>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4" name="Google Shape;9034;p26"/>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5" name="Google Shape;9035;p26"/>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6" name="Google Shape;9036;p26"/>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7" name="Google Shape;9037;p26"/>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8" name="Google Shape;9038;p26"/>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9" name="Google Shape;9039;p26"/>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0" name="Google Shape;9040;p26"/>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1" name="Google Shape;9041;p26"/>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2" name="Google Shape;9042;p26"/>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3" name="Google Shape;9043;p26"/>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4" name="Google Shape;9044;p26"/>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5" name="Google Shape;9045;p26"/>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6" name="Google Shape;9046;p26"/>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7" name="Google Shape;9047;p26"/>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8" name="Google Shape;9048;p26"/>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9" name="Google Shape;9049;p26"/>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0" name="Google Shape;9050;p26"/>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1" name="Google Shape;9051;p26"/>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2" name="Google Shape;9052;p26"/>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3" name="Google Shape;9053;p26"/>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4" name="Google Shape;9054;p26"/>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5" name="Google Shape;9055;p26"/>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6" name="Google Shape;9056;p26"/>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7" name="Google Shape;9057;p26"/>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8" name="Google Shape;9058;p26"/>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9" name="Google Shape;9059;p26"/>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0" name="Google Shape;9060;p26"/>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1" name="Google Shape;9061;p26"/>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2" name="Google Shape;9062;p26"/>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3" name="Google Shape;9063;p26"/>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4" name="Google Shape;9064;p26"/>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5" name="Google Shape;9065;p26"/>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6" name="Google Shape;9066;p26"/>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7" name="Google Shape;9067;p26"/>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8" name="Google Shape;9068;p26"/>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9" name="Google Shape;9069;p26"/>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0" name="Google Shape;9070;p26"/>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1" name="Google Shape;9071;p26"/>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2" name="Google Shape;9072;p26"/>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3" name="Google Shape;9073;p26"/>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4" name="Google Shape;9074;p26"/>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5" name="Google Shape;9075;p26"/>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6" name="Google Shape;9076;p26"/>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7" name="Google Shape;9077;p26"/>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8" name="Google Shape;9078;p26"/>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9" name="Google Shape;9079;p26"/>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0" name="Google Shape;9080;p26"/>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1" name="Google Shape;9081;p26"/>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2" name="Google Shape;9082;p26"/>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3" name="Google Shape;9083;p26"/>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4" name="Google Shape;9084;p26"/>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5" name="Google Shape;9085;p26"/>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6" name="Google Shape;9086;p26"/>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7" name="Google Shape;9087;p26"/>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8" name="Google Shape;9088;p26"/>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9" name="Google Shape;9089;p26"/>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0" name="Google Shape;9090;p26"/>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1" name="Google Shape;9091;p26"/>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2" name="Google Shape;9092;p26"/>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3" name="Google Shape;9093;p26"/>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4" name="Google Shape;9094;p26"/>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5" name="Google Shape;9095;p26"/>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6" name="Google Shape;9096;p26"/>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7" name="Google Shape;9097;p26"/>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8" name="Google Shape;9098;p26"/>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9" name="Google Shape;9099;p26"/>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0" name="Google Shape;9100;p26"/>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1" name="Google Shape;9101;p26"/>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2" name="Google Shape;9102;p26"/>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3" name="Google Shape;9103;p26"/>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4" name="Google Shape;9104;p26"/>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5" name="Google Shape;9105;p26"/>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6" name="Google Shape;9106;p26"/>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7" name="Google Shape;9107;p26"/>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8" name="Google Shape;9108;p26"/>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9" name="Google Shape;9109;p26"/>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0" name="Google Shape;9110;p26"/>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1" name="Google Shape;9111;p26"/>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2" name="Google Shape;9112;p26"/>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3" name="Google Shape;9113;p26"/>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4" name="Google Shape;9114;p26"/>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5" name="Google Shape;9115;p26"/>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6" name="Google Shape;9116;p26"/>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7" name="Google Shape;9117;p26"/>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8" name="Google Shape;9118;p26"/>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9" name="Google Shape;9119;p26"/>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0" name="Google Shape;9120;p26"/>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1" name="Google Shape;9121;p26"/>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2" name="Google Shape;9122;p26"/>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3" name="Google Shape;9123;p26"/>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4" name="Google Shape;9124;p26"/>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5" name="Google Shape;9125;p26"/>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6" name="Google Shape;9126;p26"/>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7" name="Google Shape;9127;p26"/>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8" name="Google Shape;9128;p26"/>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9" name="Google Shape;9129;p26"/>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0" name="Google Shape;9130;p26"/>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1" name="Google Shape;9131;p26"/>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2" name="Google Shape;9132;p26"/>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3" name="Google Shape;9133;p26"/>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4" name="Google Shape;9134;p26"/>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5" name="Google Shape;9135;p26"/>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6" name="Google Shape;9136;p26"/>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7" name="Google Shape;9137;p26"/>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8" name="Google Shape;9138;p26"/>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9" name="Google Shape;9139;p26"/>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0" name="Google Shape;9140;p26"/>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1" name="Google Shape;9141;p26"/>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2" name="Google Shape;9142;p26"/>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3" name="Google Shape;9143;p26"/>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4" name="Google Shape;9144;p26"/>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5" name="Google Shape;9145;p26"/>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6" name="Google Shape;9146;p26"/>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7" name="Google Shape;9147;p26"/>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8" name="Google Shape;9148;p26"/>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9" name="Google Shape;9149;p26"/>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0" name="Google Shape;9150;p26"/>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1" name="Google Shape;9151;p26"/>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2" name="Google Shape;9152;p26"/>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3" name="Google Shape;9153;p26"/>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4" name="Google Shape;9154;p26"/>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5" name="Google Shape;9155;p26"/>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6" name="Google Shape;9156;p26"/>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7" name="Google Shape;9157;p26"/>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8" name="Google Shape;9158;p26"/>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9" name="Google Shape;9159;p26"/>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0" name="Google Shape;9160;p26"/>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1" name="Google Shape;9161;p26"/>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2" name="Google Shape;9162;p26"/>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3" name="Google Shape;9163;p26"/>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4" name="Google Shape;9164;p26"/>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5" name="Google Shape;9165;p26"/>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6" name="Google Shape;9166;p26"/>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7" name="Google Shape;9167;p26"/>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8" name="Google Shape;9168;p26"/>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9" name="Google Shape;9169;p26"/>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0" name="Google Shape;9170;p26"/>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1" name="Google Shape;9171;p26"/>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2" name="Google Shape;9172;p26"/>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3" name="Google Shape;9173;p26"/>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4" name="Google Shape;9174;p26"/>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5" name="Google Shape;9175;p26"/>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6" name="Google Shape;9176;p26"/>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7" name="Google Shape;9177;p26"/>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8" name="Google Shape;9178;p26"/>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9" name="Google Shape;9179;p26"/>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0" name="Google Shape;9180;p26"/>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1" name="Google Shape;9181;p26"/>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2" name="Google Shape;9182;p26"/>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3" name="Google Shape;9183;p26"/>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4" name="Google Shape;9184;p26"/>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5" name="Google Shape;9185;p26"/>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6" name="Google Shape;9186;p26"/>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7" name="Google Shape;9187;p26"/>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8" name="Google Shape;9188;p26"/>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9" name="Google Shape;9189;p26"/>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0" name="Google Shape;9190;p26"/>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1" name="Google Shape;9191;p26"/>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2" name="Google Shape;9192;p26"/>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3" name="Google Shape;9193;p26"/>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4" name="Google Shape;9194;p26"/>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5" name="Google Shape;9195;p26"/>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6" name="Google Shape;9196;p26"/>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7" name="Google Shape;9197;p26"/>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8" name="Google Shape;9198;p26"/>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9" name="Google Shape;9199;p26"/>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0" name="Google Shape;9200;p26"/>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1" name="Google Shape;9201;p26"/>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2" name="Google Shape;9202;p26"/>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3" name="Google Shape;9203;p26"/>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4" name="Google Shape;9204;p26"/>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5" name="Google Shape;9205;p26"/>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6" name="Google Shape;9206;p26"/>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7" name="Google Shape;9207;p26"/>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8" name="Google Shape;9208;p26"/>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9" name="Google Shape;9209;p26"/>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0" name="Google Shape;9210;p26"/>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1" name="Google Shape;9211;p26"/>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2" name="Google Shape;9212;p26"/>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3" name="Google Shape;9213;p26"/>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4" name="Google Shape;9214;p26"/>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5" name="Google Shape;9215;p26"/>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6" name="Google Shape;9216;p26"/>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7" name="Google Shape;9217;p26"/>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8" name="Google Shape;9218;p26"/>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9" name="Google Shape;9219;p26"/>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0" name="Google Shape;9220;p26"/>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1" name="Google Shape;9221;p26"/>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2" name="Google Shape;9222;p26"/>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3" name="Google Shape;9223;p26"/>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4" name="Google Shape;9224;p26"/>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5" name="Google Shape;9225;p26"/>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6" name="Google Shape;9226;p26"/>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7" name="Google Shape;9227;p26"/>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8" name="Google Shape;9228;p26"/>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9" name="Google Shape;9229;p26"/>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0" name="Google Shape;9230;p26"/>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1" name="Google Shape;9231;p26"/>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2" name="Google Shape;9232;p26"/>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3" name="Google Shape;9233;p26"/>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4" name="Google Shape;9234;p26"/>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5" name="Google Shape;9235;p26"/>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6" name="Google Shape;9236;p26"/>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7" name="Google Shape;9237;p26"/>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8" name="Google Shape;9238;p26"/>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9" name="Google Shape;9239;p26"/>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0" name="Google Shape;9240;p26"/>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1" name="Google Shape;9241;p26"/>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2" name="Google Shape;9242;p26"/>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3" name="Google Shape;9243;p26"/>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4" name="Google Shape;9244;p26"/>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5" name="Google Shape;9245;p26"/>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6" name="Google Shape;9246;p26"/>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7" name="Google Shape;9247;p26"/>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8" name="Google Shape;9248;p26"/>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9" name="Google Shape;9249;p26"/>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0" name="Google Shape;9250;p26"/>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1" name="Google Shape;9251;p26"/>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2" name="Google Shape;9252;p26"/>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3" name="Google Shape;9253;p26"/>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4" name="Google Shape;9254;p26"/>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5" name="Google Shape;9255;p26"/>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6" name="Google Shape;9256;p26"/>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7" name="Google Shape;9257;p26"/>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8" name="Google Shape;9258;p26"/>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9" name="Google Shape;9259;p26"/>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0" name="Google Shape;9260;p26"/>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1" name="Google Shape;9261;p26"/>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2" name="Google Shape;9262;p26"/>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3" name="Google Shape;9263;p26"/>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4" name="Google Shape;9264;p26"/>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5" name="Google Shape;9265;p26"/>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6" name="Google Shape;9266;p26"/>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7" name="Google Shape;9267;p26"/>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8" name="Google Shape;9268;p26"/>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9" name="Google Shape;9269;p26"/>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0" name="Google Shape;9270;p26"/>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1" name="Google Shape;9271;p26"/>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2" name="Google Shape;9272;p26"/>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3" name="Google Shape;9273;p26"/>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4" name="Google Shape;9274;p26"/>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5" name="Google Shape;9275;p26"/>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6" name="Google Shape;9276;p26"/>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7" name="Google Shape;9277;p26"/>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8" name="Google Shape;9278;p26"/>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9" name="Google Shape;9279;p26"/>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0" name="Google Shape;9280;p26"/>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1" name="Google Shape;9281;p26"/>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2" name="Google Shape;9282;p26"/>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3" name="Google Shape;9283;p26"/>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4" name="Google Shape;9284;p26"/>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5" name="Google Shape;9285;p26"/>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6" name="Google Shape;9286;p26"/>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7" name="Google Shape;9287;p26"/>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8" name="Google Shape;9288;p26"/>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9" name="Google Shape;9289;p26"/>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0" name="Google Shape;9290;p26"/>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1" name="Google Shape;9291;p26"/>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2" name="Google Shape;9292;p26"/>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3" name="Google Shape;9293;p26"/>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4" name="Google Shape;9294;p26"/>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5" name="Google Shape;9295;p26"/>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6" name="Google Shape;9296;p26"/>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7" name="Google Shape;9297;p26"/>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8" name="Google Shape;9298;p26"/>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9" name="Google Shape;9299;p26"/>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0" name="Google Shape;9300;p26"/>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1" name="Google Shape;9301;p26"/>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2" name="Google Shape;9302;p26"/>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3" name="Google Shape;9303;p26"/>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4" name="Google Shape;9304;p26"/>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5" name="Google Shape;9305;p26"/>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6" name="Google Shape;9306;p26"/>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7" name="Google Shape;9307;p26"/>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8" name="Google Shape;9308;p26"/>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9" name="Google Shape;9309;p26"/>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0" name="Google Shape;9310;p26"/>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1" name="Google Shape;9311;p26"/>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2" name="Google Shape;9312;p26"/>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3" name="Google Shape;9313;p26"/>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4" name="Google Shape;9314;p26"/>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5" name="Google Shape;9315;p26"/>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6" name="Google Shape;9316;p26"/>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7" name="Google Shape;9317;p26"/>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8" name="Google Shape;9318;p26"/>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9" name="Google Shape;9319;p26"/>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0" name="Google Shape;9320;p26"/>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1" name="Google Shape;9321;p26"/>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2" name="Google Shape;9322;p26"/>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3" name="Google Shape;9323;p26"/>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4" name="Google Shape;9324;p26"/>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5" name="Google Shape;9325;p26"/>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6" name="Google Shape;9326;p26"/>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7" name="Google Shape;9327;p26"/>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8" name="Google Shape;9328;p26"/>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9" name="Google Shape;9329;p26"/>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0" name="Google Shape;9330;p26"/>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1" name="Google Shape;9331;p26"/>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2" name="Google Shape;9332;p26"/>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3" name="Google Shape;9333;p26"/>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4" name="Google Shape;9334;p26"/>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5" name="Google Shape;9335;p26"/>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6" name="Google Shape;9336;p26"/>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7" name="Google Shape;9337;p26"/>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8" name="Google Shape;9338;p26"/>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9" name="Google Shape;9339;p26"/>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0" name="Google Shape;9340;p26"/>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1" name="Google Shape;9341;p26"/>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2" name="Google Shape;9342;p26"/>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3" name="Google Shape;9343;p26"/>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4" name="Google Shape;9344;p26"/>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5" name="Google Shape;9345;p26"/>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6" name="Google Shape;9346;p26"/>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7" name="Google Shape;9347;p26"/>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8" name="Google Shape;9348;p26"/>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9" name="Google Shape;9349;p26"/>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0" name="Google Shape;9350;p26"/>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1" name="Google Shape;9351;p26"/>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2" name="Google Shape;9352;p26"/>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3" name="Google Shape;9353;p26"/>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4" name="Google Shape;9354;p26"/>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5" name="Google Shape;9355;p26"/>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6" name="Google Shape;9356;p26"/>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7" name="Google Shape;9357;p26"/>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8" name="Google Shape;9358;p26"/>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9" name="Google Shape;9359;p26"/>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0" name="Google Shape;9360;p26"/>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1" name="Google Shape;9361;p26"/>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2" name="Google Shape;9362;p26"/>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3" name="Google Shape;9363;p26"/>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4" name="Google Shape;9364;p26"/>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5" name="Google Shape;9365;p26"/>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6" name="Google Shape;9366;p26"/>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7" name="Google Shape;9367;p26"/>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8" name="Google Shape;9368;p26"/>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9" name="Google Shape;9369;p26"/>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0" name="Google Shape;9370;p26"/>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1" name="Google Shape;9371;p26"/>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2" name="Google Shape;9372;p26"/>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3" name="Google Shape;9373;p26"/>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4" name="Google Shape;9374;p26"/>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5" name="Google Shape;9375;p26"/>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6" name="Google Shape;9376;p26"/>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7" name="Google Shape;9377;p26"/>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8" name="Google Shape;9378;p26"/>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9" name="Google Shape;9379;p26"/>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0" name="Google Shape;9380;p26"/>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1" name="Google Shape;9381;p26"/>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2" name="Google Shape;9382;p26"/>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83" name="Google Shape;9383;p26"/>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84" name="Google Shape;9384;p26"/>
          <p:cNvGrpSpPr/>
          <p:nvPr/>
        </p:nvGrpSpPr>
        <p:grpSpPr>
          <a:xfrm>
            <a:off x="553048" y="535000"/>
            <a:ext cx="8105852" cy="4302000"/>
            <a:chOff x="553048" y="535000"/>
            <a:chExt cx="8105852" cy="4302000"/>
          </a:xfrm>
        </p:grpSpPr>
        <p:sp>
          <p:nvSpPr>
            <p:cNvPr id="9385" name="Google Shape;9385;p26"/>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6" name="Google Shape;9386;p26"/>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7" name="Google Shape;9387;p26"/>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8" name="Google Shape;9388;p26"/>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9" name="Google Shape;9389;p26"/>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0" name="Google Shape;9390;p26"/>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1" name="Google Shape;9391;p26"/>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2" name="Google Shape;9392;p26"/>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3" name="Google Shape;9393;p26"/>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4" name="Google Shape;9394;p26"/>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5" name="Google Shape;9395;p26"/>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6" name="Google Shape;9396;p26"/>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7" name="Google Shape;9397;p26"/>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8" name="Google Shape;9398;p26"/>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9" name="Google Shape;9399;p26"/>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0" name="Google Shape;9400;p26"/>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1" name="Google Shape;9401;p26"/>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2" name="Google Shape;9402;p26"/>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03" name="Google Shape;9403;p26"/>
          <p:cNvSpPr/>
          <p:nvPr/>
        </p:nvSpPr>
        <p:spPr>
          <a:xfrm>
            <a:off x="1509950" y="3913325"/>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4" name="Google Shape;9404;p26"/>
          <p:cNvSpPr/>
          <p:nvPr/>
        </p:nvSpPr>
        <p:spPr>
          <a:xfrm>
            <a:off x="1509950" y="3427363"/>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5" name="Google Shape;9405;p26"/>
          <p:cNvSpPr/>
          <p:nvPr/>
        </p:nvSpPr>
        <p:spPr>
          <a:xfrm>
            <a:off x="2416525" y="4108438"/>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06" name="Google Shape;9406;p26"/>
          <p:cNvGrpSpPr/>
          <p:nvPr/>
        </p:nvGrpSpPr>
        <p:grpSpPr>
          <a:xfrm>
            <a:off x="6538223" y="163649"/>
            <a:ext cx="1356637" cy="1528669"/>
            <a:chOff x="6638425" y="262025"/>
            <a:chExt cx="1356637" cy="1528669"/>
          </a:xfrm>
        </p:grpSpPr>
        <p:sp>
          <p:nvSpPr>
            <p:cNvPr id="9407" name="Google Shape;9407;p26"/>
            <p:cNvSpPr/>
            <p:nvPr/>
          </p:nvSpPr>
          <p:spPr>
            <a:xfrm>
              <a:off x="6766473" y="490494"/>
              <a:ext cx="1228589" cy="1300201"/>
            </a:xfrm>
            <a:custGeom>
              <a:avLst/>
              <a:gdLst/>
              <a:ahLst/>
              <a:cxnLst/>
              <a:rect l="l" t="t" r="r" b="b"/>
              <a:pathLst>
                <a:path w="34244" h="36240" extrusionOk="0">
                  <a:moveTo>
                    <a:pt x="10629" y="0"/>
                  </a:moveTo>
                  <a:cubicBezTo>
                    <a:pt x="9833" y="0"/>
                    <a:pt x="0" y="8812"/>
                    <a:pt x="284" y="9136"/>
                  </a:cubicBezTo>
                  <a:cubicBezTo>
                    <a:pt x="8459" y="18463"/>
                    <a:pt x="17432" y="27584"/>
                    <a:pt x="26416" y="36131"/>
                  </a:cubicBezTo>
                  <a:cubicBezTo>
                    <a:pt x="26496" y="36207"/>
                    <a:pt x="26692" y="36240"/>
                    <a:pt x="26890" y="36240"/>
                  </a:cubicBezTo>
                  <a:cubicBezTo>
                    <a:pt x="27102" y="36240"/>
                    <a:pt x="27316" y="36202"/>
                    <a:pt x="27390" y="36139"/>
                  </a:cubicBezTo>
                  <a:cubicBezTo>
                    <a:pt x="28573" y="35143"/>
                    <a:pt x="33730" y="30702"/>
                    <a:pt x="34136" y="30195"/>
                  </a:cubicBezTo>
                  <a:cubicBezTo>
                    <a:pt x="34243" y="30058"/>
                    <a:pt x="34206" y="29531"/>
                    <a:pt x="34110" y="29380"/>
                  </a:cubicBezTo>
                  <a:cubicBezTo>
                    <a:pt x="31722" y="25670"/>
                    <a:pt x="15163" y="5150"/>
                    <a:pt x="10670" y="15"/>
                  </a:cubicBezTo>
                  <a:cubicBezTo>
                    <a:pt x="10662" y="5"/>
                    <a:pt x="10648" y="0"/>
                    <a:pt x="106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8" name="Google Shape;9408;p26"/>
            <p:cNvSpPr/>
            <p:nvPr/>
          </p:nvSpPr>
          <p:spPr>
            <a:xfrm>
              <a:off x="6638425" y="262025"/>
              <a:ext cx="134038" cy="172571"/>
            </a:xfrm>
            <a:custGeom>
              <a:avLst/>
              <a:gdLst/>
              <a:ahLst/>
              <a:cxnLst/>
              <a:rect l="l" t="t" r="r" b="b"/>
              <a:pathLst>
                <a:path w="3736" h="4810" extrusionOk="0">
                  <a:moveTo>
                    <a:pt x="912" y="0"/>
                  </a:moveTo>
                  <a:cubicBezTo>
                    <a:pt x="834" y="0"/>
                    <a:pt x="757" y="35"/>
                    <a:pt x="716" y="108"/>
                  </a:cubicBezTo>
                  <a:cubicBezTo>
                    <a:pt x="338" y="770"/>
                    <a:pt x="249" y="1520"/>
                    <a:pt x="34" y="2240"/>
                  </a:cubicBezTo>
                  <a:cubicBezTo>
                    <a:pt x="0" y="2357"/>
                    <a:pt x="50" y="2450"/>
                    <a:pt x="125" y="2506"/>
                  </a:cubicBezTo>
                  <a:cubicBezTo>
                    <a:pt x="135" y="2526"/>
                    <a:pt x="143" y="2548"/>
                    <a:pt x="161" y="2568"/>
                  </a:cubicBezTo>
                  <a:cubicBezTo>
                    <a:pt x="698" y="3192"/>
                    <a:pt x="1384" y="3997"/>
                    <a:pt x="2006" y="4554"/>
                  </a:cubicBezTo>
                  <a:cubicBezTo>
                    <a:pt x="2209" y="4735"/>
                    <a:pt x="2367" y="4809"/>
                    <a:pt x="2504" y="4809"/>
                  </a:cubicBezTo>
                  <a:cubicBezTo>
                    <a:pt x="2785" y="4809"/>
                    <a:pt x="2972" y="4495"/>
                    <a:pt x="3259" y="4156"/>
                  </a:cubicBezTo>
                  <a:cubicBezTo>
                    <a:pt x="3736" y="3592"/>
                    <a:pt x="3718" y="3198"/>
                    <a:pt x="3271" y="2645"/>
                  </a:cubicBezTo>
                  <a:cubicBezTo>
                    <a:pt x="2569" y="1776"/>
                    <a:pt x="1833" y="927"/>
                    <a:pt x="1102" y="82"/>
                  </a:cubicBezTo>
                  <a:cubicBezTo>
                    <a:pt x="1054" y="29"/>
                    <a:pt x="983" y="0"/>
                    <a:pt x="9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9" name="Google Shape;9409;p26"/>
            <p:cNvSpPr/>
            <p:nvPr/>
          </p:nvSpPr>
          <p:spPr>
            <a:xfrm>
              <a:off x="6664042" y="326999"/>
              <a:ext cx="482409" cy="485494"/>
            </a:xfrm>
            <a:custGeom>
              <a:avLst/>
              <a:gdLst/>
              <a:ahLst/>
              <a:cxnLst/>
              <a:rect l="l" t="t" r="r" b="b"/>
              <a:pathLst>
                <a:path w="13446" h="13532" extrusionOk="0">
                  <a:moveTo>
                    <a:pt x="2810" y="0"/>
                  </a:moveTo>
                  <a:cubicBezTo>
                    <a:pt x="2498" y="0"/>
                    <a:pt x="0" y="2309"/>
                    <a:pt x="67" y="2417"/>
                  </a:cubicBezTo>
                  <a:cubicBezTo>
                    <a:pt x="435" y="3003"/>
                    <a:pt x="1087" y="3588"/>
                    <a:pt x="1527" y="4117"/>
                  </a:cubicBezTo>
                  <a:cubicBezTo>
                    <a:pt x="2258" y="4997"/>
                    <a:pt x="2746" y="6087"/>
                    <a:pt x="3089" y="7170"/>
                  </a:cubicBezTo>
                  <a:cubicBezTo>
                    <a:pt x="3662" y="8980"/>
                    <a:pt x="3797" y="11288"/>
                    <a:pt x="3201" y="13105"/>
                  </a:cubicBezTo>
                  <a:cubicBezTo>
                    <a:pt x="3169" y="13200"/>
                    <a:pt x="3199" y="13278"/>
                    <a:pt x="3252" y="13334"/>
                  </a:cubicBezTo>
                  <a:cubicBezTo>
                    <a:pt x="3280" y="13441"/>
                    <a:pt x="3384" y="13532"/>
                    <a:pt x="3499" y="13532"/>
                  </a:cubicBezTo>
                  <a:cubicBezTo>
                    <a:pt x="3548" y="13532"/>
                    <a:pt x="3599" y="13515"/>
                    <a:pt x="3648" y="13477"/>
                  </a:cubicBezTo>
                  <a:cubicBezTo>
                    <a:pt x="5565" y="11954"/>
                    <a:pt x="13042" y="5469"/>
                    <a:pt x="13372" y="4834"/>
                  </a:cubicBezTo>
                  <a:cubicBezTo>
                    <a:pt x="13406" y="4773"/>
                    <a:pt x="13406" y="4711"/>
                    <a:pt x="13392" y="4655"/>
                  </a:cubicBezTo>
                  <a:cubicBezTo>
                    <a:pt x="13446" y="4522"/>
                    <a:pt x="13384" y="4325"/>
                    <a:pt x="13197" y="4290"/>
                  </a:cubicBezTo>
                  <a:cubicBezTo>
                    <a:pt x="13022" y="4255"/>
                    <a:pt x="12847" y="4241"/>
                    <a:pt x="12672" y="4241"/>
                  </a:cubicBezTo>
                  <a:cubicBezTo>
                    <a:pt x="12227" y="4241"/>
                    <a:pt x="11783" y="4332"/>
                    <a:pt x="11342" y="4409"/>
                  </a:cubicBezTo>
                  <a:cubicBezTo>
                    <a:pt x="10969" y="4474"/>
                    <a:pt x="10579" y="4505"/>
                    <a:pt x="10182" y="4505"/>
                  </a:cubicBezTo>
                  <a:cubicBezTo>
                    <a:pt x="9292" y="4505"/>
                    <a:pt x="8374" y="4351"/>
                    <a:pt x="7565" y="4097"/>
                  </a:cubicBezTo>
                  <a:cubicBezTo>
                    <a:pt x="5539" y="3462"/>
                    <a:pt x="4175" y="1546"/>
                    <a:pt x="2835" y="9"/>
                  </a:cubicBezTo>
                  <a:cubicBezTo>
                    <a:pt x="2830" y="3"/>
                    <a:pt x="2821" y="0"/>
                    <a:pt x="2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0" name="Google Shape;9410;p26"/>
            <p:cNvSpPr/>
            <p:nvPr/>
          </p:nvSpPr>
          <p:spPr>
            <a:xfrm>
              <a:off x="6765827" y="474528"/>
              <a:ext cx="399891" cy="351671"/>
            </a:xfrm>
            <a:custGeom>
              <a:avLst/>
              <a:gdLst/>
              <a:ahLst/>
              <a:cxnLst/>
              <a:rect l="l" t="t" r="r" b="b"/>
              <a:pathLst>
                <a:path w="11146" h="9802" extrusionOk="0">
                  <a:moveTo>
                    <a:pt x="10393" y="1"/>
                  </a:moveTo>
                  <a:cubicBezTo>
                    <a:pt x="10112" y="1"/>
                    <a:pt x="3443" y="6015"/>
                    <a:pt x="280" y="8943"/>
                  </a:cubicBezTo>
                  <a:cubicBezTo>
                    <a:pt x="235" y="8985"/>
                    <a:pt x="201" y="9029"/>
                    <a:pt x="175" y="9076"/>
                  </a:cubicBezTo>
                  <a:cubicBezTo>
                    <a:pt x="0" y="9400"/>
                    <a:pt x="285" y="9802"/>
                    <a:pt x="614" y="9802"/>
                  </a:cubicBezTo>
                  <a:cubicBezTo>
                    <a:pt x="715" y="9802"/>
                    <a:pt x="821" y="9763"/>
                    <a:pt x="918" y="9673"/>
                  </a:cubicBezTo>
                  <a:cubicBezTo>
                    <a:pt x="4167" y="6667"/>
                    <a:pt x="7358" y="3625"/>
                    <a:pt x="10809" y="857"/>
                  </a:cubicBezTo>
                  <a:cubicBezTo>
                    <a:pt x="11145" y="589"/>
                    <a:pt x="10931" y="36"/>
                    <a:pt x="10521" y="9"/>
                  </a:cubicBezTo>
                  <a:lnTo>
                    <a:pt x="10394" y="1"/>
                  </a:lnTo>
                  <a:cubicBezTo>
                    <a:pt x="10394" y="1"/>
                    <a:pt x="10393" y="1"/>
                    <a:pt x="10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11" name="Google Shape;9411;p26"/>
          <p:cNvSpPr/>
          <p:nvPr/>
        </p:nvSpPr>
        <p:spPr>
          <a:xfrm>
            <a:off x="5865550" y="1010525"/>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2" name="Google Shape;9412;p26"/>
          <p:cNvSpPr/>
          <p:nvPr/>
        </p:nvSpPr>
        <p:spPr>
          <a:xfrm>
            <a:off x="7934475" y="805838"/>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3" name="Google Shape;9413;p26"/>
          <p:cNvSpPr/>
          <p:nvPr/>
        </p:nvSpPr>
        <p:spPr>
          <a:xfrm>
            <a:off x="6876475" y="1997425"/>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rgbClr val="79CDBE"/>
        </a:solidFill>
        <a:effectLst/>
      </p:bgPr>
    </p:bg>
    <p:spTree>
      <p:nvGrpSpPr>
        <p:cNvPr id="1" name="Shape 9414"/>
        <p:cNvGrpSpPr/>
        <p:nvPr/>
      </p:nvGrpSpPr>
      <p:grpSpPr>
        <a:xfrm>
          <a:off x="0" y="0"/>
          <a:ext cx="0" cy="0"/>
          <a:chOff x="0" y="0"/>
          <a:chExt cx="0" cy="0"/>
        </a:xfrm>
      </p:grpSpPr>
      <p:grpSp>
        <p:nvGrpSpPr>
          <p:cNvPr id="9415" name="Google Shape;9415;p27"/>
          <p:cNvGrpSpPr/>
          <p:nvPr/>
        </p:nvGrpSpPr>
        <p:grpSpPr>
          <a:xfrm>
            <a:off x="0" y="0"/>
            <a:ext cx="9144125" cy="5143391"/>
            <a:chOff x="0" y="0"/>
            <a:chExt cx="9144125" cy="5143391"/>
          </a:xfrm>
        </p:grpSpPr>
        <p:sp>
          <p:nvSpPr>
            <p:cNvPr id="9416" name="Google Shape;9416;p27"/>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7" name="Google Shape;9417;p27"/>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8" name="Google Shape;9418;p27"/>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9" name="Google Shape;9419;p27"/>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0" name="Google Shape;9420;p27"/>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1" name="Google Shape;9421;p27"/>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2" name="Google Shape;9422;p27"/>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3" name="Google Shape;9423;p27"/>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4" name="Google Shape;9424;p27"/>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5" name="Google Shape;9425;p27"/>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6" name="Google Shape;9426;p27"/>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7" name="Google Shape;9427;p27"/>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8" name="Google Shape;9428;p27"/>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9" name="Google Shape;9429;p27"/>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0" name="Google Shape;9430;p27"/>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1" name="Google Shape;9431;p27"/>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2" name="Google Shape;9432;p27"/>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3" name="Google Shape;9433;p27"/>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4" name="Google Shape;9434;p27"/>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5" name="Google Shape;9435;p27"/>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6" name="Google Shape;9436;p27"/>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7" name="Google Shape;9437;p27"/>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8" name="Google Shape;9438;p27"/>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9" name="Google Shape;9439;p27"/>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0" name="Google Shape;9440;p27"/>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1" name="Google Shape;9441;p27"/>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2" name="Google Shape;9442;p27"/>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3" name="Google Shape;9443;p27"/>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4" name="Google Shape;9444;p27"/>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5" name="Google Shape;9445;p27"/>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6" name="Google Shape;9446;p27"/>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7" name="Google Shape;9447;p27"/>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8" name="Google Shape;9448;p27"/>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9" name="Google Shape;9449;p27"/>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0" name="Google Shape;9450;p27"/>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1" name="Google Shape;9451;p27"/>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2" name="Google Shape;9452;p27"/>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3" name="Google Shape;9453;p27"/>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4" name="Google Shape;9454;p27"/>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5" name="Google Shape;9455;p27"/>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6" name="Google Shape;9456;p27"/>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7" name="Google Shape;9457;p27"/>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8" name="Google Shape;9458;p27"/>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9" name="Google Shape;9459;p27"/>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0" name="Google Shape;9460;p27"/>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1" name="Google Shape;9461;p27"/>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2" name="Google Shape;9462;p27"/>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3" name="Google Shape;9463;p27"/>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4" name="Google Shape;9464;p27"/>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5" name="Google Shape;9465;p27"/>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6" name="Google Shape;9466;p27"/>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7" name="Google Shape;9467;p27"/>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8" name="Google Shape;9468;p27"/>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9" name="Google Shape;9469;p27"/>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0" name="Google Shape;9470;p27"/>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1" name="Google Shape;9471;p27"/>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2" name="Google Shape;9472;p27"/>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3" name="Google Shape;9473;p27"/>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4" name="Google Shape;9474;p27"/>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5" name="Google Shape;9475;p27"/>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6" name="Google Shape;9476;p27"/>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7" name="Google Shape;9477;p27"/>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8" name="Google Shape;9478;p27"/>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9" name="Google Shape;9479;p27"/>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0" name="Google Shape;9480;p27"/>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1" name="Google Shape;9481;p27"/>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2" name="Google Shape;9482;p27"/>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3" name="Google Shape;9483;p27"/>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4" name="Google Shape;9484;p27"/>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5" name="Google Shape;9485;p27"/>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6" name="Google Shape;9486;p27"/>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7" name="Google Shape;9487;p27"/>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8" name="Google Shape;9488;p27"/>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9" name="Google Shape;9489;p27"/>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0" name="Google Shape;9490;p27"/>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1" name="Google Shape;9491;p27"/>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2" name="Google Shape;9492;p27"/>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3" name="Google Shape;9493;p27"/>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4" name="Google Shape;9494;p27"/>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5" name="Google Shape;9495;p27"/>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6" name="Google Shape;9496;p27"/>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7" name="Google Shape;9497;p27"/>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8" name="Google Shape;9498;p27"/>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9" name="Google Shape;9499;p27"/>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0" name="Google Shape;9500;p27"/>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1" name="Google Shape;9501;p27"/>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2" name="Google Shape;9502;p27"/>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3" name="Google Shape;9503;p27"/>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4" name="Google Shape;9504;p27"/>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5" name="Google Shape;9505;p27"/>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6" name="Google Shape;9506;p27"/>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7" name="Google Shape;9507;p27"/>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8" name="Google Shape;9508;p27"/>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9" name="Google Shape;9509;p27"/>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0" name="Google Shape;9510;p27"/>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1" name="Google Shape;9511;p27"/>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2" name="Google Shape;9512;p27"/>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3" name="Google Shape;9513;p27"/>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4" name="Google Shape;9514;p27"/>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5" name="Google Shape;9515;p27"/>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6" name="Google Shape;9516;p27"/>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7" name="Google Shape;9517;p27"/>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8" name="Google Shape;9518;p27"/>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9" name="Google Shape;9519;p27"/>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0" name="Google Shape;9520;p27"/>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1" name="Google Shape;9521;p27"/>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2" name="Google Shape;9522;p27"/>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3" name="Google Shape;9523;p27"/>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4" name="Google Shape;9524;p27"/>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5" name="Google Shape;9525;p27"/>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6" name="Google Shape;9526;p27"/>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7" name="Google Shape;9527;p27"/>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8" name="Google Shape;9528;p27"/>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9" name="Google Shape;9529;p27"/>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0" name="Google Shape;9530;p27"/>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1" name="Google Shape;9531;p27"/>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2" name="Google Shape;9532;p27"/>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3" name="Google Shape;9533;p27"/>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4" name="Google Shape;9534;p27"/>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5" name="Google Shape;9535;p27"/>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6" name="Google Shape;9536;p27"/>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7" name="Google Shape;9537;p27"/>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8" name="Google Shape;9538;p27"/>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9" name="Google Shape;9539;p27"/>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0" name="Google Shape;9540;p27"/>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1" name="Google Shape;9541;p27"/>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2" name="Google Shape;9542;p27"/>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3" name="Google Shape;9543;p27"/>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4" name="Google Shape;9544;p27"/>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5" name="Google Shape;9545;p27"/>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6" name="Google Shape;9546;p27"/>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7" name="Google Shape;9547;p27"/>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8" name="Google Shape;9548;p27"/>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9" name="Google Shape;9549;p27"/>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0" name="Google Shape;9550;p27"/>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1" name="Google Shape;9551;p27"/>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2" name="Google Shape;9552;p27"/>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3" name="Google Shape;9553;p27"/>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4" name="Google Shape;9554;p27"/>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5" name="Google Shape;9555;p27"/>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6" name="Google Shape;9556;p27"/>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7" name="Google Shape;9557;p27"/>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8" name="Google Shape;9558;p27"/>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9" name="Google Shape;9559;p27"/>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0" name="Google Shape;9560;p27"/>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1" name="Google Shape;9561;p27"/>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2" name="Google Shape;9562;p27"/>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3" name="Google Shape;9563;p27"/>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4" name="Google Shape;9564;p27"/>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5" name="Google Shape;9565;p27"/>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6" name="Google Shape;9566;p27"/>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7" name="Google Shape;9567;p27"/>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8" name="Google Shape;9568;p27"/>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9" name="Google Shape;9569;p27"/>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0" name="Google Shape;9570;p27"/>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1" name="Google Shape;9571;p27"/>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2" name="Google Shape;9572;p27"/>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3" name="Google Shape;9573;p27"/>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4" name="Google Shape;9574;p27"/>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5" name="Google Shape;9575;p27"/>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6" name="Google Shape;9576;p27"/>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7" name="Google Shape;9577;p27"/>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8" name="Google Shape;9578;p27"/>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9" name="Google Shape;9579;p27"/>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0" name="Google Shape;9580;p27"/>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1" name="Google Shape;9581;p27"/>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2" name="Google Shape;9582;p27"/>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3" name="Google Shape;9583;p27"/>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4" name="Google Shape;9584;p27"/>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5" name="Google Shape;9585;p27"/>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6" name="Google Shape;9586;p27"/>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7" name="Google Shape;9587;p27"/>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8" name="Google Shape;9588;p27"/>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9" name="Google Shape;9589;p27"/>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0" name="Google Shape;9590;p27"/>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1" name="Google Shape;9591;p27"/>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2" name="Google Shape;9592;p27"/>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3" name="Google Shape;9593;p27"/>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4" name="Google Shape;9594;p27"/>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5" name="Google Shape;9595;p27"/>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6" name="Google Shape;9596;p27"/>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7" name="Google Shape;9597;p27"/>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8" name="Google Shape;9598;p27"/>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9" name="Google Shape;9599;p27"/>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0" name="Google Shape;9600;p27"/>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1" name="Google Shape;9601;p27"/>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2" name="Google Shape;9602;p27"/>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3" name="Google Shape;9603;p27"/>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4" name="Google Shape;9604;p27"/>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5" name="Google Shape;9605;p27"/>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6" name="Google Shape;9606;p27"/>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7" name="Google Shape;9607;p27"/>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8" name="Google Shape;9608;p27"/>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9" name="Google Shape;9609;p27"/>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0" name="Google Shape;9610;p27"/>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1" name="Google Shape;9611;p27"/>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2" name="Google Shape;9612;p27"/>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3" name="Google Shape;9613;p27"/>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4" name="Google Shape;9614;p27"/>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5" name="Google Shape;9615;p27"/>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6" name="Google Shape;9616;p27"/>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7" name="Google Shape;9617;p27"/>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8" name="Google Shape;9618;p27"/>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9" name="Google Shape;9619;p27"/>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0" name="Google Shape;9620;p27"/>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1" name="Google Shape;9621;p27"/>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2" name="Google Shape;9622;p27"/>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3" name="Google Shape;9623;p27"/>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4" name="Google Shape;9624;p27"/>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5" name="Google Shape;9625;p27"/>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6" name="Google Shape;9626;p27"/>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7" name="Google Shape;9627;p27"/>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8" name="Google Shape;9628;p27"/>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9" name="Google Shape;9629;p27"/>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0" name="Google Shape;9630;p27"/>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1" name="Google Shape;9631;p27"/>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2" name="Google Shape;9632;p27"/>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3" name="Google Shape;9633;p27"/>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4" name="Google Shape;9634;p27"/>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5" name="Google Shape;9635;p27"/>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6" name="Google Shape;9636;p27"/>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7" name="Google Shape;9637;p27"/>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8" name="Google Shape;9638;p27"/>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9" name="Google Shape;9639;p27"/>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0" name="Google Shape;9640;p27"/>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1" name="Google Shape;9641;p27"/>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2" name="Google Shape;9642;p27"/>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3" name="Google Shape;9643;p27"/>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4" name="Google Shape;9644;p27"/>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5" name="Google Shape;9645;p27"/>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6" name="Google Shape;9646;p27"/>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7" name="Google Shape;9647;p27"/>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8" name="Google Shape;9648;p27"/>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9" name="Google Shape;9649;p27"/>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0" name="Google Shape;9650;p27"/>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1" name="Google Shape;9651;p27"/>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2" name="Google Shape;9652;p27"/>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3" name="Google Shape;9653;p27"/>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4" name="Google Shape;9654;p27"/>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5" name="Google Shape;9655;p27"/>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6" name="Google Shape;9656;p27"/>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7" name="Google Shape;9657;p27"/>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8" name="Google Shape;9658;p27"/>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9" name="Google Shape;9659;p27"/>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0" name="Google Shape;9660;p27"/>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1" name="Google Shape;9661;p27"/>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2" name="Google Shape;9662;p27"/>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3" name="Google Shape;9663;p27"/>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4" name="Google Shape;9664;p27"/>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5" name="Google Shape;9665;p27"/>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6" name="Google Shape;9666;p27"/>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7" name="Google Shape;9667;p27"/>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8" name="Google Shape;9668;p27"/>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9" name="Google Shape;9669;p27"/>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0" name="Google Shape;9670;p27"/>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1" name="Google Shape;9671;p27"/>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2" name="Google Shape;9672;p27"/>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3" name="Google Shape;9673;p27"/>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4" name="Google Shape;9674;p27"/>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5" name="Google Shape;9675;p27"/>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6" name="Google Shape;9676;p27"/>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7" name="Google Shape;9677;p27"/>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8" name="Google Shape;9678;p27"/>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9" name="Google Shape;9679;p27"/>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0" name="Google Shape;9680;p27"/>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1" name="Google Shape;9681;p27"/>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2" name="Google Shape;9682;p27"/>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3" name="Google Shape;9683;p27"/>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4" name="Google Shape;9684;p27"/>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5" name="Google Shape;9685;p27"/>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6" name="Google Shape;9686;p27"/>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7" name="Google Shape;9687;p27"/>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8" name="Google Shape;9688;p27"/>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9" name="Google Shape;9689;p27"/>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0" name="Google Shape;9690;p27"/>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1" name="Google Shape;9691;p27"/>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2" name="Google Shape;9692;p27"/>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3" name="Google Shape;9693;p27"/>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4" name="Google Shape;9694;p27"/>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5" name="Google Shape;9695;p27"/>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6" name="Google Shape;9696;p27"/>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7" name="Google Shape;9697;p27"/>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8" name="Google Shape;9698;p27"/>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9" name="Google Shape;9699;p27"/>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0" name="Google Shape;9700;p27"/>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1" name="Google Shape;9701;p27"/>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2" name="Google Shape;9702;p27"/>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3" name="Google Shape;9703;p27"/>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4" name="Google Shape;9704;p27"/>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5" name="Google Shape;9705;p27"/>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6" name="Google Shape;9706;p27"/>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7" name="Google Shape;9707;p27"/>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8" name="Google Shape;9708;p27"/>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9" name="Google Shape;9709;p27"/>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0" name="Google Shape;9710;p27"/>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1" name="Google Shape;9711;p27"/>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2" name="Google Shape;9712;p27"/>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3" name="Google Shape;9713;p27"/>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4" name="Google Shape;9714;p27"/>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5" name="Google Shape;9715;p27"/>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6" name="Google Shape;9716;p27"/>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7" name="Google Shape;9717;p27"/>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8" name="Google Shape;9718;p27"/>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9" name="Google Shape;9719;p27"/>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0" name="Google Shape;9720;p27"/>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1" name="Google Shape;9721;p27"/>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2" name="Google Shape;9722;p27"/>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3" name="Google Shape;9723;p27"/>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4" name="Google Shape;9724;p27"/>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5" name="Google Shape;9725;p27"/>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6" name="Google Shape;9726;p27"/>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7" name="Google Shape;9727;p27"/>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8" name="Google Shape;9728;p27"/>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9" name="Google Shape;9729;p27"/>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0" name="Google Shape;9730;p27"/>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1" name="Google Shape;9731;p27"/>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2" name="Google Shape;9732;p27"/>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3" name="Google Shape;9733;p27"/>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4" name="Google Shape;9734;p27"/>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5" name="Google Shape;9735;p27"/>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6" name="Google Shape;9736;p27"/>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7" name="Google Shape;9737;p27"/>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8" name="Google Shape;9738;p27"/>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9" name="Google Shape;9739;p27"/>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0" name="Google Shape;9740;p27"/>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1" name="Google Shape;9741;p27"/>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2" name="Google Shape;9742;p27"/>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3" name="Google Shape;9743;p27"/>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4" name="Google Shape;9744;p27"/>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5" name="Google Shape;9745;p27"/>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6" name="Google Shape;9746;p27"/>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7" name="Google Shape;9747;p27"/>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8" name="Google Shape;9748;p27"/>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9" name="Google Shape;9749;p27"/>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0" name="Google Shape;9750;p27"/>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1" name="Google Shape;9751;p27"/>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2" name="Google Shape;9752;p27"/>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3" name="Google Shape;9753;p27"/>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4" name="Google Shape;9754;p27"/>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5" name="Google Shape;9755;p27"/>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6" name="Google Shape;9756;p27"/>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7" name="Google Shape;9757;p27"/>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8" name="Google Shape;9758;p27"/>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9" name="Google Shape;9759;p27"/>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0" name="Google Shape;9760;p27"/>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1" name="Google Shape;9761;p27"/>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2" name="Google Shape;9762;p27"/>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3" name="Google Shape;9763;p27"/>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4" name="Google Shape;9764;p27"/>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5" name="Google Shape;9765;p27"/>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6" name="Google Shape;9766;p27"/>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7" name="Google Shape;9767;p27"/>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8" name="Google Shape;9768;p27"/>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9" name="Google Shape;9769;p27"/>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0" name="Google Shape;9770;p27"/>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1" name="Google Shape;9771;p27"/>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2" name="Google Shape;9772;p27"/>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3" name="Google Shape;9773;p27"/>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4" name="Google Shape;9774;p27"/>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5" name="Google Shape;9775;p27"/>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76" name="Google Shape;9776;p27"/>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77" name="Google Shape;9777;p27"/>
          <p:cNvGrpSpPr/>
          <p:nvPr/>
        </p:nvGrpSpPr>
        <p:grpSpPr>
          <a:xfrm>
            <a:off x="553048" y="535000"/>
            <a:ext cx="8105852" cy="4302000"/>
            <a:chOff x="553048" y="535000"/>
            <a:chExt cx="8105852" cy="4302000"/>
          </a:xfrm>
        </p:grpSpPr>
        <p:sp>
          <p:nvSpPr>
            <p:cNvPr id="9778" name="Google Shape;9778;p27"/>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9" name="Google Shape;9779;p27"/>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0" name="Google Shape;9780;p27"/>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1" name="Google Shape;9781;p27"/>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2" name="Google Shape;9782;p27"/>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3" name="Google Shape;9783;p27"/>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4" name="Google Shape;9784;p27"/>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5" name="Google Shape;9785;p27"/>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6" name="Google Shape;9786;p27"/>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7" name="Google Shape;9787;p27"/>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8" name="Google Shape;9788;p27"/>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9" name="Google Shape;9789;p27"/>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0" name="Google Shape;9790;p27"/>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1" name="Google Shape;9791;p27"/>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2" name="Google Shape;9792;p27"/>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3" name="Google Shape;9793;p27"/>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4" name="Google Shape;9794;p27"/>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5" name="Google Shape;9795;p27"/>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96" name="Google Shape;9796;p27"/>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7" name="Google Shape;9797;p27"/>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8" name="Google Shape;9798;p27"/>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9" name="Google Shape;9799;p27"/>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00" name="Google Shape;9800;p27"/>
          <p:cNvGrpSpPr/>
          <p:nvPr/>
        </p:nvGrpSpPr>
        <p:grpSpPr>
          <a:xfrm>
            <a:off x="2061088" y="4050081"/>
            <a:ext cx="1055760" cy="753780"/>
            <a:chOff x="3308425" y="649500"/>
            <a:chExt cx="947975" cy="676825"/>
          </a:xfrm>
        </p:grpSpPr>
        <p:sp>
          <p:nvSpPr>
            <p:cNvPr id="9801" name="Google Shape;9801;p27"/>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2" name="Google Shape;9802;p27"/>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3" name="Google Shape;9803;p27"/>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04" name="Google Shape;9804;p27"/>
          <p:cNvSpPr/>
          <p:nvPr/>
        </p:nvSpPr>
        <p:spPr>
          <a:xfrm rot="-900008">
            <a:off x="7239138" y="467741"/>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404"/>
        <p:cNvGrpSpPr/>
        <p:nvPr/>
      </p:nvGrpSpPr>
      <p:grpSpPr>
        <a:xfrm>
          <a:off x="0" y="0"/>
          <a:ext cx="0" cy="0"/>
          <a:chOff x="0" y="0"/>
          <a:chExt cx="0" cy="0"/>
        </a:xfrm>
      </p:grpSpPr>
      <p:grpSp>
        <p:nvGrpSpPr>
          <p:cNvPr id="405" name="Google Shape;405;p3"/>
          <p:cNvGrpSpPr/>
          <p:nvPr/>
        </p:nvGrpSpPr>
        <p:grpSpPr>
          <a:xfrm>
            <a:off x="0" y="0"/>
            <a:ext cx="9144125" cy="5143391"/>
            <a:chOff x="0" y="0"/>
            <a:chExt cx="9144125" cy="5143391"/>
          </a:xfrm>
        </p:grpSpPr>
        <p:sp>
          <p:nvSpPr>
            <p:cNvPr id="406" name="Google Shape;406;p3"/>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6" name="Google Shape;766;p3"/>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7" name="Google Shape;767;p3"/>
          <p:cNvGrpSpPr/>
          <p:nvPr/>
        </p:nvGrpSpPr>
        <p:grpSpPr>
          <a:xfrm>
            <a:off x="553048" y="535000"/>
            <a:ext cx="8105852" cy="4302000"/>
            <a:chOff x="553048" y="535000"/>
            <a:chExt cx="8105852" cy="4302000"/>
          </a:xfrm>
        </p:grpSpPr>
        <p:sp>
          <p:nvSpPr>
            <p:cNvPr id="768" name="Google Shape;768;p3"/>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6" name="Google Shape;786;p3"/>
          <p:cNvSpPr txBox="1">
            <a:spLocks noGrp="1"/>
          </p:cNvSpPr>
          <p:nvPr>
            <p:ph type="title"/>
          </p:nvPr>
        </p:nvSpPr>
        <p:spPr>
          <a:xfrm>
            <a:off x="3116850" y="1880650"/>
            <a:ext cx="4541400" cy="1353300"/>
          </a:xfrm>
          <a:prstGeom prst="rect">
            <a:avLst/>
          </a:prstGeom>
        </p:spPr>
        <p:txBody>
          <a:bodyPr spcFirstLastPara="1" wrap="square" lIns="91425" tIns="91425" rIns="91425" bIns="91425" anchor="b" anchorCtr="0">
            <a:noAutofit/>
          </a:bodyPr>
          <a:lstStyle>
            <a:lvl1pPr lvl="0" algn="l">
              <a:spcBef>
                <a:spcPts val="0"/>
              </a:spcBef>
              <a:spcAft>
                <a:spcPts val="0"/>
              </a:spcAft>
              <a:buSzPts val="3600"/>
              <a:buNone/>
              <a:defRPr sz="3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87" name="Google Shape;787;p3"/>
          <p:cNvSpPr txBox="1">
            <a:spLocks noGrp="1"/>
          </p:cNvSpPr>
          <p:nvPr>
            <p:ph type="title" idx="2" hasCustomPrompt="1"/>
          </p:nvPr>
        </p:nvSpPr>
        <p:spPr>
          <a:xfrm>
            <a:off x="1810950" y="2150850"/>
            <a:ext cx="1153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88" name="Google Shape;788;p3"/>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
          <p:cNvSpPr/>
          <p:nvPr/>
        </p:nvSpPr>
        <p:spPr>
          <a:xfrm rot="-900008">
            <a:off x="1715274" y="4153738"/>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
          <p:cNvSpPr/>
          <p:nvPr/>
        </p:nvSpPr>
        <p:spPr>
          <a:xfrm>
            <a:off x="5588200" y="1064375"/>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
          <p:cNvSpPr/>
          <p:nvPr/>
        </p:nvSpPr>
        <p:spPr>
          <a:xfrm>
            <a:off x="7974050" y="786950"/>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
          <p:cNvSpPr/>
          <p:nvPr/>
        </p:nvSpPr>
        <p:spPr>
          <a:xfrm>
            <a:off x="1644575" y="36713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
          <p:cNvSpPr/>
          <p:nvPr/>
        </p:nvSpPr>
        <p:spPr>
          <a:xfrm>
            <a:off x="2845800" y="4088550"/>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7" name="Google Shape;797;p3"/>
          <p:cNvGrpSpPr/>
          <p:nvPr/>
        </p:nvGrpSpPr>
        <p:grpSpPr>
          <a:xfrm>
            <a:off x="6294838" y="4058031"/>
            <a:ext cx="1055760" cy="753780"/>
            <a:chOff x="3308425" y="649500"/>
            <a:chExt cx="947975" cy="676825"/>
          </a:xfrm>
        </p:grpSpPr>
        <p:sp>
          <p:nvSpPr>
            <p:cNvPr id="798" name="Google Shape;798;p3"/>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1" name="Google Shape;801;p3"/>
          <p:cNvGrpSpPr/>
          <p:nvPr/>
        </p:nvGrpSpPr>
        <p:grpSpPr>
          <a:xfrm rot="-6299880" flipH="1">
            <a:off x="1763090" y="476245"/>
            <a:ext cx="708049" cy="444266"/>
            <a:chOff x="1445125" y="3867675"/>
            <a:chExt cx="803300" cy="502950"/>
          </a:xfrm>
        </p:grpSpPr>
        <p:sp>
          <p:nvSpPr>
            <p:cNvPr id="802" name="Google Shape;802;p3"/>
            <p:cNvSpPr/>
            <p:nvPr/>
          </p:nvSpPr>
          <p:spPr>
            <a:xfrm>
              <a:off x="1445125" y="3867675"/>
              <a:ext cx="535450" cy="502950"/>
            </a:xfrm>
            <a:custGeom>
              <a:avLst/>
              <a:gdLst/>
              <a:ahLst/>
              <a:cxnLst/>
              <a:rect l="l" t="t" r="r" b="b"/>
              <a:pathLst>
                <a:path w="21418" h="20118" extrusionOk="0">
                  <a:moveTo>
                    <a:pt x="5846" y="993"/>
                  </a:moveTo>
                  <a:cubicBezTo>
                    <a:pt x="6726" y="993"/>
                    <a:pt x="7300" y="1814"/>
                    <a:pt x="7545" y="2688"/>
                  </a:cubicBezTo>
                  <a:cubicBezTo>
                    <a:pt x="7686" y="3200"/>
                    <a:pt x="7749" y="3726"/>
                    <a:pt x="7770" y="4255"/>
                  </a:cubicBezTo>
                  <a:cubicBezTo>
                    <a:pt x="7787" y="4700"/>
                    <a:pt x="7676" y="5216"/>
                    <a:pt x="7812" y="5641"/>
                  </a:cubicBezTo>
                  <a:cubicBezTo>
                    <a:pt x="8017" y="6280"/>
                    <a:pt x="8790" y="6621"/>
                    <a:pt x="9352" y="6861"/>
                  </a:cubicBezTo>
                  <a:cubicBezTo>
                    <a:pt x="10899" y="7523"/>
                    <a:pt x="12588" y="7895"/>
                    <a:pt x="14238" y="8195"/>
                  </a:cubicBezTo>
                  <a:cubicBezTo>
                    <a:pt x="14279" y="8202"/>
                    <a:pt x="14320" y="8206"/>
                    <a:pt x="14360" y="8206"/>
                  </a:cubicBezTo>
                  <a:cubicBezTo>
                    <a:pt x="14538" y="8206"/>
                    <a:pt x="14697" y="8128"/>
                    <a:pt x="14800" y="7965"/>
                  </a:cubicBezTo>
                  <a:cubicBezTo>
                    <a:pt x="15658" y="6602"/>
                    <a:pt x="16673" y="5266"/>
                    <a:pt x="17868" y="4181"/>
                  </a:cubicBezTo>
                  <a:cubicBezTo>
                    <a:pt x="18246" y="3837"/>
                    <a:pt x="19055" y="3130"/>
                    <a:pt x="19662" y="3130"/>
                  </a:cubicBezTo>
                  <a:cubicBezTo>
                    <a:pt x="19761" y="3130"/>
                    <a:pt x="19855" y="3149"/>
                    <a:pt x="19941" y="3191"/>
                  </a:cubicBezTo>
                  <a:cubicBezTo>
                    <a:pt x="19972" y="3206"/>
                    <a:pt x="20042" y="3282"/>
                    <a:pt x="20078" y="3334"/>
                  </a:cubicBezTo>
                  <a:cubicBezTo>
                    <a:pt x="20170" y="3474"/>
                    <a:pt x="20200" y="3554"/>
                    <a:pt x="20244" y="3703"/>
                  </a:cubicBezTo>
                  <a:cubicBezTo>
                    <a:pt x="20356" y="4074"/>
                    <a:pt x="20385" y="4459"/>
                    <a:pt x="20391" y="4845"/>
                  </a:cubicBezTo>
                  <a:cubicBezTo>
                    <a:pt x="20434" y="7253"/>
                    <a:pt x="19715" y="9724"/>
                    <a:pt x="18959" y="11987"/>
                  </a:cubicBezTo>
                  <a:cubicBezTo>
                    <a:pt x="18546" y="13223"/>
                    <a:pt x="18074" y="14443"/>
                    <a:pt x="17505" y="15619"/>
                  </a:cubicBezTo>
                  <a:cubicBezTo>
                    <a:pt x="16974" y="16720"/>
                    <a:pt x="16385" y="17795"/>
                    <a:pt x="15472" y="18631"/>
                  </a:cubicBezTo>
                  <a:cubicBezTo>
                    <a:pt x="15279" y="18808"/>
                    <a:pt x="15055" y="19008"/>
                    <a:pt x="14800" y="19090"/>
                  </a:cubicBezTo>
                  <a:cubicBezTo>
                    <a:pt x="14731" y="19114"/>
                    <a:pt x="14679" y="19127"/>
                    <a:pt x="14633" y="19127"/>
                  </a:cubicBezTo>
                  <a:cubicBezTo>
                    <a:pt x="14584" y="19127"/>
                    <a:pt x="14541" y="19112"/>
                    <a:pt x="14491" y="19078"/>
                  </a:cubicBezTo>
                  <a:cubicBezTo>
                    <a:pt x="14179" y="18859"/>
                    <a:pt x="14040" y="18279"/>
                    <a:pt x="13943" y="17913"/>
                  </a:cubicBezTo>
                  <a:cubicBezTo>
                    <a:pt x="13496" y="16204"/>
                    <a:pt x="13420" y="14392"/>
                    <a:pt x="13231" y="12644"/>
                  </a:cubicBezTo>
                  <a:cubicBezTo>
                    <a:pt x="13231" y="12642"/>
                    <a:pt x="13231" y="12641"/>
                    <a:pt x="13230" y="12640"/>
                  </a:cubicBezTo>
                  <a:lnTo>
                    <a:pt x="13230" y="12640"/>
                  </a:lnTo>
                  <a:cubicBezTo>
                    <a:pt x="13241" y="12479"/>
                    <a:pt x="13172" y="12316"/>
                    <a:pt x="12984" y="12214"/>
                  </a:cubicBezTo>
                  <a:cubicBezTo>
                    <a:pt x="12340" y="11860"/>
                    <a:pt x="11598" y="11675"/>
                    <a:pt x="10890" y="11496"/>
                  </a:cubicBezTo>
                  <a:cubicBezTo>
                    <a:pt x="10069" y="11291"/>
                    <a:pt x="9239" y="11119"/>
                    <a:pt x="8404" y="10971"/>
                  </a:cubicBezTo>
                  <a:cubicBezTo>
                    <a:pt x="7943" y="10890"/>
                    <a:pt x="7439" y="10757"/>
                    <a:pt x="6964" y="10757"/>
                  </a:cubicBezTo>
                  <a:cubicBezTo>
                    <a:pt x="6933" y="10757"/>
                    <a:pt x="6903" y="10757"/>
                    <a:pt x="6873" y="10758"/>
                  </a:cubicBezTo>
                  <a:cubicBezTo>
                    <a:pt x="6281" y="10782"/>
                    <a:pt x="5857" y="11237"/>
                    <a:pt x="5518" y="11671"/>
                  </a:cubicBezTo>
                  <a:cubicBezTo>
                    <a:pt x="4848" y="12532"/>
                    <a:pt x="4110" y="13945"/>
                    <a:pt x="2900" y="13945"/>
                  </a:cubicBezTo>
                  <a:cubicBezTo>
                    <a:pt x="2748" y="13945"/>
                    <a:pt x="2589" y="13923"/>
                    <a:pt x="2421" y="13874"/>
                  </a:cubicBezTo>
                  <a:cubicBezTo>
                    <a:pt x="1265" y="13539"/>
                    <a:pt x="1147" y="12161"/>
                    <a:pt x="1191" y="11150"/>
                  </a:cubicBezTo>
                  <a:cubicBezTo>
                    <a:pt x="1259" y="9547"/>
                    <a:pt x="1735" y="7959"/>
                    <a:pt x="2242" y="6446"/>
                  </a:cubicBezTo>
                  <a:cubicBezTo>
                    <a:pt x="2666" y="5186"/>
                    <a:pt x="3155" y="3943"/>
                    <a:pt x="3669" y="2717"/>
                  </a:cubicBezTo>
                  <a:cubicBezTo>
                    <a:pt x="4014" y="1894"/>
                    <a:pt x="4701" y="1150"/>
                    <a:pt x="5619" y="1011"/>
                  </a:cubicBezTo>
                  <a:cubicBezTo>
                    <a:pt x="5697" y="999"/>
                    <a:pt x="5772" y="993"/>
                    <a:pt x="5846" y="993"/>
                  </a:cubicBezTo>
                  <a:close/>
                  <a:moveTo>
                    <a:pt x="5851" y="1"/>
                  </a:moveTo>
                  <a:cubicBezTo>
                    <a:pt x="4753" y="1"/>
                    <a:pt x="3750" y="699"/>
                    <a:pt x="3144" y="1580"/>
                  </a:cubicBezTo>
                  <a:cubicBezTo>
                    <a:pt x="2849" y="2009"/>
                    <a:pt x="2683" y="2515"/>
                    <a:pt x="2487" y="2993"/>
                  </a:cubicBezTo>
                  <a:cubicBezTo>
                    <a:pt x="2217" y="3653"/>
                    <a:pt x="1954" y="4314"/>
                    <a:pt x="1705" y="4982"/>
                  </a:cubicBezTo>
                  <a:cubicBezTo>
                    <a:pt x="1113" y="6581"/>
                    <a:pt x="576" y="8224"/>
                    <a:pt x="323" y="9914"/>
                  </a:cubicBezTo>
                  <a:cubicBezTo>
                    <a:pt x="121" y="11253"/>
                    <a:pt x="1" y="12901"/>
                    <a:pt x="913" y="14026"/>
                  </a:cubicBezTo>
                  <a:cubicBezTo>
                    <a:pt x="1411" y="14639"/>
                    <a:pt x="2111" y="14918"/>
                    <a:pt x="2824" y="14918"/>
                  </a:cubicBezTo>
                  <a:cubicBezTo>
                    <a:pt x="3509" y="14918"/>
                    <a:pt x="4207" y="14660"/>
                    <a:pt x="4751" y="14192"/>
                  </a:cubicBezTo>
                  <a:cubicBezTo>
                    <a:pt x="5371" y="13659"/>
                    <a:pt x="5777" y="12949"/>
                    <a:pt x="6272" y="12311"/>
                  </a:cubicBezTo>
                  <a:cubicBezTo>
                    <a:pt x="6566" y="11931"/>
                    <a:pt x="6732" y="11776"/>
                    <a:pt x="7065" y="11776"/>
                  </a:cubicBezTo>
                  <a:cubicBezTo>
                    <a:pt x="7129" y="11776"/>
                    <a:pt x="7199" y="11782"/>
                    <a:pt x="7277" y="11793"/>
                  </a:cubicBezTo>
                  <a:cubicBezTo>
                    <a:pt x="8166" y="11915"/>
                    <a:pt x="9053" y="12094"/>
                    <a:pt x="9930" y="12292"/>
                  </a:cubicBezTo>
                  <a:cubicBezTo>
                    <a:pt x="10726" y="12472"/>
                    <a:pt x="11550" y="12626"/>
                    <a:pt x="12268" y="12966"/>
                  </a:cubicBezTo>
                  <a:lnTo>
                    <a:pt x="12268" y="12966"/>
                  </a:lnTo>
                  <a:cubicBezTo>
                    <a:pt x="12439" y="14633"/>
                    <a:pt x="12548" y="16332"/>
                    <a:pt x="12930" y="17963"/>
                  </a:cubicBezTo>
                  <a:cubicBezTo>
                    <a:pt x="13136" y="18845"/>
                    <a:pt x="13555" y="20118"/>
                    <a:pt x="14640" y="20118"/>
                  </a:cubicBezTo>
                  <a:cubicBezTo>
                    <a:pt x="14672" y="20118"/>
                    <a:pt x="14706" y="20116"/>
                    <a:pt x="14739" y="20114"/>
                  </a:cubicBezTo>
                  <a:cubicBezTo>
                    <a:pt x="15314" y="20074"/>
                    <a:pt x="15818" y="19674"/>
                    <a:pt x="16220" y="19295"/>
                  </a:cubicBezTo>
                  <a:cubicBezTo>
                    <a:pt x="16778" y="18770"/>
                    <a:pt x="17242" y="18165"/>
                    <a:pt x="17630" y="17506"/>
                  </a:cubicBezTo>
                  <a:cubicBezTo>
                    <a:pt x="18329" y="16326"/>
                    <a:pt x="18879" y="15058"/>
                    <a:pt x="19372" y="13779"/>
                  </a:cubicBezTo>
                  <a:cubicBezTo>
                    <a:pt x="20387" y="11140"/>
                    <a:pt x="21255" y="8266"/>
                    <a:pt x="21379" y="5422"/>
                  </a:cubicBezTo>
                  <a:cubicBezTo>
                    <a:pt x="21417" y="4558"/>
                    <a:pt x="21409" y="3509"/>
                    <a:pt x="20893" y="2768"/>
                  </a:cubicBezTo>
                  <a:cubicBezTo>
                    <a:pt x="20591" y="2334"/>
                    <a:pt x="20167" y="2169"/>
                    <a:pt x="19717" y="2169"/>
                  </a:cubicBezTo>
                  <a:cubicBezTo>
                    <a:pt x="19269" y="2169"/>
                    <a:pt x="18796" y="2332"/>
                    <a:pt x="18392" y="2557"/>
                  </a:cubicBezTo>
                  <a:cubicBezTo>
                    <a:pt x="17206" y="3219"/>
                    <a:pt x="16258" y="4331"/>
                    <a:pt x="15430" y="5382"/>
                  </a:cubicBezTo>
                  <a:cubicBezTo>
                    <a:pt x="14975" y="5959"/>
                    <a:pt x="14535" y="6551"/>
                    <a:pt x="14131" y="7165"/>
                  </a:cubicBezTo>
                  <a:lnTo>
                    <a:pt x="14131" y="7165"/>
                  </a:lnTo>
                  <a:cubicBezTo>
                    <a:pt x="12741" y="6903"/>
                    <a:pt x="11340" y="6572"/>
                    <a:pt x="10022" y="6067"/>
                  </a:cubicBezTo>
                  <a:cubicBezTo>
                    <a:pt x="9692" y="5938"/>
                    <a:pt x="9355" y="5795"/>
                    <a:pt x="9057" y="5599"/>
                  </a:cubicBezTo>
                  <a:cubicBezTo>
                    <a:pt x="8975" y="5544"/>
                    <a:pt x="8902" y="5490"/>
                    <a:pt x="8830" y="5420"/>
                  </a:cubicBezTo>
                  <a:cubicBezTo>
                    <a:pt x="8801" y="5393"/>
                    <a:pt x="8791" y="5386"/>
                    <a:pt x="8788" y="5385"/>
                  </a:cubicBezTo>
                  <a:lnTo>
                    <a:pt x="8788" y="5385"/>
                  </a:lnTo>
                  <a:cubicBezTo>
                    <a:pt x="8787" y="5381"/>
                    <a:pt x="8781" y="5370"/>
                    <a:pt x="8767" y="5346"/>
                  </a:cubicBezTo>
                  <a:cubicBezTo>
                    <a:pt x="8764" y="5342"/>
                    <a:pt x="8761" y="5338"/>
                    <a:pt x="8759" y="5334"/>
                  </a:cubicBezTo>
                  <a:lnTo>
                    <a:pt x="8759" y="5334"/>
                  </a:lnTo>
                  <a:cubicBezTo>
                    <a:pt x="8759" y="5333"/>
                    <a:pt x="8759" y="5331"/>
                    <a:pt x="8758" y="5329"/>
                  </a:cubicBezTo>
                  <a:cubicBezTo>
                    <a:pt x="8680" y="4813"/>
                    <a:pt x="8779" y="4238"/>
                    <a:pt x="8729" y="3712"/>
                  </a:cubicBezTo>
                  <a:cubicBezTo>
                    <a:pt x="8683" y="3244"/>
                    <a:pt x="8611" y="2774"/>
                    <a:pt x="8476" y="2325"/>
                  </a:cubicBezTo>
                  <a:cubicBezTo>
                    <a:pt x="8116" y="1129"/>
                    <a:pt x="7256" y="33"/>
                    <a:pt x="5914" y="2"/>
                  </a:cubicBezTo>
                  <a:cubicBezTo>
                    <a:pt x="5893" y="1"/>
                    <a:pt x="5872" y="1"/>
                    <a:pt x="5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
            <p:cNvSpPr/>
            <p:nvPr/>
          </p:nvSpPr>
          <p:spPr>
            <a:xfrm>
              <a:off x="1903525" y="4088100"/>
              <a:ext cx="344900" cy="185850"/>
            </a:xfrm>
            <a:custGeom>
              <a:avLst/>
              <a:gdLst/>
              <a:ahLst/>
              <a:cxnLst/>
              <a:rect l="l" t="t" r="r" b="b"/>
              <a:pathLst>
                <a:path w="13796" h="7434" extrusionOk="0">
                  <a:moveTo>
                    <a:pt x="2035" y="1"/>
                  </a:moveTo>
                  <a:cubicBezTo>
                    <a:pt x="1593" y="1"/>
                    <a:pt x="1301" y="661"/>
                    <a:pt x="1777" y="928"/>
                  </a:cubicBezTo>
                  <a:cubicBezTo>
                    <a:pt x="5023" y="2748"/>
                    <a:pt x="8420" y="4238"/>
                    <a:pt x="11476" y="6352"/>
                  </a:cubicBezTo>
                  <a:lnTo>
                    <a:pt x="11476" y="6352"/>
                  </a:lnTo>
                  <a:cubicBezTo>
                    <a:pt x="7847" y="6103"/>
                    <a:pt x="4252" y="5482"/>
                    <a:pt x="636" y="5110"/>
                  </a:cubicBezTo>
                  <a:cubicBezTo>
                    <a:pt x="615" y="5108"/>
                    <a:pt x="596" y="5107"/>
                    <a:pt x="577" y="5107"/>
                  </a:cubicBezTo>
                  <a:cubicBezTo>
                    <a:pt x="0" y="5107"/>
                    <a:pt x="24" y="6045"/>
                    <a:pt x="636" y="6106"/>
                  </a:cubicBezTo>
                  <a:cubicBezTo>
                    <a:pt x="4792" y="6534"/>
                    <a:pt x="8919" y="7290"/>
                    <a:pt x="13101" y="7434"/>
                  </a:cubicBezTo>
                  <a:cubicBezTo>
                    <a:pt x="13106" y="7434"/>
                    <a:pt x="13111" y="7434"/>
                    <a:pt x="13115" y="7434"/>
                  </a:cubicBezTo>
                  <a:cubicBezTo>
                    <a:pt x="13508" y="7434"/>
                    <a:pt x="13796" y="6851"/>
                    <a:pt x="13455" y="6582"/>
                  </a:cubicBezTo>
                  <a:cubicBezTo>
                    <a:pt x="11767" y="5262"/>
                    <a:pt x="9981" y="4109"/>
                    <a:pt x="8087" y="3106"/>
                  </a:cubicBezTo>
                  <a:cubicBezTo>
                    <a:pt x="6157" y="2083"/>
                    <a:pt x="4187" y="1139"/>
                    <a:pt x="2281" y="69"/>
                  </a:cubicBezTo>
                  <a:cubicBezTo>
                    <a:pt x="2197" y="21"/>
                    <a:pt x="2114"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
            <p:cNvSpPr/>
            <p:nvPr/>
          </p:nvSpPr>
          <p:spPr>
            <a:xfrm>
              <a:off x="1462675" y="3884050"/>
              <a:ext cx="125100" cy="332450"/>
            </a:xfrm>
            <a:custGeom>
              <a:avLst/>
              <a:gdLst/>
              <a:ahLst/>
              <a:cxnLst/>
              <a:rect l="l" t="t" r="r" b="b"/>
              <a:pathLst>
                <a:path w="5004" h="13298" extrusionOk="0">
                  <a:moveTo>
                    <a:pt x="4226" y="0"/>
                  </a:moveTo>
                  <a:cubicBezTo>
                    <a:pt x="3978" y="0"/>
                    <a:pt x="3745" y="159"/>
                    <a:pt x="3776" y="478"/>
                  </a:cubicBezTo>
                  <a:cubicBezTo>
                    <a:pt x="3995" y="2762"/>
                    <a:pt x="3470" y="4910"/>
                    <a:pt x="2764" y="7066"/>
                  </a:cubicBezTo>
                  <a:cubicBezTo>
                    <a:pt x="2160" y="8913"/>
                    <a:pt x="1574" y="10906"/>
                    <a:pt x="310" y="12425"/>
                  </a:cubicBezTo>
                  <a:cubicBezTo>
                    <a:pt x="1" y="12799"/>
                    <a:pt x="333" y="13298"/>
                    <a:pt x="690" y="13298"/>
                  </a:cubicBezTo>
                  <a:cubicBezTo>
                    <a:pt x="802" y="13298"/>
                    <a:pt x="916" y="13249"/>
                    <a:pt x="1014" y="13131"/>
                  </a:cubicBezTo>
                  <a:cubicBezTo>
                    <a:pt x="2366" y="11506"/>
                    <a:pt x="3030" y="9452"/>
                    <a:pt x="3679" y="7474"/>
                  </a:cubicBezTo>
                  <a:cubicBezTo>
                    <a:pt x="4424" y="5193"/>
                    <a:pt x="5004" y="2899"/>
                    <a:pt x="4772" y="478"/>
                  </a:cubicBezTo>
                  <a:cubicBezTo>
                    <a:pt x="4741" y="160"/>
                    <a:pt x="4476" y="0"/>
                    <a:pt x="4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5" name="Google Shape;805;p3"/>
          <p:cNvSpPr/>
          <p:nvPr/>
        </p:nvSpPr>
        <p:spPr>
          <a:xfrm>
            <a:off x="1957275" y="13724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
          <p:cNvSpPr/>
          <p:nvPr/>
        </p:nvSpPr>
        <p:spPr>
          <a:xfrm>
            <a:off x="3215800" y="831275"/>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
          <p:cNvSpPr/>
          <p:nvPr/>
        </p:nvSpPr>
        <p:spPr>
          <a:xfrm>
            <a:off x="7826025" y="41160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808"/>
        <p:cNvGrpSpPr/>
        <p:nvPr/>
      </p:nvGrpSpPr>
      <p:grpSpPr>
        <a:xfrm>
          <a:off x="0" y="0"/>
          <a:ext cx="0" cy="0"/>
          <a:chOff x="0" y="0"/>
          <a:chExt cx="0" cy="0"/>
        </a:xfrm>
      </p:grpSpPr>
      <p:grpSp>
        <p:nvGrpSpPr>
          <p:cNvPr id="809" name="Google Shape;809;p4"/>
          <p:cNvGrpSpPr/>
          <p:nvPr/>
        </p:nvGrpSpPr>
        <p:grpSpPr>
          <a:xfrm>
            <a:off x="0" y="0"/>
            <a:ext cx="9144125" cy="5143391"/>
            <a:chOff x="0" y="0"/>
            <a:chExt cx="9144125" cy="5143391"/>
          </a:xfrm>
        </p:grpSpPr>
        <p:sp>
          <p:nvSpPr>
            <p:cNvPr id="810" name="Google Shape;810;p4"/>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0" name="Google Shape;1170;p4"/>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1" name="Google Shape;1171;p4"/>
          <p:cNvGrpSpPr/>
          <p:nvPr/>
        </p:nvGrpSpPr>
        <p:grpSpPr>
          <a:xfrm>
            <a:off x="553048" y="535000"/>
            <a:ext cx="8105852" cy="4302000"/>
            <a:chOff x="553048" y="535000"/>
            <a:chExt cx="8105852" cy="4302000"/>
          </a:xfrm>
        </p:grpSpPr>
        <p:sp>
          <p:nvSpPr>
            <p:cNvPr id="1172" name="Google Shape;1172;p4"/>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0" name="Google Shape;1190;p4"/>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1191" name="Google Shape;1191;p4"/>
          <p:cNvSpPr txBox="1">
            <a:spLocks noGrp="1"/>
          </p:cNvSpPr>
          <p:nvPr>
            <p:ph type="body" idx="1"/>
          </p:nvPr>
        </p:nvSpPr>
        <p:spPr>
          <a:xfrm>
            <a:off x="1270650" y="1202075"/>
            <a:ext cx="7020000" cy="3406200"/>
          </a:xfrm>
          <a:prstGeom prst="rect">
            <a:avLst/>
          </a:prstGeom>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marL="914400" lvl="1"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371600" lvl="2"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1828800" lvl="3"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2286000" lvl="4"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2743200" lvl="5"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3200400" lvl="6"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3657600" lvl="7"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4114800" lvl="8"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1"/>
        </a:solidFill>
        <a:effectLst/>
      </p:bgPr>
    </p:bg>
    <p:spTree>
      <p:nvGrpSpPr>
        <p:cNvPr id="1" name="Shape 1192"/>
        <p:cNvGrpSpPr/>
        <p:nvPr/>
      </p:nvGrpSpPr>
      <p:grpSpPr>
        <a:xfrm>
          <a:off x="0" y="0"/>
          <a:ext cx="0" cy="0"/>
          <a:chOff x="0" y="0"/>
          <a:chExt cx="0" cy="0"/>
        </a:xfrm>
      </p:grpSpPr>
      <p:grpSp>
        <p:nvGrpSpPr>
          <p:cNvPr id="1193" name="Google Shape;1193;p5"/>
          <p:cNvGrpSpPr/>
          <p:nvPr/>
        </p:nvGrpSpPr>
        <p:grpSpPr>
          <a:xfrm>
            <a:off x="0" y="0"/>
            <a:ext cx="9144125" cy="5143391"/>
            <a:chOff x="0" y="0"/>
            <a:chExt cx="9144125" cy="5143391"/>
          </a:xfrm>
        </p:grpSpPr>
        <p:sp>
          <p:nvSpPr>
            <p:cNvPr id="1194" name="Google Shape;1194;p5"/>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5"/>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5"/>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5"/>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5"/>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5"/>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5"/>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5"/>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5"/>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5"/>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5"/>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5"/>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5"/>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5"/>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5"/>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5"/>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5"/>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5"/>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5"/>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5"/>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5"/>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5"/>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5"/>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5"/>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5"/>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5"/>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5"/>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5"/>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5"/>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5"/>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5"/>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5"/>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5"/>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5"/>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5"/>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5"/>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5"/>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5"/>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5"/>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5"/>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5"/>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5"/>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5"/>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5"/>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5"/>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5"/>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5"/>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5"/>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5"/>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5"/>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5"/>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5"/>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5"/>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5"/>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5"/>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5"/>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5"/>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5"/>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5"/>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5"/>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5"/>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5"/>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5"/>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5"/>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5"/>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5"/>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5"/>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5"/>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5"/>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5"/>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5"/>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5"/>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5"/>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5"/>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5"/>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5"/>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5"/>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5"/>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5"/>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5"/>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4" name="Google Shape;1554;p5"/>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5" name="Google Shape;1555;p5"/>
          <p:cNvGrpSpPr/>
          <p:nvPr/>
        </p:nvGrpSpPr>
        <p:grpSpPr>
          <a:xfrm>
            <a:off x="553048" y="535000"/>
            <a:ext cx="8105852" cy="4302000"/>
            <a:chOff x="553048" y="535000"/>
            <a:chExt cx="8105852" cy="4302000"/>
          </a:xfrm>
        </p:grpSpPr>
        <p:sp>
          <p:nvSpPr>
            <p:cNvPr id="1556" name="Google Shape;1556;p5"/>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5"/>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5"/>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5"/>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5"/>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5"/>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4" name="Google Shape;1574;p5"/>
          <p:cNvSpPr txBox="1">
            <a:spLocks noGrp="1"/>
          </p:cNvSpPr>
          <p:nvPr>
            <p:ph type="title"/>
          </p:nvPr>
        </p:nvSpPr>
        <p:spPr>
          <a:xfrm>
            <a:off x="1270650" y="629375"/>
            <a:ext cx="35004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1575" name="Google Shape;1575;p5"/>
          <p:cNvSpPr txBox="1">
            <a:spLocks noGrp="1"/>
          </p:cNvSpPr>
          <p:nvPr>
            <p:ph type="subTitle" idx="1"/>
          </p:nvPr>
        </p:nvSpPr>
        <p:spPr>
          <a:xfrm>
            <a:off x="1270650" y="1202075"/>
            <a:ext cx="3500400" cy="38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a:p>
        </p:txBody>
      </p:sp>
      <p:sp>
        <p:nvSpPr>
          <p:cNvPr id="1576" name="Google Shape;1576;p5"/>
          <p:cNvSpPr txBox="1">
            <a:spLocks noGrp="1"/>
          </p:cNvSpPr>
          <p:nvPr>
            <p:ph type="subTitle" idx="2"/>
          </p:nvPr>
        </p:nvSpPr>
        <p:spPr>
          <a:xfrm>
            <a:off x="1270650" y="1514375"/>
            <a:ext cx="3500400" cy="295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7" name="Google Shape;1577;p5"/>
          <p:cNvSpPr txBox="1">
            <a:spLocks noGrp="1"/>
          </p:cNvSpPr>
          <p:nvPr>
            <p:ph type="title" idx="3"/>
          </p:nvPr>
        </p:nvSpPr>
        <p:spPr>
          <a:xfrm>
            <a:off x="4771050" y="629375"/>
            <a:ext cx="35004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1578" name="Google Shape;1578;p5"/>
          <p:cNvSpPr txBox="1">
            <a:spLocks noGrp="1"/>
          </p:cNvSpPr>
          <p:nvPr>
            <p:ph type="subTitle" idx="4"/>
          </p:nvPr>
        </p:nvSpPr>
        <p:spPr>
          <a:xfrm>
            <a:off x="4771050" y="1202075"/>
            <a:ext cx="3500400" cy="38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a:p>
        </p:txBody>
      </p:sp>
      <p:sp>
        <p:nvSpPr>
          <p:cNvPr id="1579" name="Google Shape;1579;p5"/>
          <p:cNvSpPr txBox="1">
            <a:spLocks noGrp="1"/>
          </p:cNvSpPr>
          <p:nvPr>
            <p:ph type="subTitle" idx="5"/>
          </p:nvPr>
        </p:nvSpPr>
        <p:spPr>
          <a:xfrm>
            <a:off x="4771050" y="1514375"/>
            <a:ext cx="3500400" cy="295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1580"/>
        <p:cNvGrpSpPr/>
        <p:nvPr/>
      </p:nvGrpSpPr>
      <p:grpSpPr>
        <a:xfrm>
          <a:off x="0" y="0"/>
          <a:ext cx="0" cy="0"/>
          <a:chOff x="0" y="0"/>
          <a:chExt cx="0" cy="0"/>
        </a:xfrm>
      </p:grpSpPr>
      <p:grpSp>
        <p:nvGrpSpPr>
          <p:cNvPr id="1581" name="Google Shape;1581;p6"/>
          <p:cNvGrpSpPr/>
          <p:nvPr/>
        </p:nvGrpSpPr>
        <p:grpSpPr>
          <a:xfrm>
            <a:off x="0" y="0"/>
            <a:ext cx="9144125" cy="5143391"/>
            <a:chOff x="0" y="0"/>
            <a:chExt cx="9144125" cy="5143391"/>
          </a:xfrm>
        </p:grpSpPr>
        <p:sp>
          <p:nvSpPr>
            <p:cNvPr id="1582" name="Google Shape;1582;p6"/>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6"/>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6"/>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6"/>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6"/>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6"/>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6"/>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6"/>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6"/>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6"/>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6"/>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6"/>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6"/>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6"/>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6"/>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6"/>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6"/>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6"/>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6"/>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6"/>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6"/>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6"/>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6"/>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6"/>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6"/>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6"/>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6"/>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6"/>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6"/>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6"/>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6"/>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6"/>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6"/>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6"/>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6"/>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6"/>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6"/>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6"/>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6"/>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6"/>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6"/>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6"/>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6"/>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6"/>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6"/>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6"/>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6"/>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6"/>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6"/>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6"/>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6"/>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6"/>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6"/>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6"/>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6"/>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6"/>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6"/>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6"/>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6"/>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6"/>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6"/>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6"/>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6"/>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6"/>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6"/>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6"/>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6"/>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6"/>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6"/>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6"/>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6"/>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6"/>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6"/>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6"/>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6"/>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6"/>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6"/>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6"/>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6"/>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6"/>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6"/>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6"/>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6"/>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6"/>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6"/>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6"/>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6"/>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6"/>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6"/>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6"/>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6"/>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6"/>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6"/>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6"/>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6"/>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6"/>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6"/>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6"/>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6"/>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6"/>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6"/>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6"/>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6"/>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6"/>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6"/>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6"/>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6"/>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6"/>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6"/>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6"/>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6"/>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6"/>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6"/>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6"/>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6"/>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6"/>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6"/>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6"/>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6"/>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6"/>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6"/>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6"/>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6"/>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6"/>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6"/>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6"/>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6"/>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6"/>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6"/>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6"/>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6"/>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6"/>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6"/>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6"/>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6"/>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6"/>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6"/>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6"/>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6"/>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6"/>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6"/>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6"/>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6"/>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6"/>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6"/>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6"/>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6"/>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6"/>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6"/>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6"/>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6"/>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6"/>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6"/>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6"/>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6"/>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6"/>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6"/>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6"/>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6"/>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6"/>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6"/>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6"/>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6"/>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6"/>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6"/>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6"/>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6"/>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6"/>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6"/>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6"/>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6"/>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6"/>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6"/>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6"/>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6"/>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6"/>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6"/>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6"/>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6"/>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6"/>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6"/>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6"/>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6"/>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6"/>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6"/>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6"/>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6"/>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6"/>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6"/>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6"/>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6"/>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6"/>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6"/>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6"/>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6"/>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6"/>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6"/>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6"/>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6"/>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6"/>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6"/>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6"/>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6"/>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6"/>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6"/>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6"/>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6"/>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6"/>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6"/>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6"/>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6"/>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6"/>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6"/>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6"/>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6"/>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6"/>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6"/>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6"/>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6"/>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6"/>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6"/>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6"/>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6"/>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6"/>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6"/>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6"/>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6"/>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6"/>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6"/>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6"/>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6"/>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6"/>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6"/>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6"/>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6"/>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6"/>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6"/>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6"/>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6"/>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6"/>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6"/>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6"/>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6"/>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6"/>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6"/>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6"/>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6"/>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6"/>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6"/>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6"/>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6"/>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6"/>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6"/>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6"/>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6"/>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6"/>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6"/>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6"/>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6"/>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6"/>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6"/>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6"/>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6"/>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6"/>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6"/>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6"/>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6"/>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6"/>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6"/>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6"/>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6"/>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6"/>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6"/>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6"/>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6"/>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6"/>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6"/>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6"/>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6"/>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6"/>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6"/>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6"/>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6"/>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6"/>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6"/>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6"/>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6"/>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6"/>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6"/>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6"/>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6"/>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6"/>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6"/>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6"/>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6"/>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6"/>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6"/>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6"/>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6"/>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6"/>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6"/>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6"/>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6"/>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6"/>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6"/>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6"/>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6"/>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6"/>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6"/>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6"/>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6"/>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6"/>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6"/>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6"/>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6"/>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6"/>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6"/>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6"/>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6"/>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6"/>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6"/>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6"/>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6"/>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6"/>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6"/>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6"/>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6"/>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6"/>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6"/>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6"/>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6"/>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6"/>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6"/>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6"/>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6"/>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6"/>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6"/>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6"/>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6"/>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6"/>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6"/>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6"/>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6"/>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6"/>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2" name="Google Shape;1942;p6"/>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3" name="Google Shape;1943;p6"/>
          <p:cNvGrpSpPr/>
          <p:nvPr/>
        </p:nvGrpSpPr>
        <p:grpSpPr>
          <a:xfrm>
            <a:off x="553048" y="535000"/>
            <a:ext cx="8105852" cy="4302000"/>
            <a:chOff x="553048" y="535000"/>
            <a:chExt cx="8105852" cy="4302000"/>
          </a:xfrm>
        </p:grpSpPr>
        <p:sp>
          <p:nvSpPr>
            <p:cNvPr id="1944" name="Google Shape;1944;p6"/>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6"/>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6"/>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6"/>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6"/>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6"/>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6"/>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6"/>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6"/>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6"/>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6"/>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6"/>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6"/>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6"/>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6"/>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6"/>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6"/>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6"/>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2" name="Google Shape;1962;p6"/>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6"/>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1"/>
        </a:solidFill>
        <a:effectLst/>
      </p:bgPr>
    </p:bg>
    <p:spTree>
      <p:nvGrpSpPr>
        <p:cNvPr id="1" name="Shape 1967"/>
        <p:cNvGrpSpPr/>
        <p:nvPr/>
      </p:nvGrpSpPr>
      <p:grpSpPr>
        <a:xfrm>
          <a:off x="0" y="0"/>
          <a:ext cx="0" cy="0"/>
          <a:chOff x="0" y="0"/>
          <a:chExt cx="0" cy="0"/>
        </a:xfrm>
      </p:grpSpPr>
      <p:grpSp>
        <p:nvGrpSpPr>
          <p:cNvPr id="1968" name="Google Shape;1968;p7"/>
          <p:cNvGrpSpPr/>
          <p:nvPr/>
        </p:nvGrpSpPr>
        <p:grpSpPr>
          <a:xfrm>
            <a:off x="0" y="0"/>
            <a:ext cx="9144125" cy="5143391"/>
            <a:chOff x="0" y="0"/>
            <a:chExt cx="9144125" cy="5143391"/>
          </a:xfrm>
        </p:grpSpPr>
        <p:sp>
          <p:nvSpPr>
            <p:cNvPr id="1969" name="Google Shape;1969;p7"/>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7"/>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7"/>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7"/>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7"/>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7"/>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7"/>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7"/>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7"/>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7"/>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7"/>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7"/>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7"/>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7"/>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7"/>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7"/>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7"/>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7"/>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7"/>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7"/>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7"/>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7"/>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7"/>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7"/>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7"/>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7"/>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7"/>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7"/>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7"/>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7"/>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7"/>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7"/>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7"/>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7"/>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7"/>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7"/>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7"/>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7"/>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7"/>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7"/>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7"/>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7"/>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7"/>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7"/>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7"/>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7"/>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7"/>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7"/>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7"/>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7"/>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7"/>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7"/>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7"/>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7"/>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7"/>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7"/>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7"/>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7"/>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7"/>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7"/>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7"/>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7"/>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7"/>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7"/>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7"/>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7"/>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7"/>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7"/>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7"/>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7"/>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7"/>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7"/>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7"/>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7"/>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7"/>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7"/>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7"/>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7"/>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7"/>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7"/>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7"/>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7"/>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7"/>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7"/>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7"/>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7"/>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7"/>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7"/>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7"/>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7"/>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7"/>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7"/>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7"/>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7"/>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7"/>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7"/>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7"/>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7"/>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7"/>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7"/>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7"/>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7"/>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7"/>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7"/>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7"/>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7"/>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7"/>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7"/>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7"/>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7"/>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7"/>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7"/>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7"/>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7"/>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7"/>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7"/>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7"/>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7"/>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7"/>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7"/>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7"/>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7"/>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7"/>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7"/>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7"/>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7"/>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7"/>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7"/>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7"/>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7"/>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7"/>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7"/>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7"/>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7"/>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7"/>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7"/>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7"/>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7"/>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7"/>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7"/>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7"/>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7"/>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7"/>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7"/>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7"/>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7"/>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7"/>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7"/>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7"/>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7"/>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7"/>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7"/>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7"/>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7"/>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7"/>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7"/>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7"/>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7"/>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7"/>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7"/>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7"/>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7"/>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7"/>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7"/>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7"/>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7"/>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7"/>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7"/>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7"/>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7"/>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7"/>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7"/>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7"/>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7"/>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7"/>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7"/>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7"/>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7"/>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7"/>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7"/>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7"/>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7"/>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7"/>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7"/>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7"/>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7"/>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7"/>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7"/>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7"/>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7"/>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7"/>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7"/>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7"/>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7"/>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7"/>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7"/>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7"/>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7"/>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7"/>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7"/>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7"/>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7"/>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7"/>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7"/>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7"/>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7"/>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7"/>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7"/>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7"/>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7"/>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7"/>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7"/>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7"/>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7"/>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7"/>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7"/>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7"/>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7"/>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7"/>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7"/>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7"/>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7"/>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7"/>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7"/>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7"/>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7"/>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7"/>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7"/>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7"/>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7"/>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7"/>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7"/>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7"/>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7"/>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7"/>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7"/>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7"/>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7"/>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7"/>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7"/>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7"/>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7"/>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7"/>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7"/>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7"/>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7"/>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7"/>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7"/>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7"/>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7"/>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7"/>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7"/>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7"/>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7"/>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7"/>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7"/>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7"/>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7"/>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7"/>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7"/>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7"/>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7"/>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7"/>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7"/>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7"/>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7"/>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7"/>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7"/>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7"/>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7"/>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7"/>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7"/>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7"/>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7"/>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7"/>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7"/>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7"/>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7"/>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7"/>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7"/>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7"/>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7"/>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7"/>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7"/>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7"/>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7"/>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7"/>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7"/>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7"/>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7"/>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7"/>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7"/>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7"/>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7"/>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7"/>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7"/>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7"/>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7"/>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7"/>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7"/>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7"/>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7"/>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7"/>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7"/>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7"/>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7"/>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7"/>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7"/>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7"/>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7"/>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7"/>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7"/>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7"/>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7"/>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7"/>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7"/>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7"/>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7"/>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7"/>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7"/>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7"/>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7"/>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7"/>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7"/>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7"/>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7"/>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7"/>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7"/>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7"/>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7"/>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7"/>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7"/>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7"/>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7"/>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7"/>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7"/>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7"/>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7"/>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7"/>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7"/>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7"/>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7"/>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7"/>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7"/>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7"/>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7"/>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7"/>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7"/>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7"/>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7"/>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7"/>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7"/>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7"/>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7"/>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7"/>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7"/>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7"/>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7"/>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7"/>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7"/>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9" name="Google Shape;2329;p7"/>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0" name="Google Shape;2330;p7"/>
          <p:cNvGrpSpPr/>
          <p:nvPr/>
        </p:nvGrpSpPr>
        <p:grpSpPr>
          <a:xfrm>
            <a:off x="553048" y="535000"/>
            <a:ext cx="8105852" cy="4302000"/>
            <a:chOff x="553048" y="535000"/>
            <a:chExt cx="8105852" cy="4302000"/>
          </a:xfrm>
        </p:grpSpPr>
        <p:sp>
          <p:nvSpPr>
            <p:cNvPr id="2331" name="Google Shape;2331;p7"/>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7"/>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7"/>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7"/>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7"/>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7"/>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7"/>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7"/>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7"/>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7"/>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7"/>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7"/>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7"/>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7"/>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7"/>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7"/>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7"/>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7"/>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9" name="Google Shape;2349;p7"/>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2350" name="Google Shape;2350;p7"/>
          <p:cNvSpPr txBox="1">
            <a:spLocks noGrp="1"/>
          </p:cNvSpPr>
          <p:nvPr>
            <p:ph type="body" idx="1"/>
          </p:nvPr>
        </p:nvSpPr>
        <p:spPr>
          <a:xfrm>
            <a:off x="1270650" y="1202075"/>
            <a:ext cx="3301500" cy="3406200"/>
          </a:xfrm>
          <a:prstGeom prst="rect">
            <a:avLst/>
          </a:prstGeom>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marL="914400" lvl="1"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371600" lvl="2"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1828800" lvl="3"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2286000" lvl="4"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2743200" lvl="5"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3200400" lvl="6"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3657600" lvl="7"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4114800" lvl="8"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1"/>
        </a:solidFill>
        <a:effectLst/>
      </p:bgPr>
    </p:bg>
    <p:spTree>
      <p:nvGrpSpPr>
        <p:cNvPr id="1" name="Shape 2351"/>
        <p:cNvGrpSpPr/>
        <p:nvPr/>
      </p:nvGrpSpPr>
      <p:grpSpPr>
        <a:xfrm>
          <a:off x="0" y="0"/>
          <a:ext cx="0" cy="0"/>
          <a:chOff x="0" y="0"/>
          <a:chExt cx="0" cy="0"/>
        </a:xfrm>
      </p:grpSpPr>
      <p:grpSp>
        <p:nvGrpSpPr>
          <p:cNvPr id="2352" name="Google Shape;2352;p8"/>
          <p:cNvGrpSpPr/>
          <p:nvPr/>
        </p:nvGrpSpPr>
        <p:grpSpPr>
          <a:xfrm>
            <a:off x="0" y="0"/>
            <a:ext cx="9144125" cy="5143391"/>
            <a:chOff x="0" y="0"/>
            <a:chExt cx="9144125" cy="5143391"/>
          </a:xfrm>
        </p:grpSpPr>
        <p:sp>
          <p:nvSpPr>
            <p:cNvPr id="2353" name="Google Shape;2353;p8"/>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8"/>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8"/>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8"/>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8"/>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8"/>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8"/>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8"/>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8"/>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8"/>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8"/>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8"/>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8"/>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8"/>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8"/>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8"/>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8"/>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8"/>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8"/>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8"/>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8"/>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8"/>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8"/>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8"/>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8"/>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8"/>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8"/>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8"/>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8"/>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8"/>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8"/>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8"/>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8"/>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8"/>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8"/>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8"/>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8"/>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8"/>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8"/>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8"/>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8"/>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8"/>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8"/>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8"/>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8"/>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8"/>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8"/>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8"/>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8"/>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8"/>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8"/>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8"/>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8"/>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8"/>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8"/>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8"/>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8"/>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8"/>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8"/>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8"/>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8"/>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8"/>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8"/>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8"/>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8"/>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8"/>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8"/>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8"/>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8"/>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8"/>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8"/>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8"/>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8"/>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8"/>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8"/>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8"/>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8"/>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8"/>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8"/>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8"/>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8"/>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8"/>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8"/>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8"/>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8"/>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8"/>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8"/>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8"/>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8"/>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8"/>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8"/>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8"/>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8"/>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8"/>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8"/>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8"/>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8"/>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8"/>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8"/>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8"/>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8"/>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8"/>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8"/>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8"/>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8"/>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8"/>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8"/>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8"/>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8"/>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8"/>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8"/>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8"/>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8"/>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8"/>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8"/>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8"/>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8"/>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8"/>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8"/>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8"/>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8"/>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8"/>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8"/>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8"/>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8"/>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8"/>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8"/>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8"/>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8"/>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8"/>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8"/>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8"/>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8"/>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8"/>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8"/>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8"/>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8"/>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8"/>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8"/>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8"/>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8"/>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8"/>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8"/>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8"/>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8"/>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8"/>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8"/>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8"/>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8"/>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8"/>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8"/>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8"/>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8"/>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8"/>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8"/>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8"/>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8"/>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8"/>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8"/>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8"/>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8"/>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8"/>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8"/>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8"/>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8"/>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8"/>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8"/>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8"/>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8"/>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8"/>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8"/>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8"/>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8"/>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8"/>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8"/>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8"/>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8"/>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8"/>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8"/>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8"/>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8"/>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8"/>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8"/>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8"/>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8"/>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8"/>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8"/>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8"/>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8"/>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8"/>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8"/>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8"/>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8"/>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8"/>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8"/>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8"/>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8"/>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8"/>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8"/>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8"/>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8"/>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8"/>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8"/>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8"/>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8"/>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8"/>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8"/>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8"/>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8"/>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8"/>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8"/>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8"/>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8"/>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8"/>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8"/>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8"/>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8"/>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8"/>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8"/>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8"/>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8"/>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8"/>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8"/>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8"/>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8"/>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8"/>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8"/>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8"/>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8"/>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8"/>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8"/>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8"/>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8"/>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8"/>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8"/>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8"/>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8"/>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8"/>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8"/>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8"/>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8"/>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8"/>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8"/>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8"/>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8"/>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8"/>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8"/>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8"/>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8"/>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8"/>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8"/>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8"/>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8"/>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8"/>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8"/>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8"/>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8"/>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8"/>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8"/>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8"/>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8"/>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8"/>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8"/>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8"/>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8"/>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8"/>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8"/>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8"/>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8"/>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8"/>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8"/>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8"/>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8"/>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8"/>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8"/>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8"/>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8"/>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8"/>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8"/>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8"/>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8"/>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8"/>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8"/>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8"/>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8"/>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8"/>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8"/>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8"/>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8"/>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8"/>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8"/>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8"/>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8"/>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8"/>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8"/>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8"/>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8"/>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8"/>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8"/>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8"/>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8"/>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8"/>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8"/>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8"/>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8"/>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8"/>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8"/>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8"/>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8"/>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8"/>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8"/>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8"/>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8"/>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8"/>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8"/>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8"/>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8"/>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8"/>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8"/>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8"/>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8"/>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8"/>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8"/>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8"/>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8"/>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8"/>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8"/>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8"/>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8"/>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8"/>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8"/>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8"/>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8"/>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8"/>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8"/>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8"/>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8"/>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8"/>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8"/>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8"/>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8"/>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8"/>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8"/>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8"/>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8"/>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8"/>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8"/>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8"/>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8"/>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8"/>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8"/>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8"/>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8"/>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8"/>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8"/>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8"/>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8"/>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8"/>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8"/>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8"/>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3" name="Google Shape;2713;p8"/>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4" name="Google Shape;2714;p8"/>
          <p:cNvGrpSpPr/>
          <p:nvPr/>
        </p:nvGrpSpPr>
        <p:grpSpPr>
          <a:xfrm>
            <a:off x="553048" y="535000"/>
            <a:ext cx="8105852" cy="4302000"/>
            <a:chOff x="553048" y="535000"/>
            <a:chExt cx="8105852" cy="4302000"/>
          </a:xfrm>
        </p:grpSpPr>
        <p:sp>
          <p:nvSpPr>
            <p:cNvPr id="2715" name="Google Shape;2715;p8"/>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8"/>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8"/>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8"/>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8"/>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8"/>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8"/>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8"/>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8"/>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8"/>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8"/>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8"/>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8"/>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8"/>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8"/>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8"/>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8"/>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8"/>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3" name="Google Shape;2733;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2734"/>
        <p:cNvGrpSpPr/>
        <p:nvPr/>
      </p:nvGrpSpPr>
      <p:grpSpPr>
        <a:xfrm>
          <a:off x="0" y="0"/>
          <a:ext cx="0" cy="0"/>
          <a:chOff x="0" y="0"/>
          <a:chExt cx="0" cy="0"/>
        </a:xfrm>
      </p:grpSpPr>
      <p:grpSp>
        <p:nvGrpSpPr>
          <p:cNvPr id="2735" name="Google Shape;2735;p9"/>
          <p:cNvGrpSpPr/>
          <p:nvPr/>
        </p:nvGrpSpPr>
        <p:grpSpPr>
          <a:xfrm>
            <a:off x="0" y="0"/>
            <a:ext cx="9144125" cy="5143391"/>
            <a:chOff x="0" y="0"/>
            <a:chExt cx="9144125" cy="5143391"/>
          </a:xfrm>
        </p:grpSpPr>
        <p:sp>
          <p:nvSpPr>
            <p:cNvPr id="2736" name="Google Shape;2736;p9"/>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9"/>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9"/>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9"/>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9"/>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9"/>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9"/>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9"/>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9"/>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9"/>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9"/>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9"/>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9"/>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9"/>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9"/>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9"/>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9"/>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9"/>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9"/>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9"/>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9"/>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9"/>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9"/>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9"/>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9"/>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9"/>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9"/>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9"/>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9"/>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9"/>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9"/>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9"/>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9"/>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9"/>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9"/>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9"/>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9"/>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9"/>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9"/>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9"/>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9"/>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9"/>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9"/>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9"/>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9"/>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9"/>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9"/>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9"/>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9"/>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9"/>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9"/>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9"/>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9"/>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9"/>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9"/>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9"/>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9"/>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9"/>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9"/>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9"/>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9"/>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9"/>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9"/>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9"/>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9"/>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9"/>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9"/>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9"/>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9"/>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9"/>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9"/>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9"/>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9"/>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9"/>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9"/>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9"/>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9"/>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9"/>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9"/>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9"/>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9"/>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9"/>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9"/>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9"/>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9"/>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9"/>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9"/>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9"/>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9"/>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9"/>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9"/>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9"/>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9"/>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9"/>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9"/>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9"/>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9"/>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9"/>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9"/>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9"/>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9"/>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9"/>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9"/>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9"/>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9"/>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9"/>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9"/>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9"/>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9"/>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9"/>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9"/>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9"/>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9"/>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9"/>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9"/>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9"/>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9"/>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9"/>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9"/>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9"/>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9"/>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9"/>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9"/>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9"/>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9"/>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9"/>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9"/>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9"/>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9"/>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9"/>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9"/>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9"/>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9"/>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9"/>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9"/>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9"/>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9"/>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9"/>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9"/>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9"/>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9"/>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9"/>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9"/>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9"/>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9"/>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9"/>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9"/>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9"/>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9"/>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9"/>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9"/>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9"/>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9"/>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9"/>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9"/>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9"/>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9"/>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9"/>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9"/>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9"/>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9"/>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9"/>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9"/>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9"/>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9"/>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9"/>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9"/>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9"/>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9"/>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9"/>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9"/>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9"/>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9"/>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9"/>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9"/>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9"/>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9"/>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9"/>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9"/>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9"/>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9"/>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9"/>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9"/>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9"/>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9"/>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9"/>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9"/>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9"/>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9"/>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9"/>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9"/>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9"/>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9"/>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9"/>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9"/>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9"/>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9"/>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9"/>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9"/>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9"/>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9"/>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9"/>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9"/>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9"/>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9"/>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9"/>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9"/>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9"/>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9"/>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9"/>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9"/>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9"/>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9"/>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9"/>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9"/>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9"/>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9"/>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9"/>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9"/>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9"/>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9"/>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9"/>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9"/>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9"/>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9"/>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9"/>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9"/>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9"/>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9"/>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9"/>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9"/>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9"/>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9"/>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9"/>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9"/>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9"/>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9"/>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9"/>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9"/>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9"/>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9"/>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9"/>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9"/>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9"/>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9"/>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9"/>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9"/>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9"/>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9"/>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9"/>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9"/>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9"/>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9"/>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9"/>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9"/>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9"/>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9"/>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9"/>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9"/>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9"/>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9"/>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9"/>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9"/>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9"/>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9"/>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9"/>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9"/>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9"/>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9"/>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9"/>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9"/>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9"/>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9"/>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9"/>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9"/>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9"/>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9"/>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9"/>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9"/>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9"/>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9"/>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9"/>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9"/>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9"/>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9"/>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9"/>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9"/>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9"/>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9"/>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9"/>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9"/>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9"/>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9"/>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9"/>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9"/>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9"/>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9"/>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9"/>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9"/>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9"/>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9"/>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9"/>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9"/>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9"/>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9"/>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9"/>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9"/>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9"/>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9"/>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9"/>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9"/>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9"/>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9"/>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9"/>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9"/>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9"/>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9"/>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9"/>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9"/>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9"/>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9"/>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9"/>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9"/>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9"/>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9"/>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9"/>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9"/>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9"/>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9"/>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9"/>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9"/>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9"/>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9"/>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9"/>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9"/>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9"/>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9"/>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9"/>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9"/>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9"/>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9"/>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9"/>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9"/>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9"/>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9"/>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9"/>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9"/>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9"/>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9"/>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9"/>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9"/>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9"/>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9"/>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9"/>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9"/>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9"/>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9"/>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9"/>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9"/>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9"/>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6" name="Google Shape;3096;p9"/>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7" name="Google Shape;3097;p9"/>
          <p:cNvGrpSpPr/>
          <p:nvPr/>
        </p:nvGrpSpPr>
        <p:grpSpPr>
          <a:xfrm>
            <a:off x="553048" y="535000"/>
            <a:ext cx="8105852" cy="4302000"/>
            <a:chOff x="553048" y="535000"/>
            <a:chExt cx="8105852" cy="4302000"/>
          </a:xfrm>
        </p:grpSpPr>
        <p:sp>
          <p:nvSpPr>
            <p:cNvPr id="3098" name="Google Shape;3098;p9"/>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9"/>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9"/>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9"/>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9"/>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9"/>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9"/>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9"/>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9"/>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9"/>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9"/>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9"/>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9"/>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9"/>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9"/>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9"/>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9"/>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9"/>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16" name="Google Shape;3116;p9"/>
          <p:cNvSpPr txBox="1">
            <a:spLocks noGrp="1"/>
          </p:cNvSpPr>
          <p:nvPr>
            <p:ph type="title"/>
          </p:nvPr>
        </p:nvSpPr>
        <p:spPr>
          <a:xfrm>
            <a:off x="1747800" y="1924800"/>
            <a:ext cx="5648400" cy="129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117" name="Google Shape;3117;p9"/>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9"/>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9"/>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9"/>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9"/>
          <p:cNvSpPr/>
          <p:nvPr/>
        </p:nvSpPr>
        <p:spPr>
          <a:xfrm rot="-900008">
            <a:off x="1818499" y="4153738"/>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22" name="Google Shape;3122;p9"/>
          <p:cNvGrpSpPr/>
          <p:nvPr/>
        </p:nvGrpSpPr>
        <p:grpSpPr>
          <a:xfrm>
            <a:off x="6340450" y="4088531"/>
            <a:ext cx="1055760" cy="753780"/>
            <a:chOff x="3308425" y="649500"/>
            <a:chExt cx="947975" cy="676825"/>
          </a:xfrm>
        </p:grpSpPr>
        <p:sp>
          <p:nvSpPr>
            <p:cNvPr id="3123" name="Google Shape;3123;p9"/>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9"/>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9"/>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6" name="Google Shape;3126;p9"/>
          <p:cNvSpPr/>
          <p:nvPr/>
        </p:nvSpPr>
        <p:spPr>
          <a:xfrm>
            <a:off x="7725050" y="845325"/>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9"/>
          <p:cNvSpPr/>
          <p:nvPr/>
        </p:nvSpPr>
        <p:spPr>
          <a:xfrm>
            <a:off x="7962600" y="397845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9"/>
          <p:cNvSpPr/>
          <p:nvPr/>
        </p:nvSpPr>
        <p:spPr>
          <a:xfrm>
            <a:off x="7578925" y="3242625"/>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29" name="Google Shape;3129;p9"/>
          <p:cNvGrpSpPr/>
          <p:nvPr/>
        </p:nvGrpSpPr>
        <p:grpSpPr>
          <a:xfrm rot="-6299880" flipH="1">
            <a:off x="1406840" y="476245"/>
            <a:ext cx="708049" cy="444266"/>
            <a:chOff x="1445125" y="3867675"/>
            <a:chExt cx="803300" cy="502950"/>
          </a:xfrm>
        </p:grpSpPr>
        <p:sp>
          <p:nvSpPr>
            <p:cNvPr id="3130" name="Google Shape;3130;p9"/>
            <p:cNvSpPr/>
            <p:nvPr/>
          </p:nvSpPr>
          <p:spPr>
            <a:xfrm>
              <a:off x="1445125" y="3867675"/>
              <a:ext cx="535450" cy="502950"/>
            </a:xfrm>
            <a:custGeom>
              <a:avLst/>
              <a:gdLst/>
              <a:ahLst/>
              <a:cxnLst/>
              <a:rect l="l" t="t" r="r" b="b"/>
              <a:pathLst>
                <a:path w="21418" h="20118" extrusionOk="0">
                  <a:moveTo>
                    <a:pt x="5846" y="993"/>
                  </a:moveTo>
                  <a:cubicBezTo>
                    <a:pt x="6726" y="993"/>
                    <a:pt x="7300" y="1814"/>
                    <a:pt x="7545" y="2688"/>
                  </a:cubicBezTo>
                  <a:cubicBezTo>
                    <a:pt x="7686" y="3200"/>
                    <a:pt x="7749" y="3726"/>
                    <a:pt x="7770" y="4255"/>
                  </a:cubicBezTo>
                  <a:cubicBezTo>
                    <a:pt x="7787" y="4700"/>
                    <a:pt x="7676" y="5216"/>
                    <a:pt x="7812" y="5641"/>
                  </a:cubicBezTo>
                  <a:cubicBezTo>
                    <a:pt x="8017" y="6280"/>
                    <a:pt x="8790" y="6621"/>
                    <a:pt x="9352" y="6861"/>
                  </a:cubicBezTo>
                  <a:cubicBezTo>
                    <a:pt x="10899" y="7523"/>
                    <a:pt x="12588" y="7895"/>
                    <a:pt x="14238" y="8195"/>
                  </a:cubicBezTo>
                  <a:cubicBezTo>
                    <a:pt x="14279" y="8202"/>
                    <a:pt x="14320" y="8206"/>
                    <a:pt x="14360" y="8206"/>
                  </a:cubicBezTo>
                  <a:cubicBezTo>
                    <a:pt x="14538" y="8206"/>
                    <a:pt x="14697" y="8128"/>
                    <a:pt x="14800" y="7965"/>
                  </a:cubicBezTo>
                  <a:cubicBezTo>
                    <a:pt x="15658" y="6602"/>
                    <a:pt x="16673" y="5266"/>
                    <a:pt x="17868" y="4181"/>
                  </a:cubicBezTo>
                  <a:cubicBezTo>
                    <a:pt x="18246" y="3837"/>
                    <a:pt x="19055" y="3130"/>
                    <a:pt x="19662" y="3130"/>
                  </a:cubicBezTo>
                  <a:cubicBezTo>
                    <a:pt x="19761" y="3130"/>
                    <a:pt x="19855" y="3149"/>
                    <a:pt x="19941" y="3191"/>
                  </a:cubicBezTo>
                  <a:cubicBezTo>
                    <a:pt x="19972" y="3206"/>
                    <a:pt x="20042" y="3282"/>
                    <a:pt x="20078" y="3334"/>
                  </a:cubicBezTo>
                  <a:cubicBezTo>
                    <a:pt x="20170" y="3474"/>
                    <a:pt x="20200" y="3554"/>
                    <a:pt x="20244" y="3703"/>
                  </a:cubicBezTo>
                  <a:cubicBezTo>
                    <a:pt x="20356" y="4074"/>
                    <a:pt x="20385" y="4459"/>
                    <a:pt x="20391" y="4845"/>
                  </a:cubicBezTo>
                  <a:cubicBezTo>
                    <a:pt x="20434" y="7253"/>
                    <a:pt x="19715" y="9724"/>
                    <a:pt x="18959" y="11987"/>
                  </a:cubicBezTo>
                  <a:cubicBezTo>
                    <a:pt x="18546" y="13223"/>
                    <a:pt x="18074" y="14443"/>
                    <a:pt x="17505" y="15619"/>
                  </a:cubicBezTo>
                  <a:cubicBezTo>
                    <a:pt x="16974" y="16720"/>
                    <a:pt x="16385" y="17795"/>
                    <a:pt x="15472" y="18631"/>
                  </a:cubicBezTo>
                  <a:cubicBezTo>
                    <a:pt x="15279" y="18808"/>
                    <a:pt x="15055" y="19008"/>
                    <a:pt x="14800" y="19090"/>
                  </a:cubicBezTo>
                  <a:cubicBezTo>
                    <a:pt x="14731" y="19114"/>
                    <a:pt x="14679" y="19127"/>
                    <a:pt x="14633" y="19127"/>
                  </a:cubicBezTo>
                  <a:cubicBezTo>
                    <a:pt x="14584" y="19127"/>
                    <a:pt x="14541" y="19112"/>
                    <a:pt x="14491" y="19078"/>
                  </a:cubicBezTo>
                  <a:cubicBezTo>
                    <a:pt x="14179" y="18859"/>
                    <a:pt x="14040" y="18279"/>
                    <a:pt x="13943" y="17913"/>
                  </a:cubicBezTo>
                  <a:cubicBezTo>
                    <a:pt x="13496" y="16204"/>
                    <a:pt x="13420" y="14392"/>
                    <a:pt x="13231" y="12644"/>
                  </a:cubicBezTo>
                  <a:cubicBezTo>
                    <a:pt x="13231" y="12642"/>
                    <a:pt x="13231" y="12641"/>
                    <a:pt x="13230" y="12640"/>
                  </a:cubicBezTo>
                  <a:lnTo>
                    <a:pt x="13230" y="12640"/>
                  </a:lnTo>
                  <a:cubicBezTo>
                    <a:pt x="13241" y="12479"/>
                    <a:pt x="13172" y="12316"/>
                    <a:pt x="12984" y="12214"/>
                  </a:cubicBezTo>
                  <a:cubicBezTo>
                    <a:pt x="12340" y="11860"/>
                    <a:pt x="11598" y="11675"/>
                    <a:pt x="10890" y="11496"/>
                  </a:cubicBezTo>
                  <a:cubicBezTo>
                    <a:pt x="10069" y="11291"/>
                    <a:pt x="9239" y="11119"/>
                    <a:pt x="8404" y="10971"/>
                  </a:cubicBezTo>
                  <a:cubicBezTo>
                    <a:pt x="7943" y="10890"/>
                    <a:pt x="7439" y="10757"/>
                    <a:pt x="6964" y="10757"/>
                  </a:cubicBezTo>
                  <a:cubicBezTo>
                    <a:pt x="6933" y="10757"/>
                    <a:pt x="6903" y="10757"/>
                    <a:pt x="6873" y="10758"/>
                  </a:cubicBezTo>
                  <a:cubicBezTo>
                    <a:pt x="6281" y="10782"/>
                    <a:pt x="5857" y="11237"/>
                    <a:pt x="5518" y="11671"/>
                  </a:cubicBezTo>
                  <a:cubicBezTo>
                    <a:pt x="4848" y="12532"/>
                    <a:pt x="4110" y="13945"/>
                    <a:pt x="2900" y="13945"/>
                  </a:cubicBezTo>
                  <a:cubicBezTo>
                    <a:pt x="2748" y="13945"/>
                    <a:pt x="2589" y="13923"/>
                    <a:pt x="2421" y="13874"/>
                  </a:cubicBezTo>
                  <a:cubicBezTo>
                    <a:pt x="1265" y="13539"/>
                    <a:pt x="1147" y="12161"/>
                    <a:pt x="1191" y="11150"/>
                  </a:cubicBezTo>
                  <a:cubicBezTo>
                    <a:pt x="1259" y="9547"/>
                    <a:pt x="1735" y="7959"/>
                    <a:pt x="2242" y="6446"/>
                  </a:cubicBezTo>
                  <a:cubicBezTo>
                    <a:pt x="2666" y="5186"/>
                    <a:pt x="3155" y="3943"/>
                    <a:pt x="3669" y="2717"/>
                  </a:cubicBezTo>
                  <a:cubicBezTo>
                    <a:pt x="4014" y="1894"/>
                    <a:pt x="4701" y="1150"/>
                    <a:pt x="5619" y="1011"/>
                  </a:cubicBezTo>
                  <a:cubicBezTo>
                    <a:pt x="5697" y="999"/>
                    <a:pt x="5772" y="993"/>
                    <a:pt x="5846" y="993"/>
                  </a:cubicBezTo>
                  <a:close/>
                  <a:moveTo>
                    <a:pt x="5851" y="1"/>
                  </a:moveTo>
                  <a:cubicBezTo>
                    <a:pt x="4753" y="1"/>
                    <a:pt x="3750" y="699"/>
                    <a:pt x="3144" y="1580"/>
                  </a:cubicBezTo>
                  <a:cubicBezTo>
                    <a:pt x="2849" y="2009"/>
                    <a:pt x="2683" y="2515"/>
                    <a:pt x="2487" y="2993"/>
                  </a:cubicBezTo>
                  <a:cubicBezTo>
                    <a:pt x="2217" y="3653"/>
                    <a:pt x="1954" y="4314"/>
                    <a:pt x="1705" y="4982"/>
                  </a:cubicBezTo>
                  <a:cubicBezTo>
                    <a:pt x="1113" y="6581"/>
                    <a:pt x="576" y="8224"/>
                    <a:pt x="323" y="9914"/>
                  </a:cubicBezTo>
                  <a:cubicBezTo>
                    <a:pt x="121" y="11253"/>
                    <a:pt x="1" y="12901"/>
                    <a:pt x="913" y="14026"/>
                  </a:cubicBezTo>
                  <a:cubicBezTo>
                    <a:pt x="1411" y="14639"/>
                    <a:pt x="2111" y="14918"/>
                    <a:pt x="2824" y="14918"/>
                  </a:cubicBezTo>
                  <a:cubicBezTo>
                    <a:pt x="3509" y="14918"/>
                    <a:pt x="4207" y="14660"/>
                    <a:pt x="4751" y="14192"/>
                  </a:cubicBezTo>
                  <a:cubicBezTo>
                    <a:pt x="5371" y="13659"/>
                    <a:pt x="5777" y="12949"/>
                    <a:pt x="6272" y="12311"/>
                  </a:cubicBezTo>
                  <a:cubicBezTo>
                    <a:pt x="6566" y="11931"/>
                    <a:pt x="6732" y="11776"/>
                    <a:pt x="7065" y="11776"/>
                  </a:cubicBezTo>
                  <a:cubicBezTo>
                    <a:pt x="7129" y="11776"/>
                    <a:pt x="7199" y="11782"/>
                    <a:pt x="7277" y="11793"/>
                  </a:cubicBezTo>
                  <a:cubicBezTo>
                    <a:pt x="8166" y="11915"/>
                    <a:pt x="9053" y="12094"/>
                    <a:pt x="9930" y="12292"/>
                  </a:cubicBezTo>
                  <a:cubicBezTo>
                    <a:pt x="10726" y="12472"/>
                    <a:pt x="11550" y="12626"/>
                    <a:pt x="12268" y="12966"/>
                  </a:cubicBezTo>
                  <a:lnTo>
                    <a:pt x="12268" y="12966"/>
                  </a:lnTo>
                  <a:cubicBezTo>
                    <a:pt x="12439" y="14633"/>
                    <a:pt x="12548" y="16332"/>
                    <a:pt x="12930" y="17963"/>
                  </a:cubicBezTo>
                  <a:cubicBezTo>
                    <a:pt x="13136" y="18845"/>
                    <a:pt x="13555" y="20118"/>
                    <a:pt x="14640" y="20118"/>
                  </a:cubicBezTo>
                  <a:cubicBezTo>
                    <a:pt x="14672" y="20118"/>
                    <a:pt x="14706" y="20116"/>
                    <a:pt x="14739" y="20114"/>
                  </a:cubicBezTo>
                  <a:cubicBezTo>
                    <a:pt x="15314" y="20074"/>
                    <a:pt x="15818" y="19674"/>
                    <a:pt x="16220" y="19295"/>
                  </a:cubicBezTo>
                  <a:cubicBezTo>
                    <a:pt x="16778" y="18770"/>
                    <a:pt x="17242" y="18165"/>
                    <a:pt x="17630" y="17506"/>
                  </a:cubicBezTo>
                  <a:cubicBezTo>
                    <a:pt x="18329" y="16326"/>
                    <a:pt x="18879" y="15058"/>
                    <a:pt x="19372" y="13779"/>
                  </a:cubicBezTo>
                  <a:cubicBezTo>
                    <a:pt x="20387" y="11140"/>
                    <a:pt x="21255" y="8266"/>
                    <a:pt x="21379" y="5422"/>
                  </a:cubicBezTo>
                  <a:cubicBezTo>
                    <a:pt x="21417" y="4558"/>
                    <a:pt x="21409" y="3509"/>
                    <a:pt x="20893" y="2768"/>
                  </a:cubicBezTo>
                  <a:cubicBezTo>
                    <a:pt x="20591" y="2334"/>
                    <a:pt x="20167" y="2169"/>
                    <a:pt x="19717" y="2169"/>
                  </a:cubicBezTo>
                  <a:cubicBezTo>
                    <a:pt x="19269" y="2169"/>
                    <a:pt x="18796" y="2332"/>
                    <a:pt x="18392" y="2557"/>
                  </a:cubicBezTo>
                  <a:cubicBezTo>
                    <a:pt x="17206" y="3219"/>
                    <a:pt x="16258" y="4331"/>
                    <a:pt x="15430" y="5382"/>
                  </a:cubicBezTo>
                  <a:cubicBezTo>
                    <a:pt x="14975" y="5959"/>
                    <a:pt x="14535" y="6551"/>
                    <a:pt x="14131" y="7165"/>
                  </a:cubicBezTo>
                  <a:lnTo>
                    <a:pt x="14131" y="7165"/>
                  </a:lnTo>
                  <a:cubicBezTo>
                    <a:pt x="12741" y="6903"/>
                    <a:pt x="11340" y="6572"/>
                    <a:pt x="10022" y="6067"/>
                  </a:cubicBezTo>
                  <a:cubicBezTo>
                    <a:pt x="9692" y="5938"/>
                    <a:pt x="9355" y="5795"/>
                    <a:pt x="9057" y="5599"/>
                  </a:cubicBezTo>
                  <a:cubicBezTo>
                    <a:pt x="8975" y="5544"/>
                    <a:pt x="8902" y="5490"/>
                    <a:pt x="8830" y="5420"/>
                  </a:cubicBezTo>
                  <a:cubicBezTo>
                    <a:pt x="8801" y="5393"/>
                    <a:pt x="8791" y="5386"/>
                    <a:pt x="8788" y="5385"/>
                  </a:cubicBezTo>
                  <a:lnTo>
                    <a:pt x="8788" y="5385"/>
                  </a:lnTo>
                  <a:cubicBezTo>
                    <a:pt x="8787" y="5381"/>
                    <a:pt x="8781" y="5370"/>
                    <a:pt x="8767" y="5346"/>
                  </a:cubicBezTo>
                  <a:cubicBezTo>
                    <a:pt x="8764" y="5342"/>
                    <a:pt x="8761" y="5338"/>
                    <a:pt x="8759" y="5334"/>
                  </a:cubicBezTo>
                  <a:lnTo>
                    <a:pt x="8759" y="5334"/>
                  </a:lnTo>
                  <a:cubicBezTo>
                    <a:pt x="8759" y="5333"/>
                    <a:pt x="8759" y="5331"/>
                    <a:pt x="8758" y="5329"/>
                  </a:cubicBezTo>
                  <a:cubicBezTo>
                    <a:pt x="8680" y="4813"/>
                    <a:pt x="8779" y="4238"/>
                    <a:pt x="8729" y="3712"/>
                  </a:cubicBezTo>
                  <a:cubicBezTo>
                    <a:pt x="8683" y="3244"/>
                    <a:pt x="8611" y="2774"/>
                    <a:pt x="8476" y="2325"/>
                  </a:cubicBezTo>
                  <a:cubicBezTo>
                    <a:pt x="8116" y="1129"/>
                    <a:pt x="7256" y="33"/>
                    <a:pt x="5914" y="2"/>
                  </a:cubicBezTo>
                  <a:cubicBezTo>
                    <a:pt x="5893" y="1"/>
                    <a:pt x="5872" y="1"/>
                    <a:pt x="5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9"/>
            <p:cNvSpPr/>
            <p:nvPr/>
          </p:nvSpPr>
          <p:spPr>
            <a:xfrm>
              <a:off x="1903525" y="4088100"/>
              <a:ext cx="344900" cy="185850"/>
            </a:xfrm>
            <a:custGeom>
              <a:avLst/>
              <a:gdLst/>
              <a:ahLst/>
              <a:cxnLst/>
              <a:rect l="l" t="t" r="r" b="b"/>
              <a:pathLst>
                <a:path w="13796" h="7434" extrusionOk="0">
                  <a:moveTo>
                    <a:pt x="2035" y="1"/>
                  </a:moveTo>
                  <a:cubicBezTo>
                    <a:pt x="1593" y="1"/>
                    <a:pt x="1301" y="661"/>
                    <a:pt x="1777" y="928"/>
                  </a:cubicBezTo>
                  <a:cubicBezTo>
                    <a:pt x="5023" y="2748"/>
                    <a:pt x="8420" y="4238"/>
                    <a:pt x="11476" y="6352"/>
                  </a:cubicBezTo>
                  <a:lnTo>
                    <a:pt x="11476" y="6352"/>
                  </a:lnTo>
                  <a:cubicBezTo>
                    <a:pt x="7847" y="6103"/>
                    <a:pt x="4252" y="5482"/>
                    <a:pt x="636" y="5110"/>
                  </a:cubicBezTo>
                  <a:cubicBezTo>
                    <a:pt x="615" y="5108"/>
                    <a:pt x="596" y="5107"/>
                    <a:pt x="577" y="5107"/>
                  </a:cubicBezTo>
                  <a:cubicBezTo>
                    <a:pt x="0" y="5107"/>
                    <a:pt x="24" y="6045"/>
                    <a:pt x="636" y="6106"/>
                  </a:cubicBezTo>
                  <a:cubicBezTo>
                    <a:pt x="4792" y="6534"/>
                    <a:pt x="8919" y="7290"/>
                    <a:pt x="13101" y="7434"/>
                  </a:cubicBezTo>
                  <a:cubicBezTo>
                    <a:pt x="13106" y="7434"/>
                    <a:pt x="13111" y="7434"/>
                    <a:pt x="13115" y="7434"/>
                  </a:cubicBezTo>
                  <a:cubicBezTo>
                    <a:pt x="13508" y="7434"/>
                    <a:pt x="13796" y="6851"/>
                    <a:pt x="13455" y="6582"/>
                  </a:cubicBezTo>
                  <a:cubicBezTo>
                    <a:pt x="11767" y="5262"/>
                    <a:pt x="9981" y="4109"/>
                    <a:pt x="8087" y="3106"/>
                  </a:cubicBezTo>
                  <a:cubicBezTo>
                    <a:pt x="6157" y="2083"/>
                    <a:pt x="4187" y="1139"/>
                    <a:pt x="2281" y="69"/>
                  </a:cubicBezTo>
                  <a:cubicBezTo>
                    <a:pt x="2197" y="21"/>
                    <a:pt x="2114"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9"/>
            <p:cNvSpPr/>
            <p:nvPr/>
          </p:nvSpPr>
          <p:spPr>
            <a:xfrm>
              <a:off x="1462675" y="3884050"/>
              <a:ext cx="125100" cy="332450"/>
            </a:xfrm>
            <a:custGeom>
              <a:avLst/>
              <a:gdLst/>
              <a:ahLst/>
              <a:cxnLst/>
              <a:rect l="l" t="t" r="r" b="b"/>
              <a:pathLst>
                <a:path w="5004" h="13298" extrusionOk="0">
                  <a:moveTo>
                    <a:pt x="4226" y="0"/>
                  </a:moveTo>
                  <a:cubicBezTo>
                    <a:pt x="3978" y="0"/>
                    <a:pt x="3745" y="159"/>
                    <a:pt x="3776" y="478"/>
                  </a:cubicBezTo>
                  <a:cubicBezTo>
                    <a:pt x="3995" y="2762"/>
                    <a:pt x="3470" y="4910"/>
                    <a:pt x="2764" y="7066"/>
                  </a:cubicBezTo>
                  <a:cubicBezTo>
                    <a:pt x="2160" y="8913"/>
                    <a:pt x="1574" y="10906"/>
                    <a:pt x="310" y="12425"/>
                  </a:cubicBezTo>
                  <a:cubicBezTo>
                    <a:pt x="1" y="12799"/>
                    <a:pt x="333" y="13298"/>
                    <a:pt x="690" y="13298"/>
                  </a:cubicBezTo>
                  <a:cubicBezTo>
                    <a:pt x="802" y="13298"/>
                    <a:pt x="916" y="13249"/>
                    <a:pt x="1014" y="13131"/>
                  </a:cubicBezTo>
                  <a:cubicBezTo>
                    <a:pt x="2366" y="11506"/>
                    <a:pt x="3030" y="9452"/>
                    <a:pt x="3679" y="7474"/>
                  </a:cubicBezTo>
                  <a:cubicBezTo>
                    <a:pt x="4424" y="5193"/>
                    <a:pt x="5004" y="2899"/>
                    <a:pt x="4772" y="478"/>
                  </a:cubicBezTo>
                  <a:cubicBezTo>
                    <a:pt x="4741" y="160"/>
                    <a:pt x="4476" y="0"/>
                    <a:pt x="4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3" name="Google Shape;3133;p9"/>
          <p:cNvSpPr/>
          <p:nvPr/>
        </p:nvSpPr>
        <p:spPr>
          <a:xfrm>
            <a:off x="2859550" y="831275"/>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1"/>
        </a:solidFill>
        <a:effectLst/>
      </p:bgPr>
    </p:bg>
    <p:spTree>
      <p:nvGrpSpPr>
        <p:cNvPr id="1" name="Shape 3134"/>
        <p:cNvGrpSpPr/>
        <p:nvPr/>
      </p:nvGrpSpPr>
      <p:grpSpPr>
        <a:xfrm>
          <a:off x="0" y="0"/>
          <a:ext cx="0" cy="0"/>
          <a:chOff x="0" y="0"/>
          <a:chExt cx="0" cy="0"/>
        </a:xfrm>
      </p:grpSpPr>
      <p:grpSp>
        <p:nvGrpSpPr>
          <p:cNvPr id="3135" name="Google Shape;3135;p10"/>
          <p:cNvGrpSpPr/>
          <p:nvPr/>
        </p:nvGrpSpPr>
        <p:grpSpPr>
          <a:xfrm>
            <a:off x="0" y="0"/>
            <a:ext cx="9144125" cy="5143391"/>
            <a:chOff x="0" y="0"/>
            <a:chExt cx="9144125" cy="5143391"/>
          </a:xfrm>
        </p:grpSpPr>
        <p:sp>
          <p:nvSpPr>
            <p:cNvPr id="3136" name="Google Shape;3136;p10"/>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10"/>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10"/>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10"/>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10"/>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10"/>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10"/>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10"/>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10"/>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10"/>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10"/>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10"/>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10"/>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10"/>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10"/>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10"/>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10"/>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10"/>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10"/>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10"/>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10"/>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10"/>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10"/>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10"/>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10"/>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10"/>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10"/>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10"/>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10"/>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10"/>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10"/>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10"/>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10"/>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10"/>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10"/>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10"/>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10"/>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10"/>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10"/>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10"/>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10"/>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10"/>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10"/>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10"/>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10"/>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10"/>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10"/>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10"/>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10"/>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10"/>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10"/>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10"/>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10"/>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10"/>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10"/>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10"/>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10"/>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10"/>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10"/>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10"/>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10"/>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10"/>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10"/>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10"/>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10"/>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10"/>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10"/>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10"/>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10"/>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10"/>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10"/>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10"/>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10"/>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10"/>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10"/>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10"/>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10"/>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10"/>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10"/>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10"/>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10"/>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10"/>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10"/>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10"/>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10"/>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10"/>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10"/>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10"/>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10"/>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10"/>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10"/>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10"/>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10"/>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10"/>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10"/>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10"/>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10"/>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10"/>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10"/>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10"/>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10"/>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10"/>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10"/>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10"/>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10"/>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10"/>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10"/>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10"/>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10"/>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10"/>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10"/>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10"/>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10"/>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10"/>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10"/>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10"/>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10"/>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10"/>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10"/>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10"/>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10"/>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10"/>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10"/>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10"/>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10"/>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10"/>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10"/>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10"/>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10"/>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10"/>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10"/>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10"/>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10"/>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10"/>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10"/>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10"/>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10"/>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10"/>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10"/>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10"/>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10"/>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10"/>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10"/>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10"/>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10"/>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10"/>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10"/>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10"/>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10"/>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10"/>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10"/>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10"/>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10"/>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10"/>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10"/>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10"/>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10"/>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10"/>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10"/>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10"/>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10"/>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10"/>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10"/>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10"/>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10"/>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10"/>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10"/>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10"/>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10"/>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10"/>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10"/>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10"/>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10"/>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10"/>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10"/>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10"/>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10"/>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10"/>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10"/>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10"/>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10"/>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10"/>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10"/>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10"/>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10"/>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10"/>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10"/>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10"/>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10"/>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10"/>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10"/>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10"/>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10"/>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10"/>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10"/>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10"/>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10"/>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10"/>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10"/>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10"/>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10"/>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10"/>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10"/>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10"/>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10"/>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10"/>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10"/>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10"/>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10"/>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10"/>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10"/>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10"/>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10"/>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10"/>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10"/>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10"/>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10"/>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10"/>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10"/>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10"/>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10"/>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10"/>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10"/>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10"/>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10"/>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10"/>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10"/>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10"/>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10"/>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10"/>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10"/>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10"/>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10"/>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10"/>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10"/>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10"/>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10"/>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10"/>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10"/>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10"/>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10"/>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10"/>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10"/>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10"/>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10"/>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10"/>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10"/>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10"/>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10"/>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10"/>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10"/>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10"/>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10"/>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10"/>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10"/>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10"/>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10"/>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10"/>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10"/>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10"/>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10"/>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10"/>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10"/>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10"/>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10"/>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10"/>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10"/>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10"/>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10"/>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10"/>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10"/>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10"/>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10"/>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10"/>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10"/>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10"/>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10"/>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10"/>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10"/>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10"/>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10"/>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10"/>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10"/>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10"/>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10"/>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10"/>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10"/>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10"/>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10"/>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10"/>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10"/>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10"/>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10"/>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10"/>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10"/>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10"/>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10"/>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10"/>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10"/>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10"/>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10"/>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10"/>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10"/>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10"/>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10"/>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10"/>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10"/>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10"/>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10"/>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10"/>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10"/>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10"/>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10"/>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10"/>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10"/>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10"/>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10"/>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10"/>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10"/>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10"/>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10"/>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10"/>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10"/>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10"/>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10"/>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10"/>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10"/>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10"/>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10"/>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10"/>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10"/>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10"/>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10"/>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10"/>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10"/>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10"/>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10"/>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10"/>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10"/>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10"/>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10"/>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10"/>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10"/>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10"/>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10"/>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10"/>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10"/>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10"/>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10"/>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10"/>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10"/>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10"/>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10"/>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10"/>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10"/>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10"/>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10"/>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10"/>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10"/>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10"/>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96" name="Google Shape;3496;p10"/>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7" name="Google Shape;3497;p10"/>
          <p:cNvGrpSpPr/>
          <p:nvPr/>
        </p:nvGrpSpPr>
        <p:grpSpPr>
          <a:xfrm>
            <a:off x="553048" y="535000"/>
            <a:ext cx="8105852" cy="4302000"/>
            <a:chOff x="553048" y="535000"/>
            <a:chExt cx="8105852" cy="4302000"/>
          </a:xfrm>
        </p:grpSpPr>
        <p:sp>
          <p:nvSpPr>
            <p:cNvPr id="3498" name="Google Shape;3498;p10"/>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10"/>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10"/>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10"/>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10"/>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10"/>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10"/>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10"/>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10"/>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10"/>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10"/>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10"/>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10"/>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10"/>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10"/>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10"/>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10"/>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10"/>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6" name="Google Shape;3516;p10"/>
          <p:cNvSpPr txBox="1">
            <a:spLocks noGrp="1"/>
          </p:cNvSpPr>
          <p:nvPr>
            <p:ph type="title"/>
          </p:nvPr>
        </p:nvSpPr>
        <p:spPr>
          <a:xfrm>
            <a:off x="1270650" y="2317450"/>
            <a:ext cx="7020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theme" Target="../theme/theme1.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slideLayout" Target="../slideLayouts/slideLayout19.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70650" y="629375"/>
            <a:ext cx="70200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7" name="Google Shape;7;p1"/>
          <p:cNvSpPr txBox="1">
            <a:spLocks noGrp="1"/>
          </p:cNvSpPr>
          <p:nvPr>
            <p:ph type="body" idx="1"/>
          </p:nvPr>
        </p:nvSpPr>
        <p:spPr>
          <a:xfrm>
            <a:off x="1270650" y="1202075"/>
            <a:ext cx="7020000" cy="3406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marL="914400" lvl="1"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371600" lvl="2"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1828800" lvl="3"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2286000" lvl="4"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2743200" lvl="5"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3200400" lvl="6"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3657600" lvl="7"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4114800" lvl="8"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5" r:id="rId14"/>
    <p:sldLayoutId id="2147483667" r:id="rId15"/>
    <p:sldLayoutId id="2147483669" r:id="rId16"/>
    <p:sldLayoutId id="2147483671" r:id="rId17"/>
    <p:sldLayoutId id="2147483672" r:id="rId18"/>
    <p:sldLayoutId id="2147483673"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800">
          <p15:clr>
            <a:srgbClr val="EA4335"/>
          </p15:clr>
        </p15:guide>
        <p15:guide id="2" pos="5222">
          <p15:clr>
            <a:srgbClr val="EA4335"/>
          </p15:clr>
        </p15:guide>
        <p15:guide id="3" orient="horz" pos="2903">
          <p15:clr>
            <a:srgbClr val="EA4335"/>
          </p15:clr>
        </p15:guide>
        <p15:guide id="4" orient="horz" pos="396">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12.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15.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15.xml" /></Relationships>
</file>

<file path=ppt/slides/_rels/slide13.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3.xml" /><Relationship Id="rId1" Type="http://schemas.openxmlformats.org/officeDocument/2006/relationships/slideLayout" Target="../slideLayouts/slideLayout17.xml" /><Relationship Id="rId5" Type="http://schemas.openxmlformats.org/officeDocument/2006/relationships/image" Target="../media/image3.png" /><Relationship Id="rId4" Type="http://schemas.openxmlformats.org/officeDocument/2006/relationships/image" Target="../media/image2.png"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5.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8.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16.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14.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14.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14.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14.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9CDBE"/>
        </a:solidFill>
        <a:effectLst/>
      </p:bgPr>
    </p:bg>
    <p:spTree>
      <p:nvGrpSpPr>
        <p:cNvPr id="1" name="Shape 9814"/>
        <p:cNvGrpSpPr/>
        <p:nvPr/>
      </p:nvGrpSpPr>
      <p:grpSpPr>
        <a:xfrm>
          <a:off x="0" y="0"/>
          <a:ext cx="0" cy="0"/>
          <a:chOff x="0" y="0"/>
          <a:chExt cx="0" cy="0"/>
        </a:xfrm>
      </p:grpSpPr>
      <p:sp>
        <p:nvSpPr>
          <p:cNvPr id="9815" name="Google Shape;9815;p31"/>
          <p:cNvSpPr txBox="1">
            <a:spLocks noGrp="1"/>
          </p:cNvSpPr>
          <p:nvPr>
            <p:ph type="ctrTitle"/>
          </p:nvPr>
        </p:nvSpPr>
        <p:spPr>
          <a:xfrm>
            <a:off x="1562700" y="1374800"/>
            <a:ext cx="6018600" cy="141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a:t>KONSEP PEMBELAJARAN MULTILITERASI</a:t>
            </a:r>
            <a:endParaRPr dirty="0"/>
          </a:p>
        </p:txBody>
      </p:sp>
      <p:grpSp>
        <p:nvGrpSpPr>
          <p:cNvPr id="9816" name="Google Shape;9816;p31"/>
          <p:cNvGrpSpPr/>
          <p:nvPr/>
        </p:nvGrpSpPr>
        <p:grpSpPr>
          <a:xfrm rot="-8670542">
            <a:off x="7057461" y="3011986"/>
            <a:ext cx="398109" cy="2141153"/>
            <a:chOff x="5686500" y="2272225"/>
            <a:chExt cx="481425" cy="2589250"/>
          </a:xfrm>
        </p:grpSpPr>
        <p:sp>
          <p:nvSpPr>
            <p:cNvPr id="9817" name="Google Shape;9817;p31"/>
            <p:cNvSpPr/>
            <p:nvPr/>
          </p:nvSpPr>
          <p:spPr>
            <a:xfrm>
              <a:off x="5686500" y="3674725"/>
              <a:ext cx="260950" cy="1082650"/>
            </a:xfrm>
            <a:custGeom>
              <a:avLst/>
              <a:gdLst/>
              <a:ahLst/>
              <a:cxnLst/>
              <a:rect l="l" t="t" r="r" b="b"/>
              <a:pathLst>
                <a:path w="10438" h="43306" extrusionOk="0">
                  <a:moveTo>
                    <a:pt x="7833" y="1"/>
                  </a:moveTo>
                  <a:cubicBezTo>
                    <a:pt x="7371" y="1"/>
                    <a:pt x="6972" y="354"/>
                    <a:pt x="6919" y="826"/>
                  </a:cubicBezTo>
                  <a:lnTo>
                    <a:pt x="6917" y="856"/>
                  </a:lnTo>
                  <a:cubicBezTo>
                    <a:pt x="6721" y="2624"/>
                    <a:pt x="6364" y="4312"/>
                    <a:pt x="5698" y="5866"/>
                  </a:cubicBezTo>
                  <a:cubicBezTo>
                    <a:pt x="5050" y="7434"/>
                    <a:pt x="4084" y="8863"/>
                    <a:pt x="3088" y="10468"/>
                  </a:cubicBezTo>
                  <a:cubicBezTo>
                    <a:pt x="2589" y="11280"/>
                    <a:pt x="2092" y="12124"/>
                    <a:pt x="1654" y="13039"/>
                  </a:cubicBezTo>
                  <a:cubicBezTo>
                    <a:pt x="1226" y="13954"/>
                    <a:pt x="864" y="14928"/>
                    <a:pt x="605" y="15926"/>
                  </a:cubicBezTo>
                  <a:cubicBezTo>
                    <a:pt x="331" y="16927"/>
                    <a:pt x="189" y="17942"/>
                    <a:pt x="83" y="18960"/>
                  </a:cubicBezTo>
                  <a:cubicBezTo>
                    <a:pt x="49" y="19968"/>
                    <a:pt x="0" y="20983"/>
                    <a:pt x="91" y="21967"/>
                  </a:cubicBezTo>
                  <a:cubicBezTo>
                    <a:pt x="306" y="25901"/>
                    <a:pt x="1297" y="29668"/>
                    <a:pt x="2718" y="33243"/>
                  </a:cubicBezTo>
                  <a:cubicBezTo>
                    <a:pt x="3455" y="35019"/>
                    <a:pt x="4316" y="36736"/>
                    <a:pt x="5302" y="38373"/>
                  </a:cubicBezTo>
                  <a:cubicBezTo>
                    <a:pt x="6303" y="40015"/>
                    <a:pt x="7369" y="41561"/>
                    <a:pt x="8712" y="43012"/>
                  </a:cubicBezTo>
                  <a:lnTo>
                    <a:pt x="8710" y="43012"/>
                  </a:lnTo>
                  <a:cubicBezTo>
                    <a:pt x="8886" y="43202"/>
                    <a:pt x="9133" y="43306"/>
                    <a:pt x="9386" y="43306"/>
                  </a:cubicBezTo>
                  <a:cubicBezTo>
                    <a:pt x="9540" y="43306"/>
                    <a:pt x="9697" y="43267"/>
                    <a:pt x="9840" y="43185"/>
                  </a:cubicBezTo>
                  <a:cubicBezTo>
                    <a:pt x="10281" y="42933"/>
                    <a:pt x="10437" y="42368"/>
                    <a:pt x="10185" y="41923"/>
                  </a:cubicBezTo>
                  <a:lnTo>
                    <a:pt x="10158" y="41872"/>
                  </a:lnTo>
                  <a:cubicBezTo>
                    <a:pt x="8416" y="38782"/>
                    <a:pt x="6936" y="35440"/>
                    <a:pt x="5813" y="32078"/>
                  </a:cubicBezTo>
                  <a:cubicBezTo>
                    <a:pt x="4693" y="28709"/>
                    <a:pt x="3905" y="25206"/>
                    <a:pt x="3643" y="21742"/>
                  </a:cubicBezTo>
                  <a:cubicBezTo>
                    <a:pt x="3499" y="20024"/>
                    <a:pt x="3580" y="18346"/>
                    <a:pt x="3929" y="16751"/>
                  </a:cubicBezTo>
                  <a:cubicBezTo>
                    <a:pt x="4282" y="15151"/>
                    <a:pt x="4942" y="13636"/>
                    <a:pt x="5789" y="12041"/>
                  </a:cubicBezTo>
                  <a:cubicBezTo>
                    <a:pt x="6645" y="10453"/>
                    <a:pt x="7602" y="8689"/>
                    <a:pt x="8169" y="6752"/>
                  </a:cubicBezTo>
                  <a:cubicBezTo>
                    <a:pt x="8749" y="4816"/>
                    <a:pt x="8903" y="2791"/>
                    <a:pt x="8752" y="856"/>
                  </a:cubicBezTo>
                  <a:cubicBezTo>
                    <a:pt x="8720" y="420"/>
                    <a:pt x="8382" y="58"/>
                    <a:pt x="7934" y="7"/>
                  </a:cubicBezTo>
                  <a:cubicBezTo>
                    <a:pt x="7900" y="3"/>
                    <a:pt x="7866" y="1"/>
                    <a:pt x="7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8" name="Google Shape;9818;p31"/>
            <p:cNvSpPr/>
            <p:nvPr/>
          </p:nvSpPr>
          <p:spPr>
            <a:xfrm>
              <a:off x="5880875" y="2440175"/>
              <a:ext cx="287050" cy="2421300"/>
            </a:xfrm>
            <a:custGeom>
              <a:avLst/>
              <a:gdLst/>
              <a:ahLst/>
              <a:cxnLst/>
              <a:rect l="l" t="t" r="r" b="b"/>
              <a:pathLst>
                <a:path w="11482" h="96852" extrusionOk="0">
                  <a:moveTo>
                    <a:pt x="1659" y="1"/>
                  </a:moveTo>
                  <a:cubicBezTo>
                    <a:pt x="668" y="15235"/>
                    <a:pt x="123" y="30274"/>
                    <a:pt x="66" y="45102"/>
                  </a:cubicBezTo>
                  <a:cubicBezTo>
                    <a:pt x="0" y="61213"/>
                    <a:pt x="514" y="77076"/>
                    <a:pt x="1659" y="92663"/>
                  </a:cubicBezTo>
                  <a:cubicBezTo>
                    <a:pt x="1659" y="93820"/>
                    <a:pt x="2124" y="94870"/>
                    <a:pt x="2877" y="95626"/>
                  </a:cubicBezTo>
                  <a:cubicBezTo>
                    <a:pt x="3631" y="96384"/>
                    <a:pt x="4673" y="96851"/>
                    <a:pt x="5823" y="96851"/>
                  </a:cubicBezTo>
                  <a:cubicBezTo>
                    <a:pt x="8128" y="96851"/>
                    <a:pt x="9990" y="94972"/>
                    <a:pt x="9990" y="92663"/>
                  </a:cubicBezTo>
                  <a:cubicBezTo>
                    <a:pt x="10968" y="77015"/>
                    <a:pt x="11470" y="61472"/>
                    <a:pt x="11477" y="46007"/>
                  </a:cubicBezTo>
                  <a:cubicBezTo>
                    <a:pt x="11482" y="30575"/>
                    <a:pt x="10993" y="15242"/>
                    <a:pt x="99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9" name="Google Shape;9819;p31"/>
            <p:cNvSpPr/>
            <p:nvPr/>
          </p:nvSpPr>
          <p:spPr>
            <a:xfrm>
              <a:off x="5922350" y="2272225"/>
              <a:ext cx="208275" cy="167975"/>
            </a:xfrm>
            <a:custGeom>
              <a:avLst/>
              <a:gdLst/>
              <a:ahLst/>
              <a:cxnLst/>
              <a:rect l="l" t="t" r="r" b="b"/>
              <a:pathLst>
                <a:path w="8331" h="6719" extrusionOk="0">
                  <a:moveTo>
                    <a:pt x="4165" y="0"/>
                  </a:moveTo>
                  <a:cubicBezTo>
                    <a:pt x="3993" y="0"/>
                    <a:pt x="3820" y="86"/>
                    <a:pt x="3721" y="257"/>
                  </a:cubicBezTo>
                  <a:lnTo>
                    <a:pt x="0" y="6719"/>
                  </a:lnTo>
                  <a:lnTo>
                    <a:pt x="8331" y="6719"/>
                  </a:lnTo>
                  <a:lnTo>
                    <a:pt x="4607" y="257"/>
                  </a:lnTo>
                  <a:cubicBezTo>
                    <a:pt x="4509" y="86"/>
                    <a:pt x="4337" y="0"/>
                    <a:pt x="41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0" name="Google Shape;9820;p31"/>
            <p:cNvSpPr/>
            <p:nvPr/>
          </p:nvSpPr>
          <p:spPr>
            <a:xfrm>
              <a:off x="5880875" y="3567725"/>
              <a:ext cx="286925" cy="1293750"/>
            </a:xfrm>
            <a:custGeom>
              <a:avLst/>
              <a:gdLst/>
              <a:ahLst/>
              <a:cxnLst/>
              <a:rect l="l" t="t" r="r" b="b"/>
              <a:pathLst>
                <a:path w="11477" h="51750" extrusionOk="0">
                  <a:moveTo>
                    <a:pt x="66" y="0"/>
                  </a:moveTo>
                  <a:lnTo>
                    <a:pt x="66" y="0"/>
                  </a:lnTo>
                  <a:cubicBezTo>
                    <a:pt x="0" y="16111"/>
                    <a:pt x="514" y="31974"/>
                    <a:pt x="1659" y="47561"/>
                  </a:cubicBezTo>
                  <a:cubicBezTo>
                    <a:pt x="1659" y="48718"/>
                    <a:pt x="2124" y="49768"/>
                    <a:pt x="2877" y="50524"/>
                  </a:cubicBezTo>
                  <a:cubicBezTo>
                    <a:pt x="3631" y="51282"/>
                    <a:pt x="4673" y="51749"/>
                    <a:pt x="5823" y="51749"/>
                  </a:cubicBezTo>
                  <a:cubicBezTo>
                    <a:pt x="8128" y="51749"/>
                    <a:pt x="9990" y="49870"/>
                    <a:pt x="9990" y="47561"/>
                  </a:cubicBezTo>
                  <a:cubicBezTo>
                    <a:pt x="10968" y="31913"/>
                    <a:pt x="11470" y="16370"/>
                    <a:pt x="11477" y="905"/>
                  </a:cubicBezTo>
                  <a:lnTo>
                    <a:pt x="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1" name="Google Shape;9821;p31"/>
            <p:cNvSpPr/>
            <p:nvPr/>
          </p:nvSpPr>
          <p:spPr>
            <a:xfrm>
              <a:off x="5954500" y="3306675"/>
              <a:ext cx="150975" cy="825125"/>
            </a:xfrm>
            <a:custGeom>
              <a:avLst/>
              <a:gdLst/>
              <a:ahLst/>
              <a:cxnLst/>
              <a:rect l="l" t="t" r="r" b="b"/>
              <a:pathLst>
                <a:path w="6039" h="33005" extrusionOk="0">
                  <a:moveTo>
                    <a:pt x="3020" y="0"/>
                  </a:moveTo>
                  <a:cubicBezTo>
                    <a:pt x="2220" y="0"/>
                    <a:pt x="1452" y="1740"/>
                    <a:pt x="887" y="4835"/>
                  </a:cubicBezTo>
                  <a:cubicBezTo>
                    <a:pt x="319" y="7930"/>
                    <a:pt x="1" y="12125"/>
                    <a:pt x="1" y="16502"/>
                  </a:cubicBezTo>
                  <a:cubicBezTo>
                    <a:pt x="1" y="20879"/>
                    <a:pt x="319" y="25077"/>
                    <a:pt x="887" y="28172"/>
                  </a:cubicBezTo>
                  <a:cubicBezTo>
                    <a:pt x="1452" y="31267"/>
                    <a:pt x="2220" y="33004"/>
                    <a:pt x="3020" y="33004"/>
                  </a:cubicBezTo>
                  <a:cubicBezTo>
                    <a:pt x="3820" y="33004"/>
                    <a:pt x="4588" y="31267"/>
                    <a:pt x="5153" y="28172"/>
                  </a:cubicBezTo>
                  <a:cubicBezTo>
                    <a:pt x="5721" y="25077"/>
                    <a:pt x="6039" y="20879"/>
                    <a:pt x="6039" y="16502"/>
                  </a:cubicBezTo>
                  <a:cubicBezTo>
                    <a:pt x="6039" y="12125"/>
                    <a:pt x="5721" y="7930"/>
                    <a:pt x="5153" y="4835"/>
                  </a:cubicBezTo>
                  <a:cubicBezTo>
                    <a:pt x="4588" y="1740"/>
                    <a:pt x="3820" y="0"/>
                    <a:pt x="30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22" name="Google Shape;9822;p31"/>
          <p:cNvSpPr/>
          <p:nvPr/>
        </p:nvSpPr>
        <p:spPr>
          <a:xfrm rot="-4499992">
            <a:off x="6964849" y="1031111"/>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23" name="Google Shape;9823;p31"/>
          <p:cNvGrpSpPr/>
          <p:nvPr/>
        </p:nvGrpSpPr>
        <p:grpSpPr>
          <a:xfrm flipH="1">
            <a:off x="1753230" y="283224"/>
            <a:ext cx="1356637" cy="1528669"/>
            <a:chOff x="6638425" y="262025"/>
            <a:chExt cx="1356637" cy="1528669"/>
          </a:xfrm>
        </p:grpSpPr>
        <p:sp>
          <p:nvSpPr>
            <p:cNvPr id="9824" name="Google Shape;9824;p31"/>
            <p:cNvSpPr/>
            <p:nvPr/>
          </p:nvSpPr>
          <p:spPr>
            <a:xfrm>
              <a:off x="6766473" y="490494"/>
              <a:ext cx="1228589" cy="1300201"/>
            </a:xfrm>
            <a:custGeom>
              <a:avLst/>
              <a:gdLst/>
              <a:ahLst/>
              <a:cxnLst/>
              <a:rect l="l" t="t" r="r" b="b"/>
              <a:pathLst>
                <a:path w="34244" h="36240" extrusionOk="0">
                  <a:moveTo>
                    <a:pt x="10629" y="0"/>
                  </a:moveTo>
                  <a:cubicBezTo>
                    <a:pt x="9833" y="0"/>
                    <a:pt x="0" y="8812"/>
                    <a:pt x="284" y="9136"/>
                  </a:cubicBezTo>
                  <a:cubicBezTo>
                    <a:pt x="8459" y="18463"/>
                    <a:pt x="17432" y="27584"/>
                    <a:pt x="26416" y="36131"/>
                  </a:cubicBezTo>
                  <a:cubicBezTo>
                    <a:pt x="26496" y="36207"/>
                    <a:pt x="26692" y="36240"/>
                    <a:pt x="26890" y="36240"/>
                  </a:cubicBezTo>
                  <a:cubicBezTo>
                    <a:pt x="27102" y="36240"/>
                    <a:pt x="27316" y="36202"/>
                    <a:pt x="27390" y="36139"/>
                  </a:cubicBezTo>
                  <a:cubicBezTo>
                    <a:pt x="28573" y="35143"/>
                    <a:pt x="33730" y="30702"/>
                    <a:pt x="34136" y="30195"/>
                  </a:cubicBezTo>
                  <a:cubicBezTo>
                    <a:pt x="34243" y="30058"/>
                    <a:pt x="34206" y="29531"/>
                    <a:pt x="34110" y="29380"/>
                  </a:cubicBezTo>
                  <a:cubicBezTo>
                    <a:pt x="31722" y="25670"/>
                    <a:pt x="15163" y="5150"/>
                    <a:pt x="10670" y="15"/>
                  </a:cubicBezTo>
                  <a:cubicBezTo>
                    <a:pt x="10662" y="5"/>
                    <a:pt x="10648" y="0"/>
                    <a:pt x="106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5" name="Google Shape;9825;p31"/>
            <p:cNvSpPr/>
            <p:nvPr/>
          </p:nvSpPr>
          <p:spPr>
            <a:xfrm>
              <a:off x="6638425" y="262025"/>
              <a:ext cx="134038" cy="172571"/>
            </a:xfrm>
            <a:custGeom>
              <a:avLst/>
              <a:gdLst/>
              <a:ahLst/>
              <a:cxnLst/>
              <a:rect l="l" t="t" r="r" b="b"/>
              <a:pathLst>
                <a:path w="3736" h="4810" extrusionOk="0">
                  <a:moveTo>
                    <a:pt x="912" y="0"/>
                  </a:moveTo>
                  <a:cubicBezTo>
                    <a:pt x="834" y="0"/>
                    <a:pt x="757" y="35"/>
                    <a:pt x="716" y="108"/>
                  </a:cubicBezTo>
                  <a:cubicBezTo>
                    <a:pt x="338" y="770"/>
                    <a:pt x="249" y="1520"/>
                    <a:pt x="34" y="2240"/>
                  </a:cubicBezTo>
                  <a:cubicBezTo>
                    <a:pt x="0" y="2357"/>
                    <a:pt x="50" y="2450"/>
                    <a:pt x="125" y="2506"/>
                  </a:cubicBezTo>
                  <a:cubicBezTo>
                    <a:pt x="135" y="2526"/>
                    <a:pt x="143" y="2548"/>
                    <a:pt x="161" y="2568"/>
                  </a:cubicBezTo>
                  <a:cubicBezTo>
                    <a:pt x="698" y="3192"/>
                    <a:pt x="1384" y="3997"/>
                    <a:pt x="2006" y="4554"/>
                  </a:cubicBezTo>
                  <a:cubicBezTo>
                    <a:pt x="2209" y="4735"/>
                    <a:pt x="2367" y="4809"/>
                    <a:pt x="2504" y="4809"/>
                  </a:cubicBezTo>
                  <a:cubicBezTo>
                    <a:pt x="2785" y="4809"/>
                    <a:pt x="2972" y="4495"/>
                    <a:pt x="3259" y="4156"/>
                  </a:cubicBezTo>
                  <a:cubicBezTo>
                    <a:pt x="3736" y="3592"/>
                    <a:pt x="3718" y="3198"/>
                    <a:pt x="3271" y="2645"/>
                  </a:cubicBezTo>
                  <a:cubicBezTo>
                    <a:pt x="2569" y="1776"/>
                    <a:pt x="1833" y="927"/>
                    <a:pt x="1102" y="82"/>
                  </a:cubicBezTo>
                  <a:cubicBezTo>
                    <a:pt x="1054" y="29"/>
                    <a:pt x="983" y="0"/>
                    <a:pt x="9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6" name="Google Shape;9826;p31"/>
            <p:cNvSpPr/>
            <p:nvPr/>
          </p:nvSpPr>
          <p:spPr>
            <a:xfrm>
              <a:off x="6664042" y="326999"/>
              <a:ext cx="482409" cy="485494"/>
            </a:xfrm>
            <a:custGeom>
              <a:avLst/>
              <a:gdLst/>
              <a:ahLst/>
              <a:cxnLst/>
              <a:rect l="l" t="t" r="r" b="b"/>
              <a:pathLst>
                <a:path w="13446" h="13532" extrusionOk="0">
                  <a:moveTo>
                    <a:pt x="2810" y="0"/>
                  </a:moveTo>
                  <a:cubicBezTo>
                    <a:pt x="2498" y="0"/>
                    <a:pt x="0" y="2309"/>
                    <a:pt x="67" y="2417"/>
                  </a:cubicBezTo>
                  <a:cubicBezTo>
                    <a:pt x="435" y="3003"/>
                    <a:pt x="1087" y="3588"/>
                    <a:pt x="1527" y="4117"/>
                  </a:cubicBezTo>
                  <a:cubicBezTo>
                    <a:pt x="2258" y="4997"/>
                    <a:pt x="2746" y="6087"/>
                    <a:pt x="3089" y="7170"/>
                  </a:cubicBezTo>
                  <a:cubicBezTo>
                    <a:pt x="3662" y="8980"/>
                    <a:pt x="3797" y="11288"/>
                    <a:pt x="3201" y="13105"/>
                  </a:cubicBezTo>
                  <a:cubicBezTo>
                    <a:pt x="3169" y="13200"/>
                    <a:pt x="3199" y="13278"/>
                    <a:pt x="3252" y="13334"/>
                  </a:cubicBezTo>
                  <a:cubicBezTo>
                    <a:pt x="3280" y="13441"/>
                    <a:pt x="3384" y="13532"/>
                    <a:pt x="3499" y="13532"/>
                  </a:cubicBezTo>
                  <a:cubicBezTo>
                    <a:pt x="3548" y="13532"/>
                    <a:pt x="3599" y="13515"/>
                    <a:pt x="3648" y="13477"/>
                  </a:cubicBezTo>
                  <a:cubicBezTo>
                    <a:pt x="5565" y="11954"/>
                    <a:pt x="13042" y="5469"/>
                    <a:pt x="13372" y="4834"/>
                  </a:cubicBezTo>
                  <a:cubicBezTo>
                    <a:pt x="13406" y="4773"/>
                    <a:pt x="13406" y="4711"/>
                    <a:pt x="13392" y="4655"/>
                  </a:cubicBezTo>
                  <a:cubicBezTo>
                    <a:pt x="13446" y="4522"/>
                    <a:pt x="13384" y="4325"/>
                    <a:pt x="13197" y="4290"/>
                  </a:cubicBezTo>
                  <a:cubicBezTo>
                    <a:pt x="13022" y="4255"/>
                    <a:pt x="12847" y="4241"/>
                    <a:pt x="12672" y="4241"/>
                  </a:cubicBezTo>
                  <a:cubicBezTo>
                    <a:pt x="12227" y="4241"/>
                    <a:pt x="11783" y="4332"/>
                    <a:pt x="11342" y="4409"/>
                  </a:cubicBezTo>
                  <a:cubicBezTo>
                    <a:pt x="10969" y="4474"/>
                    <a:pt x="10579" y="4505"/>
                    <a:pt x="10182" y="4505"/>
                  </a:cubicBezTo>
                  <a:cubicBezTo>
                    <a:pt x="9292" y="4505"/>
                    <a:pt x="8374" y="4351"/>
                    <a:pt x="7565" y="4097"/>
                  </a:cubicBezTo>
                  <a:cubicBezTo>
                    <a:pt x="5539" y="3462"/>
                    <a:pt x="4175" y="1546"/>
                    <a:pt x="2835" y="9"/>
                  </a:cubicBezTo>
                  <a:cubicBezTo>
                    <a:pt x="2830" y="3"/>
                    <a:pt x="2821" y="0"/>
                    <a:pt x="28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7" name="Google Shape;9827;p31"/>
            <p:cNvSpPr/>
            <p:nvPr/>
          </p:nvSpPr>
          <p:spPr>
            <a:xfrm>
              <a:off x="6765827" y="474528"/>
              <a:ext cx="399891" cy="351671"/>
            </a:xfrm>
            <a:custGeom>
              <a:avLst/>
              <a:gdLst/>
              <a:ahLst/>
              <a:cxnLst/>
              <a:rect l="l" t="t" r="r" b="b"/>
              <a:pathLst>
                <a:path w="11146" h="9802" extrusionOk="0">
                  <a:moveTo>
                    <a:pt x="10393" y="1"/>
                  </a:moveTo>
                  <a:cubicBezTo>
                    <a:pt x="10112" y="1"/>
                    <a:pt x="3443" y="6015"/>
                    <a:pt x="280" y="8943"/>
                  </a:cubicBezTo>
                  <a:cubicBezTo>
                    <a:pt x="235" y="8985"/>
                    <a:pt x="201" y="9029"/>
                    <a:pt x="175" y="9076"/>
                  </a:cubicBezTo>
                  <a:cubicBezTo>
                    <a:pt x="0" y="9400"/>
                    <a:pt x="285" y="9802"/>
                    <a:pt x="614" y="9802"/>
                  </a:cubicBezTo>
                  <a:cubicBezTo>
                    <a:pt x="715" y="9802"/>
                    <a:pt x="821" y="9763"/>
                    <a:pt x="918" y="9673"/>
                  </a:cubicBezTo>
                  <a:cubicBezTo>
                    <a:pt x="4167" y="6667"/>
                    <a:pt x="7358" y="3625"/>
                    <a:pt x="10809" y="857"/>
                  </a:cubicBezTo>
                  <a:cubicBezTo>
                    <a:pt x="11145" y="589"/>
                    <a:pt x="10931" y="36"/>
                    <a:pt x="10521" y="9"/>
                  </a:cubicBezTo>
                  <a:lnTo>
                    <a:pt x="10394" y="1"/>
                  </a:lnTo>
                  <a:cubicBezTo>
                    <a:pt x="10394" y="1"/>
                    <a:pt x="10393" y="1"/>
                    <a:pt x="10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28" name="Google Shape;9828;p31"/>
          <p:cNvSpPr/>
          <p:nvPr/>
        </p:nvSpPr>
        <p:spPr>
          <a:xfrm>
            <a:off x="1508413" y="3495888"/>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9" name="Google Shape;9829;p31"/>
          <p:cNvSpPr txBox="1">
            <a:spLocks noGrp="1"/>
          </p:cNvSpPr>
          <p:nvPr>
            <p:ph type="body" idx="1"/>
          </p:nvPr>
        </p:nvSpPr>
        <p:spPr>
          <a:xfrm>
            <a:off x="3727411" y="3234278"/>
            <a:ext cx="1689178" cy="52322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id-ID" dirty="0"/>
              <a:t>OLEH : KELOMPOK 4</a:t>
            </a:r>
            <a:endParaRPr dirty="0"/>
          </a:p>
        </p:txBody>
      </p:sp>
      <p:sp>
        <p:nvSpPr>
          <p:cNvPr id="2" name="Kotak Teks 1">
            <a:extLst>
              <a:ext uri="{FF2B5EF4-FFF2-40B4-BE49-F238E27FC236}">
                <a16:creationId xmlns:a16="http://schemas.microsoft.com/office/drawing/2014/main" id="{7E3A0137-F5EC-C823-15E1-59733A34F1C3}"/>
              </a:ext>
            </a:extLst>
          </p:cNvPr>
          <p:cNvSpPr txBox="1"/>
          <p:nvPr/>
        </p:nvSpPr>
        <p:spPr>
          <a:xfrm>
            <a:off x="3026544" y="4012505"/>
            <a:ext cx="3090911" cy="523220"/>
          </a:xfrm>
          <a:prstGeom prst="rect">
            <a:avLst/>
          </a:prstGeom>
          <a:noFill/>
        </p:spPr>
        <p:txBody>
          <a:bodyPr wrap="none" rtlCol="0">
            <a:spAutoFit/>
          </a:bodyPr>
          <a:lstStyle/>
          <a:p>
            <a:pPr algn="ctr"/>
            <a:r>
              <a:rPr lang="id-ID" dirty="0">
                <a:latin typeface="Gantari" panose="020B0604020202020204" charset="0"/>
              </a:rPr>
              <a:t>@Angga Putra @Andini Puspitasari</a:t>
            </a:r>
            <a:br>
              <a:rPr lang="id-ID" dirty="0">
                <a:latin typeface="Gantari" panose="020B0604020202020204" charset="0"/>
              </a:rPr>
            </a:br>
            <a:r>
              <a:rPr lang="id-ID" dirty="0">
                <a:latin typeface="Gantari" panose="020B0604020202020204" charset="0"/>
              </a:rPr>
              <a:t>@Rifki </a:t>
            </a:r>
            <a:r>
              <a:rPr lang="id-ID" dirty="0" err="1">
                <a:latin typeface="Gantari" panose="020B0604020202020204" charset="0"/>
              </a:rPr>
              <a:t>Zibral</a:t>
            </a:r>
            <a:r>
              <a:rPr lang="id-ID" dirty="0">
                <a:latin typeface="Gantari" panose="020B0604020202020204" charset="0"/>
              </a:rPr>
              <a:t> Mahardika</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09"/>
        <p:cNvGrpSpPr/>
        <p:nvPr/>
      </p:nvGrpSpPr>
      <p:grpSpPr>
        <a:xfrm>
          <a:off x="0" y="0"/>
          <a:ext cx="0" cy="0"/>
          <a:chOff x="0" y="0"/>
          <a:chExt cx="0" cy="0"/>
        </a:xfrm>
      </p:grpSpPr>
      <p:sp>
        <p:nvSpPr>
          <p:cNvPr id="9910" name="Google Shape;9910;p37"/>
          <p:cNvSpPr/>
          <p:nvPr/>
        </p:nvSpPr>
        <p:spPr>
          <a:xfrm>
            <a:off x="2378505" y="1749058"/>
            <a:ext cx="1153500" cy="1153500"/>
          </a:xfrm>
          <a:prstGeom prst="roundRect">
            <a:avLst>
              <a:gd name="adj" fmla="val 8532"/>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000">
              <a:solidFill>
                <a:schemeClr val="lt2"/>
              </a:solidFill>
              <a:latin typeface="Gantari ExtraBold"/>
              <a:ea typeface="Gantari ExtraBold"/>
              <a:cs typeface="Gantari ExtraBold"/>
              <a:sym typeface="Gantari ExtraBold"/>
            </a:endParaRPr>
          </a:p>
        </p:txBody>
      </p:sp>
      <p:sp>
        <p:nvSpPr>
          <p:cNvPr id="9911" name="Google Shape;9911;p37"/>
          <p:cNvSpPr txBox="1">
            <a:spLocks noGrp="1"/>
          </p:cNvSpPr>
          <p:nvPr>
            <p:ph type="title"/>
          </p:nvPr>
        </p:nvSpPr>
        <p:spPr>
          <a:xfrm>
            <a:off x="3621346" y="2185650"/>
            <a:ext cx="4541400" cy="772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d-ID" sz="2500" dirty="0"/>
              <a:t>IMPLEMENTASI PEMBELAJARAN MULTILITERASI</a:t>
            </a:r>
            <a:endParaRPr sz="2500" dirty="0"/>
          </a:p>
        </p:txBody>
      </p:sp>
      <p:sp>
        <p:nvSpPr>
          <p:cNvPr id="9912" name="Google Shape;9912;p37"/>
          <p:cNvSpPr txBox="1">
            <a:spLocks noGrp="1"/>
          </p:cNvSpPr>
          <p:nvPr>
            <p:ph type="title" idx="2"/>
          </p:nvPr>
        </p:nvSpPr>
        <p:spPr>
          <a:xfrm>
            <a:off x="2378505" y="1904908"/>
            <a:ext cx="1153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0</a:t>
            </a:r>
            <a:r>
              <a:rPr lang="id-ID" dirty="0"/>
              <a:t>3</a:t>
            </a:r>
            <a:endParaRPr dirty="0"/>
          </a:p>
        </p:txBody>
      </p:sp>
      <p:grpSp>
        <p:nvGrpSpPr>
          <p:cNvPr id="9913" name="Google Shape;9913;p37"/>
          <p:cNvGrpSpPr/>
          <p:nvPr/>
        </p:nvGrpSpPr>
        <p:grpSpPr>
          <a:xfrm rot="8100000" flipH="1">
            <a:off x="6797569" y="26765"/>
            <a:ext cx="398086" cy="2141027"/>
            <a:chOff x="5686500" y="2272225"/>
            <a:chExt cx="481425" cy="2589250"/>
          </a:xfrm>
        </p:grpSpPr>
        <p:sp>
          <p:nvSpPr>
            <p:cNvPr id="9914" name="Google Shape;9914;p37"/>
            <p:cNvSpPr/>
            <p:nvPr/>
          </p:nvSpPr>
          <p:spPr>
            <a:xfrm>
              <a:off x="5686500" y="3674725"/>
              <a:ext cx="260950" cy="1082650"/>
            </a:xfrm>
            <a:custGeom>
              <a:avLst/>
              <a:gdLst/>
              <a:ahLst/>
              <a:cxnLst/>
              <a:rect l="l" t="t" r="r" b="b"/>
              <a:pathLst>
                <a:path w="10438" h="43306" extrusionOk="0">
                  <a:moveTo>
                    <a:pt x="7833" y="1"/>
                  </a:moveTo>
                  <a:cubicBezTo>
                    <a:pt x="7371" y="1"/>
                    <a:pt x="6972" y="354"/>
                    <a:pt x="6919" y="826"/>
                  </a:cubicBezTo>
                  <a:lnTo>
                    <a:pt x="6917" y="856"/>
                  </a:lnTo>
                  <a:cubicBezTo>
                    <a:pt x="6721" y="2624"/>
                    <a:pt x="6364" y="4312"/>
                    <a:pt x="5698" y="5866"/>
                  </a:cubicBezTo>
                  <a:cubicBezTo>
                    <a:pt x="5050" y="7434"/>
                    <a:pt x="4084" y="8863"/>
                    <a:pt x="3088" y="10468"/>
                  </a:cubicBezTo>
                  <a:cubicBezTo>
                    <a:pt x="2589" y="11280"/>
                    <a:pt x="2092" y="12124"/>
                    <a:pt x="1654" y="13039"/>
                  </a:cubicBezTo>
                  <a:cubicBezTo>
                    <a:pt x="1226" y="13954"/>
                    <a:pt x="864" y="14928"/>
                    <a:pt x="605" y="15926"/>
                  </a:cubicBezTo>
                  <a:cubicBezTo>
                    <a:pt x="331" y="16927"/>
                    <a:pt x="189" y="17942"/>
                    <a:pt x="83" y="18960"/>
                  </a:cubicBezTo>
                  <a:cubicBezTo>
                    <a:pt x="49" y="19968"/>
                    <a:pt x="0" y="20983"/>
                    <a:pt x="91" y="21967"/>
                  </a:cubicBezTo>
                  <a:cubicBezTo>
                    <a:pt x="306" y="25901"/>
                    <a:pt x="1297" y="29668"/>
                    <a:pt x="2718" y="33243"/>
                  </a:cubicBezTo>
                  <a:cubicBezTo>
                    <a:pt x="3455" y="35019"/>
                    <a:pt x="4316" y="36736"/>
                    <a:pt x="5302" y="38373"/>
                  </a:cubicBezTo>
                  <a:cubicBezTo>
                    <a:pt x="6303" y="40015"/>
                    <a:pt x="7369" y="41561"/>
                    <a:pt x="8712" y="43012"/>
                  </a:cubicBezTo>
                  <a:lnTo>
                    <a:pt x="8710" y="43012"/>
                  </a:lnTo>
                  <a:cubicBezTo>
                    <a:pt x="8886" y="43202"/>
                    <a:pt x="9133" y="43306"/>
                    <a:pt x="9386" y="43306"/>
                  </a:cubicBezTo>
                  <a:cubicBezTo>
                    <a:pt x="9540" y="43306"/>
                    <a:pt x="9697" y="43267"/>
                    <a:pt x="9840" y="43185"/>
                  </a:cubicBezTo>
                  <a:cubicBezTo>
                    <a:pt x="10281" y="42933"/>
                    <a:pt x="10437" y="42368"/>
                    <a:pt x="10185" y="41923"/>
                  </a:cubicBezTo>
                  <a:lnTo>
                    <a:pt x="10158" y="41872"/>
                  </a:lnTo>
                  <a:cubicBezTo>
                    <a:pt x="8416" y="38782"/>
                    <a:pt x="6936" y="35440"/>
                    <a:pt x="5813" y="32078"/>
                  </a:cubicBezTo>
                  <a:cubicBezTo>
                    <a:pt x="4693" y="28709"/>
                    <a:pt x="3905" y="25206"/>
                    <a:pt x="3643" y="21742"/>
                  </a:cubicBezTo>
                  <a:cubicBezTo>
                    <a:pt x="3499" y="20024"/>
                    <a:pt x="3580" y="18346"/>
                    <a:pt x="3929" y="16751"/>
                  </a:cubicBezTo>
                  <a:cubicBezTo>
                    <a:pt x="4282" y="15151"/>
                    <a:pt x="4942" y="13636"/>
                    <a:pt x="5789" y="12041"/>
                  </a:cubicBezTo>
                  <a:cubicBezTo>
                    <a:pt x="6645" y="10453"/>
                    <a:pt x="7602" y="8689"/>
                    <a:pt x="8169" y="6752"/>
                  </a:cubicBezTo>
                  <a:cubicBezTo>
                    <a:pt x="8749" y="4816"/>
                    <a:pt x="8903" y="2791"/>
                    <a:pt x="8752" y="856"/>
                  </a:cubicBezTo>
                  <a:cubicBezTo>
                    <a:pt x="8720" y="420"/>
                    <a:pt x="8382" y="58"/>
                    <a:pt x="7934" y="7"/>
                  </a:cubicBezTo>
                  <a:cubicBezTo>
                    <a:pt x="7900" y="3"/>
                    <a:pt x="7866" y="1"/>
                    <a:pt x="7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5" name="Google Shape;9915;p37"/>
            <p:cNvSpPr/>
            <p:nvPr/>
          </p:nvSpPr>
          <p:spPr>
            <a:xfrm>
              <a:off x="5880875" y="2440175"/>
              <a:ext cx="287050" cy="2421300"/>
            </a:xfrm>
            <a:custGeom>
              <a:avLst/>
              <a:gdLst/>
              <a:ahLst/>
              <a:cxnLst/>
              <a:rect l="l" t="t" r="r" b="b"/>
              <a:pathLst>
                <a:path w="11482" h="96852" extrusionOk="0">
                  <a:moveTo>
                    <a:pt x="1659" y="1"/>
                  </a:moveTo>
                  <a:cubicBezTo>
                    <a:pt x="668" y="15235"/>
                    <a:pt x="123" y="30274"/>
                    <a:pt x="66" y="45102"/>
                  </a:cubicBezTo>
                  <a:cubicBezTo>
                    <a:pt x="0" y="61213"/>
                    <a:pt x="514" y="77076"/>
                    <a:pt x="1659" y="92663"/>
                  </a:cubicBezTo>
                  <a:cubicBezTo>
                    <a:pt x="1659" y="93820"/>
                    <a:pt x="2124" y="94870"/>
                    <a:pt x="2877" y="95626"/>
                  </a:cubicBezTo>
                  <a:cubicBezTo>
                    <a:pt x="3631" y="96384"/>
                    <a:pt x="4673" y="96851"/>
                    <a:pt x="5823" y="96851"/>
                  </a:cubicBezTo>
                  <a:cubicBezTo>
                    <a:pt x="8128" y="96851"/>
                    <a:pt x="9990" y="94972"/>
                    <a:pt x="9990" y="92663"/>
                  </a:cubicBezTo>
                  <a:cubicBezTo>
                    <a:pt x="10968" y="77015"/>
                    <a:pt x="11470" y="61472"/>
                    <a:pt x="11477" y="46007"/>
                  </a:cubicBezTo>
                  <a:cubicBezTo>
                    <a:pt x="11482" y="30575"/>
                    <a:pt x="10993" y="15242"/>
                    <a:pt x="99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6" name="Google Shape;9916;p37"/>
            <p:cNvSpPr/>
            <p:nvPr/>
          </p:nvSpPr>
          <p:spPr>
            <a:xfrm>
              <a:off x="5922350" y="2272225"/>
              <a:ext cx="208275" cy="167975"/>
            </a:xfrm>
            <a:custGeom>
              <a:avLst/>
              <a:gdLst/>
              <a:ahLst/>
              <a:cxnLst/>
              <a:rect l="l" t="t" r="r" b="b"/>
              <a:pathLst>
                <a:path w="8331" h="6719" extrusionOk="0">
                  <a:moveTo>
                    <a:pt x="4165" y="0"/>
                  </a:moveTo>
                  <a:cubicBezTo>
                    <a:pt x="3993" y="0"/>
                    <a:pt x="3820" y="86"/>
                    <a:pt x="3721" y="257"/>
                  </a:cubicBezTo>
                  <a:lnTo>
                    <a:pt x="0" y="6719"/>
                  </a:lnTo>
                  <a:lnTo>
                    <a:pt x="8331" y="6719"/>
                  </a:lnTo>
                  <a:lnTo>
                    <a:pt x="4607" y="257"/>
                  </a:lnTo>
                  <a:cubicBezTo>
                    <a:pt x="4509" y="86"/>
                    <a:pt x="4337" y="0"/>
                    <a:pt x="41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7" name="Google Shape;9917;p37"/>
            <p:cNvSpPr/>
            <p:nvPr/>
          </p:nvSpPr>
          <p:spPr>
            <a:xfrm>
              <a:off x="5880875" y="3567725"/>
              <a:ext cx="286925" cy="1293750"/>
            </a:xfrm>
            <a:custGeom>
              <a:avLst/>
              <a:gdLst/>
              <a:ahLst/>
              <a:cxnLst/>
              <a:rect l="l" t="t" r="r" b="b"/>
              <a:pathLst>
                <a:path w="11477" h="51750" extrusionOk="0">
                  <a:moveTo>
                    <a:pt x="66" y="0"/>
                  </a:moveTo>
                  <a:lnTo>
                    <a:pt x="66" y="0"/>
                  </a:lnTo>
                  <a:cubicBezTo>
                    <a:pt x="0" y="16111"/>
                    <a:pt x="514" y="31974"/>
                    <a:pt x="1659" y="47561"/>
                  </a:cubicBezTo>
                  <a:cubicBezTo>
                    <a:pt x="1659" y="48718"/>
                    <a:pt x="2124" y="49768"/>
                    <a:pt x="2877" y="50524"/>
                  </a:cubicBezTo>
                  <a:cubicBezTo>
                    <a:pt x="3631" y="51282"/>
                    <a:pt x="4673" y="51749"/>
                    <a:pt x="5823" y="51749"/>
                  </a:cubicBezTo>
                  <a:cubicBezTo>
                    <a:pt x="8128" y="51749"/>
                    <a:pt x="9990" y="49870"/>
                    <a:pt x="9990" y="47561"/>
                  </a:cubicBezTo>
                  <a:cubicBezTo>
                    <a:pt x="10968" y="31913"/>
                    <a:pt x="11470" y="16370"/>
                    <a:pt x="11477" y="905"/>
                  </a:cubicBezTo>
                  <a:lnTo>
                    <a:pt x="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8" name="Google Shape;9918;p37"/>
            <p:cNvSpPr/>
            <p:nvPr/>
          </p:nvSpPr>
          <p:spPr>
            <a:xfrm>
              <a:off x="5954500" y="3306675"/>
              <a:ext cx="150975" cy="825125"/>
            </a:xfrm>
            <a:custGeom>
              <a:avLst/>
              <a:gdLst/>
              <a:ahLst/>
              <a:cxnLst/>
              <a:rect l="l" t="t" r="r" b="b"/>
              <a:pathLst>
                <a:path w="6039" h="33005" extrusionOk="0">
                  <a:moveTo>
                    <a:pt x="3020" y="0"/>
                  </a:moveTo>
                  <a:cubicBezTo>
                    <a:pt x="2220" y="0"/>
                    <a:pt x="1452" y="1740"/>
                    <a:pt x="887" y="4835"/>
                  </a:cubicBezTo>
                  <a:cubicBezTo>
                    <a:pt x="319" y="7930"/>
                    <a:pt x="1" y="12125"/>
                    <a:pt x="1" y="16502"/>
                  </a:cubicBezTo>
                  <a:cubicBezTo>
                    <a:pt x="1" y="20879"/>
                    <a:pt x="319" y="25077"/>
                    <a:pt x="887" y="28172"/>
                  </a:cubicBezTo>
                  <a:cubicBezTo>
                    <a:pt x="1452" y="31267"/>
                    <a:pt x="2220" y="33004"/>
                    <a:pt x="3020" y="33004"/>
                  </a:cubicBezTo>
                  <a:cubicBezTo>
                    <a:pt x="3820" y="33004"/>
                    <a:pt x="4588" y="31267"/>
                    <a:pt x="5153" y="28172"/>
                  </a:cubicBezTo>
                  <a:cubicBezTo>
                    <a:pt x="5721" y="25077"/>
                    <a:pt x="6039" y="20879"/>
                    <a:pt x="6039" y="16502"/>
                  </a:cubicBezTo>
                  <a:cubicBezTo>
                    <a:pt x="6039" y="12125"/>
                    <a:pt x="5721" y="7930"/>
                    <a:pt x="5153" y="4835"/>
                  </a:cubicBezTo>
                  <a:cubicBezTo>
                    <a:pt x="4588" y="1740"/>
                    <a:pt x="3820" y="0"/>
                    <a:pt x="30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19" name="Google Shape;9919;p37"/>
          <p:cNvSpPr/>
          <p:nvPr/>
        </p:nvSpPr>
        <p:spPr>
          <a:xfrm>
            <a:off x="6501613" y="15983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0" name="Google Shape;9920;p37"/>
          <p:cNvSpPr/>
          <p:nvPr/>
        </p:nvSpPr>
        <p:spPr>
          <a:xfrm rot="400">
            <a:off x="2145417" y="1401370"/>
            <a:ext cx="585806" cy="623430"/>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1" name="Google Shape;9921;p37"/>
          <p:cNvSpPr/>
          <p:nvPr/>
        </p:nvSpPr>
        <p:spPr>
          <a:xfrm>
            <a:off x="7748200" y="3270388"/>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959"/>
        <p:cNvGrpSpPr/>
        <p:nvPr/>
      </p:nvGrpSpPr>
      <p:grpSpPr>
        <a:xfrm>
          <a:off x="0" y="0"/>
          <a:ext cx="0" cy="0"/>
          <a:chOff x="0" y="0"/>
          <a:chExt cx="0" cy="0"/>
        </a:xfrm>
      </p:grpSpPr>
      <p:sp>
        <p:nvSpPr>
          <p:cNvPr id="9960" name="Google Shape;9960;p40"/>
          <p:cNvSpPr txBox="1">
            <a:spLocks noGrp="1"/>
          </p:cNvSpPr>
          <p:nvPr>
            <p:ph type="title"/>
          </p:nvPr>
        </p:nvSpPr>
        <p:spPr>
          <a:xfrm>
            <a:off x="1270650" y="629375"/>
            <a:ext cx="702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dirty="0"/>
              <a:t>IMPLEMENTASI</a:t>
            </a:r>
            <a:endParaRPr dirty="0"/>
          </a:p>
        </p:txBody>
      </p:sp>
      <p:sp>
        <p:nvSpPr>
          <p:cNvPr id="9961" name="Google Shape;9961;p40"/>
          <p:cNvSpPr txBox="1">
            <a:spLocks noGrp="1"/>
          </p:cNvSpPr>
          <p:nvPr>
            <p:ph type="subTitle" idx="1"/>
          </p:nvPr>
        </p:nvSpPr>
        <p:spPr>
          <a:xfrm>
            <a:off x="1270650" y="1202075"/>
            <a:ext cx="7020000" cy="38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d-ID" b="0" dirty="0">
                <a:latin typeface="Gantari ExtraBold"/>
                <a:sym typeface="Gantari ExtraBold"/>
              </a:rPr>
              <a:t>PEMBELAJARAN MULTILITERASI</a:t>
            </a:r>
            <a:endParaRPr dirty="0"/>
          </a:p>
        </p:txBody>
      </p:sp>
      <p:sp>
        <p:nvSpPr>
          <p:cNvPr id="9962" name="Google Shape;9962;p40"/>
          <p:cNvSpPr txBox="1">
            <a:spLocks noGrp="1"/>
          </p:cNvSpPr>
          <p:nvPr>
            <p:ph type="subTitle" idx="2"/>
          </p:nvPr>
        </p:nvSpPr>
        <p:spPr>
          <a:xfrm>
            <a:off x="1270650" y="1514375"/>
            <a:ext cx="7020000" cy="2950419"/>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id-ID" dirty="0"/>
              <a:t>Berikut implementasi pembelajaran </a:t>
            </a:r>
            <a:r>
              <a:rPr lang="id-ID" dirty="0" err="1"/>
              <a:t>multiliterasi</a:t>
            </a:r>
            <a:r>
              <a:rPr lang="id-ID" dirty="0"/>
              <a:t>:</a:t>
            </a:r>
          </a:p>
          <a:p>
            <a:pPr marL="457200" lvl="0" indent="-317500" algn="l" rtl="0">
              <a:spcBef>
                <a:spcPts val="0"/>
              </a:spcBef>
              <a:spcAft>
                <a:spcPts val="0"/>
              </a:spcAft>
              <a:buClr>
                <a:schemeClr val="accent6"/>
              </a:buClr>
              <a:buSzPts val="1400"/>
              <a:buChar char="●"/>
            </a:pPr>
            <a:r>
              <a:rPr lang="id-ID" b="1" dirty="0"/>
              <a:t>Pemanfaatan Media Digital dalam Pembelajaran</a:t>
            </a:r>
          </a:p>
          <a:p>
            <a:pPr marL="139700" lvl="0" indent="0" algn="l" rtl="0">
              <a:spcBef>
                <a:spcPts val="0"/>
              </a:spcBef>
              <a:spcAft>
                <a:spcPts val="0"/>
              </a:spcAft>
              <a:buClr>
                <a:schemeClr val="accent6"/>
              </a:buClr>
              <a:buSzPts val="1400"/>
            </a:pPr>
            <a:r>
              <a:rPr lang="id-ID" dirty="0"/>
              <a:t>Contoh implementasi: Guru dapat menginstruksikan siswa untuk menggunakan blog atau platform </a:t>
            </a:r>
            <a:r>
              <a:rPr lang="id-ID" dirty="0" err="1"/>
              <a:t>online</a:t>
            </a:r>
            <a:r>
              <a:rPr lang="id-ID" dirty="0"/>
              <a:t> untuk menulis karya kreatif seperti cerita imajinatif. </a:t>
            </a:r>
          </a:p>
          <a:p>
            <a:pPr marL="457200" lvl="0" indent="-317500" algn="l" rtl="0">
              <a:spcBef>
                <a:spcPts val="0"/>
              </a:spcBef>
              <a:spcAft>
                <a:spcPts val="0"/>
              </a:spcAft>
              <a:buClr>
                <a:schemeClr val="accent6"/>
              </a:buClr>
              <a:buSzPts val="1400"/>
              <a:buChar char="●"/>
            </a:pPr>
            <a:r>
              <a:rPr lang="nb-NO" b="1" dirty="0"/>
              <a:t> Penggunaan Blog sebagai Media Pembelajaran Menulis</a:t>
            </a:r>
            <a:r>
              <a:rPr lang="id-ID" b="1" dirty="0"/>
              <a:t> </a:t>
            </a:r>
          </a:p>
          <a:p>
            <a:pPr marL="139700" lvl="0" indent="0" algn="l" rtl="0">
              <a:spcBef>
                <a:spcPts val="0"/>
              </a:spcBef>
              <a:spcAft>
                <a:spcPts val="0"/>
              </a:spcAft>
              <a:buClr>
                <a:schemeClr val="accent6"/>
              </a:buClr>
              <a:buSzPts val="1400"/>
            </a:pPr>
            <a:r>
              <a:rPr lang="id-ID" dirty="0"/>
              <a:t>Contoh: Guru bisa membimbing peserta didik untuk membuat blog sebagai portofolio digital</a:t>
            </a:r>
          </a:p>
          <a:p>
            <a:pPr marL="457200" lvl="0" indent="-317500" algn="l" rtl="0">
              <a:spcBef>
                <a:spcPts val="0"/>
              </a:spcBef>
              <a:spcAft>
                <a:spcPts val="0"/>
              </a:spcAft>
              <a:buClr>
                <a:schemeClr val="accent6"/>
              </a:buClr>
              <a:buSzPts val="1400"/>
              <a:buChar char="●"/>
            </a:pPr>
            <a:r>
              <a:rPr lang="id-ID" b="1" dirty="0"/>
              <a:t>Pembelajaran Berbasis Proyek dengan </a:t>
            </a:r>
            <a:r>
              <a:rPr lang="id-ID" b="1" dirty="0" err="1"/>
              <a:t>Literasi</a:t>
            </a:r>
            <a:r>
              <a:rPr lang="id-ID" b="1" dirty="0"/>
              <a:t> Digital </a:t>
            </a:r>
          </a:p>
          <a:p>
            <a:pPr marL="139700" lvl="0" indent="0" algn="l" rtl="0">
              <a:spcBef>
                <a:spcPts val="0"/>
              </a:spcBef>
              <a:spcAft>
                <a:spcPts val="0"/>
              </a:spcAft>
              <a:buClr>
                <a:schemeClr val="accent6"/>
              </a:buClr>
              <a:buSzPts val="1400"/>
            </a:pPr>
            <a:r>
              <a:rPr lang="id-ID" dirty="0"/>
              <a:t>Contoh: Guru dapat memberikan proyek pembuatan video pendek tentang topik yang sedang dipelajari. Misalnya, untuk pelajaran sejarah, siswa bisa diminta untuk membuat video dokumenter singkat menggunakan aplikasi sederhana seperti </a:t>
            </a:r>
            <a:r>
              <a:rPr lang="id-ID" dirty="0" err="1"/>
              <a:t>Canva</a:t>
            </a:r>
            <a:r>
              <a:rPr lang="id-ID" dirty="0"/>
              <a:t> atau </a:t>
            </a:r>
            <a:r>
              <a:rPr lang="id-ID" dirty="0" err="1"/>
              <a:t>iMovie</a:t>
            </a:r>
            <a:r>
              <a:rPr lang="id-ID" dirty="0"/>
              <a:t>.</a:t>
            </a:r>
            <a:endParaRPr dirty="0"/>
          </a:p>
        </p:txBody>
      </p:sp>
      <p:sp>
        <p:nvSpPr>
          <p:cNvPr id="9963" name="Google Shape;9963;p40"/>
          <p:cNvSpPr/>
          <p:nvPr/>
        </p:nvSpPr>
        <p:spPr>
          <a:xfrm rot="-900008">
            <a:off x="7239138" y="467741"/>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4" name="Google Shape;9964;p40"/>
          <p:cNvSpPr/>
          <p:nvPr/>
        </p:nvSpPr>
        <p:spPr>
          <a:xfrm>
            <a:off x="6743175" y="82257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5" name="Google Shape;9965;p40"/>
          <p:cNvSpPr/>
          <p:nvPr/>
        </p:nvSpPr>
        <p:spPr>
          <a:xfrm>
            <a:off x="7827075" y="1199500"/>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959"/>
        <p:cNvGrpSpPr/>
        <p:nvPr/>
      </p:nvGrpSpPr>
      <p:grpSpPr>
        <a:xfrm>
          <a:off x="0" y="0"/>
          <a:ext cx="0" cy="0"/>
          <a:chOff x="0" y="0"/>
          <a:chExt cx="0" cy="0"/>
        </a:xfrm>
      </p:grpSpPr>
      <p:sp>
        <p:nvSpPr>
          <p:cNvPr id="9960" name="Google Shape;9960;p40"/>
          <p:cNvSpPr txBox="1">
            <a:spLocks noGrp="1"/>
          </p:cNvSpPr>
          <p:nvPr>
            <p:ph type="title"/>
          </p:nvPr>
        </p:nvSpPr>
        <p:spPr>
          <a:xfrm>
            <a:off x="1270650" y="629375"/>
            <a:ext cx="702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dirty="0"/>
              <a:t>IMPLEMENTASI</a:t>
            </a:r>
            <a:endParaRPr dirty="0"/>
          </a:p>
        </p:txBody>
      </p:sp>
      <p:sp>
        <p:nvSpPr>
          <p:cNvPr id="9961" name="Google Shape;9961;p40"/>
          <p:cNvSpPr txBox="1">
            <a:spLocks noGrp="1"/>
          </p:cNvSpPr>
          <p:nvPr>
            <p:ph type="subTitle" idx="1"/>
          </p:nvPr>
        </p:nvSpPr>
        <p:spPr>
          <a:xfrm>
            <a:off x="1270650" y="1202075"/>
            <a:ext cx="7020000" cy="38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d-ID" b="0" dirty="0">
                <a:latin typeface="Gantari ExtraBold"/>
                <a:sym typeface="Gantari ExtraBold"/>
              </a:rPr>
              <a:t>PEMBELAJARAN MULTILITERASI</a:t>
            </a:r>
            <a:endParaRPr dirty="0"/>
          </a:p>
        </p:txBody>
      </p:sp>
      <p:sp>
        <p:nvSpPr>
          <p:cNvPr id="9962" name="Google Shape;9962;p40"/>
          <p:cNvSpPr txBox="1">
            <a:spLocks noGrp="1"/>
          </p:cNvSpPr>
          <p:nvPr>
            <p:ph type="subTitle" idx="2"/>
          </p:nvPr>
        </p:nvSpPr>
        <p:spPr>
          <a:xfrm>
            <a:off x="1270650" y="1514375"/>
            <a:ext cx="7020000" cy="2950419"/>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accent6"/>
              </a:buClr>
              <a:buSzPts val="1400"/>
              <a:buChar char="●"/>
            </a:pPr>
            <a:r>
              <a:rPr lang="id-ID" b="1" dirty="0"/>
              <a:t>Penerapan Model </a:t>
            </a:r>
            <a:r>
              <a:rPr lang="id-ID" b="1" dirty="0" err="1"/>
              <a:t>Multiliterasi</a:t>
            </a:r>
            <a:r>
              <a:rPr lang="id-ID" b="1" dirty="0"/>
              <a:t> dalam Pengembangan Keterampilan Menulis</a:t>
            </a:r>
          </a:p>
          <a:p>
            <a:pPr marL="139700" lvl="0" indent="0" algn="l" rtl="0">
              <a:spcBef>
                <a:spcPts val="0"/>
              </a:spcBef>
              <a:spcAft>
                <a:spcPts val="0"/>
              </a:spcAft>
              <a:buClr>
                <a:schemeClr val="accent6"/>
              </a:buClr>
              <a:buSzPts val="1400"/>
            </a:pPr>
            <a:r>
              <a:rPr lang="id-ID" dirty="0"/>
              <a:t>Contoh: Dalam pembelajaran menulis cerita fantasi, guru bisa membagi proses menulis menjadi beberapa tahapan. Mulai dari menetapkan tema cerita, membuat draf awal, melakukan penyuntingan bersama guru, hingga mengunggah hasil karya ke blog atau platform digital lain. </a:t>
            </a:r>
          </a:p>
          <a:p>
            <a:pPr marL="457200" lvl="0" indent="-317500" algn="l" rtl="0">
              <a:spcBef>
                <a:spcPts val="0"/>
              </a:spcBef>
              <a:spcAft>
                <a:spcPts val="0"/>
              </a:spcAft>
              <a:buClr>
                <a:schemeClr val="accent6"/>
              </a:buClr>
              <a:buSzPts val="1400"/>
              <a:buChar char="●"/>
            </a:pPr>
            <a:r>
              <a:rPr lang="sv-SE" b="1" dirty="0"/>
              <a:t>Meningkatkan Interaktivitas dengan Penggunaan Internet</a:t>
            </a:r>
            <a:endParaRPr lang="id-ID" b="1" dirty="0"/>
          </a:p>
          <a:p>
            <a:pPr marL="139700" lvl="0" indent="0" algn="l" rtl="0">
              <a:spcBef>
                <a:spcPts val="0"/>
              </a:spcBef>
              <a:spcAft>
                <a:spcPts val="0"/>
              </a:spcAft>
              <a:buClr>
                <a:schemeClr val="accent6"/>
              </a:buClr>
              <a:buSzPts val="1400"/>
            </a:pPr>
            <a:r>
              <a:rPr lang="id-ID" dirty="0"/>
              <a:t>Contoh: Guru dapat memanfaatkan platform seperti Google </a:t>
            </a:r>
            <a:r>
              <a:rPr lang="id-ID" dirty="0" err="1"/>
              <a:t>Classroom</a:t>
            </a:r>
            <a:r>
              <a:rPr lang="id-ID" dirty="0"/>
              <a:t>, Microsoft </a:t>
            </a:r>
            <a:r>
              <a:rPr lang="id-ID" dirty="0" err="1"/>
              <a:t>Teams</a:t>
            </a:r>
            <a:r>
              <a:rPr lang="id-ID" dirty="0"/>
              <a:t>, atau Zoom untuk pembelajaran jarak jauh. </a:t>
            </a:r>
          </a:p>
          <a:p>
            <a:pPr marL="457200" lvl="0" indent="-317500" algn="l" rtl="0">
              <a:spcBef>
                <a:spcPts val="0"/>
              </a:spcBef>
              <a:spcAft>
                <a:spcPts val="0"/>
              </a:spcAft>
              <a:buClr>
                <a:schemeClr val="accent6"/>
              </a:buClr>
              <a:buSzPts val="1400"/>
              <a:buChar char="●"/>
            </a:pPr>
            <a:r>
              <a:rPr lang="id-ID" b="1" dirty="0"/>
              <a:t>Pengintegrasian </a:t>
            </a:r>
            <a:r>
              <a:rPr lang="id-ID" b="1" dirty="0" err="1"/>
              <a:t>Literasi</a:t>
            </a:r>
            <a:r>
              <a:rPr lang="id-ID" b="1" dirty="0"/>
              <a:t> Informasi dan Media dalam Proses Belajar</a:t>
            </a:r>
          </a:p>
          <a:p>
            <a:pPr marL="139700" lvl="0" indent="0" algn="l" rtl="0">
              <a:spcBef>
                <a:spcPts val="0"/>
              </a:spcBef>
              <a:spcAft>
                <a:spcPts val="0"/>
              </a:spcAft>
              <a:buClr>
                <a:schemeClr val="accent6"/>
              </a:buClr>
              <a:buSzPts val="1400"/>
            </a:pPr>
            <a:r>
              <a:rPr lang="id-ID" dirty="0"/>
              <a:t>Contoh: Guru memberikan latihan kepada siswa untuk mencari artikel dari jurnal ilmiah </a:t>
            </a:r>
            <a:r>
              <a:rPr lang="id-ID" dirty="0" err="1"/>
              <a:t>online</a:t>
            </a:r>
            <a:r>
              <a:rPr lang="id-ID" dirty="0"/>
              <a:t>, membaca laporan berita dari media yang kredibel, dan mengajarkan cara mengevaluasi sumber informasi yang sahih.</a:t>
            </a:r>
            <a:endParaRPr dirty="0"/>
          </a:p>
        </p:txBody>
      </p:sp>
      <p:sp>
        <p:nvSpPr>
          <p:cNvPr id="9963" name="Google Shape;9963;p40"/>
          <p:cNvSpPr/>
          <p:nvPr/>
        </p:nvSpPr>
        <p:spPr>
          <a:xfrm rot="-900008">
            <a:off x="7239138" y="467741"/>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4" name="Google Shape;9964;p40"/>
          <p:cNvSpPr/>
          <p:nvPr/>
        </p:nvSpPr>
        <p:spPr>
          <a:xfrm>
            <a:off x="6743175" y="82257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5" name="Google Shape;9965;p40"/>
          <p:cNvSpPr/>
          <p:nvPr/>
        </p:nvSpPr>
        <p:spPr>
          <a:xfrm>
            <a:off x="7827075" y="1199500"/>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3796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079"/>
        <p:cNvGrpSpPr/>
        <p:nvPr/>
      </p:nvGrpSpPr>
      <p:grpSpPr>
        <a:xfrm>
          <a:off x="0" y="0"/>
          <a:ext cx="0" cy="0"/>
          <a:chOff x="0" y="0"/>
          <a:chExt cx="0" cy="0"/>
        </a:xfrm>
      </p:grpSpPr>
      <p:sp>
        <p:nvSpPr>
          <p:cNvPr id="10080" name="Google Shape;10080;p48"/>
          <p:cNvSpPr txBox="1">
            <a:spLocks noGrp="1"/>
          </p:cNvSpPr>
          <p:nvPr>
            <p:ph type="ctrTitle"/>
          </p:nvPr>
        </p:nvSpPr>
        <p:spPr>
          <a:xfrm>
            <a:off x="2788950" y="685350"/>
            <a:ext cx="3684300" cy="94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dirty="0"/>
              <a:t>THANKS!</a:t>
            </a:r>
            <a:endParaRPr dirty="0"/>
          </a:p>
        </p:txBody>
      </p:sp>
      <p:grpSp>
        <p:nvGrpSpPr>
          <p:cNvPr id="10083" name="Google Shape;10083;p48"/>
          <p:cNvGrpSpPr/>
          <p:nvPr/>
        </p:nvGrpSpPr>
        <p:grpSpPr>
          <a:xfrm>
            <a:off x="4893021" y="4218399"/>
            <a:ext cx="296118" cy="291877"/>
            <a:chOff x="1190200" y="238125"/>
            <a:chExt cx="5306767" cy="5212083"/>
          </a:xfrm>
        </p:grpSpPr>
        <p:grpSp>
          <p:nvGrpSpPr>
            <p:cNvPr id="10084" name="Google Shape;10084;p48"/>
            <p:cNvGrpSpPr/>
            <p:nvPr/>
          </p:nvGrpSpPr>
          <p:grpSpPr>
            <a:xfrm>
              <a:off x="1190200" y="238125"/>
              <a:ext cx="5212075" cy="5212075"/>
              <a:chOff x="1190200" y="238125"/>
              <a:chExt cx="5212075" cy="5212075"/>
            </a:xfrm>
          </p:grpSpPr>
          <p:sp>
            <p:nvSpPr>
              <p:cNvPr id="10085" name="Google Shape;10085;p48"/>
              <p:cNvSpPr/>
              <p:nvPr/>
            </p:nvSpPr>
            <p:spPr>
              <a:xfrm>
                <a:off x="1190200" y="238125"/>
                <a:ext cx="5212075" cy="5212075"/>
              </a:xfrm>
              <a:custGeom>
                <a:avLst/>
                <a:gdLst/>
                <a:ahLst/>
                <a:cxnLst/>
                <a:rect l="l" t="t" r="r" b="b"/>
                <a:pathLst>
                  <a:path w="208483" h="208483" extrusionOk="0">
                    <a:moveTo>
                      <a:pt x="104241" y="0"/>
                    </a:moveTo>
                    <a:cubicBezTo>
                      <a:pt x="46667" y="0"/>
                      <a:pt x="0" y="46667"/>
                      <a:pt x="0" y="104241"/>
                    </a:cubicBezTo>
                    <a:cubicBezTo>
                      <a:pt x="0" y="161816"/>
                      <a:pt x="46667" y="208483"/>
                      <a:pt x="104241" y="208483"/>
                    </a:cubicBezTo>
                    <a:cubicBezTo>
                      <a:pt x="161816" y="208483"/>
                      <a:pt x="208482" y="161816"/>
                      <a:pt x="208482" y="104241"/>
                    </a:cubicBezTo>
                    <a:cubicBezTo>
                      <a:pt x="208482" y="46667"/>
                      <a:pt x="161816" y="0"/>
                      <a:pt x="1042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6" name="Google Shape;10086;p48"/>
              <p:cNvSpPr/>
              <p:nvPr/>
            </p:nvSpPr>
            <p:spPr>
              <a:xfrm>
                <a:off x="2368338" y="1220419"/>
                <a:ext cx="2856522" cy="3247339"/>
              </a:xfrm>
              <a:custGeom>
                <a:avLst/>
                <a:gdLst/>
                <a:ahLst/>
                <a:cxnLst/>
                <a:rect l="l" t="t" r="r" b="b"/>
                <a:pathLst>
                  <a:path w="130928" h="148841" extrusionOk="0">
                    <a:moveTo>
                      <a:pt x="70184" y="0"/>
                    </a:moveTo>
                    <a:cubicBezTo>
                      <a:pt x="67749" y="0"/>
                      <a:pt x="65781" y="1968"/>
                      <a:pt x="65781" y="4370"/>
                    </a:cubicBezTo>
                    <a:lnTo>
                      <a:pt x="65781" y="100105"/>
                    </a:lnTo>
                    <a:cubicBezTo>
                      <a:pt x="65781" y="106844"/>
                      <a:pt x="61744" y="112915"/>
                      <a:pt x="55507" y="115483"/>
                    </a:cubicBezTo>
                    <a:cubicBezTo>
                      <a:pt x="53445" y="116348"/>
                      <a:pt x="51279" y="116767"/>
                      <a:pt x="49132" y="116767"/>
                    </a:cubicBezTo>
                    <a:cubicBezTo>
                      <a:pt x="44819" y="116767"/>
                      <a:pt x="40578" y="115076"/>
                      <a:pt x="37394" y="111914"/>
                    </a:cubicBezTo>
                    <a:cubicBezTo>
                      <a:pt x="32624" y="107177"/>
                      <a:pt x="31156" y="100039"/>
                      <a:pt x="33691" y="93801"/>
                    </a:cubicBezTo>
                    <a:cubicBezTo>
                      <a:pt x="36260" y="87563"/>
                      <a:pt x="42297" y="83493"/>
                      <a:pt x="49035" y="83460"/>
                    </a:cubicBezTo>
                    <a:cubicBezTo>
                      <a:pt x="51437" y="83460"/>
                      <a:pt x="53405" y="81492"/>
                      <a:pt x="53405" y="79090"/>
                    </a:cubicBezTo>
                    <a:lnTo>
                      <a:pt x="53405" y="55740"/>
                    </a:lnTo>
                    <a:cubicBezTo>
                      <a:pt x="53405" y="53305"/>
                      <a:pt x="51437" y="51370"/>
                      <a:pt x="49035" y="51370"/>
                    </a:cubicBezTo>
                    <a:cubicBezTo>
                      <a:pt x="21983" y="51370"/>
                      <a:pt x="0" y="73253"/>
                      <a:pt x="0" y="100105"/>
                    </a:cubicBezTo>
                    <a:cubicBezTo>
                      <a:pt x="0" y="126991"/>
                      <a:pt x="21949" y="148840"/>
                      <a:pt x="49002" y="148840"/>
                    </a:cubicBezTo>
                    <a:cubicBezTo>
                      <a:pt x="76021" y="148840"/>
                      <a:pt x="98037" y="126991"/>
                      <a:pt x="98037" y="100105"/>
                    </a:cubicBezTo>
                    <a:lnTo>
                      <a:pt x="98037" y="57742"/>
                    </a:lnTo>
                    <a:cubicBezTo>
                      <a:pt x="106751" y="62347"/>
                      <a:pt x="116484" y="64780"/>
                      <a:pt x="126356" y="64780"/>
                    </a:cubicBezTo>
                    <a:cubicBezTo>
                      <a:pt x="126423" y="64780"/>
                      <a:pt x="126490" y="64780"/>
                      <a:pt x="126557" y="64780"/>
                    </a:cubicBezTo>
                    <a:cubicBezTo>
                      <a:pt x="128959" y="64780"/>
                      <a:pt x="130927" y="62812"/>
                      <a:pt x="130927" y="60410"/>
                    </a:cubicBezTo>
                    <a:lnTo>
                      <a:pt x="130927" y="37094"/>
                    </a:lnTo>
                    <a:cubicBezTo>
                      <a:pt x="130927" y="34658"/>
                      <a:pt x="128959" y="32724"/>
                      <a:pt x="126557" y="32724"/>
                    </a:cubicBezTo>
                    <a:cubicBezTo>
                      <a:pt x="110813" y="32724"/>
                      <a:pt x="98037" y="19981"/>
                      <a:pt x="98037" y="4370"/>
                    </a:cubicBezTo>
                    <a:cubicBezTo>
                      <a:pt x="98037" y="1968"/>
                      <a:pt x="96069" y="0"/>
                      <a:pt x="93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87" name="Google Shape;10087;p48"/>
            <p:cNvSpPr/>
            <p:nvPr/>
          </p:nvSpPr>
          <p:spPr>
            <a:xfrm>
              <a:off x="3459822" y="238126"/>
              <a:ext cx="3037144" cy="5212082"/>
            </a:xfrm>
            <a:custGeom>
              <a:avLst/>
              <a:gdLst/>
              <a:ahLst/>
              <a:cxnLst/>
              <a:rect l="l" t="t" r="r" b="b"/>
              <a:pathLst>
                <a:path w="7926" h="13602" extrusionOk="0">
                  <a:moveTo>
                    <a:pt x="881" y="0"/>
                  </a:moveTo>
                  <a:cubicBezTo>
                    <a:pt x="593" y="0"/>
                    <a:pt x="290" y="15"/>
                    <a:pt x="1" y="58"/>
                  </a:cubicBezTo>
                  <a:cubicBezTo>
                    <a:pt x="3379" y="505"/>
                    <a:pt x="5919" y="3378"/>
                    <a:pt x="5919" y="6799"/>
                  </a:cubicBezTo>
                  <a:cubicBezTo>
                    <a:pt x="5919" y="10220"/>
                    <a:pt x="3379" y="13093"/>
                    <a:pt x="1" y="13541"/>
                  </a:cubicBezTo>
                  <a:cubicBezTo>
                    <a:pt x="306" y="13581"/>
                    <a:pt x="610" y="13601"/>
                    <a:pt x="909" y="13601"/>
                  </a:cubicBezTo>
                  <a:cubicBezTo>
                    <a:pt x="4431" y="13601"/>
                    <a:pt x="7440" y="10865"/>
                    <a:pt x="7666" y="7247"/>
                  </a:cubicBezTo>
                  <a:cubicBezTo>
                    <a:pt x="7926" y="3320"/>
                    <a:pt x="4822" y="0"/>
                    <a:pt x="8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88" name="Google Shape;10088;p48"/>
          <p:cNvGrpSpPr/>
          <p:nvPr/>
        </p:nvGrpSpPr>
        <p:grpSpPr>
          <a:xfrm>
            <a:off x="4534182" y="4221654"/>
            <a:ext cx="290575" cy="285475"/>
            <a:chOff x="4211985" y="3817357"/>
            <a:chExt cx="362947" cy="356576"/>
          </a:xfrm>
        </p:grpSpPr>
        <p:sp>
          <p:nvSpPr>
            <p:cNvPr id="10089" name="Google Shape;10089;p48"/>
            <p:cNvSpPr/>
            <p:nvPr/>
          </p:nvSpPr>
          <p:spPr>
            <a:xfrm>
              <a:off x="4211985" y="3817357"/>
              <a:ext cx="356498" cy="356498"/>
            </a:xfrm>
            <a:custGeom>
              <a:avLst/>
              <a:gdLst/>
              <a:ahLst/>
              <a:cxnLst/>
              <a:rect l="l" t="t" r="r" b="b"/>
              <a:pathLst>
                <a:path w="13599" h="13599" extrusionOk="0">
                  <a:moveTo>
                    <a:pt x="6800" y="0"/>
                  </a:moveTo>
                  <a:cubicBezTo>
                    <a:pt x="3047" y="0"/>
                    <a:pt x="1" y="3046"/>
                    <a:pt x="1" y="6799"/>
                  </a:cubicBezTo>
                  <a:cubicBezTo>
                    <a:pt x="1" y="10552"/>
                    <a:pt x="3047" y="13598"/>
                    <a:pt x="6800" y="13598"/>
                  </a:cubicBezTo>
                  <a:cubicBezTo>
                    <a:pt x="10553" y="13598"/>
                    <a:pt x="13599" y="10552"/>
                    <a:pt x="13599" y="6799"/>
                  </a:cubicBezTo>
                  <a:cubicBezTo>
                    <a:pt x="13599" y="3046"/>
                    <a:pt x="10553" y="0"/>
                    <a:pt x="68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0" name="Google Shape;10090;p48"/>
            <p:cNvSpPr/>
            <p:nvPr/>
          </p:nvSpPr>
          <p:spPr>
            <a:xfrm>
              <a:off x="4366758" y="3817357"/>
              <a:ext cx="208173" cy="356576"/>
            </a:xfrm>
            <a:custGeom>
              <a:avLst/>
              <a:gdLst/>
              <a:ahLst/>
              <a:cxnLst/>
              <a:rect l="l" t="t" r="r" b="b"/>
              <a:pathLst>
                <a:path w="7941" h="13602" extrusionOk="0">
                  <a:moveTo>
                    <a:pt x="896" y="0"/>
                  </a:moveTo>
                  <a:cubicBezTo>
                    <a:pt x="593" y="0"/>
                    <a:pt x="304" y="15"/>
                    <a:pt x="1" y="58"/>
                  </a:cubicBezTo>
                  <a:cubicBezTo>
                    <a:pt x="3393" y="505"/>
                    <a:pt x="5919" y="3378"/>
                    <a:pt x="5919" y="6799"/>
                  </a:cubicBezTo>
                  <a:cubicBezTo>
                    <a:pt x="5919" y="10220"/>
                    <a:pt x="3393" y="13093"/>
                    <a:pt x="1" y="13541"/>
                  </a:cubicBezTo>
                  <a:cubicBezTo>
                    <a:pt x="306" y="13581"/>
                    <a:pt x="610" y="13601"/>
                    <a:pt x="909" y="13601"/>
                  </a:cubicBezTo>
                  <a:cubicBezTo>
                    <a:pt x="4431" y="13601"/>
                    <a:pt x="7441" y="10865"/>
                    <a:pt x="7681" y="7247"/>
                  </a:cubicBezTo>
                  <a:cubicBezTo>
                    <a:pt x="7940" y="3320"/>
                    <a:pt x="4822" y="0"/>
                    <a:pt x="8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1" name="Google Shape;10091;p48"/>
            <p:cNvSpPr/>
            <p:nvPr/>
          </p:nvSpPr>
          <p:spPr>
            <a:xfrm>
              <a:off x="4288061" y="3909555"/>
              <a:ext cx="227756" cy="187463"/>
            </a:xfrm>
            <a:custGeom>
              <a:avLst/>
              <a:gdLst/>
              <a:ahLst/>
              <a:cxnLst/>
              <a:rect l="l" t="t" r="r" b="b"/>
              <a:pathLst>
                <a:path w="8688" h="7151" extrusionOk="0">
                  <a:moveTo>
                    <a:pt x="5678" y="0"/>
                  </a:moveTo>
                  <a:cubicBezTo>
                    <a:pt x="4639" y="0"/>
                    <a:pt x="3643" y="810"/>
                    <a:pt x="3652" y="2026"/>
                  </a:cubicBezTo>
                  <a:lnTo>
                    <a:pt x="3652" y="2070"/>
                  </a:lnTo>
                  <a:lnTo>
                    <a:pt x="3551" y="2070"/>
                  </a:lnTo>
                  <a:cubicBezTo>
                    <a:pt x="3219" y="2012"/>
                    <a:pt x="2887" y="1940"/>
                    <a:pt x="2570" y="1839"/>
                  </a:cubicBezTo>
                  <a:cubicBezTo>
                    <a:pt x="1819" y="1579"/>
                    <a:pt x="1155" y="1160"/>
                    <a:pt x="592" y="612"/>
                  </a:cubicBezTo>
                  <a:lnTo>
                    <a:pt x="390" y="410"/>
                  </a:lnTo>
                  <a:cubicBezTo>
                    <a:pt x="375" y="395"/>
                    <a:pt x="358" y="388"/>
                    <a:pt x="342" y="388"/>
                  </a:cubicBezTo>
                  <a:cubicBezTo>
                    <a:pt x="312" y="388"/>
                    <a:pt x="284" y="410"/>
                    <a:pt x="275" y="438"/>
                  </a:cubicBezTo>
                  <a:lnTo>
                    <a:pt x="202" y="727"/>
                  </a:lnTo>
                  <a:cubicBezTo>
                    <a:pt x="0" y="1492"/>
                    <a:pt x="318" y="2301"/>
                    <a:pt x="982" y="2734"/>
                  </a:cubicBezTo>
                  <a:cubicBezTo>
                    <a:pt x="852" y="2734"/>
                    <a:pt x="708" y="2719"/>
                    <a:pt x="578" y="2690"/>
                  </a:cubicBezTo>
                  <a:lnTo>
                    <a:pt x="332" y="2633"/>
                  </a:lnTo>
                  <a:cubicBezTo>
                    <a:pt x="327" y="2631"/>
                    <a:pt x="321" y="2630"/>
                    <a:pt x="315" y="2630"/>
                  </a:cubicBezTo>
                  <a:cubicBezTo>
                    <a:pt x="278" y="2630"/>
                    <a:pt x="246" y="2667"/>
                    <a:pt x="246" y="2705"/>
                  </a:cubicBezTo>
                  <a:lnTo>
                    <a:pt x="289" y="2950"/>
                  </a:lnTo>
                  <a:cubicBezTo>
                    <a:pt x="390" y="3513"/>
                    <a:pt x="751" y="3990"/>
                    <a:pt x="1256" y="4221"/>
                  </a:cubicBezTo>
                  <a:cubicBezTo>
                    <a:pt x="1314" y="4249"/>
                    <a:pt x="1299" y="4336"/>
                    <a:pt x="1242" y="4350"/>
                  </a:cubicBezTo>
                  <a:lnTo>
                    <a:pt x="967" y="4350"/>
                  </a:lnTo>
                  <a:cubicBezTo>
                    <a:pt x="910" y="4365"/>
                    <a:pt x="881" y="4408"/>
                    <a:pt x="910" y="4452"/>
                  </a:cubicBezTo>
                  <a:lnTo>
                    <a:pt x="1040" y="4697"/>
                  </a:lnTo>
                  <a:cubicBezTo>
                    <a:pt x="1314" y="5173"/>
                    <a:pt x="1790" y="5491"/>
                    <a:pt x="2324" y="5563"/>
                  </a:cubicBezTo>
                  <a:cubicBezTo>
                    <a:pt x="2382" y="5577"/>
                    <a:pt x="2397" y="5650"/>
                    <a:pt x="2353" y="5693"/>
                  </a:cubicBezTo>
                  <a:cubicBezTo>
                    <a:pt x="1891" y="6025"/>
                    <a:pt x="1357" y="6256"/>
                    <a:pt x="794" y="6357"/>
                  </a:cubicBezTo>
                  <a:lnTo>
                    <a:pt x="188" y="6458"/>
                  </a:lnTo>
                  <a:cubicBezTo>
                    <a:pt x="116" y="6472"/>
                    <a:pt x="116" y="6559"/>
                    <a:pt x="174" y="6588"/>
                  </a:cubicBezTo>
                  <a:lnTo>
                    <a:pt x="751" y="6804"/>
                  </a:lnTo>
                  <a:cubicBezTo>
                    <a:pt x="1328" y="7035"/>
                    <a:pt x="1949" y="7151"/>
                    <a:pt x="2570" y="7151"/>
                  </a:cubicBezTo>
                  <a:cubicBezTo>
                    <a:pt x="5385" y="7136"/>
                    <a:pt x="7680" y="4870"/>
                    <a:pt x="7694" y="2055"/>
                  </a:cubicBezTo>
                  <a:lnTo>
                    <a:pt x="7694" y="2026"/>
                  </a:lnTo>
                  <a:lnTo>
                    <a:pt x="7694" y="1983"/>
                  </a:lnTo>
                  <a:lnTo>
                    <a:pt x="7694" y="1969"/>
                  </a:lnTo>
                  <a:cubicBezTo>
                    <a:pt x="7896" y="1839"/>
                    <a:pt x="8070" y="1680"/>
                    <a:pt x="8243" y="1507"/>
                  </a:cubicBezTo>
                  <a:lnTo>
                    <a:pt x="8647" y="1088"/>
                  </a:lnTo>
                  <a:cubicBezTo>
                    <a:pt x="8687" y="1048"/>
                    <a:pt x="8653" y="971"/>
                    <a:pt x="8591" y="971"/>
                  </a:cubicBezTo>
                  <a:cubicBezTo>
                    <a:pt x="8586" y="971"/>
                    <a:pt x="8580" y="971"/>
                    <a:pt x="8575" y="973"/>
                  </a:cubicBezTo>
                  <a:lnTo>
                    <a:pt x="8012" y="1117"/>
                  </a:lnTo>
                  <a:lnTo>
                    <a:pt x="7824" y="1146"/>
                  </a:lnTo>
                  <a:cubicBezTo>
                    <a:pt x="7820" y="1147"/>
                    <a:pt x="7816" y="1147"/>
                    <a:pt x="7812" y="1147"/>
                  </a:cubicBezTo>
                  <a:cubicBezTo>
                    <a:pt x="7761" y="1147"/>
                    <a:pt x="7728" y="1070"/>
                    <a:pt x="7781" y="1030"/>
                  </a:cubicBezTo>
                  <a:cubicBezTo>
                    <a:pt x="7839" y="973"/>
                    <a:pt x="7896" y="915"/>
                    <a:pt x="7954" y="857"/>
                  </a:cubicBezTo>
                  <a:lnTo>
                    <a:pt x="8402" y="366"/>
                  </a:lnTo>
                  <a:cubicBezTo>
                    <a:pt x="8439" y="329"/>
                    <a:pt x="8401" y="259"/>
                    <a:pt x="8353" y="259"/>
                  </a:cubicBezTo>
                  <a:cubicBezTo>
                    <a:pt x="8346" y="259"/>
                    <a:pt x="8338" y="261"/>
                    <a:pt x="8330" y="265"/>
                  </a:cubicBezTo>
                  <a:lnTo>
                    <a:pt x="7709" y="467"/>
                  </a:lnTo>
                  <a:cubicBezTo>
                    <a:pt x="7521" y="525"/>
                    <a:pt x="7334" y="583"/>
                    <a:pt x="7131" y="612"/>
                  </a:cubicBezTo>
                  <a:cubicBezTo>
                    <a:pt x="7117" y="612"/>
                    <a:pt x="7088" y="597"/>
                    <a:pt x="7074" y="583"/>
                  </a:cubicBezTo>
                  <a:cubicBezTo>
                    <a:pt x="6667" y="180"/>
                    <a:pt x="6168" y="0"/>
                    <a:pt x="56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92" name="Google Shape;10092;p48"/>
          <p:cNvGrpSpPr/>
          <p:nvPr/>
        </p:nvGrpSpPr>
        <p:grpSpPr>
          <a:xfrm>
            <a:off x="4175125" y="4221654"/>
            <a:ext cx="290554" cy="285706"/>
            <a:chOff x="3314750" y="3817357"/>
            <a:chExt cx="362920" cy="356865"/>
          </a:xfrm>
        </p:grpSpPr>
        <p:grpSp>
          <p:nvGrpSpPr>
            <p:cNvPr id="10093" name="Google Shape;10093;p48"/>
            <p:cNvGrpSpPr/>
            <p:nvPr/>
          </p:nvGrpSpPr>
          <p:grpSpPr>
            <a:xfrm>
              <a:off x="3314750" y="3817357"/>
              <a:ext cx="362920" cy="356865"/>
              <a:chOff x="3314750" y="3817357"/>
              <a:chExt cx="362920" cy="356865"/>
            </a:xfrm>
          </p:grpSpPr>
          <p:sp>
            <p:nvSpPr>
              <p:cNvPr id="10094" name="Google Shape;10094;p48"/>
              <p:cNvSpPr/>
              <p:nvPr/>
            </p:nvSpPr>
            <p:spPr>
              <a:xfrm>
                <a:off x="3314750" y="3817357"/>
                <a:ext cx="356865" cy="356498"/>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5" name="Google Shape;10095;p48"/>
              <p:cNvSpPr/>
              <p:nvPr/>
            </p:nvSpPr>
            <p:spPr>
              <a:xfrm>
                <a:off x="3469891" y="3817357"/>
                <a:ext cx="207780" cy="356865"/>
              </a:xfrm>
              <a:custGeom>
                <a:avLst/>
                <a:gdLst/>
                <a:ahLst/>
                <a:cxnLst/>
                <a:rect l="l" t="t" r="r" b="b"/>
                <a:pathLst>
                  <a:path w="7926" h="13613" extrusionOk="0">
                    <a:moveTo>
                      <a:pt x="881" y="0"/>
                    </a:moveTo>
                    <a:cubicBezTo>
                      <a:pt x="884" y="0"/>
                      <a:pt x="886" y="0"/>
                      <a:pt x="888" y="0"/>
                    </a:cubicBezTo>
                    <a:lnTo>
                      <a:pt x="888" y="0"/>
                    </a:lnTo>
                    <a:cubicBezTo>
                      <a:pt x="891" y="0"/>
                      <a:pt x="893" y="0"/>
                      <a:pt x="896" y="0"/>
                    </a:cubicBezTo>
                    <a:close/>
                    <a:moveTo>
                      <a:pt x="888" y="0"/>
                    </a:moveTo>
                    <a:lnTo>
                      <a:pt x="888" y="0"/>
                    </a:lnTo>
                    <a:cubicBezTo>
                      <a:pt x="588" y="0"/>
                      <a:pt x="301" y="15"/>
                      <a:pt x="1" y="58"/>
                    </a:cubicBezTo>
                    <a:cubicBezTo>
                      <a:pt x="3393" y="491"/>
                      <a:pt x="5934" y="3378"/>
                      <a:pt x="5934" y="6799"/>
                    </a:cubicBezTo>
                    <a:cubicBezTo>
                      <a:pt x="5934" y="10220"/>
                      <a:pt x="3393" y="13107"/>
                      <a:pt x="1" y="13555"/>
                    </a:cubicBezTo>
                    <a:cubicBezTo>
                      <a:pt x="299" y="13594"/>
                      <a:pt x="595" y="13612"/>
                      <a:pt x="887" y="13612"/>
                    </a:cubicBezTo>
                    <a:cubicBezTo>
                      <a:pt x="4418" y="13612"/>
                      <a:pt x="7441" y="10873"/>
                      <a:pt x="7680" y="7247"/>
                    </a:cubicBezTo>
                    <a:cubicBezTo>
                      <a:pt x="7926" y="3323"/>
                      <a:pt x="4826" y="4"/>
                      <a:pt x="8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96" name="Google Shape;10096;p48"/>
            <p:cNvGrpSpPr/>
            <p:nvPr/>
          </p:nvGrpSpPr>
          <p:grpSpPr>
            <a:xfrm>
              <a:off x="3394986" y="3894612"/>
              <a:ext cx="202339" cy="202323"/>
              <a:chOff x="935197" y="1793977"/>
              <a:chExt cx="256451" cy="256430"/>
            </a:xfrm>
          </p:grpSpPr>
          <p:sp>
            <p:nvSpPr>
              <p:cNvPr id="10097" name="Google Shape;10097;p48"/>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8" name="Google Shape;10098;p48"/>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099" name="Google Shape;10099;p48"/>
          <p:cNvGrpSpPr/>
          <p:nvPr/>
        </p:nvGrpSpPr>
        <p:grpSpPr>
          <a:xfrm>
            <a:off x="3816109" y="4221654"/>
            <a:ext cx="290554" cy="285706"/>
            <a:chOff x="2866317" y="3817357"/>
            <a:chExt cx="362920" cy="356865"/>
          </a:xfrm>
        </p:grpSpPr>
        <p:sp>
          <p:nvSpPr>
            <p:cNvPr id="10100" name="Google Shape;10100;p48"/>
            <p:cNvSpPr/>
            <p:nvPr/>
          </p:nvSpPr>
          <p:spPr>
            <a:xfrm>
              <a:off x="2866317" y="3817357"/>
              <a:ext cx="356865" cy="356498"/>
            </a:xfrm>
            <a:custGeom>
              <a:avLst/>
              <a:gdLst/>
              <a:ahLst/>
              <a:cxnLst/>
              <a:rect l="l" t="t" r="r" b="b"/>
              <a:pathLst>
                <a:path w="13613" h="13599" extrusionOk="0">
                  <a:moveTo>
                    <a:pt x="6799" y="0"/>
                  </a:moveTo>
                  <a:cubicBezTo>
                    <a:pt x="3046" y="0"/>
                    <a:pt x="0" y="3046"/>
                    <a:pt x="0" y="6799"/>
                  </a:cubicBezTo>
                  <a:cubicBezTo>
                    <a:pt x="0" y="10552"/>
                    <a:pt x="3046" y="13598"/>
                    <a:pt x="6799" y="13598"/>
                  </a:cubicBezTo>
                  <a:cubicBezTo>
                    <a:pt x="10567" y="13598"/>
                    <a:pt x="13613" y="10552"/>
                    <a:pt x="13613" y="6799"/>
                  </a:cubicBezTo>
                  <a:cubicBezTo>
                    <a:pt x="13613" y="3046"/>
                    <a:pt x="10567" y="0"/>
                    <a:pt x="67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1" name="Google Shape;10101;p48"/>
            <p:cNvSpPr/>
            <p:nvPr/>
          </p:nvSpPr>
          <p:spPr>
            <a:xfrm>
              <a:off x="3021457" y="3817357"/>
              <a:ext cx="207780" cy="356576"/>
            </a:xfrm>
            <a:custGeom>
              <a:avLst/>
              <a:gdLst/>
              <a:ahLst/>
              <a:cxnLst/>
              <a:rect l="l" t="t" r="r" b="b"/>
              <a:pathLst>
                <a:path w="7926" h="13602" extrusionOk="0">
                  <a:moveTo>
                    <a:pt x="881" y="0"/>
                  </a:moveTo>
                  <a:cubicBezTo>
                    <a:pt x="593" y="0"/>
                    <a:pt x="290" y="15"/>
                    <a:pt x="1" y="58"/>
                  </a:cubicBezTo>
                  <a:cubicBezTo>
                    <a:pt x="3379" y="505"/>
                    <a:pt x="5919" y="3378"/>
                    <a:pt x="5919" y="6799"/>
                  </a:cubicBezTo>
                  <a:cubicBezTo>
                    <a:pt x="5919" y="10220"/>
                    <a:pt x="3379" y="13093"/>
                    <a:pt x="1" y="13541"/>
                  </a:cubicBezTo>
                  <a:cubicBezTo>
                    <a:pt x="306" y="13581"/>
                    <a:pt x="610" y="13601"/>
                    <a:pt x="909" y="13601"/>
                  </a:cubicBezTo>
                  <a:cubicBezTo>
                    <a:pt x="4431" y="13601"/>
                    <a:pt x="7440" y="10865"/>
                    <a:pt x="7666" y="7247"/>
                  </a:cubicBezTo>
                  <a:cubicBezTo>
                    <a:pt x="7926" y="3320"/>
                    <a:pt x="4822" y="0"/>
                    <a:pt x="8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2" name="Google Shape;10102;p48"/>
            <p:cNvSpPr/>
            <p:nvPr/>
          </p:nvSpPr>
          <p:spPr>
            <a:xfrm>
              <a:off x="2928367" y="3894561"/>
              <a:ext cx="194175" cy="279662"/>
            </a:xfrm>
            <a:custGeom>
              <a:avLst/>
              <a:gdLst/>
              <a:ahLst/>
              <a:cxnLst/>
              <a:rect l="l" t="t" r="r" b="b"/>
              <a:pathLst>
                <a:path w="7407" h="10668" extrusionOk="0">
                  <a:moveTo>
                    <a:pt x="6208" y="0"/>
                  </a:moveTo>
                  <a:cubicBezTo>
                    <a:pt x="4086" y="14"/>
                    <a:pt x="2079" y="1732"/>
                    <a:pt x="2079" y="3854"/>
                  </a:cubicBezTo>
                  <a:lnTo>
                    <a:pt x="2079" y="4114"/>
                  </a:lnTo>
                  <a:cubicBezTo>
                    <a:pt x="2079" y="4129"/>
                    <a:pt x="2051" y="4157"/>
                    <a:pt x="2036" y="4157"/>
                  </a:cubicBezTo>
                  <a:lnTo>
                    <a:pt x="174" y="4157"/>
                  </a:lnTo>
                  <a:cubicBezTo>
                    <a:pt x="73" y="4157"/>
                    <a:pt x="1" y="4230"/>
                    <a:pt x="1" y="4331"/>
                  </a:cubicBezTo>
                  <a:lnTo>
                    <a:pt x="1" y="6048"/>
                  </a:lnTo>
                  <a:cubicBezTo>
                    <a:pt x="1" y="6149"/>
                    <a:pt x="73" y="6236"/>
                    <a:pt x="174" y="6236"/>
                  </a:cubicBezTo>
                  <a:lnTo>
                    <a:pt x="2036" y="6236"/>
                  </a:lnTo>
                  <a:cubicBezTo>
                    <a:pt x="2051" y="6236"/>
                    <a:pt x="2079" y="6251"/>
                    <a:pt x="2079" y="6279"/>
                  </a:cubicBezTo>
                  <a:lnTo>
                    <a:pt x="2079" y="10220"/>
                  </a:lnTo>
                  <a:cubicBezTo>
                    <a:pt x="2079" y="10235"/>
                    <a:pt x="2079" y="10249"/>
                    <a:pt x="2108" y="10264"/>
                  </a:cubicBezTo>
                  <a:cubicBezTo>
                    <a:pt x="2743" y="10495"/>
                    <a:pt x="3422" y="10624"/>
                    <a:pt x="4100" y="10668"/>
                  </a:cubicBezTo>
                  <a:cubicBezTo>
                    <a:pt x="4129" y="10668"/>
                    <a:pt x="4144" y="10639"/>
                    <a:pt x="4144" y="10624"/>
                  </a:cubicBezTo>
                  <a:lnTo>
                    <a:pt x="4144" y="6279"/>
                  </a:lnTo>
                  <a:cubicBezTo>
                    <a:pt x="4144" y="6251"/>
                    <a:pt x="4158" y="6236"/>
                    <a:pt x="4187" y="6236"/>
                  </a:cubicBezTo>
                  <a:lnTo>
                    <a:pt x="7218" y="6236"/>
                  </a:lnTo>
                  <a:cubicBezTo>
                    <a:pt x="7319" y="6236"/>
                    <a:pt x="7406" y="6149"/>
                    <a:pt x="7406" y="6048"/>
                  </a:cubicBezTo>
                  <a:lnTo>
                    <a:pt x="7406" y="4331"/>
                  </a:lnTo>
                  <a:cubicBezTo>
                    <a:pt x="7406" y="4230"/>
                    <a:pt x="7319" y="4143"/>
                    <a:pt x="7218" y="4143"/>
                  </a:cubicBezTo>
                  <a:lnTo>
                    <a:pt x="4187" y="4143"/>
                  </a:lnTo>
                  <a:cubicBezTo>
                    <a:pt x="4158" y="4143"/>
                    <a:pt x="4144" y="4129"/>
                    <a:pt x="4144" y="4100"/>
                  </a:cubicBezTo>
                  <a:lnTo>
                    <a:pt x="4144" y="3854"/>
                  </a:lnTo>
                  <a:cubicBezTo>
                    <a:pt x="4144" y="2714"/>
                    <a:pt x="5068" y="2079"/>
                    <a:pt x="6208" y="2079"/>
                  </a:cubicBezTo>
                  <a:lnTo>
                    <a:pt x="7218" y="2079"/>
                  </a:lnTo>
                  <a:cubicBezTo>
                    <a:pt x="7319" y="2079"/>
                    <a:pt x="7406" y="1992"/>
                    <a:pt x="7406" y="1891"/>
                  </a:cubicBezTo>
                  <a:lnTo>
                    <a:pt x="7406" y="173"/>
                  </a:lnTo>
                  <a:cubicBezTo>
                    <a:pt x="7406" y="72"/>
                    <a:pt x="7319" y="0"/>
                    <a:pt x="72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03" name="Google Shape;10103;p48"/>
          <p:cNvGrpSpPr/>
          <p:nvPr/>
        </p:nvGrpSpPr>
        <p:grpSpPr>
          <a:xfrm rot="-8100000">
            <a:off x="6160889" y="979832"/>
            <a:ext cx="2270043" cy="183536"/>
            <a:chOff x="5419725" y="2413000"/>
            <a:chExt cx="2169725" cy="175425"/>
          </a:xfrm>
        </p:grpSpPr>
        <p:sp>
          <p:nvSpPr>
            <p:cNvPr id="10104" name="Google Shape;10104;p48"/>
            <p:cNvSpPr/>
            <p:nvPr/>
          </p:nvSpPr>
          <p:spPr>
            <a:xfrm>
              <a:off x="5419725" y="2413000"/>
              <a:ext cx="2027325" cy="175425"/>
            </a:xfrm>
            <a:custGeom>
              <a:avLst/>
              <a:gdLst/>
              <a:ahLst/>
              <a:cxnLst/>
              <a:rect l="l" t="t" r="r" b="b"/>
              <a:pathLst>
                <a:path w="81093" h="7017" extrusionOk="0">
                  <a:moveTo>
                    <a:pt x="3509" y="0"/>
                  </a:moveTo>
                  <a:cubicBezTo>
                    <a:pt x="1571" y="0"/>
                    <a:pt x="0" y="1571"/>
                    <a:pt x="0" y="3508"/>
                  </a:cubicBezTo>
                  <a:cubicBezTo>
                    <a:pt x="0" y="5446"/>
                    <a:pt x="1571" y="7017"/>
                    <a:pt x="3509" y="7017"/>
                  </a:cubicBezTo>
                  <a:lnTo>
                    <a:pt x="81093" y="7017"/>
                  </a:lnTo>
                  <a:lnTo>
                    <a:pt x="810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5" name="Google Shape;10105;p48"/>
            <p:cNvSpPr/>
            <p:nvPr/>
          </p:nvSpPr>
          <p:spPr>
            <a:xfrm>
              <a:off x="7447025" y="2413000"/>
              <a:ext cx="142425" cy="175425"/>
            </a:xfrm>
            <a:custGeom>
              <a:avLst/>
              <a:gdLst/>
              <a:ahLst/>
              <a:cxnLst/>
              <a:rect l="l" t="t" r="r" b="b"/>
              <a:pathLst>
                <a:path w="5697" h="7017" extrusionOk="0">
                  <a:moveTo>
                    <a:pt x="1" y="0"/>
                  </a:moveTo>
                  <a:lnTo>
                    <a:pt x="1" y="7017"/>
                  </a:lnTo>
                  <a:lnTo>
                    <a:pt x="5410" y="3880"/>
                  </a:lnTo>
                  <a:cubicBezTo>
                    <a:pt x="5696" y="3714"/>
                    <a:pt x="5696" y="3300"/>
                    <a:pt x="5410" y="3134"/>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6" name="Google Shape;10106;p48"/>
            <p:cNvSpPr/>
            <p:nvPr/>
          </p:nvSpPr>
          <p:spPr>
            <a:xfrm>
              <a:off x="6846100" y="2459400"/>
              <a:ext cx="492625" cy="82550"/>
            </a:xfrm>
            <a:custGeom>
              <a:avLst/>
              <a:gdLst/>
              <a:ahLst/>
              <a:cxnLst/>
              <a:rect l="l" t="t" r="r" b="b"/>
              <a:pathLst>
                <a:path w="19705" h="3302" extrusionOk="0">
                  <a:moveTo>
                    <a:pt x="1650" y="1"/>
                  </a:moveTo>
                  <a:cubicBezTo>
                    <a:pt x="740" y="1"/>
                    <a:pt x="1" y="740"/>
                    <a:pt x="1" y="1652"/>
                  </a:cubicBezTo>
                  <a:cubicBezTo>
                    <a:pt x="1" y="2562"/>
                    <a:pt x="740" y="3301"/>
                    <a:pt x="1650" y="3301"/>
                  </a:cubicBezTo>
                  <a:lnTo>
                    <a:pt x="18054" y="3301"/>
                  </a:lnTo>
                  <a:cubicBezTo>
                    <a:pt x="18966" y="3301"/>
                    <a:pt x="19705" y="2562"/>
                    <a:pt x="19705" y="1652"/>
                  </a:cubicBezTo>
                  <a:cubicBezTo>
                    <a:pt x="19705" y="740"/>
                    <a:pt x="18966" y="1"/>
                    <a:pt x="180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07" name="Google Shape;10107;p48"/>
          <p:cNvSpPr/>
          <p:nvPr/>
        </p:nvSpPr>
        <p:spPr>
          <a:xfrm>
            <a:off x="2378250" y="379137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8" name="Google Shape;10108;p48"/>
          <p:cNvSpPr/>
          <p:nvPr/>
        </p:nvSpPr>
        <p:spPr>
          <a:xfrm>
            <a:off x="6956213" y="3555050"/>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9" name="Google Shape;10109;p48"/>
          <p:cNvSpPr/>
          <p:nvPr/>
        </p:nvSpPr>
        <p:spPr>
          <a:xfrm>
            <a:off x="2463325" y="831288"/>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Gambar 2">
            <a:extLst>
              <a:ext uri="{FF2B5EF4-FFF2-40B4-BE49-F238E27FC236}">
                <a16:creationId xmlns:a16="http://schemas.microsoft.com/office/drawing/2014/main" id="{2CF2C761-C248-E8E4-5C07-20F0E2E7BB33}"/>
              </a:ext>
            </a:extLst>
          </p:cNvPr>
          <p:cNvPicPr>
            <a:picLocks noChangeAspect="1"/>
          </p:cNvPicPr>
          <p:nvPr/>
        </p:nvPicPr>
        <p:blipFill>
          <a:blip r:embed="rId3"/>
          <a:stretch>
            <a:fillRect/>
          </a:stretch>
        </p:blipFill>
        <p:spPr>
          <a:xfrm>
            <a:off x="1985996" y="1777429"/>
            <a:ext cx="1215072" cy="1232854"/>
          </a:xfrm>
          <a:prstGeom prst="rect">
            <a:avLst/>
          </a:prstGeom>
        </p:spPr>
      </p:pic>
      <p:pic>
        <p:nvPicPr>
          <p:cNvPr id="5" name="Gambar 4">
            <a:extLst>
              <a:ext uri="{FF2B5EF4-FFF2-40B4-BE49-F238E27FC236}">
                <a16:creationId xmlns:a16="http://schemas.microsoft.com/office/drawing/2014/main" id="{A9DA9E62-BFE4-8E85-E400-BE3988FA1F37}"/>
              </a:ext>
            </a:extLst>
          </p:cNvPr>
          <p:cNvPicPr>
            <a:picLocks noChangeAspect="1"/>
          </p:cNvPicPr>
          <p:nvPr/>
        </p:nvPicPr>
        <p:blipFill>
          <a:blip r:embed="rId4"/>
          <a:stretch>
            <a:fillRect/>
          </a:stretch>
        </p:blipFill>
        <p:spPr>
          <a:xfrm>
            <a:off x="5966084" y="1784459"/>
            <a:ext cx="1596172" cy="1220430"/>
          </a:xfrm>
          <a:prstGeom prst="rect">
            <a:avLst/>
          </a:prstGeom>
        </p:spPr>
      </p:pic>
      <p:pic>
        <p:nvPicPr>
          <p:cNvPr id="11" name="Gambar 10">
            <a:extLst>
              <a:ext uri="{FF2B5EF4-FFF2-40B4-BE49-F238E27FC236}">
                <a16:creationId xmlns:a16="http://schemas.microsoft.com/office/drawing/2014/main" id="{8BFCA470-72A3-753D-4FAD-C3CE14B03D45}"/>
              </a:ext>
            </a:extLst>
          </p:cNvPr>
          <p:cNvPicPr>
            <a:picLocks noChangeAspect="1"/>
          </p:cNvPicPr>
          <p:nvPr/>
        </p:nvPicPr>
        <p:blipFill>
          <a:blip r:embed="rId5"/>
          <a:stretch>
            <a:fillRect/>
          </a:stretch>
        </p:blipFill>
        <p:spPr>
          <a:xfrm>
            <a:off x="3816109" y="1756905"/>
            <a:ext cx="1455880" cy="124798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46" name="Google Shape;9846;p33"/>
          <p:cNvSpPr txBox="1">
            <a:spLocks noGrp="1"/>
          </p:cNvSpPr>
          <p:nvPr>
            <p:ph type="title"/>
          </p:nvPr>
        </p:nvSpPr>
        <p:spPr>
          <a:xfrm>
            <a:off x="1221350" y="929723"/>
            <a:ext cx="702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dirty="0"/>
              <a:t>3</a:t>
            </a:r>
            <a:r>
              <a:rPr lang="es" dirty="0"/>
              <a:t> STEPS</a:t>
            </a:r>
            <a:r>
              <a:rPr lang="id-ID" dirty="0"/>
              <a:t> TO GOAL</a:t>
            </a:r>
            <a:endParaRPr dirty="0"/>
          </a:p>
        </p:txBody>
      </p:sp>
      <p:sp>
        <p:nvSpPr>
          <p:cNvPr id="9847" name="Google Shape;9847;p33"/>
          <p:cNvSpPr/>
          <p:nvPr/>
        </p:nvSpPr>
        <p:spPr>
          <a:xfrm>
            <a:off x="1724173" y="1673925"/>
            <a:ext cx="515100" cy="515100"/>
          </a:xfrm>
          <a:prstGeom prst="roundRect">
            <a:avLst>
              <a:gd name="adj" fmla="val 2162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600">
                <a:solidFill>
                  <a:schemeClr val="lt2"/>
                </a:solidFill>
                <a:latin typeface="Gantari ExtraBold"/>
                <a:ea typeface="Gantari ExtraBold"/>
                <a:cs typeface="Gantari ExtraBold"/>
                <a:sym typeface="Gantari ExtraBold"/>
              </a:rPr>
              <a:t>01</a:t>
            </a:r>
            <a:endParaRPr sz="1600">
              <a:solidFill>
                <a:schemeClr val="lt2"/>
              </a:solidFill>
              <a:latin typeface="Gantari ExtraBold"/>
              <a:ea typeface="Gantari ExtraBold"/>
              <a:cs typeface="Gantari ExtraBold"/>
              <a:sym typeface="Gantari ExtraBold"/>
            </a:endParaRPr>
          </a:p>
        </p:txBody>
      </p:sp>
      <p:sp>
        <p:nvSpPr>
          <p:cNvPr id="9848" name="Google Shape;9848;p33"/>
          <p:cNvSpPr txBox="1">
            <a:spLocks noGrp="1"/>
          </p:cNvSpPr>
          <p:nvPr>
            <p:ph type="subTitle" idx="4294967295"/>
          </p:nvPr>
        </p:nvSpPr>
        <p:spPr>
          <a:xfrm>
            <a:off x="2324778" y="1673925"/>
            <a:ext cx="2373900" cy="51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d-ID" dirty="0">
                <a:solidFill>
                  <a:schemeClr val="accent2"/>
                </a:solidFill>
                <a:highlight>
                  <a:schemeClr val="lt2"/>
                </a:highlight>
                <a:latin typeface="Gantari ExtraBold"/>
                <a:ea typeface="Gantari ExtraBold"/>
                <a:cs typeface="Gantari ExtraBold"/>
                <a:sym typeface="Gantari ExtraBold"/>
              </a:rPr>
              <a:t>HAKIKAT</a:t>
            </a:r>
            <a:endParaRPr dirty="0">
              <a:solidFill>
                <a:schemeClr val="accent2"/>
              </a:solidFill>
              <a:highlight>
                <a:schemeClr val="lt2"/>
              </a:highlight>
              <a:latin typeface="Gantari ExtraBold"/>
              <a:ea typeface="Gantari ExtraBold"/>
              <a:cs typeface="Gantari ExtraBold"/>
              <a:sym typeface="Gantari ExtraBold"/>
            </a:endParaRPr>
          </a:p>
        </p:txBody>
      </p:sp>
      <p:sp>
        <p:nvSpPr>
          <p:cNvPr id="9849" name="Google Shape;9849;p33"/>
          <p:cNvSpPr/>
          <p:nvPr/>
        </p:nvSpPr>
        <p:spPr>
          <a:xfrm>
            <a:off x="1724173" y="2445383"/>
            <a:ext cx="515100" cy="515100"/>
          </a:xfrm>
          <a:prstGeom prst="roundRect">
            <a:avLst>
              <a:gd name="adj" fmla="val 2162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600">
                <a:solidFill>
                  <a:schemeClr val="lt2"/>
                </a:solidFill>
                <a:latin typeface="Gantari ExtraBold"/>
                <a:ea typeface="Gantari ExtraBold"/>
                <a:cs typeface="Gantari ExtraBold"/>
                <a:sym typeface="Gantari ExtraBold"/>
              </a:rPr>
              <a:t>02</a:t>
            </a:r>
            <a:endParaRPr sz="1600">
              <a:solidFill>
                <a:schemeClr val="lt2"/>
              </a:solidFill>
              <a:latin typeface="Gantari ExtraBold"/>
              <a:ea typeface="Gantari ExtraBold"/>
              <a:cs typeface="Gantari ExtraBold"/>
              <a:sym typeface="Gantari ExtraBold"/>
            </a:endParaRPr>
          </a:p>
        </p:txBody>
      </p:sp>
      <p:sp>
        <p:nvSpPr>
          <p:cNvPr id="9850" name="Google Shape;9850;p33"/>
          <p:cNvSpPr txBox="1">
            <a:spLocks noGrp="1"/>
          </p:cNvSpPr>
          <p:nvPr>
            <p:ph type="subTitle" idx="4294967295"/>
          </p:nvPr>
        </p:nvSpPr>
        <p:spPr>
          <a:xfrm>
            <a:off x="2324778" y="2445383"/>
            <a:ext cx="2373900" cy="51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d-ID" dirty="0">
                <a:solidFill>
                  <a:schemeClr val="accent2"/>
                </a:solidFill>
                <a:highlight>
                  <a:schemeClr val="lt2"/>
                </a:highlight>
                <a:latin typeface="Gantari ExtraBold"/>
                <a:ea typeface="Gantari ExtraBold"/>
                <a:cs typeface="Gantari ExtraBold"/>
                <a:sym typeface="Gantari ExtraBold"/>
              </a:rPr>
              <a:t>KOMPONEN</a:t>
            </a:r>
            <a:endParaRPr dirty="0">
              <a:solidFill>
                <a:schemeClr val="accent2"/>
              </a:solidFill>
              <a:highlight>
                <a:schemeClr val="lt2"/>
              </a:highlight>
              <a:latin typeface="Gantari ExtraBold"/>
              <a:ea typeface="Gantari ExtraBold"/>
              <a:cs typeface="Gantari ExtraBold"/>
              <a:sym typeface="Gantari ExtraBold"/>
            </a:endParaRPr>
          </a:p>
        </p:txBody>
      </p:sp>
      <p:sp>
        <p:nvSpPr>
          <p:cNvPr id="9851" name="Google Shape;9851;p33"/>
          <p:cNvSpPr/>
          <p:nvPr/>
        </p:nvSpPr>
        <p:spPr>
          <a:xfrm>
            <a:off x="1724147" y="3216841"/>
            <a:ext cx="515100" cy="515100"/>
          </a:xfrm>
          <a:prstGeom prst="roundRect">
            <a:avLst>
              <a:gd name="adj" fmla="val 2162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600">
                <a:solidFill>
                  <a:schemeClr val="lt2"/>
                </a:solidFill>
                <a:latin typeface="Gantari ExtraBold"/>
                <a:ea typeface="Gantari ExtraBold"/>
                <a:cs typeface="Gantari ExtraBold"/>
                <a:sym typeface="Gantari ExtraBold"/>
              </a:rPr>
              <a:t>03</a:t>
            </a:r>
            <a:endParaRPr sz="1600">
              <a:solidFill>
                <a:schemeClr val="lt2"/>
              </a:solidFill>
              <a:latin typeface="Gantari ExtraBold"/>
              <a:ea typeface="Gantari ExtraBold"/>
              <a:cs typeface="Gantari ExtraBold"/>
              <a:sym typeface="Gantari ExtraBold"/>
            </a:endParaRPr>
          </a:p>
        </p:txBody>
      </p:sp>
      <p:sp>
        <p:nvSpPr>
          <p:cNvPr id="9852" name="Google Shape;9852;p33"/>
          <p:cNvSpPr txBox="1">
            <a:spLocks noGrp="1"/>
          </p:cNvSpPr>
          <p:nvPr>
            <p:ph type="subTitle" idx="4294967295"/>
          </p:nvPr>
        </p:nvSpPr>
        <p:spPr>
          <a:xfrm>
            <a:off x="2324778" y="3216842"/>
            <a:ext cx="2373900" cy="51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d-ID" dirty="0">
                <a:solidFill>
                  <a:schemeClr val="accent2"/>
                </a:solidFill>
                <a:highlight>
                  <a:schemeClr val="lt2"/>
                </a:highlight>
                <a:latin typeface="Gantari ExtraBold"/>
                <a:ea typeface="Gantari ExtraBold"/>
                <a:cs typeface="Gantari ExtraBold"/>
                <a:sym typeface="Gantari ExtraBold"/>
              </a:rPr>
              <a:t>IMPLEMENTASI</a:t>
            </a:r>
          </a:p>
        </p:txBody>
      </p:sp>
      <p:cxnSp>
        <p:nvCxnSpPr>
          <p:cNvPr id="9859" name="Google Shape;9859;p33"/>
          <p:cNvCxnSpPr>
            <a:stCxn id="9847" idx="2"/>
            <a:endCxn id="9849" idx="0"/>
          </p:cNvCxnSpPr>
          <p:nvPr/>
        </p:nvCxnSpPr>
        <p:spPr>
          <a:xfrm>
            <a:off x="1981723" y="2189025"/>
            <a:ext cx="0" cy="256500"/>
          </a:xfrm>
          <a:prstGeom prst="straightConnector1">
            <a:avLst/>
          </a:prstGeom>
          <a:noFill/>
          <a:ln w="9525" cap="flat" cmpd="sng">
            <a:solidFill>
              <a:schemeClr val="dk1"/>
            </a:solidFill>
            <a:prstDash val="solid"/>
            <a:round/>
            <a:headEnd type="none" w="med" len="med"/>
            <a:tailEnd type="none" w="med" len="med"/>
          </a:ln>
        </p:spPr>
      </p:cxnSp>
      <p:cxnSp>
        <p:nvCxnSpPr>
          <p:cNvPr id="9860" name="Google Shape;9860;p33"/>
          <p:cNvCxnSpPr>
            <a:stCxn id="9849" idx="2"/>
            <a:endCxn id="9851" idx="0"/>
          </p:cNvCxnSpPr>
          <p:nvPr/>
        </p:nvCxnSpPr>
        <p:spPr>
          <a:xfrm>
            <a:off x="1981723" y="2960483"/>
            <a:ext cx="0" cy="256500"/>
          </a:xfrm>
          <a:prstGeom prst="straightConnector1">
            <a:avLst/>
          </a:prstGeom>
          <a:noFill/>
          <a:ln w="9525" cap="flat" cmpd="sng">
            <a:solidFill>
              <a:schemeClr val="dk1"/>
            </a:solidFill>
            <a:prstDash val="solid"/>
            <a:round/>
            <a:headEnd type="none" w="med" len="med"/>
            <a:tailEnd type="none" w="med" len="med"/>
          </a:ln>
        </p:spPr>
      </p:cxnSp>
      <p:sp>
        <p:nvSpPr>
          <p:cNvPr id="9863" name="Google Shape;9863;p33"/>
          <p:cNvSpPr/>
          <p:nvPr/>
        </p:nvSpPr>
        <p:spPr>
          <a:xfrm>
            <a:off x="7922650" y="356430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4" name="Google Shape;9864;p33"/>
          <p:cNvSpPr/>
          <p:nvPr/>
        </p:nvSpPr>
        <p:spPr>
          <a:xfrm>
            <a:off x="7203538" y="3925250"/>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5" name="Google Shape;9865;p33"/>
          <p:cNvSpPr/>
          <p:nvPr/>
        </p:nvSpPr>
        <p:spPr>
          <a:xfrm rot="-4499992">
            <a:off x="6847733" y="393814"/>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6" name="Google Shape;9866;p33"/>
          <p:cNvSpPr/>
          <p:nvPr/>
        </p:nvSpPr>
        <p:spPr>
          <a:xfrm>
            <a:off x="6587700" y="970775"/>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7" name="Google Shape;9867;p33"/>
          <p:cNvSpPr/>
          <p:nvPr/>
        </p:nvSpPr>
        <p:spPr>
          <a:xfrm>
            <a:off x="7805125" y="80735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33"/>
        <p:cNvGrpSpPr/>
        <p:nvPr/>
      </p:nvGrpSpPr>
      <p:grpSpPr>
        <a:xfrm>
          <a:off x="0" y="0"/>
          <a:ext cx="0" cy="0"/>
          <a:chOff x="0" y="0"/>
          <a:chExt cx="0" cy="0"/>
        </a:xfrm>
      </p:grpSpPr>
      <p:grpSp>
        <p:nvGrpSpPr>
          <p:cNvPr id="9835" name="Google Shape;9835;p32"/>
          <p:cNvGrpSpPr/>
          <p:nvPr/>
        </p:nvGrpSpPr>
        <p:grpSpPr>
          <a:xfrm rot="-8100000">
            <a:off x="6012589" y="941732"/>
            <a:ext cx="2270043" cy="183536"/>
            <a:chOff x="5419725" y="2413000"/>
            <a:chExt cx="2169725" cy="175425"/>
          </a:xfrm>
        </p:grpSpPr>
        <p:sp>
          <p:nvSpPr>
            <p:cNvPr id="9836" name="Google Shape;9836;p32"/>
            <p:cNvSpPr/>
            <p:nvPr/>
          </p:nvSpPr>
          <p:spPr>
            <a:xfrm>
              <a:off x="5419725" y="2413000"/>
              <a:ext cx="2027325" cy="175425"/>
            </a:xfrm>
            <a:custGeom>
              <a:avLst/>
              <a:gdLst/>
              <a:ahLst/>
              <a:cxnLst/>
              <a:rect l="l" t="t" r="r" b="b"/>
              <a:pathLst>
                <a:path w="81093" h="7017" extrusionOk="0">
                  <a:moveTo>
                    <a:pt x="3509" y="0"/>
                  </a:moveTo>
                  <a:cubicBezTo>
                    <a:pt x="1571" y="0"/>
                    <a:pt x="0" y="1571"/>
                    <a:pt x="0" y="3508"/>
                  </a:cubicBezTo>
                  <a:cubicBezTo>
                    <a:pt x="0" y="5446"/>
                    <a:pt x="1571" y="7017"/>
                    <a:pt x="3509" y="7017"/>
                  </a:cubicBezTo>
                  <a:lnTo>
                    <a:pt x="81093" y="7017"/>
                  </a:lnTo>
                  <a:lnTo>
                    <a:pt x="8109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7" name="Google Shape;9837;p32"/>
            <p:cNvSpPr/>
            <p:nvPr/>
          </p:nvSpPr>
          <p:spPr>
            <a:xfrm>
              <a:off x="7447025" y="2413000"/>
              <a:ext cx="142425" cy="175425"/>
            </a:xfrm>
            <a:custGeom>
              <a:avLst/>
              <a:gdLst/>
              <a:ahLst/>
              <a:cxnLst/>
              <a:rect l="l" t="t" r="r" b="b"/>
              <a:pathLst>
                <a:path w="5697" h="7017" extrusionOk="0">
                  <a:moveTo>
                    <a:pt x="1" y="0"/>
                  </a:moveTo>
                  <a:lnTo>
                    <a:pt x="1" y="7017"/>
                  </a:lnTo>
                  <a:lnTo>
                    <a:pt x="5410" y="3880"/>
                  </a:lnTo>
                  <a:cubicBezTo>
                    <a:pt x="5696" y="3714"/>
                    <a:pt x="5696" y="3300"/>
                    <a:pt x="5410" y="3134"/>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8" name="Google Shape;9838;p32"/>
            <p:cNvSpPr/>
            <p:nvPr/>
          </p:nvSpPr>
          <p:spPr>
            <a:xfrm>
              <a:off x="6846100" y="2459400"/>
              <a:ext cx="492625" cy="82550"/>
            </a:xfrm>
            <a:custGeom>
              <a:avLst/>
              <a:gdLst/>
              <a:ahLst/>
              <a:cxnLst/>
              <a:rect l="l" t="t" r="r" b="b"/>
              <a:pathLst>
                <a:path w="19705" h="3302" extrusionOk="0">
                  <a:moveTo>
                    <a:pt x="1650" y="1"/>
                  </a:moveTo>
                  <a:cubicBezTo>
                    <a:pt x="740" y="1"/>
                    <a:pt x="1" y="740"/>
                    <a:pt x="1" y="1652"/>
                  </a:cubicBezTo>
                  <a:cubicBezTo>
                    <a:pt x="1" y="2562"/>
                    <a:pt x="740" y="3301"/>
                    <a:pt x="1650" y="3301"/>
                  </a:cubicBezTo>
                  <a:lnTo>
                    <a:pt x="18054" y="3301"/>
                  </a:lnTo>
                  <a:cubicBezTo>
                    <a:pt x="18966" y="3301"/>
                    <a:pt x="19705" y="2562"/>
                    <a:pt x="19705" y="1652"/>
                  </a:cubicBezTo>
                  <a:cubicBezTo>
                    <a:pt x="19705" y="740"/>
                    <a:pt x="18966" y="1"/>
                    <a:pt x="180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39" name="Google Shape;9839;p32"/>
          <p:cNvSpPr/>
          <p:nvPr/>
        </p:nvSpPr>
        <p:spPr>
          <a:xfrm>
            <a:off x="1571775" y="3702413"/>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0" name="Google Shape;9840;p32"/>
          <p:cNvSpPr/>
          <p:nvPr/>
        </p:nvSpPr>
        <p:spPr>
          <a:xfrm>
            <a:off x="1601025" y="13724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1" name="Google Shape;9841;p32"/>
          <p:cNvSpPr/>
          <p:nvPr/>
        </p:nvSpPr>
        <p:spPr>
          <a:xfrm>
            <a:off x="2888800" y="408855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882;p35">
            <a:extLst>
              <a:ext uri="{FF2B5EF4-FFF2-40B4-BE49-F238E27FC236}">
                <a16:creationId xmlns:a16="http://schemas.microsoft.com/office/drawing/2014/main" id="{6E12285E-A04B-AD42-EC6B-36C93613EE09}"/>
              </a:ext>
            </a:extLst>
          </p:cNvPr>
          <p:cNvSpPr/>
          <p:nvPr/>
        </p:nvSpPr>
        <p:spPr>
          <a:xfrm>
            <a:off x="2312050" y="1786895"/>
            <a:ext cx="1153500" cy="1153500"/>
          </a:xfrm>
          <a:prstGeom prst="roundRect">
            <a:avLst>
              <a:gd name="adj" fmla="val 8532"/>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000">
              <a:solidFill>
                <a:schemeClr val="lt2"/>
              </a:solidFill>
              <a:latin typeface="Gantari ExtraBold"/>
              <a:ea typeface="Gantari ExtraBold"/>
              <a:cs typeface="Gantari ExtraBold"/>
              <a:sym typeface="Gantari ExtraBold"/>
            </a:endParaRPr>
          </a:p>
        </p:txBody>
      </p:sp>
      <p:sp>
        <p:nvSpPr>
          <p:cNvPr id="18" name="Kotak Teks 17">
            <a:extLst>
              <a:ext uri="{FF2B5EF4-FFF2-40B4-BE49-F238E27FC236}">
                <a16:creationId xmlns:a16="http://schemas.microsoft.com/office/drawing/2014/main" id="{F34B17EE-72B8-9052-3376-5BC02A56B6B2}"/>
              </a:ext>
            </a:extLst>
          </p:cNvPr>
          <p:cNvSpPr txBox="1"/>
          <p:nvPr/>
        </p:nvSpPr>
        <p:spPr>
          <a:xfrm>
            <a:off x="2349619" y="1971230"/>
            <a:ext cx="1078361" cy="7848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5051"/>
              </a:buClr>
              <a:buSzPts val="6000"/>
              <a:buFont typeface="Gantari ExtraBold"/>
              <a:buNone/>
              <a:tabLst/>
              <a:defRPr/>
            </a:pPr>
            <a:r>
              <a:rPr kumimoji="0" lang="es" sz="4500" b="0" i="0" u="none" strike="noStrike" kern="0" cap="none" spc="0" normalizeH="0" baseline="0" noProof="0" dirty="0">
                <a:ln>
                  <a:noFill/>
                </a:ln>
                <a:solidFill>
                  <a:srgbClr val="005051"/>
                </a:solidFill>
                <a:effectLst/>
                <a:uLnTx/>
                <a:uFillTx/>
                <a:latin typeface="Gantari ExtraBold"/>
                <a:sym typeface="Gantari ExtraBold"/>
              </a:rPr>
              <a:t>01</a:t>
            </a:r>
          </a:p>
        </p:txBody>
      </p:sp>
      <p:sp>
        <p:nvSpPr>
          <p:cNvPr id="22" name="Kotak Teks 21">
            <a:extLst>
              <a:ext uri="{FF2B5EF4-FFF2-40B4-BE49-F238E27FC236}">
                <a16:creationId xmlns:a16="http://schemas.microsoft.com/office/drawing/2014/main" id="{DA50893C-25FD-21F5-367E-519857E4139E}"/>
              </a:ext>
            </a:extLst>
          </p:cNvPr>
          <p:cNvSpPr txBox="1"/>
          <p:nvPr/>
        </p:nvSpPr>
        <p:spPr>
          <a:xfrm>
            <a:off x="3626070" y="1732703"/>
            <a:ext cx="4578306" cy="1246495"/>
          </a:xfrm>
          <a:prstGeom prst="rect">
            <a:avLst/>
          </a:prstGeom>
          <a:noFill/>
        </p:spPr>
        <p:txBody>
          <a:bodyPr wrap="square">
            <a:spAutoFit/>
          </a:bodyPr>
          <a:lstStyle/>
          <a:p>
            <a:r>
              <a:rPr kumimoji="0" lang="id-ID" sz="2500" b="0" i="0" u="none" strike="noStrike" kern="0" cap="none" spc="0" normalizeH="0" baseline="0" noProof="0" dirty="0">
                <a:ln>
                  <a:noFill/>
                </a:ln>
                <a:solidFill>
                  <a:srgbClr val="005051"/>
                </a:solidFill>
                <a:effectLst/>
                <a:uLnTx/>
                <a:uFillTx/>
                <a:latin typeface="Gantari ExtraBold"/>
                <a:sym typeface="Gantari ExtraBold"/>
              </a:rPr>
              <a:t>HAKIKAT</a:t>
            </a:r>
          </a:p>
          <a:p>
            <a:r>
              <a:rPr lang="id-ID" sz="2500" dirty="0">
                <a:solidFill>
                  <a:srgbClr val="005051"/>
                </a:solidFill>
                <a:latin typeface="Gantari ExtraBold"/>
                <a:sym typeface="Gantari ExtraBold"/>
              </a:rPr>
              <a:t>PEMBELAJARAN MULTILITERASI</a:t>
            </a:r>
            <a:endParaRPr kumimoji="0" lang="id-ID" sz="2500" b="0" i="0" u="none" strike="noStrike" kern="0" cap="none" spc="0" normalizeH="0" baseline="0" noProof="0" dirty="0">
              <a:ln>
                <a:noFill/>
              </a:ln>
              <a:solidFill>
                <a:srgbClr val="005051"/>
              </a:solidFill>
              <a:effectLst/>
              <a:uLnTx/>
              <a:uFillTx/>
              <a:latin typeface="Gantari ExtraBold"/>
              <a:sym typeface="Gantari ExtraBo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71"/>
        <p:cNvGrpSpPr/>
        <p:nvPr/>
      </p:nvGrpSpPr>
      <p:grpSpPr>
        <a:xfrm>
          <a:off x="0" y="0"/>
          <a:ext cx="0" cy="0"/>
          <a:chOff x="0" y="0"/>
          <a:chExt cx="0" cy="0"/>
        </a:xfrm>
      </p:grpSpPr>
      <p:sp>
        <p:nvSpPr>
          <p:cNvPr id="9872" name="Google Shape;9872;p34"/>
          <p:cNvSpPr txBox="1">
            <a:spLocks noGrp="1"/>
          </p:cNvSpPr>
          <p:nvPr>
            <p:ph type="title"/>
          </p:nvPr>
        </p:nvSpPr>
        <p:spPr>
          <a:xfrm>
            <a:off x="1346324" y="629375"/>
            <a:ext cx="7020000" cy="120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dirty="0"/>
              <a:t>HAKIKAT</a:t>
            </a:r>
            <a:endParaRPr dirty="0"/>
          </a:p>
        </p:txBody>
      </p:sp>
      <p:sp>
        <p:nvSpPr>
          <p:cNvPr id="9873" name="Google Shape;9873;p34"/>
          <p:cNvSpPr txBox="1">
            <a:spLocks noGrp="1"/>
          </p:cNvSpPr>
          <p:nvPr>
            <p:ph type="subTitle" idx="4294967295"/>
          </p:nvPr>
        </p:nvSpPr>
        <p:spPr>
          <a:xfrm>
            <a:off x="1270650" y="1198925"/>
            <a:ext cx="7020000" cy="3885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accent2"/>
              </a:solidFill>
              <a:highlight>
                <a:schemeClr val="lt2"/>
              </a:highlight>
              <a:latin typeface="Gantari ExtraBold"/>
              <a:ea typeface="Gantari ExtraBold"/>
              <a:cs typeface="Gantari ExtraBold"/>
              <a:sym typeface="Gantari ExtraBold"/>
            </a:endParaRPr>
          </a:p>
          <a:p>
            <a:pPr marL="0" lvl="0" indent="0" algn="l" rtl="0">
              <a:spcBef>
                <a:spcPts val="0"/>
              </a:spcBef>
              <a:spcAft>
                <a:spcPts val="0"/>
              </a:spcAft>
              <a:buNone/>
            </a:pPr>
            <a:r>
              <a:rPr lang="id-ID" dirty="0">
                <a:solidFill>
                  <a:schemeClr val="accent2"/>
                </a:solidFill>
                <a:highlight>
                  <a:schemeClr val="lt2"/>
                </a:highlight>
                <a:latin typeface="Gantari ExtraBold"/>
                <a:ea typeface="Gantari ExtraBold"/>
                <a:cs typeface="Gantari ExtraBold"/>
                <a:sym typeface="Gantari ExtraBold"/>
              </a:rPr>
              <a:t>PEMBELAJARAN MULTILITERASI</a:t>
            </a:r>
            <a:endParaRPr dirty="0">
              <a:solidFill>
                <a:schemeClr val="accent2"/>
              </a:solidFill>
              <a:highlight>
                <a:schemeClr val="lt2"/>
              </a:highlight>
              <a:latin typeface="Gantari ExtraBold"/>
              <a:ea typeface="Gantari ExtraBold"/>
              <a:cs typeface="Gantari ExtraBold"/>
              <a:sym typeface="Gantari ExtraBold"/>
            </a:endParaRPr>
          </a:p>
        </p:txBody>
      </p:sp>
      <p:sp>
        <p:nvSpPr>
          <p:cNvPr id="9874" name="Google Shape;9874;p34"/>
          <p:cNvSpPr txBox="1"/>
          <p:nvPr/>
        </p:nvSpPr>
        <p:spPr>
          <a:xfrm>
            <a:off x="1270650" y="1553316"/>
            <a:ext cx="6217525" cy="622024"/>
          </a:xfrm>
          <a:prstGeom prst="rect">
            <a:avLst/>
          </a:prstGeom>
          <a:noFill/>
          <a:ln>
            <a:noFill/>
          </a:ln>
        </p:spPr>
        <p:txBody>
          <a:bodyPr spcFirstLastPara="1" wrap="square" lIns="91425" tIns="91425" rIns="91425" bIns="91425" anchor="t" anchorCtr="0">
            <a:noAutofit/>
          </a:bodyPr>
          <a:lstStyle/>
          <a:p>
            <a:pPr algn="just">
              <a:lnSpc>
                <a:spcPct val="107000"/>
              </a:lnSpc>
              <a:spcAft>
                <a:spcPts val="800"/>
              </a:spcAft>
            </a:pP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Pembelajaran</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multiliterasi</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merupakan</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paradigma</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baru</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pembelajaran</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literasi</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Pada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dasarnya</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pembelajaran</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multiliterasi</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mengajarkan</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siswa</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untuk</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berkemampuan</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berbagai</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bentuk</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literasi</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antara</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lain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literasi</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visual,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literasi</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digital,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literasi</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informasi</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literasi</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media, dan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literasi</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kritis</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Ini</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berarti</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siswa</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tidak</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hanya</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belajar</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membaca</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menulis</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teks</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cetak</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tradisional</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tetapi</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juga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menggunakan</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gambar</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grafik</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audio, video, dan media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interaktif</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lainnya</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memahami</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menyampaikan</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informasi</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id-ID" sz="1600" kern="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9875" name="Google Shape;9875;p34"/>
          <p:cNvSpPr/>
          <p:nvPr/>
        </p:nvSpPr>
        <p:spPr>
          <a:xfrm>
            <a:off x="7488175" y="996113"/>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6" name="Google Shape;9876;p34"/>
          <p:cNvSpPr/>
          <p:nvPr/>
        </p:nvSpPr>
        <p:spPr>
          <a:xfrm>
            <a:off x="7759050" y="183357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7" name="Google Shape;9877;p34"/>
          <p:cNvSpPr/>
          <p:nvPr/>
        </p:nvSpPr>
        <p:spPr>
          <a:xfrm>
            <a:off x="6972450" y="1587425"/>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81"/>
        <p:cNvGrpSpPr/>
        <p:nvPr/>
      </p:nvGrpSpPr>
      <p:grpSpPr>
        <a:xfrm>
          <a:off x="0" y="0"/>
          <a:ext cx="0" cy="0"/>
          <a:chOff x="0" y="0"/>
          <a:chExt cx="0" cy="0"/>
        </a:xfrm>
      </p:grpSpPr>
      <p:sp>
        <p:nvSpPr>
          <p:cNvPr id="9882" name="Google Shape;9882;p35"/>
          <p:cNvSpPr/>
          <p:nvPr/>
        </p:nvSpPr>
        <p:spPr>
          <a:xfrm>
            <a:off x="2387700" y="1859862"/>
            <a:ext cx="1153500" cy="1153500"/>
          </a:xfrm>
          <a:prstGeom prst="roundRect">
            <a:avLst>
              <a:gd name="adj" fmla="val 8532"/>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000">
              <a:solidFill>
                <a:schemeClr val="lt2"/>
              </a:solidFill>
              <a:latin typeface="Gantari ExtraBold"/>
              <a:ea typeface="Gantari ExtraBold"/>
              <a:cs typeface="Gantari ExtraBold"/>
              <a:sym typeface="Gantari ExtraBold"/>
            </a:endParaRPr>
          </a:p>
        </p:txBody>
      </p:sp>
      <p:sp>
        <p:nvSpPr>
          <p:cNvPr id="9883" name="Google Shape;9883;p35"/>
          <p:cNvSpPr txBox="1">
            <a:spLocks noGrp="1"/>
          </p:cNvSpPr>
          <p:nvPr>
            <p:ph type="title"/>
          </p:nvPr>
        </p:nvSpPr>
        <p:spPr>
          <a:xfrm>
            <a:off x="3621347" y="1759962"/>
            <a:ext cx="4541400" cy="1353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d-ID" sz="2500" dirty="0"/>
              <a:t>KOMPONEN PEMBELAJARAN MULTILITERASI</a:t>
            </a:r>
            <a:endParaRPr sz="2500" dirty="0"/>
          </a:p>
        </p:txBody>
      </p:sp>
      <p:sp>
        <p:nvSpPr>
          <p:cNvPr id="9884" name="Google Shape;9884;p35"/>
          <p:cNvSpPr txBox="1">
            <a:spLocks noGrp="1"/>
          </p:cNvSpPr>
          <p:nvPr>
            <p:ph type="title" idx="2"/>
          </p:nvPr>
        </p:nvSpPr>
        <p:spPr>
          <a:xfrm>
            <a:off x="2387700" y="2015712"/>
            <a:ext cx="1153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0</a:t>
            </a:r>
            <a:r>
              <a:rPr lang="id-ID" dirty="0"/>
              <a:t>2</a:t>
            </a:r>
            <a:endParaRPr dirty="0"/>
          </a:p>
        </p:txBody>
      </p:sp>
      <p:sp>
        <p:nvSpPr>
          <p:cNvPr id="9885" name="Google Shape;9885;p35"/>
          <p:cNvSpPr/>
          <p:nvPr/>
        </p:nvSpPr>
        <p:spPr>
          <a:xfrm>
            <a:off x="6749650" y="1791375"/>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6" name="Google Shape;9886;p35"/>
          <p:cNvSpPr/>
          <p:nvPr/>
        </p:nvSpPr>
        <p:spPr>
          <a:xfrm>
            <a:off x="1473000" y="4113650"/>
            <a:ext cx="117525" cy="110100"/>
          </a:xfrm>
          <a:custGeom>
            <a:avLst/>
            <a:gdLst/>
            <a:ahLst/>
            <a:cxnLst/>
            <a:rect l="l" t="t" r="r" b="b"/>
            <a:pathLst>
              <a:path w="4701" h="4404" extrusionOk="0">
                <a:moveTo>
                  <a:pt x="2857" y="1059"/>
                </a:moveTo>
                <a:cubicBezTo>
                  <a:pt x="2871" y="1059"/>
                  <a:pt x="2889" y="1066"/>
                  <a:pt x="2907" y="1075"/>
                </a:cubicBezTo>
                <a:lnTo>
                  <a:pt x="2907" y="1075"/>
                </a:lnTo>
                <a:cubicBezTo>
                  <a:pt x="2887" y="1068"/>
                  <a:pt x="2858" y="1059"/>
                  <a:pt x="2857" y="1059"/>
                </a:cubicBezTo>
                <a:close/>
                <a:moveTo>
                  <a:pt x="3421" y="1604"/>
                </a:moveTo>
                <a:cubicBezTo>
                  <a:pt x="3421" y="1622"/>
                  <a:pt x="3425" y="1637"/>
                  <a:pt x="3429" y="1646"/>
                </a:cubicBezTo>
                <a:lnTo>
                  <a:pt x="3429" y="1646"/>
                </a:lnTo>
                <a:cubicBezTo>
                  <a:pt x="3424" y="1631"/>
                  <a:pt x="3421" y="1617"/>
                  <a:pt x="3421" y="1604"/>
                </a:cubicBezTo>
                <a:lnTo>
                  <a:pt x="3421" y="1604"/>
                </a:lnTo>
                <a:cubicBezTo>
                  <a:pt x="3421" y="1604"/>
                  <a:pt x="3421" y="1604"/>
                  <a:pt x="3421" y="1604"/>
                </a:cubicBezTo>
                <a:close/>
                <a:moveTo>
                  <a:pt x="1746" y="3318"/>
                </a:moveTo>
                <a:lnTo>
                  <a:pt x="1746" y="3318"/>
                </a:lnTo>
                <a:cubicBezTo>
                  <a:pt x="1767" y="3326"/>
                  <a:pt x="1805" y="3338"/>
                  <a:pt x="1803" y="3338"/>
                </a:cubicBezTo>
                <a:cubicBezTo>
                  <a:pt x="1802" y="3338"/>
                  <a:pt x="1800" y="3339"/>
                  <a:pt x="1799" y="3339"/>
                </a:cubicBezTo>
                <a:cubicBezTo>
                  <a:pt x="1786" y="3339"/>
                  <a:pt x="1766" y="3330"/>
                  <a:pt x="1746" y="3318"/>
                </a:cubicBezTo>
                <a:close/>
                <a:moveTo>
                  <a:pt x="2463" y="3393"/>
                </a:moveTo>
                <a:cubicBezTo>
                  <a:pt x="2461" y="3393"/>
                  <a:pt x="2458" y="3393"/>
                  <a:pt x="2456" y="3393"/>
                </a:cubicBezTo>
                <a:lnTo>
                  <a:pt x="2456" y="3393"/>
                </a:lnTo>
                <a:cubicBezTo>
                  <a:pt x="2459" y="3393"/>
                  <a:pt x="2461" y="3393"/>
                  <a:pt x="2463" y="3393"/>
                </a:cubicBezTo>
                <a:close/>
                <a:moveTo>
                  <a:pt x="2389" y="989"/>
                </a:moveTo>
                <a:cubicBezTo>
                  <a:pt x="2440" y="989"/>
                  <a:pt x="2490" y="989"/>
                  <a:pt x="2541" y="993"/>
                </a:cubicBezTo>
                <a:cubicBezTo>
                  <a:pt x="2562" y="993"/>
                  <a:pt x="2582" y="997"/>
                  <a:pt x="2603" y="998"/>
                </a:cubicBezTo>
                <a:lnTo>
                  <a:pt x="2603" y="998"/>
                </a:lnTo>
                <a:cubicBezTo>
                  <a:pt x="2682" y="1018"/>
                  <a:pt x="2761" y="1029"/>
                  <a:pt x="2840" y="1054"/>
                </a:cubicBezTo>
                <a:cubicBezTo>
                  <a:pt x="2859" y="1061"/>
                  <a:pt x="2878" y="1069"/>
                  <a:pt x="2895" y="1076"/>
                </a:cubicBezTo>
                <a:cubicBezTo>
                  <a:pt x="2906" y="1079"/>
                  <a:pt x="2914" y="1081"/>
                  <a:pt x="2919" y="1082"/>
                </a:cubicBezTo>
                <a:lnTo>
                  <a:pt x="2919" y="1082"/>
                </a:lnTo>
                <a:cubicBezTo>
                  <a:pt x="2944" y="1096"/>
                  <a:pt x="2969" y="1113"/>
                  <a:pt x="2985" y="1122"/>
                </a:cubicBezTo>
                <a:cubicBezTo>
                  <a:pt x="3017" y="1141"/>
                  <a:pt x="3048" y="1162"/>
                  <a:pt x="3080" y="1181"/>
                </a:cubicBezTo>
                <a:cubicBezTo>
                  <a:pt x="3087" y="1185"/>
                  <a:pt x="3093" y="1189"/>
                  <a:pt x="3098" y="1192"/>
                </a:cubicBezTo>
                <a:lnTo>
                  <a:pt x="3098" y="1192"/>
                </a:lnTo>
                <a:cubicBezTo>
                  <a:pt x="3161" y="1249"/>
                  <a:pt x="3221" y="1304"/>
                  <a:pt x="3276" y="1366"/>
                </a:cubicBezTo>
                <a:cubicBezTo>
                  <a:pt x="3281" y="1373"/>
                  <a:pt x="3285" y="1379"/>
                  <a:pt x="3290" y="1385"/>
                </a:cubicBezTo>
                <a:lnTo>
                  <a:pt x="3290" y="1385"/>
                </a:lnTo>
                <a:cubicBezTo>
                  <a:pt x="3308" y="1414"/>
                  <a:pt x="3331" y="1442"/>
                  <a:pt x="3350" y="1474"/>
                </a:cubicBezTo>
                <a:cubicBezTo>
                  <a:pt x="3369" y="1505"/>
                  <a:pt x="3386" y="1537"/>
                  <a:pt x="3402" y="1568"/>
                </a:cubicBezTo>
                <a:cubicBezTo>
                  <a:pt x="3409" y="1579"/>
                  <a:pt x="3415" y="1591"/>
                  <a:pt x="3421" y="1604"/>
                </a:cubicBezTo>
                <a:lnTo>
                  <a:pt x="3421" y="1604"/>
                </a:lnTo>
                <a:cubicBezTo>
                  <a:pt x="3421" y="1603"/>
                  <a:pt x="3421" y="1601"/>
                  <a:pt x="3421" y="1600"/>
                </a:cubicBezTo>
                <a:lnTo>
                  <a:pt x="3421" y="1600"/>
                </a:lnTo>
                <a:cubicBezTo>
                  <a:pt x="3421" y="1601"/>
                  <a:pt x="3421" y="1603"/>
                  <a:pt x="3421" y="1604"/>
                </a:cubicBezTo>
                <a:lnTo>
                  <a:pt x="3421" y="1604"/>
                </a:lnTo>
                <a:cubicBezTo>
                  <a:pt x="3423" y="1608"/>
                  <a:pt x="3426" y="1613"/>
                  <a:pt x="3428" y="1617"/>
                </a:cubicBezTo>
                <a:cubicBezTo>
                  <a:pt x="3443" y="1647"/>
                  <a:pt x="3443" y="1660"/>
                  <a:pt x="3439" y="1660"/>
                </a:cubicBezTo>
                <a:cubicBezTo>
                  <a:pt x="3437" y="1660"/>
                  <a:pt x="3432" y="1655"/>
                  <a:pt x="3429" y="1646"/>
                </a:cubicBezTo>
                <a:lnTo>
                  <a:pt x="3429" y="1646"/>
                </a:lnTo>
                <a:cubicBezTo>
                  <a:pt x="3444" y="1699"/>
                  <a:pt x="3478" y="1760"/>
                  <a:pt x="3491" y="1802"/>
                </a:cubicBezTo>
                <a:cubicBezTo>
                  <a:pt x="3499" y="1838"/>
                  <a:pt x="3508" y="1874"/>
                  <a:pt x="3516" y="1910"/>
                </a:cubicBezTo>
                <a:cubicBezTo>
                  <a:pt x="3520" y="1933"/>
                  <a:pt x="3525" y="1954"/>
                  <a:pt x="3529" y="1977"/>
                </a:cubicBezTo>
                <a:cubicBezTo>
                  <a:pt x="3534" y="2005"/>
                  <a:pt x="3536" y="2015"/>
                  <a:pt x="3537" y="2015"/>
                </a:cubicBezTo>
                <a:cubicBezTo>
                  <a:pt x="3539" y="2015"/>
                  <a:pt x="3529" y="1942"/>
                  <a:pt x="3525" y="1939"/>
                </a:cubicBezTo>
                <a:lnTo>
                  <a:pt x="3525" y="1939"/>
                </a:lnTo>
                <a:cubicBezTo>
                  <a:pt x="3550" y="1954"/>
                  <a:pt x="3537" y="2142"/>
                  <a:pt x="3537" y="2173"/>
                </a:cubicBezTo>
                <a:cubicBezTo>
                  <a:pt x="3537" y="2215"/>
                  <a:pt x="3535" y="2257"/>
                  <a:pt x="3533" y="2297"/>
                </a:cubicBezTo>
                <a:cubicBezTo>
                  <a:pt x="3532" y="2309"/>
                  <a:pt x="3530" y="2321"/>
                  <a:pt x="3530" y="2332"/>
                </a:cubicBezTo>
                <a:lnTo>
                  <a:pt x="3530" y="2332"/>
                </a:lnTo>
                <a:cubicBezTo>
                  <a:pt x="3515" y="2405"/>
                  <a:pt x="3504" y="2475"/>
                  <a:pt x="3482" y="2546"/>
                </a:cubicBezTo>
                <a:cubicBezTo>
                  <a:pt x="3474" y="2582"/>
                  <a:pt x="3461" y="2618"/>
                  <a:pt x="3449" y="2651"/>
                </a:cubicBezTo>
                <a:cubicBezTo>
                  <a:pt x="3445" y="2664"/>
                  <a:pt x="3440" y="2676"/>
                  <a:pt x="3436" y="2687"/>
                </a:cubicBezTo>
                <a:lnTo>
                  <a:pt x="3436" y="2687"/>
                </a:lnTo>
                <a:cubicBezTo>
                  <a:pt x="3400" y="2753"/>
                  <a:pt x="3369" y="2818"/>
                  <a:pt x="3329" y="2881"/>
                </a:cubicBezTo>
                <a:cubicBezTo>
                  <a:pt x="3324" y="2889"/>
                  <a:pt x="3303" y="2918"/>
                  <a:pt x="3287" y="2941"/>
                </a:cubicBezTo>
                <a:lnTo>
                  <a:pt x="3287" y="2941"/>
                </a:lnTo>
                <a:cubicBezTo>
                  <a:pt x="3267" y="2964"/>
                  <a:pt x="3233" y="3004"/>
                  <a:pt x="3223" y="3014"/>
                </a:cubicBezTo>
                <a:cubicBezTo>
                  <a:pt x="3198" y="3041"/>
                  <a:pt x="3171" y="3068"/>
                  <a:pt x="3141" y="3094"/>
                </a:cubicBezTo>
                <a:cubicBezTo>
                  <a:pt x="3129" y="3108"/>
                  <a:pt x="3114" y="3119"/>
                  <a:pt x="3099" y="3134"/>
                </a:cubicBezTo>
                <a:cubicBezTo>
                  <a:pt x="3075" y="3155"/>
                  <a:pt x="3071" y="3163"/>
                  <a:pt x="3076" y="3163"/>
                </a:cubicBezTo>
                <a:cubicBezTo>
                  <a:pt x="3077" y="3163"/>
                  <a:pt x="3078" y="3163"/>
                  <a:pt x="3079" y="3162"/>
                </a:cubicBezTo>
                <a:lnTo>
                  <a:pt x="3079" y="3162"/>
                </a:lnTo>
                <a:cubicBezTo>
                  <a:pt x="3022" y="3203"/>
                  <a:pt x="2922" y="3245"/>
                  <a:pt x="2888" y="3262"/>
                </a:cubicBezTo>
                <a:cubicBezTo>
                  <a:pt x="2864" y="3275"/>
                  <a:pt x="2802" y="3297"/>
                  <a:pt x="2805" y="3297"/>
                </a:cubicBezTo>
                <a:cubicBezTo>
                  <a:pt x="2807" y="3297"/>
                  <a:pt x="2821" y="3292"/>
                  <a:pt x="2858" y="3281"/>
                </a:cubicBezTo>
                <a:lnTo>
                  <a:pt x="2858" y="3281"/>
                </a:lnTo>
                <a:cubicBezTo>
                  <a:pt x="2819" y="3294"/>
                  <a:pt x="2781" y="3309"/>
                  <a:pt x="2743" y="3323"/>
                </a:cubicBezTo>
                <a:cubicBezTo>
                  <a:pt x="2642" y="3355"/>
                  <a:pt x="2541" y="3376"/>
                  <a:pt x="2438" y="3395"/>
                </a:cubicBezTo>
                <a:cubicBezTo>
                  <a:pt x="2437" y="3395"/>
                  <a:pt x="2437" y="3395"/>
                  <a:pt x="2436" y="3395"/>
                </a:cubicBezTo>
                <a:lnTo>
                  <a:pt x="2436" y="3395"/>
                </a:lnTo>
                <a:cubicBezTo>
                  <a:pt x="2416" y="3397"/>
                  <a:pt x="2395" y="3400"/>
                  <a:pt x="2374" y="3401"/>
                </a:cubicBezTo>
                <a:cubicBezTo>
                  <a:pt x="2330" y="3406"/>
                  <a:pt x="2286" y="3406"/>
                  <a:pt x="2240" y="3408"/>
                </a:cubicBezTo>
                <a:cubicBezTo>
                  <a:pt x="2191" y="3408"/>
                  <a:pt x="2143" y="3406"/>
                  <a:pt x="2094" y="3403"/>
                </a:cubicBezTo>
                <a:cubicBezTo>
                  <a:pt x="2078" y="3402"/>
                  <a:pt x="2063" y="3400"/>
                  <a:pt x="2047" y="3399"/>
                </a:cubicBezTo>
                <a:lnTo>
                  <a:pt x="2047" y="3399"/>
                </a:lnTo>
                <a:cubicBezTo>
                  <a:pt x="1970" y="3377"/>
                  <a:pt x="1891" y="3367"/>
                  <a:pt x="1814" y="3340"/>
                </a:cubicBezTo>
                <a:cubicBezTo>
                  <a:pt x="1797" y="3334"/>
                  <a:pt x="1778" y="3325"/>
                  <a:pt x="1761" y="3321"/>
                </a:cubicBezTo>
                <a:cubicBezTo>
                  <a:pt x="1752" y="3318"/>
                  <a:pt x="1745" y="3316"/>
                  <a:pt x="1741" y="3315"/>
                </a:cubicBezTo>
                <a:lnTo>
                  <a:pt x="1741" y="3315"/>
                </a:lnTo>
                <a:cubicBezTo>
                  <a:pt x="1715" y="3301"/>
                  <a:pt x="1691" y="3283"/>
                  <a:pt x="1679" y="3277"/>
                </a:cubicBezTo>
                <a:cubicBezTo>
                  <a:pt x="1648" y="3260"/>
                  <a:pt x="1618" y="3241"/>
                  <a:pt x="1586" y="3220"/>
                </a:cubicBezTo>
                <a:cubicBezTo>
                  <a:pt x="1572" y="3210"/>
                  <a:pt x="1559" y="3199"/>
                  <a:pt x="1542" y="3191"/>
                </a:cubicBezTo>
                <a:cubicBezTo>
                  <a:pt x="1526" y="3180"/>
                  <a:pt x="1519" y="3175"/>
                  <a:pt x="1519" y="3175"/>
                </a:cubicBezTo>
                <a:lnTo>
                  <a:pt x="1519" y="3175"/>
                </a:lnTo>
                <a:cubicBezTo>
                  <a:pt x="1519" y="3175"/>
                  <a:pt x="1582" y="3218"/>
                  <a:pt x="1580" y="3218"/>
                </a:cubicBezTo>
                <a:cubicBezTo>
                  <a:pt x="1579" y="3218"/>
                  <a:pt x="1579" y="3218"/>
                  <a:pt x="1578" y="3218"/>
                </a:cubicBezTo>
                <a:cubicBezTo>
                  <a:pt x="1541" y="3218"/>
                  <a:pt x="1422" y="3070"/>
                  <a:pt x="1399" y="3045"/>
                </a:cubicBezTo>
                <a:cubicBezTo>
                  <a:pt x="1385" y="3030"/>
                  <a:pt x="1354" y="2977"/>
                  <a:pt x="1351" y="2977"/>
                </a:cubicBezTo>
                <a:cubicBezTo>
                  <a:pt x="1350" y="2977"/>
                  <a:pt x="1353" y="2985"/>
                  <a:pt x="1363" y="3005"/>
                </a:cubicBezTo>
                <a:cubicBezTo>
                  <a:pt x="1372" y="3024"/>
                  <a:pt x="1376" y="3032"/>
                  <a:pt x="1375" y="3032"/>
                </a:cubicBezTo>
                <a:cubicBezTo>
                  <a:pt x="1373" y="3032"/>
                  <a:pt x="1335" y="2962"/>
                  <a:pt x="1325" y="2946"/>
                </a:cubicBezTo>
                <a:cubicBezTo>
                  <a:pt x="1285" y="2881"/>
                  <a:pt x="1252" y="2814"/>
                  <a:pt x="1215" y="2747"/>
                </a:cubicBezTo>
                <a:lnTo>
                  <a:pt x="1215" y="2747"/>
                </a:lnTo>
                <a:cubicBezTo>
                  <a:pt x="1214" y="2744"/>
                  <a:pt x="1213" y="2740"/>
                  <a:pt x="1211" y="2736"/>
                </a:cubicBezTo>
                <a:cubicBezTo>
                  <a:pt x="1199" y="2702"/>
                  <a:pt x="1186" y="2668"/>
                  <a:pt x="1176" y="2634"/>
                </a:cubicBezTo>
                <a:cubicBezTo>
                  <a:pt x="1152" y="2559"/>
                  <a:pt x="1134" y="2481"/>
                  <a:pt x="1119" y="2403"/>
                </a:cubicBezTo>
                <a:cubicBezTo>
                  <a:pt x="1118" y="2401"/>
                  <a:pt x="1118" y="2399"/>
                  <a:pt x="1118" y="2397"/>
                </a:cubicBezTo>
                <a:lnTo>
                  <a:pt x="1118" y="2397"/>
                </a:lnTo>
                <a:cubicBezTo>
                  <a:pt x="1121" y="2365"/>
                  <a:pt x="1108" y="2315"/>
                  <a:pt x="1106" y="2283"/>
                </a:cubicBezTo>
                <a:cubicBezTo>
                  <a:pt x="1102" y="2203"/>
                  <a:pt x="1102" y="2123"/>
                  <a:pt x="1106" y="2042"/>
                </a:cubicBezTo>
                <a:cubicBezTo>
                  <a:pt x="1107" y="2033"/>
                  <a:pt x="1111" y="1998"/>
                  <a:pt x="1114" y="1970"/>
                </a:cubicBezTo>
                <a:lnTo>
                  <a:pt x="1114" y="1970"/>
                </a:lnTo>
                <a:cubicBezTo>
                  <a:pt x="1118" y="1946"/>
                  <a:pt x="1123" y="1911"/>
                  <a:pt x="1125" y="1899"/>
                </a:cubicBezTo>
                <a:cubicBezTo>
                  <a:pt x="1144" y="1813"/>
                  <a:pt x="1169" y="1731"/>
                  <a:pt x="1197" y="1646"/>
                </a:cubicBezTo>
                <a:cubicBezTo>
                  <a:pt x="1199" y="1641"/>
                  <a:pt x="1200" y="1636"/>
                  <a:pt x="1201" y="1632"/>
                </a:cubicBezTo>
                <a:lnTo>
                  <a:pt x="1201" y="1632"/>
                </a:lnTo>
                <a:cubicBezTo>
                  <a:pt x="1203" y="1629"/>
                  <a:pt x="1205" y="1625"/>
                  <a:pt x="1207" y="1621"/>
                </a:cubicBezTo>
                <a:cubicBezTo>
                  <a:pt x="1228" y="1583"/>
                  <a:pt x="1247" y="1545"/>
                  <a:pt x="1268" y="1507"/>
                </a:cubicBezTo>
                <a:cubicBezTo>
                  <a:pt x="1289" y="1469"/>
                  <a:pt x="1315" y="1434"/>
                  <a:pt x="1338" y="1398"/>
                </a:cubicBezTo>
                <a:cubicBezTo>
                  <a:pt x="1341" y="1393"/>
                  <a:pt x="1343" y="1390"/>
                  <a:pt x="1345" y="1386"/>
                </a:cubicBezTo>
                <a:lnTo>
                  <a:pt x="1345" y="1386"/>
                </a:lnTo>
                <a:cubicBezTo>
                  <a:pt x="1346" y="1386"/>
                  <a:pt x="1346" y="1386"/>
                  <a:pt x="1346" y="1385"/>
                </a:cubicBezTo>
                <a:cubicBezTo>
                  <a:pt x="1400" y="1328"/>
                  <a:pt x="1455" y="1276"/>
                  <a:pt x="1512" y="1222"/>
                </a:cubicBezTo>
                <a:lnTo>
                  <a:pt x="1512" y="1222"/>
                </a:lnTo>
                <a:cubicBezTo>
                  <a:pt x="1525" y="1213"/>
                  <a:pt x="1537" y="1203"/>
                  <a:pt x="1551" y="1194"/>
                </a:cubicBezTo>
                <a:cubicBezTo>
                  <a:pt x="1589" y="1170"/>
                  <a:pt x="1629" y="1147"/>
                  <a:pt x="1669" y="1126"/>
                </a:cubicBezTo>
                <a:cubicBezTo>
                  <a:pt x="1681" y="1119"/>
                  <a:pt x="1698" y="1113"/>
                  <a:pt x="1711" y="1105"/>
                </a:cubicBezTo>
                <a:lnTo>
                  <a:pt x="1711" y="1105"/>
                </a:lnTo>
                <a:cubicBezTo>
                  <a:pt x="1754" y="1092"/>
                  <a:pt x="1796" y="1075"/>
                  <a:pt x="1839" y="1063"/>
                </a:cubicBezTo>
                <a:cubicBezTo>
                  <a:pt x="1883" y="1050"/>
                  <a:pt x="1928" y="1042"/>
                  <a:pt x="1972" y="1031"/>
                </a:cubicBezTo>
                <a:cubicBezTo>
                  <a:pt x="1977" y="1030"/>
                  <a:pt x="1984" y="1028"/>
                  <a:pt x="1991" y="1026"/>
                </a:cubicBezTo>
                <a:lnTo>
                  <a:pt x="1991" y="1026"/>
                </a:lnTo>
                <a:cubicBezTo>
                  <a:pt x="2008" y="1025"/>
                  <a:pt x="2026" y="1024"/>
                  <a:pt x="2044" y="1023"/>
                </a:cubicBezTo>
                <a:cubicBezTo>
                  <a:pt x="2066" y="1021"/>
                  <a:pt x="2088" y="1018"/>
                  <a:pt x="2110" y="1014"/>
                </a:cubicBezTo>
                <a:lnTo>
                  <a:pt x="2110" y="1014"/>
                </a:lnTo>
                <a:cubicBezTo>
                  <a:pt x="2131" y="1012"/>
                  <a:pt x="2153" y="1010"/>
                  <a:pt x="2174" y="1006"/>
                </a:cubicBezTo>
                <a:cubicBezTo>
                  <a:pt x="2179" y="1005"/>
                  <a:pt x="2184" y="1004"/>
                  <a:pt x="2190" y="1003"/>
                </a:cubicBezTo>
                <a:lnTo>
                  <a:pt x="2190" y="1003"/>
                </a:lnTo>
                <a:cubicBezTo>
                  <a:pt x="2199" y="1002"/>
                  <a:pt x="2230" y="999"/>
                  <a:pt x="2246" y="998"/>
                </a:cubicBezTo>
                <a:cubicBezTo>
                  <a:pt x="2294" y="993"/>
                  <a:pt x="2341" y="991"/>
                  <a:pt x="2389" y="989"/>
                </a:cubicBezTo>
                <a:close/>
                <a:moveTo>
                  <a:pt x="2432" y="0"/>
                </a:moveTo>
                <a:cubicBezTo>
                  <a:pt x="2284" y="0"/>
                  <a:pt x="2135" y="12"/>
                  <a:pt x="1987" y="33"/>
                </a:cubicBezTo>
                <a:lnTo>
                  <a:pt x="1987" y="33"/>
                </a:lnTo>
                <a:cubicBezTo>
                  <a:pt x="1519" y="79"/>
                  <a:pt x="1082" y="246"/>
                  <a:pt x="740" y="578"/>
                </a:cubicBezTo>
                <a:cubicBezTo>
                  <a:pt x="443" y="863"/>
                  <a:pt x="236" y="1259"/>
                  <a:pt x="158" y="1661"/>
                </a:cubicBezTo>
                <a:cubicBezTo>
                  <a:pt x="0" y="2476"/>
                  <a:pt x="228" y="3406"/>
                  <a:pt x="895" y="3941"/>
                </a:cubicBezTo>
                <a:cubicBezTo>
                  <a:pt x="1282" y="4251"/>
                  <a:pt x="1776" y="4404"/>
                  <a:pt x="2272" y="4404"/>
                </a:cubicBezTo>
                <a:cubicBezTo>
                  <a:pt x="2762" y="4404"/>
                  <a:pt x="3253" y="4255"/>
                  <a:pt x="3645" y="3962"/>
                </a:cubicBezTo>
                <a:cubicBezTo>
                  <a:pt x="4395" y="3401"/>
                  <a:pt x="4700" y="2409"/>
                  <a:pt x="4443" y="1512"/>
                </a:cubicBezTo>
                <a:cubicBezTo>
                  <a:pt x="4304" y="1025"/>
                  <a:pt x="4005" y="604"/>
                  <a:pt x="3584" y="321"/>
                </a:cubicBezTo>
                <a:cubicBezTo>
                  <a:pt x="3238" y="89"/>
                  <a:pt x="2838" y="0"/>
                  <a:pt x="2432" y="0"/>
                </a:cubicBezTo>
                <a:close/>
              </a:path>
            </a:pathLst>
          </a:custGeom>
          <a:solidFill>
            <a:srgbClr val="48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7" name="Google Shape;9887;p35"/>
          <p:cNvSpPr/>
          <p:nvPr/>
        </p:nvSpPr>
        <p:spPr>
          <a:xfrm>
            <a:off x="6649225" y="3670850"/>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88" name="Google Shape;9888;p35"/>
          <p:cNvGrpSpPr/>
          <p:nvPr/>
        </p:nvGrpSpPr>
        <p:grpSpPr>
          <a:xfrm>
            <a:off x="6538223" y="163649"/>
            <a:ext cx="1356637" cy="1528669"/>
            <a:chOff x="6638425" y="262025"/>
            <a:chExt cx="1356637" cy="1528669"/>
          </a:xfrm>
        </p:grpSpPr>
        <p:sp>
          <p:nvSpPr>
            <p:cNvPr id="9889" name="Google Shape;9889;p35"/>
            <p:cNvSpPr/>
            <p:nvPr/>
          </p:nvSpPr>
          <p:spPr>
            <a:xfrm>
              <a:off x="6766473" y="490494"/>
              <a:ext cx="1228589" cy="1300201"/>
            </a:xfrm>
            <a:custGeom>
              <a:avLst/>
              <a:gdLst/>
              <a:ahLst/>
              <a:cxnLst/>
              <a:rect l="l" t="t" r="r" b="b"/>
              <a:pathLst>
                <a:path w="34244" h="36240" extrusionOk="0">
                  <a:moveTo>
                    <a:pt x="10629" y="0"/>
                  </a:moveTo>
                  <a:cubicBezTo>
                    <a:pt x="9833" y="0"/>
                    <a:pt x="0" y="8812"/>
                    <a:pt x="284" y="9136"/>
                  </a:cubicBezTo>
                  <a:cubicBezTo>
                    <a:pt x="8459" y="18463"/>
                    <a:pt x="17432" y="27584"/>
                    <a:pt x="26416" y="36131"/>
                  </a:cubicBezTo>
                  <a:cubicBezTo>
                    <a:pt x="26496" y="36207"/>
                    <a:pt x="26692" y="36240"/>
                    <a:pt x="26890" y="36240"/>
                  </a:cubicBezTo>
                  <a:cubicBezTo>
                    <a:pt x="27102" y="36240"/>
                    <a:pt x="27316" y="36202"/>
                    <a:pt x="27390" y="36139"/>
                  </a:cubicBezTo>
                  <a:cubicBezTo>
                    <a:pt x="28573" y="35143"/>
                    <a:pt x="33730" y="30702"/>
                    <a:pt x="34136" y="30195"/>
                  </a:cubicBezTo>
                  <a:cubicBezTo>
                    <a:pt x="34243" y="30058"/>
                    <a:pt x="34206" y="29531"/>
                    <a:pt x="34110" y="29380"/>
                  </a:cubicBezTo>
                  <a:cubicBezTo>
                    <a:pt x="31722" y="25670"/>
                    <a:pt x="15163" y="5150"/>
                    <a:pt x="10670" y="15"/>
                  </a:cubicBezTo>
                  <a:cubicBezTo>
                    <a:pt x="10662" y="5"/>
                    <a:pt x="10648" y="0"/>
                    <a:pt x="106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0" name="Google Shape;9890;p35"/>
            <p:cNvSpPr/>
            <p:nvPr/>
          </p:nvSpPr>
          <p:spPr>
            <a:xfrm>
              <a:off x="6638425" y="262025"/>
              <a:ext cx="134038" cy="172571"/>
            </a:xfrm>
            <a:custGeom>
              <a:avLst/>
              <a:gdLst/>
              <a:ahLst/>
              <a:cxnLst/>
              <a:rect l="l" t="t" r="r" b="b"/>
              <a:pathLst>
                <a:path w="3736" h="4810" extrusionOk="0">
                  <a:moveTo>
                    <a:pt x="912" y="0"/>
                  </a:moveTo>
                  <a:cubicBezTo>
                    <a:pt x="834" y="0"/>
                    <a:pt x="757" y="35"/>
                    <a:pt x="716" y="108"/>
                  </a:cubicBezTo>
                  <a:cubicBezTo>
                    <a:pt x="338" y="770"/>
                    <a:pt x="249" y="1520"/>
                    <a:pt x="34" y="2240"/>
                  </a:cubicBezTo>
                  <a:cubicBezTo>
                    <a:pt x="0" y="2357"/>
                    <a:pt x="50" y="2450"/>
                    <a:pt x="125" y="2506"/>
                  </a:cubicBezTo>
                  <a:cubicBezTo>
                    <a:pt x="135" y="2526"/>
                    <a:pt x="143" y="2548"/>
                    <a:pt x="161" y="2568"/>
                  </a:cubicBezTo>
                  <a:cubicBezTo>
                    <a:pt x="698" y="3192"/>
                    <a:pt x="1384" y="3997"/>
                    <a:pt x="2006" y="4554"/>
                  </a:cubicBezTo>
                  <a:cubicBezTo>
                    <a:pt x="2209" y="4735"/>
                    <a:pt x="2367" y="4809"/>
                    <a:pt x="2504" y="4809"/>
                  </a:cubicBezTo>
                  <a:cubicBezTo>
                    <a:pt x="2785" y="4809"/>
                    <a:pt x="2972" y="4495"/>
                    <a:pt x="3259" y="4156"/>
                  </a:cubicBezTo>
                  <a:cubicBezTo>
                    <a:pt x="3736" y="3592"/>
                    <a:pt x="3718" y="3198"/>
                    <a:pt x="3271" y="2645"/>
                  </a:cubicBezTo>
                  <a:cubicBezTo>
                    <a:pt x="2569" y="1776"/>
                    <a:pt x="1833" y="927"/>
                    <a:pt x="1102" y="82"/>
                  </a:cubicBezTo>
                  <a:cubicBezTo>
                    <a:pt x="1054" y="29"/>
                    <a:pt x="983" y="0"/>
                    <a:pt x="9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1" name="Google Shape;9891;p35"/>
            <p:cNvSpPr/>
            <p:nvPr/>
          </p:nvSpPr>
          <p:spPr>
            <a:xfrm>
              <a:off x="6664042" y="326999"/>
              <a:ext cx="482409" cy="485494"/>
            </a:xfrm>
            <a:custGeom>
              <a:avLst/>
              <a:gdLst/>
              <a:ahLst/>
              <a:cxnLst/>
              <a:rect l="l" t="t" r="r" b="b"/>
              <a:pathLst>
                <a:path w="13446" h="13532" extrusionOk="0">
                  <a:moveTo>
                    <a:pt x="2810" y="0"/>
                  </a:moveTo>
                  <a:cubicBezTo>
                    <a:pt x="2498" y="0"/>
                    <a:pt x="0" y="2309"/>
                    <a:pt x="67" y="2417"/>
                  </a:cubicBezTo>
                  <a:cubicBezTo>
                    <a:pt x="435" y="3003"/>
                    <a:pt x="1087" y="3588"/>
                    <a:pt x="1527" y="4117"/>
                  </a:cubicBezTo>
                  <a:cubicBezTo>
                    <a:pt x="2258" y="4997"/>
                    <a:pt x="2746" y="6087"/>
                    <a:pt x="3089" y="7170"/>
                  </a:cubicBezTo>
                  <a:cubicBezTo>
                    <a:pt x="3662" y="8980"/>
                    <a:pt x="3797" y="11288"/>
                    <a:pt x="3201" y="13105"/>
                  </a:cubicBezTo>
                  <a:cubicBezTo>
                    <a:pt x="3169" y="13200"/>
                    <a:pt x="3199" y="13278"/>
                    <a:pt x="3252" y="13334"/>
                  </a:cubicBezTo>
                  <a:cubicBezTo>
                    <a:pt x="3280" y="13441"/>
                    <a:pt x="3384" y="13532"/>
                    <a:pt x="3499" y="13532"/>
                  </a:cubicBezTo>
                  <a:cubicBezTo>
                    <a:pt x="3548" y="13532"/>
                    <a:pt x="3599" y="13515"/>
                    <a:pt x="3648" y="13477"/>
                  </a:cubicBezTo>
                  <a:cubicBezTo>
                    <a:pt x="5565" y="11954"/>
                    <a:pt x="13042" y="5469"/>
                    <a:pt x="13372" y="4834"/>
                  </a:cubicBezTo>
                  <a:cubicBezTo>
                    <a:pt x="13406" y="4773"/>
                    <a:pt x="13406" y="4711"/>
                    <a:pt x="13392" y="4655"/>
                  </a:cubicBezTo>
                  <a:cubicBezTo>
                    <a:pt x="13446" y="4522"/>
                    <a:pt x="13384" y="4325"/>
                    <a:pt x="13197" y="4290"/>
                  </a:cubicBezTo>
                  <a:cubicBezTo>
                    <a:pt x="13022" y="4255"/>
                    <a:pt x="12847" y="4241"/>
                    <a:pt x="12672" y="4241"/>
                  </a:cubicBezTo>
                  <a:cubicBezTo>
                    <a:pt x="12227" y="4241"/>
                    <a:pt x="11783" y="4332"/>
                    <a:pt x="11342" y="4409"/>
                  </a:cubicBezTo>
                  <a:cubicBezTo>
                    <a:pt x="10969" y="4474"/>
                    <a:pt x="10579" y="4505"/>
                    <a:pt x="10182" y="4505"/>
                  </a:cubicBezTo>
                  <a:cubicBezTo>
                    <a:pt x="9292" y="4505"/>
                    <a:pt x="8374" y="4351"/>
                    <a:pt x="7565" y="4097"/>
                  </a:cubicBezTo>
                  <a:cubicBezTo>
                    <a:pt x="5539" y="3462"/>
                    <a:pt x="4175" y="1546"/>
                    <a:pt x="2835" y="9"/>
                  </a:cubicBezTo>
                  <a:cubicBezTo>
                    <a:pt x="2830" y="3"/>
                    <a:pt x="2821" y="0"/>
                    <a:pt x="2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2" name="Google Shape;9892;p35"/>
            <p:cNvSpPr/>
            <p:nvPr/>
          </p:nvSpPr>
          <p:spPr>
            <a:xfrm>
              <a:off x="6765827" y="474528"/>
              <a:ext cx="399891" cy="351671"/>
            </a:xfrm>
            <a:custGeom>
              <a:avLst/>
              <a:gdLst/>
              <a:ahLst/>
              <a:cxnLst/>
              <a:rect l="l" t="t" r="r" b="b"/>
              <a:pathLst>
                <a:path w="11146" h="9802" extrusionOk="0">
                  <a:moveTo>
                    <a:pt x="10393" y="1"/>
                  </a:moveTo>
                  <a:cubicBezTo>
                    <a:pt x="10112" y="1"/>
                    <a:pt x="3443" y="6015"/>
                    <a:pt x="280" y="8943"/>
                  </a:cubicBezTo>
                  <a:cubicBezTo>
                    <a:pt x="235" y="8985"/>
                    <a:pt x="201" y="9029"/>
                    <a:pt x="175" y="9076"/>
                  </a:cubicBezTo>
                  <a:cubicBezTo>
                    <a:pt x="0" y="9400"/>
                    <a:pt x="285" y="9802"/>
                    <a:pt x="614" y="9802"/>
                  </a:cubicBezTo>
                  <a:cubicBezTo>
                    <a:pt x="715" y="9802"/>
                    <a:pt x="821" y="9763"/>
                    <a:pt x="918" y="9673"/>
                  </a:cubicBezTo>
                  <a:cubicBezTo>
                    <a:pt x="4167" y="6667"/>
                    <a:pt x="7358" y="3625"/>
                    <a:pt x="10809" y="857"/>
                  </a:cubicBezTo>
                  <a:cubicBezTo>
                    <a:pt x="11145" y="589"/>
                    <a:pt x="10931" y="36"/>
                    <a:pt x="10521" y="9"/>
                  </a:cubicBezTo>
                  <a:lnTo>
                    <a:pt x="10394" y="1"/>
                  </a:lnTo>
                  <a:cubicBezTo>
                    <a:pt x="10394" y="1"/>
                    <a:pt x="10393" y="1"/>
                    <a:pt x="10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96"/>
        <p:cNvGrpSpPr/>
        <p:nvPr/>
      </p:nvGrpSpPr>
      <p:grpSpPr>
        <a:xfrm>
          <a:off x="0" y="0"/>
          <a:ext cx="0" cy="0"/>
          <a:chOff x="0" y="0"/>
          <a:chExt cx="0" cy="0"/>
        </a:xfrm>
      </p:grpSpPr>
      <p:sp>
        <p:nvSpPr>
          <p:cNvPr id="9897" name="Google Shape;9897;p36"/>
          <p:cNvSpPr txBox="1">
            <a:spLocks noGrp="1"/>
          </p:cNvSpPr>
          <p:nvPr>
            <p:ph type="title"/>
          </p:nvPr>
        </p:nvSpPr>
        <p:spPr>
          <a:xfrm>
            <a:off x="1270650" y="629375"/>
            <a:ext cx="702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dirty="0"/>
              <a:t>KOMPONEN</a:t>
            </a:r>
            <a:endParaRPr dirty="0"/>
          </a:p>
        </p:txBody>
      </p:sp>
      <p:sp>
        <p:nvSpPr>
          <p:cNvPr id="9898" name="Google Shape;9898;p36"/>
          <p:cNvSpPr txBox="1">
            <a:spLocks noGrp="1"/>
          </p:cNvSpPr>
          <p:nvPr>
            <p:ph type="subTitle" idx="1"/>
          </p:nvPr>
        </p:nvSpPr>
        <p:spPr>
          <a:xfrm>
            <a:off x="1270650" y="1202075"/>
            <a:ext cx="7020000" cy="38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d-ID" b="0" dirty="0">
                <a:latin typeface="Gantari ExtraBold"/>
                <a:ea typeface="Gantari ExtraBold"/>
                <a:cs typeface="Gantari ExtraBold"/>
                <a:sym typeface="Gantari ExtraBold"/>
              </a:rPr>
              <a:t>PEMBELAJARAN MULTILITERASI</a:t>
            </a:r>
            <a:endParaRPr dirty="0"/>
          </a:p>
        </p:txBody>
      </p:sp>
      <p:sp>
        <p:nvSpPr>
          <p:cNvPr id="9899" name="Google Shape;9899;p36"/>
          <p:cNvSpPr txBox="1">
            <a:spLocks noGrp="1"/>
          </p:cNvSpPr>
          <p:nvPr>
            <p:ph type="subTitle" idx="2"/>
          </p:nvPr>
        </p:nvSpPr>
        <p:spPr>
          <a:xfrm>
            <a:off x="1204486" y="1514375"/>
            <a:ext cx="7086164" cy="2813266"/>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Clr>
                <a:srgbClr val="FF0000"/>
              </a:buClr>
              <a:buSzPct val="150000"/>
              <a:buFont typeface="Arial" panose="020B0604020202020204" pitchFamily="34" charset="0"/>
              <a:buChar char="•"/>
            </a:pPr>
            <a:r>
              <a:rPr lang="id-ID" dirty="0">
                <a:latin typeface="Gantari" panose="020B0604020202020204" charset="0"/>
              </a:rPr>
              <a:t>Menurut The New London Group (2005) menyatakan bahwa pembelajaran </a:t>
            </a:r>
            <a:r>
              <a:rPr lang="id-ID" dirty="0" err="1">
                <a:latin typeface="Gantari" panose="020B0604020202020204" charset="0"/>
              </a:rPr>
              <a:t>multiliterasi</a:t>
            </a:r>
            <a:r>
              <a:rPr lang="id-ID" dirty="0">
                <a:latin typeface="Gantari" panose="020B0604020202020204" charset="0"/>
              </a:rPr>
              <a:t> terdiri dari empat komponen atau proses pengetahuan, yaitu situasi praktis, pembelajaran jelas, kerangka kerja kritis, dan transformasi praktis. </a:t>
            </a:r>
          </a:p>
          <a:p>
            <a:pPr marL="0" lvl="0" indent="0" algn="l" rtl="0">
              <a:spcBef>
                <a:spcPts val="0"/>
              </a:spcBef>
              <a:spcAft>
                <a:spcPts val="0"/>
              </a:spcAft>
              <a:buClr>
                <a:srgbClr val="FF0000"/>
              </a:buClr>
              <a:buSzPct val="150000"/>
            </a:pPr>
            <a:endParaRPr lang="id-ID" dirty="0">
              <a:latin typeface="Gantari" panose="020B0604020202020204" charset="0"/>
            </a:endParaRPr>
          </a:p>
          <a:p>
            <a:pPr marL="285750" lvl="0" indent="-285750" algn="l" rtl="0">
              <a:spcBef>
                <a:spcPts val="0"/>
              </a:spcBef>
              <a:spcAft>
                <a:spcPts val="0"/>
              </a:spcAft>
              <a:buClr>
                <a:srgbClr val="FF0000"/>
              </a:buClr>
              <a:buSzPct val="150000"/>
              <a:buFont typeface="Arial" panose="020B0604020202020204" pitchFamily="34" charset="0"/>
              <a:buChar char="•"/>
            </a:pPr>
            <a:r>
              <a:rPr lang="id-ID" dirty="0">
                <a:latin typeface="Gantari" panose="020B0604020202020204" charset="0"/>
              </a:rPr>
              <a:t>Menurut Cope dan </a:t>
            </a:r>
            <a:r>
              <a:rPr lang="id-ID" dirty="0" err="1">
                <a:latin typeface="Gantari" panose="020B0604020202020204" charset="0"/>
              </a:rPr>
              <a:t>Kalantzis</a:t>
            </a:r>
            <a:r>
              <a:rPr lang="id-ID" dirty="0">
                <a:latin typeface="Gantari" panose="020B0604020202020204" charset="0"/>
              </a:rPr>
              <a:t> (2005) dalam (Abidin, 2018, hlm. 57), keempat komponen ini merupakan satu kesatuan yang utuh yang saling menguatkan dan menawarkan pengalaman belajar yang efektif dan efisien.</a:t>
            </a:r>
            <a:endParaRPr dirty="0">
              <a:latin typeface="Gantari" panose="020B0604020202020204" charset="0"/>
            </a:endParaRPr>
          </a:p>
        </p:txBody>
      </p:sp>
      <p:sp>
        <p:nvSpPr>
          <p:cNvPr id="9900" name="Google Shape;9900;p36"/>
          <p:cNvSpPr/>
          <p:nvPr/>
        </p:nvSpPr>
        <p:spPr>
          <a:xfrm>
            <a:off x="7818975" y="11470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1" name="Google Shape;9901;p36"/>
          <p:cNvSpPr/>
          <p:nvPr/>
        </p:nvSpPr>
        <p:spPr>
          <a:xfrm>
            <a:off x="6518075" y="833200"/>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02" name="Google Shape;9902;p36"/>
          <p:cNvGrpSpPr/>
          <p:nvPr/>
        </p:nvGrpSpPr>
        <p:grpSpPr>
          <a:xfrm rot="6300357">
            <a:off x="7074685" y="581435"/>
            <a:ext cx="707993" cy="442801"/>
            <a:chOff x="1445125" y="3867675"/>
            <a:chExt cx="803300" cy="502950"/>
          </a:xfrm>
        </p:grpSpPr>
        <p:sp>
          <p:nvSpPr>
            <p:cNvPr id="9903" name="Google Shape;9903;p36"/>
            <p:cNvSpPr/>
            <p:nvPr/>
          </p:nvSpPr>
          <p:spPr>
            <a:xfrm>
              <a:off x="1445125" y="3867675"/>
              <a:ext cx="535450" cy="502950"/>
            </a:xfrm>
            <a:custGeom>
              <a:avLst/>
              <a:gdLst/>
              <a:ahLst/>
              <a:cxnLst/>
              <a:rect l="l" t="t" r="r" b="b"/>
              <a:pathLst>
                <a:path w="21418" h="20118" extrusionOk="0">
                  <a:moveTo>
                    <a:pt x="5846" y="993"/>
                  </a:moveTo>
                  <a:cubicBezTo>
                    <a:pt x="6726" y="993"/>
                    <a:pt x="7300" y="1814"/>
                    <a:pt x="7545" y="2688"/>
                  </a:cubicBezTo>
                  <a:cubicBezTo>
                    <a:pt x="7686" y="3200"/>
                    <a:pt x="7749" y="3726"/>
                    <a:pt x="7770" y="4255"/>
                  </a:cubicBezTo>
                  <a:cubicBezTo>
                    <a:pt x="7787" y="4700"/>
                    <a:pt x="7676" y="5216"/>
                    <a:pt x="7812" y="5641"/>
                  </a:cubicBezTo>
                  <a:cubicBezTo>
                    <a:pt x="8017" y="6280"/>
                    <a:pt x="8790" y="6621"/>
                    <a:pt x="9352" y="6861"/>
                  </a:cubicBezTo>
                  <a:cubicBezTo>
                    <a:pt x="10899" y="7523"/>
                    <a:pt x="12588" y="7895"/>
                    <a:pt x="14238" y="8195"/>
                  </a:cubicBezTo>
                  <a:cubicBezTo>
                    <a:pt x="14279" y="8202"/>
                    <a:pt x="14320" y="8206"/>
                    <a:pt x="14360" y="8206"/>
                  </a:cubicBezTo>
                  <a:cubicBezTo>
                    <a:pt x="14538" y="8206"/>
                    <a:pt x="14697" y="8128"/>
                    <a:pt x="14800" y="7965"/>
                  </a:cubicBezTo>
                  <a:cubicBezTo>
                    <a:pt x="15658" y="6602"/>
                    <a:pt x="16673" y="5266"/>
                    <a:pt x="17868" y="4181"/>
                  </a:cubicBezTo>
                  <a:cubicBezTo>
                    <a:pt x="18246" y="3837"/>
                    <a:pt x="19055" y="3130"/>
                    <a:pt x="19662" y="3130"/>
                  </a:cubicBezTo>
                  <a:cubicBezTo>
                    <a:pt x="19761" y="3130"/>
                    <a:pt x="19855" y="3149"/>
                    <a:pt x="19941" y="3191"/>
                  </a:cubicBezTo>
                  <a:cubicBezTo>
                    <a:pt x="19972" y="3206"/>
                    <a:pt x="20042" y="3282"/>
                    <a:pt x="20078" y="3334"/>
                  </a:cubicBezTo>
                  <a:cubicBezTo>
                    <a:pt x="20170" y="3474"/>
                    <a:pt x="20200" y="3554"/>
                    <a:pt x="20244" y="3703"/>
                  </a:cubicBezTo>
                  <a:cubicBezTo>
                    <a:pt x="20356" y="4074"/>
                    <a:pt x="20385" y="4459"/>
                    <a:pt x="20391" y="4845"/>
                  </a:cubicBezTo>
                  <a:cubicBezTo>
                    <a:pt x="20434" y="7253"/>
                    <a:pt x="19715" y="9724"/>
                    <a:pt x="18959" y="11987"/>
                  </a:cubicBezTo>
                  <a:cubicBezTo>
                    <a:pt x="18546" y="13223"/>
                    <a:pt x="18074" y="14443"/>
                    <a:pt x="17505" y="15619"/>
                  </a:cubicBezTo>
                  <a:cubicBezTo>
                    <a:pt x="16974" y="16720"/>
                    <a:pt x="16385" y="17795"/>
                    <a:pt x="15472" y="18631"/>
                  </a:cubicBezTo>
                  <a:cubicBezTo>
                    <a:pt x="15279" y="18808"/>
                    <a:pt x="15055" y="19008"/>
                    <a:pt x="14800" y="19090"/>
                  </a:cubicBezTo>
                  <a:cubicBezTo>
                    <a:pt x="14731" y="19114"/>
                    <a:pt x="14679" y="19127"/>
                    <a:pt x="14633" y="19127"/>
                  </a:cubicBezTo>
                  <a:cubicBezTo>
                    <a:pt x="14584" y="19127"/>
                    <a:pt x="14541" y="19112"/>
                    <a:pt x="14491" y="19078"/>
                  </a:cubicBezTo>
                  <a:cubicBezTo>
                    <a:pt x="14179" y="18859"/>
                    <a:pt x="14040" y="18279"/>
                    <a:pt x="13943" y="17913"/>
                  </a:cubicBezTo>
                  <a:cubicBezTo>
                    <a:pt x="13496" y="16204"/>
                    <a:pt x="13420" y="14392"/>
                    <a:pt x="13231" y="12644"/>
                  </a:cubicBezTo>
                  <a:cubicBezTo>
                    <a:pt x="13231" y="12642"/>
                    <a:pt x="13231" y="12641"/>
                    <a:pt x="13230" y="12640"/>
                  </a:cubicBezTo>
                  <a:lnTo>
                    <a:pt x="13230" y="12640"/>
                  </a:lnTo>
                  <a:cubicBezTo>
                    <a:pt x="13241" y="12479"/>
                    <a:pt x="13172" y="12316"/>
                    <a:pt x="12984" y="12214"/>
                  </a:cubicBezTo>
                  <a:cubicBezTo>
                    <a:pt x="12340" y="11860"/>
                    <a:pt x="11598" y="11675"/>
                    <a:pt x="10890" y="11496"/>
                  </a:cubicBezTo>
                  <a:cubicBezTo>
                    <a:pt x="10069" y="11291"/>
                    <a:pt x="9239" y="11119"/>
                    <a:pt x="8404" y="10971"/>
                  </a:cubicBezTo>
                  <a:cubicBezTo>
                    <a:pt x="7943" y="10890"/>
                    <a:pt x="7439" y="10757"/>
                    <a:pt x="6964" y="10757"/>
                  </a:cubicBezTo>
                  <a:cubicBezTo>
                    <a:pt x="6933" y="10757"/>
                    <a:pt x="6903" y="10757"/>
                    <a:pt x="6873" y="10758"/>
                  </a:cubicBezTo>
                  <a:cubicBezTo>
                    <a:pt x="6281" y="10782"/>
                    <a:pt x="5857" y="11237"/>
                    <a:pt x="5518" y="11671"/>
                  </a:cubicBezTo>
                  <a:cubicBezTo>
                    <a:pt x="4848" y="12532"/>
                    <a:pt x="4110" y="13945"/>
                    <a:pt x="2900" y="13945"/>
                  </a:cubicBezTo>
                  <a:cubicBezTo>
                    <a:pt x="2748" y="13945"/>
                    <a:pt x="2589" y="13923"/>
                    <a:pt x="2421" y="13874"/>
                  </a:cubicBezTo>
                  <a:cubicBezTo>
                    <a:pt x="1265" y="13539"/>
                    <a:pt x="1147" y="12161"/>
                    <a:pt x="1191" y="11150"/>
                  </a:cubicBezTo>
                  <a:cubicBezTo>
                    <a:pt x="1259" y="9547"/>
                    <a:pt x="1735" y="7959"/>
                    <a:pt x="2242" y="6446"/>
                  </a:cubicBezTo>
                  <a:cubicBezTo>
                    <a:pt x="2666" y="5186"/>
                    <a:pt x="3155" y="3943"/>
                    <a:pt x="3669" y="2717"/>
                  </a:cubicBezTo>
                  <a:cubicBezTo>
                    <a:pt x="4014" y="1894"/>
                    <a:pt x="4701" y="1150"/>
                    <a:pt x="5619" y="1011"/>
                  </a:cubicBezTo>
                  <a:cubicBezTo>
                    <a:pt x="5697" y="999"/>
                    <a:pt x="5772" y="993"/>
                    <a:pt x="5846" y="993"/>
                  </a:cubicBezTo>
                  <a:close/>
                  <a:moveTo>
                    <a:pt x="5851" y="1"/>
                  </a:moveTo>
                  <a:cubicBezTo>
                    <a:pt x="4753" y="1"/>
                    <a:pt x="3750" y="699"/>
                    <a:pt x="3144" y="1580"/>
                  </a:cubicBezTo>
                  <a:cubicBezTo>
                    <a:pt x="2849" y="2009"/>
                    <a:pt x="2683" y="2515"/>
                    <a:pt x="2487" y="2993"/>
                  </a:cubicBezTo>
                  <a:cubicBezTo>
                    <a:pt x="2217" y="3653"/>
                    <a:pt x="1954" y="4314"/>
                    <a:pt x="1705" y="4982"/>
                  </a:cubicBezTo>
                  <a:cubicBezTo>
                    <a:pt x="1113" y="6581"/>
                    <a:pt x="576" y="8224"/>
                    <a:pt x="323" y="9914"/>
                  </a:cubicBezTo>
                  <a:cubicBezTo>
                    <a:pt x="121" y="11253"/>
                    <a:pt x="1" y="12901"/>
                    <a:pt x="913" y="14026"/>
                  </a:cubicBezTo>
                  <a:cubicBezTo>
                    <a:pt x="1411" y="14639"/>
                    <a:pt x="2111" y="14918"/>
                    <a:pt x="2824" y="14918"/>
                  </a:cubicBezTo>
                  <a:cubicBezTo>
                    <a:pt x="3509" y="14918"/>
                    <a:pt x="4207" y="14660"/>
                    <a:pt x="4751" y="14192"/>
                  </a:cubicBezTo>
                  <a:cubicBezTo>
                    <a:pt x="5371" y="13659"/>
                    <a:pt x="5777" y="12949"/>
                    <a:pt x="6272" y="12311"/>
                  </a:cubicBezTo>
                  <a:cubicBezTo>
                    <a:pt x="6566" y="11931"/>
                    <a:pt x="6732" y="11776"/>
                    <a:pt x="7065" y="11776"/>
                  </a:cubicBezTo>
                  <a:cubicBezTo>
                    <a:pt x="7129" y="11776"/>
                    <a:pt x="7199" y="11782"/>
                    <a:pt x="7277" y="11793"/>
                  </a:cubicBezTo>
                  <a:cubicBezTo>
                    <a:pt x="8166" y="11915"/>
                    <a:pt x="9053" y="12094"/>
                    <a:pt x="9930" y="12292"/>
                  </a:cubicBezTo>
                  <a:cubicBezTo>
                    <a:pt x="10726" y="12472"/>
                    <a:pt x="11550" y="12626"/>
                    <a:pt x="12268" y="12966"/>
                  </a:cubicBezTo>
                  <a:lnTo>
                    <a:pt x="12268" y="12966"/>
                  </a:lnTo>
                  <a:cubicBezTo>
                    <a:pt x="12439" y="14633"/>
                    <a:pt x="12548" y="16332"/>
                    <a:pt x="12930" y="17963"/>
                  </a:cubicBezTo>
                  <a:cubicBezTo>
                    <a:pt x="13136" y="18845"/>
                    <a:pt x="13555" y="20118"/>
                    <a:pt x="14640" y="20118"/>
                  </a:cubicBezTo>
                  <a:cubicBezTo>
                    <a:pt x="14672" y="20118"/>
                    <a:pt x="14706" y="20116"/>
                    <a:pt x="14739" y="20114"/>
                  </a:cubicBezTo>
                  <a:cubicBezTo>
                    <a:pt x="15314" y="20074"/>
                    <a:pt x="15818" y="19674"/>
                    <a:pt x="16220" y="19295"/>
                  </a:cubicBezTo>
                  <a:cubicBezTo>
                    <a:pt x="16778" y="18770"/>
                    <a:pt x="17242" y="18165"/>
                    <a:pt x="17630" y="17506"/>
                  </a:cubicBezTo>
                  <a:cubicBezTo>
                    <a:pt x="18329" y="16326"/>
                    <a:pt x="18879" y="15058"/>
                    <a:pt x="19372" y="13779"/>
                  </a:cubicBezTo>
                  <a:cubicBezTo>
                    <a:pt x="20387" y="11140"/>
                    <a:pt x="21255" y="8266"/>
                    <a:pt x="21379" y="5422"/>
                  </a:cubicBezTo>
                  <a:cubicBezTo>
                    <a:pt x="21417" y="4558"/>
                    <a:pt x="21409" y="3509"/>
                    <a:pt x="20893" y="2768"/>
                  </a:cubicBezTo>
                  <a:cubicBezTo>
                    <a:pt x="20591" y="2334"/>
                    <a:pt x="20167" y="2169"/>
                    <a:pt x="19717" y="2169"/>
                  </a:cubicBezTo>
                  <a:cubicBezTo>
                    <a:pt x="19269" y="2169"/>
                    <a:pt x="18796" y="2332"/>
                    <a:pt x="18392" y="2557"/>
                  </a:cubicBezTo>
                  <a:cubicBezTo>
                    <a:pt x="17206" y="3219"/>
                    <a:pt x="16258" y="4331"/>
                    <a:pt x="15430" y="5382"/>
                  </a:cubicBezTo>
                  <a:cubicBezTo>
                    <a:pt x="14975" y="5959"/>
                    <a:pt x="14535" y="6551"/>
                    <a:pt x="14131" y="7165"/>
                  </a:cubicBezTo>
                  <a:lnTo>
                    <a:pt x="14131" y="7165"/>
                  </a:lnTo>
                  <a:cubicBezTo>
                    <a:pt x="12741" y="6903"/>
                    <a:pt x="11340" y="6572"/>
                    <a:pt x="10022" y="6067"/>
                  </a:cubicBezTo>
                  <a:cubicBezTo>
                    <a:pt x="9692" y="5938"/>
                    <a:pt x="9355" y="5795"/>
                    <a:pt x="9057" y="5599"/>
                  </a:cubicBezTo>
                  <a:cubicBezTo>
                    <a:pt x="8975" y="5544"/>
                    <a:pt x="8902" y="5490"/>
                    <a:pt x="8830" y="5420"/>
                  </a:cubicBezTo>
                  <a:cubicBezTo>
                    <a:pt x="8801" y="5393"/>
                    <a:pt x="8791" y="5386"/>
                    <a:pt x="8788" y="5385"/>
                  </a:cubicBezTo>
                  <a:lnTo>
                    <a:pt x="8788" y="5385"/>
                  </a:lnTo>
                  <a:cubicBezTo>
                    <a:pt x="8787" y="5381"/>
                    <a:pt x="8781" y="5370"/>
                    <a:pt x="8767" y="5346"/>
                  </a:cubicBezTo>
                  <a:cubicBezTo>
                    <a:pt x="8764" y="5342"/>
                    <a:pt x="8761" y="5338"/>
                    <a:pt x="8759" y="5334"/>
                  </a:cubicBezTo>
                  <a:lnTo>
                    <a:pt x="8759" y="5334"/>
                  </a:lnTo>
                  <a:cubicBezTo>
                    <a:pt x="8759" y="5333"/>
                    <a:pt x="8759" y="5331"/>
                    <a:pt x="8758" y="5329"/>
                  </a:cubicBezTo>
                  <a:cubicBezTo>
                    <a:pt x="8680" y="4813"/>
                    <a:pt x="8779" y="4238"/>
                    <a:pt x="8729" y="3712"/>
                  </a:cubicBezTo>
                  <a:cubicBezTo>
                    <a:pt x="8683" y="3244"/>
                    <a:pt x="8611" y="2774"/>
                    <a:pt x="8476" y="2325"/>
                  </a:cubicBezTo>
                  <a:cubicBezTo>
                    <a:pt x="8116" y="1129"/>
                    <a:pt x="7256" y="33"/>
                    <a:pt x="5914" y="2"/>
                  </a:cubicBezTo>
                  <a:cubicBezTo>
                    <a:pt x="5893" y="1"/>
                    <a:pt x="5872" y="1"/>
                    <a:pt x="5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4" name="Google Shape;9904;p36"/>
            <p:cNvSpPr/>
            <p:nvPr/>
          </p:nvSpPr>
          <p:spPr>
            <a:xfrm>
              <a:off x="1903525" y="4088100"/>
              <a:ext cx="344900" cy="185850"/>
            </a:xfrm>
            <a:custGeom>
              <a:avLst/>
              <a:gdLst/>
              <a:ahLst/>
              <a:cxnLst/>
              <a:rect l="l" t="t" r="r" b="b"/>
              <a:pathLst>
                <a:path w="13796" h="7434" extrusionOk="0">
                  <a:moveTo>
                    <a:pt x="2035" y="1"/>
                  </a:moveTo>
                  <a:cubicBezTo>
                    <a:pt x="1593" y="1"/>
                    <a:pt x="1301" y="661"/>
                    <a:pt x="1777" y="928"/>
                  </a:cubicBezTo>
                  <a:cubicBezTo>
                    <a:pt x="5023" y="2748"/>
                    <a:pt x="8420" y="4238"/>
                    <a:pt x="11476" y="6352"/>
                  </a:cubicBezTo>
                  <a:lnTo>
                    <a:pt x="11476" y="6352"/>
                  </a:lnTo>
                  <a:cubicBezTo>
                    <a:pt x="7847" y="6103"/>
                    <a:pt x="4252" y="5482"/>
                    <a:pt x="636" y="5110"/>
                  </a:cubicBezTo>
                  <a:cubicBezTo>
                    <a:pt x="615" y="5108"/>
                    <a:pt x="596" y="5107"/>
                    <a:pt x="577" y="5107"/>
                  </a:cubicBezTo>
                  <a:cubicBezTo>
                    <a:pt x="0" y="5107"/>
                    <a:pt x="24" y="6045"/>
                    <a:pt x="636" y="6106"/>
                  </a:cubicBezTo>
                  <a:cubicBezTo>
                    <a:pt x="4792" y="6534"/>
                    <a:pt x="8919" y="7290"/>
                    <a:pt x="13101" y="7434"/>
                  </a:cubicBezTo>
                  <a:cubicBezTo>
                    <a:pt x="13106" y="7434"/>
                    <a:pt x="13111" y="7434"/>
                    <a:pt x="13115" y="7434"/>
                  </a:cubicBezTo>
                  <a:cubicBezTo>
                    <a:pt x="13508" y="7434"/>
                    <a:pt x="13796" y="6851"/>
                    <a:pt x="13455" y="6582"/>
                  </a:cubicBezTo>
                  <a:cubicBezTo>
                    <a:pt x="11767" y="5262"/>
                    <a:pt x="9981" y="4109"/>
                    <a:pt x="8087" y="3106"/>
                  </a:cubicBezTo>
                  <a:cubicBezTo>
                    <a:pt x="6157" y="2083"/>
                    <a:pt x="4187" y="1139"/>
                    <a:pt x="2281" y="69"/>
                  </a:cubicBezTo>
                  <a:cubicBezTo>
                    <a:pt x="2197" y="21"/>
                    <a:pt x="2114"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5" name="Google Shape;9905;p36"/>
            <p:cNvSpPr/>
            <p:nvPr/>
          </p:nvSpPr>
          <p:spPr>
            <a:xfrm>
              <a:off x="1462675" y="3884050"/>
              <a:ext cx="125100" cy="332450"/>
            </a:xfrm>
            <a:custGeom>
              <a:avLst/>
              <a:gdLst/>
              <a:ahLst/>
              <a:cxnLst/>
              <a:rect l="l" t="t" r="r" b="b"/>
              <a:pathLst>
                <a:path w="5004" h="13298" extrusionOk="0">
                  <a:moveTo>
                    <a:pt x="4226" y="0"/>
                  </a:moveTo>
                  <a:cubicBezTo>
                    <a:pt x="3978" y="0"/>
                    <a:pt x="3745" y="159"/>
                    <a:pt x="3776" y="478"/>
                  </a:cubicBezTo>
                  <a:cubicBezTo>
                    <a:pt x="3995" y="2762"/>
                    <a:pt x="3470" y="4910"/>
                    <a:pt x="2764" y="7066"/>
                  </a:cubicBezTo>
                  <a:cubicBezTo>
                    <a:pt x="2160" y="8913"/>
                    <a:pt x="1574" y="10906"/>
                    <a:pt x="310" y="12425"/>
                  </a:cubicBezTo>
                  <a:cubicBezTo>
                    <a:pt x="1" y="12799"/>
                    <a:pt x="333" y="13298"/>
                    <a:pt x="690" y="13298"/>
                  </a:cubicBezTo>
                  <a:cubicBezTo>
                    <a:pt x="802" y="13298"/>
                    <a:pt x="916" y="13249"/>
                    <a:pt x="1014" y="13131"/>
                  </a:cubicBezTo>
                  <a:cubicBezTo>
                    <a:pt x="2366" y="11506"/>
                    <a:pt x="3030" y="9452"/>
                    <a:pt x="3679" y="7474"/>
                  </a:cubicBezTo>
                  <a:cubicBezTo>
                    <a:pt x="4424" y="5193"/>
                    <a:pt x="5004" y="2899"/>
                    <a:pt x="4772" y="478"/>
                  </a:cubicBezTo>
                  <a:cubicBezTo>
                    <a:pt x="4741" y="160"/>
                    <a:pt x="4476" y="0"/>
                    <a:pt x="4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975960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96"/>
        <p:cNvGrpSpPr/>
        <p:nvPr/>
      </p:nvGrpSpPr>
      <p:grpSpPr>
        <a:xfrm>
          <a:off x="0" y="0"/>
          <a:ext cx="0" cy="0"/>
          <a:chOff x="0" y="0"/>
          <a:chExt cx="0" cy="0"/>
        </a:xfrm>
      </p:grpSpPr>
      <p:sp>
        <p:nvSpPr>
          <p:cNvPr id="9897" name="Google Shape;9897;p36"/>
          <p:cNvSpPr txBox="1">
            <a:spLocks noGrp="1"/>
          </p:cNvSpPr>
          <p:nvPr>
            <p:ph type="title"/>
          </p:nvPr>
        </p:nvSpPr>
        <p:spPr>
          <a:xfrm>
            <a:off x="1270650" y="629375"/>
            <a:ext cx="702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dirty="0"/>
              <a:t>KOMPONEN</a:t>
            </a:r>
            <a:endParaRPr dirty="0"/>
          </a:p>
        </p:txBody>
      </p:sp>
      <p:sp>
        <p:nvSpPr>
          <p:cNvPr id="9898" name="Google Shape;9898;p36"/>
          <p:cNvSpPr txBox="1">
            <a:spLocks noGrp="1"/>
          </p:cNvSpPr>
          <p:nvPr>
            <p:ph type="subTitle" idx="1"/>
          </p:nvPr>
        </p:nvSpPr>
        <p:spPr>
          <a:xfrm>
            <a:off x="1270650" y="1202075"/>
            <a:ext cx="7020000" cy="38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d-ID" b="0" dirty="0">
                <a:latin typeface="Gantari ExtraBold"/>
                <a:ea typeface="Gantari ExtraBold"/>
                <a:cs typeface="Gantari ExtraBold"/>
                <a:sym typeface="Gantari ExtraBold"/>
              </a:rPr>
              <a:t>PEMBELAJARAN MULTILITERASI</a:t>
            </a:r>
            <a:endParaRPr dirty="0"/>
          </a:p>
        </p:txBody>
      </p:sp>
      <p:sp>
        <p:nvSpPr>
          <p:cNvPr id="9899" name="Google Shape;9899;p36"/>
          <p:cNvSpPr txBox="1">
            <a:spLocks noGrp="1"/>
          </p:cNvSpPr>
          <p:nvPr>
            <p:ph type="subTitle" idx="2"/>
          </p:nvPr>
        </p:nvSpPr>
        <p:spPr>
          <a:xfrm>
            <a:off x="1204486" y="1514375"/>
            <a:ext cx="7086164" cy="281326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dirty="0">
                <a:effectLst/>
                <a:latin typeface="Gantari" panose="020B0604020202020204" charset="0"/>
                <a:ea typeface="Arial" panose="020B0604020202020204" pitchFamily="34" charset="0"/>
              </a:rPr>
              <a:t>Pembelajaran </a:t>
            </a:r>
            <a:r>
              <a:rPr lang="id-ID" dirty="0" err="1">
                <a:effectLst/>
                <a:latin typeface="Gantari" panose="020B0604020202020204" charset="0"/>
                <a:ea typeface="Arial" panose="020B0604020202020204" pitchFamily="34" charset="0"/>
              </a:rPr>
              <a:t>multiliterasi</a:t>
            </a:r>
            <a:r>
              <a:rPr lang="id-ID" dirty="0">
                <a:effectLst/>
                <a:latin typeface="Gantari" panose="020B0604020202020204" charset="0"/>
                <a:ea typeface="Arial" panose="020B0604020202020204" pitchFamily="34" charset="0"/>
              </a:rPr>
              <a:t> dalam IPS mencakup beberapa komponen penting </a:t>
            </a:r>
            <a:r>
              <a:rPr lang="es" dirty="0">
                <a:latin typeface="Gantari" panose="020B0604020202020204" charset="0"/>
              </a:rPr>
              <a:t>:</a:t>
            </a:r>
            <a:endParaRPr dirty="0">
              <a:latin typeface="Gantari" panose="020B0604020202020204" charset="0"/>
            </a:endParaRPr>
          </a:p>
          <a:p>
            <a:pPr marL="457200" lvl="0" indent="-317500" algn="l" rtl="0">
              <a:spcBef>
                <a:spcPts val="1000"/>
              </a:spcBef>
              <a:spcAft>
                <a:spcPts val="0"/>
              </a:spcAft>
              <a:buClr>
                <a:schemeClr val="accent6"/>
              </a:buClr>
              <a:buSzPts val="1400"/>
              <a:buFont typeface="Gantari"/>
              <a:buChar char="●"/>
            </a:pPr>
            <a:r>
              <a:rPr lang="id-ID" sz="1300" dirty="0">
                <a:latin typeface="Gantari" panose="020B0604020202020204" charset="0"/>
              </a:rPr>
              <a:t>Keterampilan </a:t>
            </a:r>
            <a:r>
              <a:rPr lang="id-ID" sz="1300" dirty="0" err="1">
                <a:latin typeface="Gantari" panose="020B0604020202020204" charset="0"/>
              </a:rPr>
              <a:t>Multiliterasi</a:t>
            </a:r>
            <a:endParaRPr lang="id-ID" sz="1300" dirty="0">
              <a:latin typeface="Gantari" panose="020B0604020202020204" charset="0"/>
            </a:endParaRPr>
          </a:p>
          <a:p>
            <a:pPr marL="457200" lvl="0" indent="-317500" algn="l" rtl="0">
              <a:spcBef>
                <a:spcPts val="1000"/>
              </a:spcBef>
              <a:spcAft>
                <a:spcPts val="0"/>
              </a:spcAft>
              <a:buClr>
                <a:schemeClr val="accent6"/>
              </a:buClr>
              <a:buSzPts val="1400"/>
              <a:buFont typeface="Gantari"/>
              <a:buChar char="●"/>
            </a:pPr>
            <a:r>
              <a:rPr lang="id-ID" sz="1300" dirty="0">
                <a:effectLst/>
                <a:latin typeface="Gantari" panose="020B0604020202020204" charset="0"/>
                <a:ea typeface="Arial" panose="020B0604020202020204" pitchFamily="34" charset="0"/>
              </a:rPr>
              <a:t>Karakteristik Pembelajaran</a:t>
            </a:r>
            <a:endParaRPr lang="id-ID" sz="1300" dirty="0">
              <a:latin typeface="Gantari" panose="020B0604020202020204" charset="0"/>
              <a:ea typeface="Arial" panose="020B0604020202020204" pitchFamily="34" charset="0"/>
            </a:endParaRPr>
          </a:p>
          <a:p>
            <a:pPr marL="939800" lvl="1" indent="-342900" algn="l">
              <a:spcBef>
                <a:spcPts val="1000"/>
              </a:spcBef>
              <a:buClr>
                <a:schemeClr val="accent6"/>
              </a:buClr>
              <a:buFont typeface="+mj-lt"/>
              <a:buAutoNum type="alphaLcParenR"/>
            </a:pPr>
            <a:r>
              <a:rPr lang="id-ID" sz="1000" dirty="0">
                <a:effectLst/>
                <a:latin typeface="Gantari" panose="020B0604020202020204" charset="0"/>
                <a:ea typeface="Arial" panose="020B0604020202020204" pitchFamily="34" charset="0"/>
              </a:rPr>
              <a:t>Pembelajaran </a:t>
            </a:r>
            <a:r>
              <a:rPr lang="id-ID" sz="1000" dirty="0" err="1">
                <a:effectLst/>
                <a:latin typeface="Gantari" panose="020B0604020202020204" charset="0"/>
                <a:ea typeface="Arial" panose="020B0604020202020204" pitchFamily="34" charset="0"/>
              </a:rPr>
              <a:t>multiliterasi</a:t>
            </a:r>
            <a:r>
              <a:rPr lang="id-ID" sz="1000" dirty="0">
                <a:effectLst/>
                <a:latin typeface="Gantari" panose="020B0604020202020204" charset="0"/>
                <a:ea typeface="Arial" panose="020B0604020202020204" pitchFamily="34" charset="0"/>
              </a:rPr>
              <a:t> senantiasa menghubungkan materi yang dipelajari dengan apa yang telah siswa </a:t>
            </a:r>
            <a:r>
              <a:rPr lang="id-ID" sz="1000" dirty="0" err="1">
                <a:effectLst/>
                <a:latin typeface="Gantari" panose="020B0604020202020204" charset="0"/>
                <a:ea typeface="Arial" panose="020B0604020202020204" pitchFamily="34" charset="0"/>
              </a:rPr>
              <a:t>ketahui</a:t>
            </a:r>
            <a:r>
              <a:rPr lang="id-ID" sz="1000" dirty="0">
                <a:effectLst/>
                <a:latin typeface="Gantari" panose="020B0604020202020204" charset="0"/>
                <a:ea typeface="Arial" panose="020B0604020202020204" pitchFamily="34" charset="0"/>
              </a:rPr>
              <a:t>.</a:t>
            </a:r>
          </a:p>
          <a:p>
            <a:pPr marL="939800" lvl="1" indent="-342900" algn="l">
              <a:spcBef>
                <a:spcPts val="1000"/>
              </a:spcBef>
              <a:buClr>
                <a:schemeClr val="accent6"/>
              </a:buClr>
              <a:buFont typeface="+mj-lt"/>
              <a:buAutoNum type="alphaLcParenR"/>
            </a:pPr>
            <a:r>
              <a:rPr lang="id-ID" sz="1000" dirty="0">
                <a:effectLst/>
                <a:latin typeface="Gantari" panose="020B0604020202020204" charset="0"/>
                <a:ea typeface="Arial" panose="020B0604020202020204" pitchFamily="34" charset="0"/>
              </a:rPr>
              <a:t>Pembelajaran </a:t>
            </a:r>
            <a:r>
              <a:rPr lang="id-ID" sz="1000" dirty="0" err="1">
                <a:effectLst/>
                <a:latin typeface="Gantari" panose="020B0604020202020204" charset="0"/>
                <a:ea typeface="Arial" panose="020B0604020202020204" pitchFamily="34" charset="0"/>
              </a:rPr>
              <a:t>multiliterasi</a:t>
            </a:r>
            <a:r>
              <a:rPr lang="id-ID" sz="1000" dirty="0">
                <a:effectLst/>
                <a:latin typeface="Gantari" panose="020B0604020202020204" charset="0"/>
                <a:ea typeface="Arial" panose="020B0604020202020204" pitchFamily="34" charset="0"/>
              </a:rPr>
              <a:t> senantiasa menghubungkan materi yang dipelajari dengan kehidupan nyata dan isu-isu kontemporer</a:t>
            </a:r>
            <a:endParaRPr lang="id-ID" sz="1000" dirty="0">
              <a:latin typeface="Gantari" panose="020B0604020202020204" charset="0"/>
              <a:ea typeface="Arial" panose="020B0604020202020204" pitchFamily="34" charset="0"/>
            </a:endParaRPr>
          </a:p>
          <a:p>
            <a:pPr marL="939800" lvl="1" indent="-342900" algn="l">
              <a:spcBef>
                <a:spcPts val="1000"/>
              </a:spcBef>
              <a:buClr>
                <a:schemeClr val="accent6"/>
              </a:buClr>
              <a:buFont typeface="+mj-lt"/>
              <a:buAutoNum type="alphaLcParenR"/>
            </a:pPr>
            <a:r>
              <a:rPr lang="id-ID" sz="1000" dirty="0">
                <a:effectLst/>
                <a:latin typeface="Gantari" panose="020B0604020202020204" charset="0"/>
                <a:ea typeface="Arial" panose="020B0604020202020204" pitchFamily="34" charset="0"/>
              </a:rPr>
              <a:t>Pembelajaran </a:t>
            </a:r>
            <a:r>
              <a:rPr lang="id-ID" sz="1000" dirty="0" err="1">
                <a:effectLst/>
                <a:latin typeface="Gantari" panose="020B0604020202020204" charset="0"/>
                <a:ea typeface="Arial" panose="020B0604020202020204" pitchFamily="34" charset="0"/>
              </a:rPr>
              <a:t>multiliterasi</a:t>
            </a:r>
            <a:r>
              <a:rPr lang="id-ID" sz="1000" dirty="0">
                <a:effectLst/>
                <a:latin typeface="Gantari" panose="020B0604020202020204" charset="0"/>
                <a:ea typeface="Arial" panose="020B0604020202020204" pitchFamily="34" charset="0"/>
              </a:rPr>
              <a:t> senantiasa melibatkan siswa untuk terlibat aktif dalam mengajukan pertanyaan dan membuat simpulan sendiri</a:t>
            </a:r>
          </a:p>
          <a:p>
            <a:pPr marL="939800" lvl="1" indent="-342900" algn="l">
              <a:spcBef>
                <a:spcPts val="1000"/>
              </a:spcBef>
              <a:buClr>
                <a:schemeClr val="accent6"/>
              </a:buClr>
              <a:buFont typeface="+mj-lt"/>
              <a:buAutoNum type="alphaLcParenR"/>
            </a:pPr>
            <a:r>
              <a:rPr lang="id-ID" sz="1000" dirty="0">
                <a:effectLst/>
                <a:latin typeface="Gantari" panose="020B0604020202020204" charset="0"/>
                <a:ea typeface="Arial" panose="020B0604020202020204" pitchFamily="34" charset="0"/>
              </a:rPr>
              <a:t>Pembelajaran </a:t>
            </a:r>
            <a:r>
              <a:rPr lang="id-ID" sz="1000" dirty="0" err="1">
                <a:effectLst/>
                <a:latin typeface="Gantari" panose="020B0604020202020204" charset="0"/>
                <a:ea typeface="Arial" panose="020B0604020202020204" pitchFamily="34" charset="0"/>
              </a:rPr>
              <a:t>multiliterasi</a:t>
            </a:r>
            <a:r>
              <a:rPr lang="id-ID" sz="1000" dirty="0">
                <a:effectLst/>
                <a:latin typeface="Gantari" panose="020B0604020202020204" charset="0"/>
                <a:ea typeface="Arial" panose="020B0604020202020204" pitchFamily="34" charset="0"/>
              </a:rPr>
              <a:t> memberikan banyak peluang untuk mempelajari materi pembelajaran secara mendalam sekaligus menyimpan pemahaman yang diperoleh dalam memori jangka panjang siswa</a:t>
            </a:r>
          </a:p>
        </p:txBody>
      </p:sp>
      <p:sp>
        <p:nvSpPr>
          <p:cNvPr id="9900" name="Google Shape;9900;p36"/>
          <p:cNvSpPr/>
          <p:nvPr/>
        </p:nvSpPr>
        <p:spPr>
          <a:xfrm>
            <a:off x="7818975" y="11470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1" name="Google Shape;9901;p36"/>
          <p:cNvSpPr/>
          <p:nvPr/>
        </p:nvSpPr>
        <p:spPr>
          <a:xfrm>
            <a:off x="6518075" y="833200"/>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02" name="Google Shape;9902;p36"/>
          <p:cNvGrpSpPr/>
          <p:nvPr/>
        </p:nvGrpSpPr>
        <p:grpSpPr>
          <a:xfrm rot="6300357">
            <a:off x="7074685" y="581435"/>
            <a:ext cx="707993" cy="442801"/>
            <a:chOff x="1445125" y="3867675"/>
            <a:chExt cx="803300" cy="502950"/>
          </a:xfrm>
        </p:grpSpPr>
        <p:sp>
          <p:nvSpPr>
            <p:cNvPr id="9903" name="Google Shape;9903;p36"/>
            <p:cNvSpPr/>
            <p:nvPr/>
          </p:nvSpPr>
          <p:spPr>
            <a:xfrm>
              <a:off x="1445125" y="3867675"/>
              <a:ext cx="535450" cy="502950"/>
            </a:xfrm>
            <a:custGeom>
              <a:avLst/>
              <a:gdLst/>
              <a:ahLst/>
              <a:cxnLst/>
              <a:rect l="l" t="t" r="r" b="b"/>
              <a:pathLst>
                <a:path w="21418" h="20118" extrusionOk="0">
                  <a:moveTo>
                    <a:pt x="5846" y="993"/>
                  </a:moveTo>
                  <a:cubicBezTo>
                    <a:pt x="6726" y="993"/>
                    <a:pt x="7300" y="1814"/>
                    <a:pt x="7545" y="2688"/>
                  </a:cubicBezTo>
                  <a:cubicBezTo>
                    <a:pt x="7686" y="3200"/>
                    <a:pt x="7749" y="3726"/>
                    <a:pt x="7770" y="4255"/>
                  </a:cubicBezTo>
                  <a:cubicBezTo>
                    <a:pt x="7787" y="4700"/>
                    <a:pt x="7676" y="5216"/>
                    <a:pt x="7812" y="5641"/>
                  </a:cubicBezTo>
                  <a:cubicBezTo>
                    <a:pt x="8017" y="6280"/>
                    <a:pt x="8790" y="6621"/>
                    <a:pt x="9352" y="6861"/>
                  </a:cubicBezTo>
                  <a:cubicBezTo>
                    <a:pt x="10899" y="7523"/>
                    <a:pt x="12588" y="7895"/>
                    <a:pt x="14238" y="8195"/>
                  </a:cubicBezTo>
                  <a:cubicBezTo>
                    <a:pt x="14279" y="8202"/>
                    <a:pt x="14320" y="8206"/>
                    <a:pt x="14360" y="8206"/>
                  </a:cubicBezTo>
                  <a:cubicBezTo>
                    <a:pt x="14538" y="8206"/>
                    <a:pt x="14697" y="8128"/>
                    <a:pt x="14800" y="7965"/>
                  </a:cubicBezTo>
                  <a:cubicBezTo>
                    <a:pt x="15658" y="6602"/>
                    <a:pt x="16673" y="5266"/>
                    <a:pt x="17868" y="4181"/>
                  </a:cubicBezTo>
                  <a:cubicBezTo>
                    <a:pt x="18246" y="3837"/>
                    <a:pt x="19055" y="3130"/>
                    <a:pt x="19662" y="3130"/>
                  </a:cubicBezTo>
                  <a:cubicBezTo>
                    <a:pt x="19761" y="3130"/>
                    <a:pt x="19855" y="3149"/>
                    <a:pt x="19941" y="3191"/>
                  </a:cubicBezTo>
                  <a:cubicBezTo>
                    <a:pt x="19972" y="3206"/>
                    <a:pt x="20042" y="3282"/>
                    <a:pt x="20078" y="3334"/>
                  </a:cubicBezTo>
                  <a:cubicBezTo>
                    <a:pt x="20170" y="3474"/>
                    <a:pt x="20200" y="3554"/>
                    <a:pt x="20244" y="3703"/>
                  </a:cubicBezTo>
                  <a:cubicBezTo>
                    <a:pt x="20356" y="4074"/>
                    <a:pt x="20385" y="4459"/>
                    <a:pt x="20391" y="4845"/>
                  </a:cubicBezTo>
                  <a:cubicBezTo>
                    <a:pt x="20434" y="7253"/>
                    <a:pt x="19715" y="9724"/>
                    <a:pt x="18959" y="11987"/>
                  </a:cubicBezTo>
                  <a:cubicBezTo>
                    <a:pt x="18546" y="13223"/>
                    <a:pt x="18074" y="14443"/>
                    <a:pt x="17505" y="15619"/>
                  </a:cubicBezTo>
                  <a:cubicBezTo>
                    <a:pt x="16974" y="16720"/>
                    <a:pt x="16385" y="17795"/>
                    <a:pt x="15472" y="18631"/>
                  </a:cubicBezTo>
                  <a:cubicBezTo>
                    <a:pt x="15279" y="18808"/>
                    <a:pt x="15055" y="19008"/>
                    <a:pt x="14800" y="19090"/>
                  </a:cubicBezTo>
                  <a:cubicBezTo>
                    <a:pt x="14731" y="19114"/>
                    <a:pt x="14679" y="19127"/>
                    <a:pt x="14633" y="19127"/>
                  </a:cubicBezTo>
                  <a:cubicBezTo>
                    <a:pt x="14584" y="19127"/>
                    <a:pt x="14541" y="19112"/>
                    <a:pt x="14491" y="19078"/>
                  </a:cubicBezTo>
                  <a:cubicBezTo>
                    <a:pt x="14179" y="18859"/>
                    <a:pt x="14040" y="18279"/>
                    <a:pt x="13943" y="17913"/>
                  </a:cubicBezTo>
                  <a:cubicBezTo>
                    <a:pt x="13496" y="16204"/>
                    <a:pt x="13420" y="14392"/>
                    <a:pt x="13231" y="12644"/>
                  </a:cubicBezTo>
                  <a:cubicBezTo>
                    <a:pt x="13231" y="12642"/>
                    <a:pt x="13231" y="12641"/>
                    <a:pt x="13230" y="12640"/>
                  </a:cubicBezTo>
                  <a:lnTo>
                    <a:pt x="13230" y="12640"/>
                  </a:lnTo>
                  <a:cubicBezTo>
                    <a:pt x="13241" y="12479"/>
                    <a:pt x="13172" y="12316"/>
                    <a:pt x="12984" y="12214"/>
                  </a:cubicBezTo>
                  <a:cubicBezTo>
                    <a:pt x="12340" y="11860"/>
                    <a:pt x="11598" y="11675"/>
                    <a:pt x="10890" y="11496"/>
                  </a:cubicBezTo>
                  <a:cubicBezTo>
                    <a:pt x="10069" y="11291"/>
                    <a:pt x="9239" y="11119"/>
                    <a:pt x="8404" y="10971"/>
                  </a:cubicBezTo>
                  <a:cubicBezTo>
                    <a:pt x="7943" y="10890"/>
                    <a:pt x="7439" y="10757"/>
                    <a:pt x="6964" y="10757"/>
                  </a:cubicBezTo>
                  <a:cubicBezTo>
                    <a:pt x="6933" y="10757"/>
                    <a:pt x="6903" y="10757"/>
                    <a:pt x="6873" y="10758"/>
                  </a:cubicBezTo>
                  <a:cubicBezTo>
                    <a:pt x="6281" y="10782"/>
                    <a:pt x="5857" y="11237"/>
                    <a:pt x="5518" y="11671"/>
                  </a:cubicBezTo>
                  <a:cubicBezTo>
                    <a:pt x="4848" y="12532"/>
                    <a:pt x="4110" y="13945"/>
                    <a:pt x="2900" y="13945"/>
                  </a:cubicBezTo>
                  <a:cubicBezTo>
                    <a:pt x="2748" y="13945"/>
                    <a:pt x="2589" y="13923"/>
                    <a:pt x="2421" y="13874"/>
                  </a:cubicBezTo>
                  <a:cubicBezTo>
                    <a:pt x="1265" y="13539"/>
                    <a:pt x="1147" y="12161"/>
                    <a:pt x="1191" y="11150"/>
                  </a:cubicBezTo>
                  <a:cubicBezTo>
                    <a:pt x="1259" y="9547"/>
                    <a:pt x="1735" y="7959"/>
                    <a:pt x="2242" y="6446"/>
                  </a:cubicBezTo>
                  <a:cubicBezTo>
                    <a:pt x="2666" y="5186"/>
                    <a:pt x="3155" y="3943"/>
                    <a:pt x="3669" y="2717"/>
                  </a:cubicBezTo>
                  <a:cubicBezTo>
                    <a:pt x="4014" y="1894"/>
                    <a:pt x="4701" y="1150"/>
                    <a:pt x="5619" y="1011"/>
                  </a:cubicBezTo>
                  <a:cubicBezTo>
                    <a:pt x="5697" y="999"/>
                    <a:pt x="5772" y="993"/>
                    <a:pt x="5846" y="993"/>
                  </a:cubicBezTo>
                  <a:close/>
                  <a:moveTo>
                    <a:pt x="5851" y="1"/>
                  </a:moveTo>
                  <a:cubicBezTo>
                    <a:pt x="4753" y="1"/>
                    <a:pt x="3750" y="699"/>
                    <a:pt x="3144" y="1580"/>
                  </a:cubicBezTo>
                  <a:cubicBezTo>
                    <a:pt x="2849" y="2009"/>
                    <a:pt x="2683" y="2515"/>
                    <a:pt x="2487" y="2993"/>
                  </a:cubicBezTo>
                  <a:cubicBezTo>
                    <a:pt x="2217" y="3653"/>
                    <a:pt x="1954" y="4314"/>
                    <a:pt x="1705" y="4982"/>
                  </a:cubicBezTo>
                  <a:cubicBezTo>
                    <a:pt x="1113" y="6581"/>
                    <a:pt x="576" y="8224"/>
                    <a:pt x="323" y="9914"/>
                  </a:cubicBezTo>
                  <a:cubicBezTo>
                    <a:pt x="121" y="11253"/>
                    <a:pt x="1" y="12901"/>
                    <a:pt x="913" y="14026"/>
                  </a:cubicBezTo>
                  <a:cubicBezTo>
                    <a:pt x="1411" y="14639"/>
                    <a:pt x="2111" y="14918"/>
                    <a:pt x="2824" y="14918"/>
                  </a:cubicBezTo>
                  <a:cubicBezTo>
                    <a:pt x="3509" y="14918"/>
                    <a:pt x="4207" y="14660"/>
                    <a:pt x="4751" y="14192"/>
                  </a:cubicBezTo>
                  <a:cubicBezTo>
                    <a:pt x="5371" y="13659"/>
                    <a:pt x="5777" y="12949"/>
                    <a:pt x="6272" y="12311"/>
                  </a:cubicBezTo>
                  <a:cubicBezTo>
                    <a:pt x="6566" y="11931"/>
                    <a:pt x="6732" y="11776"/>
                    <a:pt x="7065" y="11776"/>
                  </a:cubicBezTo>
                  <a:cubicBezTo>
                    <a:pt x="7129" y="11776"/>
                    <a:pt x="7199" y="11782"/>
                    <a:pt x="7277" y="11793"/>
                  </a:cubicBezTo>
                  <a:cubicBezTo>
                    <a:pt x="8166" y="11915"/>
                    <a:pt x="9053" y="12094"/>
                    <a:pt x="9930" y="12292"/>
                  </a:cubicBezTo>
                  <a:cubicBezTo>
                    <a:pt x="10726" y="12472"/>
                    <a:pt x="11550" y="12626"/>
                    <a:pt x="12268" y="12966"/>
                  </a:cubicBezTo>
                  <a:lnTo>
                    <a:pt x="12268" y="12966"/>
                  </a:lnTo>
                  <a:cubicBezTo>
                    <a:pt x="12439" y="14633"/>
                    <a:pt x="12548" y="16332"/>
                    <a:pt x="12930" y="17963"/>
                  </a:cubicBezTo>
                  <a:cubicBezTo>
                    <a:pt x="13136" y="18845"/>
                    <a:pt x="13555" y="20118"/>
                    <a:pt x="14640" y="20118"/>
                  </a:cubicBezTo>
                  <a:cubicBezTo>
                    <a:pt x="14672" y="20118"/>
                    <a:pt x="14706" y="20116"/>
                    <a:pt x="14739" y="20114"/>
                  </a:cubicBezTo>
                  <a:cubicBezTo>
                    <a:pt x="15314" y="20074"/>
                    <a:pt x="15818" y="19674"/>
                    <a:pt x="16220" y="19295"/>
                  </a:cubicBezTo>
                  <a:cubicBezTo>
                    <a:pt x="16778" y="18770"/>
                    <a:pt x="17242" y="18165"/>
                    <a:pt x="17630" y="17506"/>
                  </a:cubicBezTo>
                  <a:cubicBezTo>
                    <a:pt x="18329" y="16326"/>
                    <a:pt x="18879" y="15058"/>
                    <a:pt x="19372" y="13779"/>
                  </a:cubicBezTo>
                  <a:cubicBezTo>
                    <a:pt x="20387" y="11140"/>
                    <a:pt x="21255" y="8266"/>
                    <a:pt x="21379" y="5422"/>
                  </a:cubicBezTo>
                  <a:cubicBezTo>
                    <a:pt x="21417" y="4558"/>
                    <a:pt x="21409" y="3509"/>
                    <a:pt x="20893" y="2768"/>
                  </a:cubicBezTo>
                  <a:cubicBezTo>
                    <a:pt x="20591" y="2334"/>
                    <a:pt x="20167" y="2169"/>
                    <a:pt x="19717" y="2169"/>
                  </a:cubicBezTo>
                  <a:cubicBezTo>
                    <a:pt x="19269" y="2169"/>
                    <a:pt x="18796" y="2332"/>
                    <a:pt x="18392" y="2557"/>
                  </a:cubicBezTo>
                  <a:cubicBezTo>
                    <a:pt x="17206" y="3219"/>
                    <a:pt x="16258" y="4331"/>
                    <a:pt x="15430" y="5382"/>
                  </a:cubicBezTo>
                  <a:cubicBezTo>
                    <a:pt x="14975" y="5959"/>
                    <a:pt x="14535" y="6551"/>
                    <a:pt x="14131" y="7165"/>
                  </a:cubicBezTo>
                  <a:lnTo>
                    <a:pt x="14131" y="7165"/>
                  </a:lnTo>
                  <a:cubicBezTo>
                    <a:pt x="12741" y="6903"/>
                    <a:pt x="11340" y="6572"/>
                    <a:pt x="10022" y="6067"/>
                  </a:cubicBezTo>
                  <a:cubicBezTo>
                    <a:pt x="9692" y="5938"/>
                    <a:pt x="9355" y="5795"/>
                    <a:pt x="9057" y="5599"/>
                  </a:cubicBezTo>
                  <a:cubicBezTo>
                    <a:pt x="8975" y="5544"/>
                    <a:pt x="8902" y="5490"/>
                    <a:pt x="8830" y="5420"/>
                  </a:cubicBezTo>
                  <a:cubicBezTo>
                    <a:pt x="8801" y="5393"/>
                    <a:pt x="8791" y="5386"/>
                    <a:pt x="8788" y="5385"/>
                  </a:cubicBezTo>
                  <a:lnTo>
                    <a:pt x="8788" y="5385"/>
                  </a:lnTo>
                  <a:cubicBezTo>
                    <a:pt x="8787" y="5381"/>
                    <a:pt x="8781" y="5370"/>
                    <a:pt x="8767" y="5346"/>
                  </a:cubicBezTo>
                  <a:cubicBezTo>
                    <a:pt x="8764" y="5342"/>
                    <a:pt x="8761" y="5338"/>
                    <a:pt x="8759" y="5334"/>
                  </a:cubicBezTo>
                  <a:lnTo>
                    <a:pt x="8759" y="5334"/>
                  </a:lnTo>
                  <a:cubicBezTo>
                    <a:pt x="8759" y="5333"/>
                    <a:pt x="8759" y="5331"/>
                    <a:pt x="8758" y="5329"/>
                  </a:cubicBezTo>
                  <a:cubicBezTo>
                    <a:pt x="8680" y="4813"/>
                    <a:pt x="8779" y="4238"/>
                    <a:pt x="8729" y="3712"/>
                  </a:cubicBezTo>
                  <a:cubicBezTo>
                    <a:pt x="8683" y="3244"/>
                    <a:pt x="8611" y="2774"/>
                    <a:pt x="8476" y="2325"/>
                  </a:cubicBezTo>
                  <a:cubicBezTo>
                    <a:pt x="8116" y="1129"/>
                    <a:pt x="7256" y="33"/>
                    <a:pt x="5914" y="2"/>
                  </a:cubicBezTo>
                  <a:cubicBezTo>
                    <a:pt x="5893" y="1"/>
                    <a:pt x="5872" y="1"/>
                    <a:pt x="5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4" name="Google Shape;9904;p36"/>
            <p:cNvSpPr/>
            <p:nvPr/>
          </p:nvSpPr>
          <p:spPr>
            <a:xfrm>
              <a:off x="1903525" y="4088100"/>
              <a:ext cx="344900" cy="185850"/>
            </a:xfrm>
            <a:custGeom>
              <a:avLst/>
              <a:gdLst/>
              <a:ahLst/>
              <a:cxnLst/>
              <a:rect l="l" t="t" r="r" b="b"/>
              <a:pathLst>
                <a:path w="13796" h="7434" extrusionOk="0">
                  <a:moveTo>
                    <a:pt x="2035" y="1"/>
                  </a:moveTo>
                  <a:cubicBezTo>
                    <a:pt x="1593" y="1"/>
                    <a:pt x="1301" y="661"/>
                    <a:pt x="1777" y="928"/>
                  </a:cubicBezTo>
                  <a:cubicBezTo>
                    <a:pt x="5023" y="2748"/>
                    <a:pt x="8420" y="4238"/>
                    <a:pt x="11476" y="6352"/>
                  </a:cubicBezTo>
                  <a:lnTo>
                    <a:pt x="11476" y="6352"/>
                  </a:lnTo>
                  <a:cubicBezTo>
                    <a:pt x="7847" y="6103"/>
                    <a:pt x="4252" y="5482"/>
                    <a:pt x="636" y="5110"/>
                  </a:cubicBezTo>
                  <a:cubicBezTo>
                    <a:pt x="615" y="5108"/>
                    <a:pt x="596" y="5107"/>
                    <a:pt x="577" y="5107"/>
                  </a:cubicBezTo>
                  <a:cubicBezTo>
                    <a:pt x="0" y="5107"/>
                    <a:pt x="24" y="6045"/>
                    <a:pt x="636" y="6106"/>
                  </a:cubicBezTo>
                  <a:cubicBezTo>
                    <a:pt x="4792" y="6534"/>
                    <a:pt x="8919" y="7290"/>
                    <a:pt x="13101" y="7434"/>
                  </a:cubicBezTo>
                  <a:cubicBezTo>
                    <a:pt x="13106" y="7434"/>
                    <a:pt x="13111" y="7434"/>
                    <a:pt x="13115" y="7434"/>
                  </a:cubicBezTo>
                  <a:cubicBezTo>
                    <a:pt x="13508" y="7434"/>
                    <a:pt x="13796" y="6851"/>
                    <a:pt x="13455" y="6582"/>
                  </a:cubicBezTo>
                  <a:cubicBezTo>
                    <a:pt x="11767" y="5262"/>
                    <a:pt x="9981" y="4109"/>
                    <a:pt x="8087" y="3106"/>
                  </a:cubicBezTo>
                  <a:cubicBezTo>
                    <a:pt x="6157" y="2083"/>
                    <a:pt x="4187" y="1139"/>
                    <a:pt x="2281" y="69"/>
                  </a:cubicBezTo>
                  <a:cubicBezTo>
                    <a:pt x="2197" y="21"/>
                    <a:pt x="2114"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5" name="Google Shape;9905;p36"/>
            <p:cNvSpPr/>
            <p:nvPr/>
          </p:nvSpPr>
          <p:spPr>
            <a:xfrm>
              <a:off x="1462675" y="3884050"/>
              <a:ext cx="125100" cy="332450"/>
            </a:xfrm>
            <a:custGeom>
              <a:avLst/>
              <a:gdLst/>
              <a:ahLst/>
              <a:cxnLst/>
              <a:rect l="l" t="t" r="r" b="b"/>
              <a:pathLst>
                <a:path w="5004" h="13298" extrusionOk="0">
                  <a:moveTo>
                    <a:pt x="4226" y="0"/>
                  </a:moveTo>
                  <a:cubicBezTo>
                    <a:pt x="3978" y="0"/>
                    <a:pt x="3745" y="159"/>
                    <a:pt x="3776" y="478"/>
                  </a:cubicBezTo>
                  <a:cubicBezTo>
                    <a:pt x="3995" y="2762"/>
                    <a:pt x="3470" y="4910"/>
                    <a:pt x="2764" y="7066"/>
                  </a:cubicBezTo>
                  <a:cubicBezTo>
                    <a:pt x="2160" y="8913"/>
                    <a:pt x="1574" y="10906"/>
                    <a:pt x="310" y="12425"/>
                  </a:cubicBezTo>
                  <a:cubicBezTo>
                    <a:pt x="1" y="12799"/>
                    <a:pt x="333" y="13298"/>
                    <a:pt x="690" y="13298"/>
                  </a:cubicBezTo>
                  <a:cubicBezTo>
                    <a:pt x="802" y="13298"/>
                    <a:pt x="916" y="13249"/>
                    <a:pt x="1014" y="13131"/>
                  </a:cubicBezTo>
                  <a:cubicBezTo>
                    <a:pt x="2366" y="11506"/>
                    <a:pt x="3030" y="9452"/>
                    <a:pt x="3679" y="7474"/>
                  </a:cubicBezTo>
                  <a:cubicBezTo>
                    <a:pt x="4424" y="5193"/>
                    <a:pt x="5004" y="2899"/>
                    <a:pt x="4772" y="478"/>
                  </a:cubicBezTo>
                  <a:cubicBezTo>
                    <a:pt x="4741" y="160"/>
                    <a:pt x="4476" y="0"/>
                    <a:pt x="4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96"/>
        <p:cNvGrpSpPr/>
        <p:nvPr/>
      </p:nvGrpSpPr>
      <p:grpSpPr>
        <a:xfrm>
          <a:off x="0" y="0"/>
          <a:ext cx="0" cy="0"/>
          <a:chOff x="0" y="0"/>
          <a:chExt cx="0" cy="0"/>
        </a:xfrm>
      </p:grpSpPr>
      <p:sp>
        <p:nvSpPr>
          <p:cNvPr id="9897" name="Google Shape;9897;p36"/>
          <p:cNvSpPr txBox="1">
            <a:spLocks noGrp="1"/>
          </p:cNvSpPr>
          <p:nvPr>
            <p:ph type="title"/>
          </p:nvPr>
        </p:nvSpPr>
        <p:spPr>
          <a:xfrm>
            <a:off x="1270650" y="629375"/>
            <a:ext cx="702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dirty="0"/>
              <a:t>KOMPONEN</a:t>
            </a:r>
            <a:endParaRPr dirty="0"/>
          </a:p>
        </p:txBody>
      </p:sp>
      <p:sp>
        <p:nvSpPr>
          <p:cNvPr id="9898" name="Google Shape;9898;p36"/>
          <p:cNvSpPr txBox="1">
            <a:spLocks noGrp="1"/>
          </p:cNvSpPr>
          <p:nvPr>
            <p:ph type="subTitle" idx="1"/>
          </p:nvPr>
        </p:nvSpPr>
        <p:spPr>
          <a:xfrm>
            <a:off x="1270650" y="1202075"/>
            <a:ext cx="7020000" cy="38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d-ID" b="0" dirty="0">
                <a:latin typeface="Gantari ExtraBold"/>
                <a:ea typeface="Gantari ExtraBold"/>
                <a:cs typeface="Gantari ExtraBold"/>
                <a:sym typeface="Gantari ExtraBold"/>
              </a:rPr>
              <a:t>PEMBELAJARAN MULTILITERASI</a:t>
            </a:r>
            <a:endParaRPr dirty="0"/>
          </a:p>
        </p:txBody>
      </p:sp>
      <p:sp>
        <p:nvSpPr>
          <p:cNvPr id="9899" name="Google Shape;9899;p36"/>
          <p:cNvSpPr txBox="1">
            <a:spLocks noGrp="1"/>
          </p:cNvSpPr>
          <p:nvPr>
            <p:ph type="subTitle" idx="2"/>
          </p:nvPr>
        </p:nvSpPr>
        <p:spPr>
          <a:xfrm>
            <a:off x="1204486" y="1514375"/>
            <a:ext cx="7086164" cy="281326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dirty="0">
                <a:effectLst/>
                <a:latin typeface="Gantari" panose="020B0604020202020204" charset="0"/>
                <a:ea typeface="Arial" panose="020B0604020202020204" pitchFamily="34" charset="0"/>
              </a:rPr>
              <a:t>Pembelajaran </a:t>
            </a:r>
            <a:r>
              <a:rPr lang="id-ID" dirty="0" err="1">
                <a:effectLst/>
                <a:latin typeface="Gantari" panose="020B0604020202020204" charset="0"/>
                <a:ea typeface="Arial" panose="020B0604020202020204" pitchFamily="34" charset="0"/>
              </a:rPr>
              <a:t>multiliterasi</a:t>
            </a:r>
            <a:r>
              <a:rPr lang="id-ID" dirty="0">
                <a:effectLst/>
                <a:latin typeface="Gantari" panose="020B0604020202020204" charset="0"/>
                <a:ea typeface="Arial" panose="020B0604020202020204" pitchFamily="34" charset="0"/>
              </a:rPr>
              <a:t> dalam IPS mencakup beberapa komponen penting </a:t>
            </a:r>
            <a:r>
              <a:rPr lang="es" dirty="0">
                <a:latin typeface="Gantari" panose="020B0604020202020204" charset="0"/>
              </a:rPr>
              <a:t>:</a:t>
            </a:r>
            <a:endParaRPr dirty="0">
              <a:latin typeface="Gantari" panose="020B0604020202020204" charset="0"/>
            </a:endParaRPr>
          </a:p>
          <a:p>
            <a:pPr marL="457200" lvl="0" indent="-317500" algn="l" rtl="0">
              <a:spcBef>
                <a:spcPts val="1000"/>
              </a:spcBef>
              <a:spcAft>
                <a:spcPts val="0"/>
              </a:spcAft>
              <a:buClr>
                <a:schemeClr val="accent6"/>
              </a:buClr>
              <a:buSzPts val="1400"/>
              <a:buFont typeface="Gantari"/>
              <a:buChar char="●"/>
            </a:pPr>
            <a:r>
              <a:rPr lang="id-ID" sz="1300" dirty="0">
                <a:effectLst/>
                <a:latin typeface="Gantari" panose="020B0604020202020204" charset="0"/>
                <a:ea typeface="Arial" panose="020B0604020202020204" pitchFamily="34" charset="0"/>
              </a:rPr>
              <a:t>Karakteristik Pembelajaran</a:t>
            </a:r>
            <a:endParaRPr lang="id-ID" sz="1300" dirty="0">
              <a:latin typeface="Gantari" panose="020B0604020202020204" charset="0"/>
              <a:ea typeface="Arial" panose="020B0604020202020204" pitchFamily="34" charset="0"/>
            </a:endParaRPr>
          </a:p>
          <a:p>
            <a:pPr marL="939800" lvl="1" indent="-342900" algn="l">
              <a:spcBef>
                <a:spcPts val="1000"/>
              </a:spcBef>
              <a:buClr>
                <a:schemeClr val="accent6"/>
              </a:buClr>
              <a:buFont typeface="+mj-lt"/>
              <a:buAutoNum type="alphaLcParenR" startAt="5"/>
            </a:pPr>
            <a:r>
              <a:rPr lang="sv-SE" sz="1000" dirty="0">
                <a:effectLst/>
                <a:latin typeface="Gantari" panose="020B0604020202020204" charset="0"/>
                <a:ea typeface="Arial" panose="020B0604020202020204" pitchFamily="34" charset="0"/>
              </a:rPr>
              <a:t>Pembelajaran multiliterasi senantiasa menggunakan kerja kolaboratif dalam mengonstruksi makna dan sudut pandang atas materi yang sedang dipelajari</a:t>
            </a:r>
            <a:endParaRPr lang="id-ID" sz="1000" dirty="0">
              <a:latin typeface="Gantari" panose="020B0604020202020204" charset="0"/>
              <a:ea typeface="Arial" panose="020B0604020202020204" pitchFamily="34" charset="0"/>
            </a:endParaRPr>
          </a:p>
          <a:p>
            <a:pPr marL="939800" lvl="1" indent="-342900" algn="l">
              <a:spcBef>
                <a:spcPts val="1000"/>
              </a:spcBef>
              <a:buClr>
                <a:schemeClr val="accent6"/>
              </a:buClr>
              <a:buFont typeface="+mj-lt"/>
              <a:buAutoNum type="alphaLcParenR" startAt="5"/>
            </a:pPr>
            <a:r>
              <a:rPr lang="id-ID" sz="1000" dirty="0">
                <a:effectLst/>
                <a:latin typeface="Gantari" panose="020B0604020202020204" charset="0"/>
                <a:ea typeface="Arial" panose="020B0604020202020204" pitchFamily="34" charset="0"/>
              </a:rPr>
              <a:t>Pembelajaran </a:t>
            </a:r>
            <a:r>
              <a:rPr lang="id-ID" sz="1000" dirty="0" err="1">
                <a:effectLst/>
                <a:latin typeface="Gantari" panose="020B0604020202020204" charset="0"/>
                <a:ea typeface="Arial" panose="020B0604020202020204" pitchFamily="34" charset="0"/>
              </a:rPr>
              <a:t>multiliterasi</a:t>
            </a:r>
            <a:r>
              <a:rPr lang="id-ID" sz="1000" dirty="0">
                <a:effectLst/>
                <a:latin typeface="Gantari" panose="020B0604020202020204" charset="0"/>
                <a:ea typeface="Arial" panose="020B0604020202020204" pitchFamily="34" charset="0"/>
              </a:rPr>
              <a:t> melibatkan berbagai ragam belajar sebagai sarana mengonstruksi pemahaman baru</a:t>
            </a:r>
          </a:p>
          <a:p>
            <a:pPr marL="939800" lvl="1" indent="-342900" algn="l">
              <a:spcBef>
                <a:spcPts val="1000"/>
              </a:spcBef>
              <a:buClr>
                <a:schemeClr val="accent6"/>
              </a:buClr>
              <a:buFont typeface="+mj-lt"/>
              <a:buAutoNum type="alphaLcParenR" startAt="5"/>
            </a:pPr>
            <a:r>
              <a:rPr lang="id-ID" sz="1000" dirty="0">
                <a:effectLst/>
                <a:latin typeface="Gantari" panose="020B0604020202020204" charset="0"/>
                <a:ea typeface="Arial" panose="020B0604020202020204" pitchFamily="34" charset="0"/>
              </a:rPr>
              <a:t>Pembelajaran </a:t>
            </a:r>
            <a:r>
              <a:rPr lang="id-ID" sz="1000" dirty="0" err="1">
                <a:effectLst/>
                <a:latin typeface="Gantari" panose="020B0604020202020204" charset="0"/>
                <a:ea typeface="Arial" panose="020B0604020202020204" pitchFamily="34" charset="0"/>
              </a:rPr>
              <a:t>multiliterasi</a:t>
            </a:r>
            <a:r>
              <a:rPr lang="id-ID" sz="1000" dirty="0">
                <a:effectLst/>
                <a:latin typeface="Gantari" panose="020B0604020202020204" charset="0"/>
                <a:ea typeface="Arial" panose="020B0604020202020204" pitchFamily="34" charset="0"/>
              </a:rPr>
              <a:t> melibatkan banyak strategi belajar</a:t>
            </a:r>
          </a:p>
        </p:txBody>
      </p:sp>
      <p:sp>
        <p:nvSpPr>
          <p:cNvPr id="9900" name="Google Shape;9900;p36"/>
          <p:cNvSpPr/>
          <p:nvPr/>
        </p:nvSpPr>
        <p:spPr>
          <a:xfrm>
            <a:off x="7818975" y="11470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1" name="Google Shape;9901;p36"/>
          <p:cNvSpPr/>
          <p:nvPr/>
        </p:nvSpPr>
        <p:spPr>
          <a:xfrm>
            <a:off x="6518075" y="833200"/>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02" name="Google Shape;9902;p36"/>
          <p:cNvGrpSpPr/>
          <p:nvPr/>
        </p:nvGrpSpPr>
        <p:grpSpPr>
          <a:xfrm rot="6300357">
            <a:off x="7074685" y="581435"/>
            <a:ext cx="707993" cy="442801"/>
            <a:chOff x="1445125" y="3867675"/>
            <a:chExt cx="803300" cy="502950"/>
          </a:xfrm>
        </p:grpSpPr>
        <p:sp>
          <p:nvSpPr>
            <p:cNvPr id="9903" name="Google Shape;9903;p36"/>
            <p:cNvSpPr/>
            <p:nvPr/>
          </p:nvSpPr>
          <p:spPr>
            <a:xfrm>
              <a:off x="1445125" y="3867675"/>
              <a:ext cx="535450" cy="502950"/>
            </a:xfrm>
            <a:custGeom>
              <a:avLst/>
              <a:gdLst/>
              <a:ahLst/>
              <a:cxnLst/>
              <a:rect l="l" t="t" r="r" b="b"/>
              <a:pathLst>
                <a:path w="21418" h="20118" extrusionOk="0">
                  <a:moveTo>
                    <a:pt x="5846" y="993"/>
                  </a:moveTo>
                  <a:cubicBezTo>
                    <a:pt x="6726" y="993"/>
                    <a:pt x="7300" y="1814"/>
                    <a:pt x="7545" y="2688"/>
                  </a:cubicBezTo>
                  <a:cubicBezTo>
                    <a:pt x="7686" y="3200"/>
                    <a:pt x="7749" y="3726"/>
                    <a:pt x="7770" y="4255"/>
                  </a:cubicBezTo>
                  <a:cubicBezTo>
                    <a:pt x="7787" y="4700"/>
                    <a:pt x="7676" y="5216"/>
                    <a:pt x="7812" y="5641"/>
                  </a:cubicBezTo>
                  <a:cubicBezTo>
                    <a:pt x="8017" y="6280"/>
                    <a:pt x="8790" y="6621"/>
                    <a:pt x="9352" y="6861"/>
                  </a:cubicBezTo>
                  <a:cubicBezTo>
                    <a:pt x="10899" y="7523"/>
                    <a:pt x="12588" y="7895"/>
                    <a:pt x="14238" y="8195"/>
                  </a:cubicBezTo>
                  <a:cubicBezTo>
                    <a:pt x="14279" y="8202"/>
                    <a:pt x="14320" y="8206"/>
                    <a:pt x="14360" y="8206"/>
                  </a:cubicBezTo>
                  <a:cubicBezTo>
                    <a:pt x="14538" y="8206"/>
                    <a:pt x="14697" y="8128"/>
                    <a:pt x="14800" y="7965"/>
                  </a:cubicBezTo>
                  <a:cubicBezTo>
                    <a:pt x="15658" y="6602"/>
                    <a:pt x="16673" y="5266"/>
                    <a:pt x="17868" y="4181"/>
                  </a:cubicBezTo>
                  <a:cubicBezTo>
                    <a:pt x="18246" y="3837"/>
                    <a:pt x="19055" y="3130"/>
                    <a:pt x="19662" y="3130"/>
                  </a:cubicBezTo>
                  <a:cubicBezTo>
                    <a:pt x="19761" y="3130"/>
                    <a:pt x="19855" y="3149"/>
                    <a:pt x="19941" y="3191"/>
                  </a:cubicBezTo>
                  <a:cubicBezTo>
                    <a:pt x="19972" y="3206"/>
                    <a:pt x="20042" y="3282"/>
                    <a:pt x="20078" y="3334"/>
                  </a:cubicBezTo>
                  <a:cubicBezTo>
                    <a:pt x="20170" y="3474"/>
                    <a:pt x="20200" y="3554"/>
                    <a:pt x="20244" y="3703"/>
                  </a:cubicBezTo>
                  <a:cubicBezTo>
                    <a:pt x="20356" y="4074"/>
                    <a:pt x="20385" y="4459"/>
                    <a:pt x="20391" y="4845"/>
                  </a:cubicBezTo>
                  <a:cubicBezTo>
                    <a:pt x="20434" y="7253"/>
                    <a:pt x="19715" y="9724"/>
                    <a:pt x="18959" y="11987"/>
                  </a:cubicBezTo>
                  <a:cubicBezTo>
                    <a:pt x="18546" y="13223"/>
                    <a:pt x="18074" y="14443"/>
                    <a:pt x="17505" y="15619"/>
                  </a:cubicBezTo>
                  <a:cubicBezTo>
                    <a:pt x="16974" y="16720"/>
                    <a:pt x="16385" y="17795"/>
                    <a:pt x="15472" y="18631"/>
                  </a:cubicBezTo>
                  <a:cubicBezTo>
                    <a:pt x="15279" y="18808"/>
                    <a:pt x="15055" y="19008"/>
                    <a:pt x="14800" y="19090"/>
                  </a:cubicBezTo>
                  <a:cubicBezTo>
                    <a:pt x="14731" y="19114"/>
                    <a:pt x="14679" y="19127"/>
                    <a:pt x="14633" y="19127"/>
                  </a:cubicBezTo>
                  <a:cubicBezTo>
                    <a:pt x="14584" y="19127"/>
                    <a:pt x="14541" y="19112"/>
                    <a:pt x="14491" y="19078"/>
                  </a:cubicBezTo>
                  <a:cubicBezTo>
                    <a:pt x="14179" y="18859"/>
                    <a:pt x="14040" y="18279"/>
                    <a:pt x="13943" y="17913"/>
                  </a:cubicBezTo>
                  <a:cubicBezTo>
                    <a:pt x="13496" y="16204"/>
                    <a:pt x="13420" y="14392"/>
                    <a:pt x="13231" y="12644"/>
                  </a:cubicBezTo>
                  <a:cubicBezTo>
                    <a:pt x="13231" y="12642"/>
                    <a:pt x="13231" y="12641"/>
                    <a:pt x="13230" y="12640"/>
                  </a:cubicBezTo>
                  <a:lnTo>
                    <a:pt x="13230" y="12640"/>
                  </a:lnTo>
                  <a:cubicBezTo>
                    <a:pt x="13241" y="12479"/>
                    <a:pt x="13172" y="12316"/>
                    <a:pt x="12984" y="12214"/>
                  </a:cubicBezTo>
                  <a:cubicBezTo>
                    <a:pt x="12340" y="11860"/>
                    <a:pt x="11598" y="11675"/>
                    <a:pt x="10890" y="11496"/>
                  </a:cubicBezTo>
                  <a:cubicBezTo>
                    <a:pt x="10069" y="11291"/>
                    <a:pt x="9239" y="11119"/>
                    <a:pt x="8404" y="10971"/>
                  </a:cubicBezTo>
                  <a:cubicBezTo>
                    <a:pt x="7943" y="10890"/>
                    <a:pt x="7439" y="10757"/>
                    <a:pt x="6964" y="10757"/>
                  </a:cubicBezTo>
                  <a:cubicBezTo>
                    <a:pt x="6933" y="10757"/>
                    <a:pt x="6903" y="10757"/>
                    <a:pt x="6873" y="10758"/>
                  </a:cubicBezTo>
                  <a:cubicBezTo>
                    <a:pt x="6281" y="10782"/>
                    <a:pt x="5857" y="11237"/>
                    <a:pt x="5518" y="11671"/>
                  </a:cubicBezTo>
                  <a:cubicBezTo>
                    <a:pt x="4848" y="12532"/>
                    <a:pt x="4110" y="13945"/>
                    <a:pt x="2900" y="13945"/>
                  </a:cubicBezTo>
                  <a:cubicBezTo>
                    <a:pt x="2748" y="13945"/>
                    <a:pt x="2589" y="13923"/>
                    <a:pt x="2421" y="13874"/>
                  </a:cubicBezTo>
                  <a:cubicBezTo>
                    <a:pt x="1265" y="13539"/>
                    <a:pt x="1147" y="12161"/>
                    <a:pt x="1191" y="11150"/>
                  </a:cubicBezTo>
                  <a:cubicBezTo>
                    <a:pt x="1259" y="9547"/>
                    <a:pt x="1735" y="7959"/>
                    <a:pt x="2242" y="6446"/>
                  </a:cubicBezTo>
                  <a:cubicBezTo>
                    <a:pt x="2666" y="5186"/>
                    <a:pt x="3155" y="3943"/>
                    <a:pt x="3669" y="2717"/>
                  </a:cubicBezTo>
                  <a:cubicBezTo>
                    <a:pt x="4014" y="1894"/>
                    <a:pt x="4701" y="1150"/>
                    <a:pt x="5619" y="1011"/>
                  </a:cubicBezTo>
                  <a:cubicBezTo>
                    <a:pt x="5697" y="999"/>
                    <a:pt x="5772" y="993"/>
                    <a:pt x="5846" y="993"/>
                  </a:cubicBezTo>
                  <a:close/>
                  <a:moveTo>
                    <a:pt x="5851" y="1"/>
                  </a:moveTo>
                  <a:cubicBezTo>
                    <a:pt x="4753" y="1"/>
                    <a:pt x="3750" y="699"/>
                    <a:pt x="3144" y="1580"/>
                  </a:cubicBezTo>
                  <a:cubicBezTo>
                    <a:pt x="2849" y="2009"/>
                    <a:pt x="2683" y="2515"/>
                    <a:pt x="2487" y="2993"/>
                  </a:cubicBezTo>
                  <a:cubicBezTo>
                    <a:pt x="2217" y="3653"/>
                    <a:pt x="1954" y="4314"/>
                    <a:pt x="1705" y="4982"/>
                  </a:cubicBezTo>
                  <a:cubicBezTo>
                    <a:pt x="1113" y="6581"/>
                    <a:pt x="576" y="8224"/>
                    <a:pt x="323" y="9914"/>
                  </a:cubicBezTo>
                  <a:cubicBezTo>
                    <a:pt x="121" y="11253"/>
                    <a:pt x="1" y="12901"/>
                    <a:pt x="913" y="14026"/>
                  </a:cubicBezTo>
                  <a:cubicBezTo>
                    <a:pt x="1411" y="14639"/>
                    <a:pt x="2111" y="14918"/>
                    <a:pt x="2824" y="14918"/>
                  </a:cubicBezTo>
                  <a:cubicBezTo>
                    <a:pt x="3509" y="14918"/>
                    <a:pt x="4207" y="14660"/>
                    <a:pt x="4751" y="14192"/>
                  </a:cubicBezTo>
                  <a:cubicBezTo>
                    <a:pt x="5371" y="13659"/>
                    <a:pt x="5777" y="12949"/>
                    <a:pt x="6272" y="12311"/>
                  </a:cubicBezTo>
                  <a:cubicBezTo>
                    <a:pt x="6566" y="11931"/>
                    <a:pt x="6732" y="11776"/>
                    <a:pt x="7065" y="11776"/>
                  </a:cubicBezTo>
                  <a:cubicBezTo>
                    <a:pt x="7129" y="11776"/>
                    <a:pt x="7199" y="11782"/>
                    <a:pt x="7277" y="11793"/>
                  </a:cubicBezTo>
                  <a:cubicBezTo>
                    <a:pt x="8166" y="11915"/>
                    <a:pt x="9053" y="12094"/>
                    <a:pt x="9930" y="12292"/>
                  </a:cubicBezTo>
                  <a:cubicBezTo>
                    <a:pt x="10726" y="12472"/>
                    <a:pt x="11550" y="12626"/>
                    <a:pt x="12268" y="12966"/>
                  </a:cubicBezTo>
                  <a:lnTo>
                    <a:pt x="12268" y="12966"/>
                  </a:lnTo>
                  <a:cubicBezTo>
                    <a:pt x="12439" y="14633"/>
                    <a:pt x="12548" y="16332"/>
                    <a:pt x="12930" y="17963"/>
                  </a:cubicBezTo>
                  <a:cubicBezTo>
                    <a:pt x="13136" y="18845"/>
                    <a:pt x="13555" y="20118"/>
                    <a:pt x="14640" y="20118"/>
                  </a:cubicBezTo>
                  <a:cubicBezTo>
                    <a:pt x="14672" y="20118"/>
                    <a:pt x="14706" y="20116"/>
                    <a:pt x="14739" y="20114"/>
                  </a:cubicBezTo>
                  <a:cubicBezTo>
                    <a:pt x="15314" y="20074"/>
                    <a:pt x="15818" y="19674"/>
                    <a:pt x="16220" y="19295"/>
                  </a:cubicBezTo>
                  <a:cubicBezTo>
                    <a:pt x="16778" y="18770"/>
                    <a:pt x="17242" y="18165"/>
                    <a:pt x="17630" y="17506"/>
                  </a:cubicBezTo>
                  <a:cubicBezTo>
                    <a:pt x="18329" y="16326"/>
                    <a:pt x="18879" y="15058"/>
                    <a:pt x="19372" y="13779"/>
                  </a:cubicBezTo>
                  <a:cubicBezTo>
                    <a:pt x="20387" y="11140"/>
                    <a:pt x="21255" y="8266"/>
                    <a:pt x="21379" y="5422"/>
                  </a:cubicBezTo>
                  <a:cubicBezTo>
                    <a:pt x="21417" y="4558"/>
                    <a:pt x="21409" y="3509"/>
                    <a:pt x="20893" y="2768"/>
                  </a:cubicBezTo>
                  <a:cubicBezTo>
                    <a:pt x="20591" y="2334"/>
                    <a:pt x="20167" y="2169"/>
                    <a:pt x="19717" y="2169"/>
                  </a:cubicBezTo>
                  <a:cubicBezTo>
                    <a:pt x="19269" y="2169"/>
                    <a:pt x="18796" y="2332"/>
                    <a:pt x="18392" y="2557"/>
                  </a:cubicBezTo>
                  <a:cubicBezTo>
                    <a:pt x="17206" y="3219"/>
                    <a:pt x="16258" y="4331"/>
                    <a:pt x="15430" y="5382"/>
                  </a:cubicBezTo>
                  <a:cubicBezTo>
                    <a:pt x="14975" y="5959"/>
                    <a:pt x="14535" y="6551"/>
                    <a:pt x="14131" y="7165"/>
                  </a:cubicBezTo>
                  <a:lnTo>
                    <a:pt x="14131" y="7165"/>
                  </a:lnTo>
                  <a:cubicBezTo>
                    <a:pt x="12741" y="6903"/>
                    <a:pt x="11340" y="6572"/>
                    <a:pt x="10022" y="6067"/>
                  </a:cubicBezTo>
                  <a:cubicBezTo>
                    <a:pt x="9692" y="5938"/>
                    <a:pt x="9355" y="5795"/>
                    <a:pt x="9057" y="5599"/>
                  </a:cubicBezTo>
                  <a:cubicBezTo>
                    <a:pt x="8975" y="5544"/>
                    <a:pt x="8902" y="5490"/>
                    <a:pt x="8830" y="5420"/>
                  </a:cubicBezTo>
                  <a:cubicBezTo>
                    <a:pt x="8801" y="5393"/>
                    <a:pt x="8791" y="5386"/>
                    <a:pt x="8788" y="5385"/>
                  </a:cubicBezTo>
                  <a:lnTo>
                    <a:pt x="8788" y="5385"/>
                  </a:lnTo>
                  <a:cubicBezTo>
                    <a:pt x="8787" y="5381"/>
                    <a:pt x="8781" y="5370"/>
                    <a:pt x="8767" y="5346"/>
                  </a:cubicBezTo>
                  <a:cubicBezTo>
                    <a:pt x="8764" y="5342"/>
                    <a:pt x="8761" y="5338"/>
                    <a:pt x="8759" y="5334"/>
                  </a:cubicBezTo>
                  <a:lnTo>
                    <a:pt x="8759" y="5334"/>
                  </a:lnTo>
                  <a:cubicBezTo>
                    <a:pt x="8759" y="5333"/>
                    <a:pt x="8759" y="5331"/>
                    <a:pt x="8758" y="5329"/>
                  </a:cubicBezTo>
                  <a:cubicBezTo>
                    <a:pt x="8680" y="4813"/>
                    <a:pt x="8779" y="4238"/>
                    <a:pt x="8729" y="3712"/>
                  </a:cubicBezTo>
                  <a:cubicBezTo>
                    <a:pt x="8683" y="3244"/>
                    <a:pt x="8611" y="2774"/>
                    <a:pt x="8476" y="2325"/>
                  </a:cubicBezTo>
                  <a:cubicBezTo>
                    <a:pt x="8116" y="1129"/>
                    <a:pt x="7256" y="33"/>
                    <a:pt x="5914" y="2"/>
                  </a:cubicBezTo>
                  <a:cubicBezTo>
                    <a:pt x="5893" y="1"/>
                    <a:pt x="5872" y="1"/>
                    <a:pt x="5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4" name="Google Shape;9904;p36"/>
            <p:cNvSpPr/>
            <p:nvPr/>
          </p:nvSpPr>
          <p:spPr>
            <a:xfrm>
              <a:off x="1903525" y="4088100"/>
              <a:ext cx="344900" cy="185850"/>
            </a:xfrm>
            <a:custGeom>
              <a:avLst/>
              <a:gdLst/>
              <a:ahLst/>
              <a:cxnLst/>
              <a:rect l="l" t="t" r="r" b="b"/>
              <a:pathLst>
                <a:path w="13796" h="7434" extrusionOk="0">
                  <a:moveTo>
                    <a:pt x="2035" y="1"/>
                  </a:moveTo>
                  <a:cubicBezTo>
                    <a:pt x="1593" y="1"/>
                    <a:pt x="1301" y="661"/>
                    <a:pt x="1777" y="928"/>
                  </a:cubicBezTo>
                  <a:cubicBezTo>
                    <a:pt x="5023" y="2748"/>
                    <a:pt x="8420" y="4238"/>
                    <a:pt x="11476" y="6352"/>
                  </a:cubicBezTo>
                  <a:lnTo>
                    <a:pt x="11476" y="6352"/>
                  </a:lnTo>
                  <a:cubicBezTo>
                    <a:pt x="7847" y="6103"/>
                    <a:pt x="4252" y="5482"/>
                    <a:pt x="636" y="5110"/>
                  </a:cubicBezTo>
                  <a:cubicBezTo>
                    <a:pt x="615" y="5108"/>
                    <a:pt x="596" y="5107"/>
                    <a:pt x="577" y="5107"/>
                  </a:cubicBezTo>
                  <a:cubicBezTo>
                    <a:pt x="0" y="5107"/>
                    <a:pt x="24" y="6045"/>
                    <a:pt x="636" y="6106"/>
                  </a:cubicBezTo>
                  <a:cubicBezTo>
                    <a:pt x="4792" y="6534"/>
                    <a:pt x="8919" y="7290"/>
                    <a:pt x="13101" y="7434"/>
                  </a:cubicBezTo>
                  <a:cubicBezTo>
                    <a:pt x="13106" y="7434"/>
                    <a:pt x="13111" y="7434"/>
                    <a:pt x="13115" y="7434"/>
                  </a:cubicBezTo>
                  <a:cubicBezTo>
                    <a:pt x="13508" y="7434"/>
                    <a:pt x="13796" y="6851"/>
                    <a:pt x="13455" y="6582"/>
                  </a:cubicBezTo>
                  <a:cubicBezTo>
                    <a:pt x="11767" y="5262"/>
                    <a:pt x="9981" y="4109"/>
                    <a:pt x="8087" y="3106"/>
                  </a:cubicBezTo>
                  <a:cubicBezTo>
                    <a:pt x="6157" y="2083"/>
                    <a:pt x="4187" y="1139"/>
                    <a:pt x="2281" y="69"/>
                  </a:cubicBezTo>
                  <a:cubicBezTo>
                    <a:pt x="2197" y="21"/>
                    <a:pt x="2114"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5" name="Google Shape;9905;p36"/>
            <p:cNvSpPr/>
            <p:nvPr/>
          </p:nvSpPr>
          <p:spPr>
            <a:xfrm>
              <a:off x="1462675" y="3884050"/>
              <a:ext cx="125100" cy="332450"/>
            </a:xfrm>
            <a:custGeom>
              <a:avLst/>
              <a:gdLst/>
              <a:ahLst/>
              <a:cxnLst/>
              <a:rect l="l" t="t" r="r" b="b"/>
              <a:pathLst>
                <a:path w="5004" h="13298" extrusionOk="0">
                  <a:moveTo>
                    <a:pt x="4226" y="0"/>
                  </a:moveTo>
                  <a:cubicBezTo>
                    <a:pt x="3978" y="0"/>
                    <a:pt x="3745" y="159"/>
                    <a:pt x="3776" y="478"/>
                  </a:cubicBezTo>
                  <a:cubicBezTo>
                    <a:pt x="3995" y="2762"/>
                    <a:pt x="3470" y="4910"/>
                    <a:pt x="2764" y="7066"/>
                  </a:cubicBezTo>
                  <a:cubicBezTo>
                    <a:pt x="2160" y="8913"/>
                    <a:pt x="1574" y="10906"/>
                    <a:pt x="310" y="12425"/>
                  </a:cubicBezTo>
                  <a:cubicBezTo>
                    <a:pt x="1" y="12799"/>
                    <a:pt x="333" y="13298"/>
                    <a:pt x="690" y="13298"/>
                  </a:cubicBezTo>
                  <a:cubicBezTo>
                    <a:pt x="802" y="13298"/>
                    <a:pt x="916" y="13249"/>
                    <a:pt x="1014" y="13131"/>
                  </a:cubicBezTo>
                  <a:cubicBezTo>
                    <a:pt x="2366" y="11506"/>
                    <a:pt x="3030" y="9452"/>
                    <a:pt x="3679" y="7474"/>
                  </a:cubicBezTo>
                  <a:cubicBezTo>
                    <a:pt x="4424" y="5193"/>
                    <a:pt x="5004" y="2899"/>
                    <a:pt x="4772" y="478"/>
                  </a:cubicBezTo>
                  <a:cubicBezTo>
                    <a:pt x="4741" y="160"/>
                    <a:pt x="4476" y="0"/>
                    <a:pt x="4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574393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96"/>
        <p:cNvGrpSpPr/>
        <p:nvPr/>
      </p:nvGrpSpPr>
      <p:grpSpPr>
        <a:xfrm>
          <a:off x="0" y="0"/>
          <a:ext cx="0" cy="0"/>
          <a:chOff x="0" y="0"/>
          <a:chExt cx="0" cy="0"/>
        </a:xfrm>
      </p:grpSpPr>
      <p:sp>
        <p:nvSpPr>
          <p:cNvPr id="9897" name="Google Shape;9897;p36"/>
          <p:cNvSpPr txBox="1">
            <a:spLocks noGrp="1"/>
          </p:cNvSpPr>
          <p:nvPr>
            <p:ph type="title"/>
          </p:nvPr>
        </p:nvSpPr>
        <p:spPr>
          <a:xfrm>
            <a:off x="1270650" y="629375"/>
            <a:ext cx="702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dirty="0"/>
              <a:t>KOMPONEN</a:t>
            </a:r>
            <a:endParaRPr dirty="0"/>
          </a:p>
        </p:txBody>
      </p:sp>
      <p:sp>
        <p:nvSpPr>
          <p:cNvPr id="9898" name="Google Shape;9898;p36"/>
          <p:cNvSpPr txBox="1">
            <a:spLocks noGrp="1"/>
          </p:cNvSpPr>
          <p:nvPr>
            <p:ph type="subTitle" idx="1"/>
          </p:nvPr>
        </p:nvSpPr>
        <p:spPr>
          <a:xfrm>
            <a:off x="1270650" y="1202075"/>
            <a:ext cx="7020000" cy="38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d-ID" b="0" dirty="0">
                <a:latin typeface="Gantari ExtraBold"/>
                <a:ea typeface="Gantari ExtraBold"/>
                <a:cs typeface="Gantari ExtraBold"/>
                <a:sym typeface="Gantari ExtraBold"/>
              </a:rPr>
              <a:t>PEMBELAJARAN MULTILITERASI</a:t>
            </a:r>
            <a:endParaRPr dirty="0"/>
          </a:p>
        </p:txBody>
      </p:sp>
      <p:sp>
        <p:nvSpPr>
          <p:cNvPr id="9899" name="Google Shape;9899;p36"/>
          <p:cNvSpPr txBox="1">
            <a:spLocks noGrp="1"/>
          </p:cNvSpPr>
          <p:nvPr>
            <p:ph type="subTitle" idx="2"/>
          </p:nvPr>
        </p:nvSpPr>
        <p:spPr>
          <a:xfrm>
            <a:off x="1204486" y="1514375"/>
            <a:ext cx="7086164" cy="281326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dirty="0">
                <a:effectLst/>
                <a:latin typeface="Gantari" panose="020B0604020202020204" charset="0"/>
                <a:ea typeface="Arial" panose="020B0604020202020204" pitchFamily="34" charset="0"/>
              </a:rPr>
              <a:t>Pembelajaran </a:t>
            </a:r>
            <a:r>
              <a:rPr lang="id-ID" dirty="0" err="1">
                <a:effectLst/>
                <a:latin typeface="Gantari" panose="020B0604020202020204" charset="0"/>
                <a:ea typeface="Arial" panose="020B0604020202020204" pitchFamily="34" charset="0"/>
              </a:rPr>
              <a:t>multiliterasi</a:t>
            </a:r>
            <a:r>
              <a:rPr lang="id-ID" dirty="0">
                <a:effectLst/>
                <a:latin typeface="Gantari" panose="020B0604020202020204" charset="0"/>
                <a:ea typeface="Arial" panose="020B0604020202020204" pitchFamily="34" charset="0"/>
              </a:rPr>
              <a:t> dalam IPS mencakup beberapa komponen penting </a:t>
            </a:r>
            <a:r>
              <a:rPr lang="es" dirty="0">
                <a:latin typeface="Gantari" panose="020B0604020202020204" charset="0"/>
              </a:rPr>
              <a:t>:</a:t>
            </a:r>
            <a:endParaRPr dirty="0">
              <a:latin typeface="Gantari" panose="020B0604020202020204" charset="0"/>
            </a:endParaRPr>
          </a:p>
          <a:p>
            <a:pPr marL="457200" lvl="0" indent="-317500" algn="l" rtl="0">
              <a:spcBef>
                <a:spcPts val="1000"/>
              </a:spcBef>
              <a:spcAft>
                <a:spcPts val="0"/>
              </a:spcAft>
              <a:buClr>
                <a:schemeClr val="accent6"/>
              </a:buClr>
              <a:buSzPts val="1400"/>
              <a:buFont typeface="Gantari"/>
              <a:buChar char="●"/>
            </a:pPr>
            <a:r>
              <a:rPr lang="id-ID" sz="1300" dirty="0" err="1">
                <a:latin typeface="Gantari" panose="020B0604020202020204" charset="0"/>
                <a:ea typeface="Arial" panose="020B0604020202020204" pitchFamily="34" charset="0"/>
              </a:rPr>
              <a:t>Sintaks</a:t>
            </a:r>
            <a:r>
              <a:rPr lang="id-ID" sz="1300" dirty="0">
                <a:latin typeface="Gantari" panose="020B0604020202020204" charset="0"/>
                <a:ea typeface="Arial" panose="020B0604020202020204" pitchFamily="34" charset="0"/>
              </a:rPr>
              <a:t> Pembelajaran</a:t>
            </a:r>
          </a:p>
          <a:p>
            <a:pPr marL="939800" lvl="1" indent="-342900" algn="l">
              <a:spcBef>
                <a:spcPts val="1000"/>
              </a:spcBef>
              <a:buClr>
                <a:schemeClr val="accent6"/>
              </a:buClr>
              <a:buFont typeface="+mj-lt"/>
              <a:buAutoNum type="alphaLcParenR" startAt="5"/>
            </a:pPr>
            <a:r>
              <a:rPr lang="id-ID" sz="1200" dirty="0">
                <a:effectLst/>
                <a:latin typeface="Gantari" panose="020B0604020202020204" charset="0"/>
                <a:ea typeface="Arial" panose="020B0604020202020204" pitchFamily="34" charset="0"/>
              </a:rPr>
              <a:t>Fase </a:t>
            </a:r>
            <a:r>
              <a:rPr lang="id-ID" sz="1200" dirty="0" err="1">
                <a:effectLst/>
                <a:latin typeface="Gantari" panose="020B0604020202020204" charset="0"/>
                <a:ea typeface="Arial" panose="020B0604020202020204" pitchFamily="34" charset="0"/>
              </a:rPr>
              <a:t>pra</a:t>
            </a:r>
            <a:r>
              <a:rPr lang="id-ID" sz="1200" dirty="0">
                <a:effectLst/>
                <a:latin typeface="Gantari" panose="020B0604020202020204" charset="0"/>
                <a:ea typeface="Arial" panose="020B0604020202020204" pitchFamily="34" charset="0"/>
              </a:rPr>
              <a:t> aktivitas</a:t>
            </a:r>
          </a:p>
          <a:p>
            <a:pPr marL="939800" lvl="1" indent="-342900" algn="l">
              <a:spcBef>
                <a:spcPts val="1000"/>
              </a:spcBef>
              <a:buClr>
                <a:schemeClr val="accent6"/>
              </a:buClr>
              <a:buFont typeface="+mj-lt"/>
              <a:buAutoNum type="alphaLcParenR" startAt="5"/>
            </a:pPr>
            <a:r>
              <a:rPr lang="id-ID" sz="1200" dirty="0">
                <a:effectLst/>
                <a:latin typeface="Gantari" panose="020B0604020202020204" charset="0"/>
                <a:ea typeface="Arial" panose="020B0604020202020204" pitchFamily="34" charset="0"/>
              </a:rPr>
              <a:t>Fase aktivitas</a:t>
            </a:r>
          </a:p>
          <a:p>
            <a:pPr marL="939800" lvl="1" indent="-342900" algn="l">
              <a:spcBef>
                <a:spcPts val="1000"/>
              </a:spcBef>
              <a:buClr>
                <a:schemeClr val="accent6"/>
              </a:buClr>
              <a:buFont typeface="+mj-lt"/>
              <a:buAutoNum type="alphaLcParenR" startAt="5"/>
            </a:pPr>
            <a:r>
              <a:rPr lang="id-ID" sz="1200" dirty="0">
                <a:effectLst/>
                <a:latin typeface="Gantari" panose="020B0604020202020204" charset="0"/>
                <a:ea typeface="Arial" panose="020B0604020202020204" pitchFamily="34" charset="0"/>
              </a:rPr>
              <a:t>Fase pasca aktivitas</a:t>
            </a:r>
          </a:p>
        </p:txBody>
      </p:sp>
      <p:sp>
        <p:nvSpPr>
          <p:cNvPr id="9900" name="Google Shape;9900;p36"/>
          <p:cNvSpPr/>
          <p:nvPr/>
        </p:nvSpPr>
        <p:spPr>
          <a:xfrm>
            <a:off x="7818975" y="11470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1" name="Google Shape;9901;p36"/>
          <p:cNvSpPr/>
          <p:nvPr/>
        </p:nvSpPr>
        <p:spPr>
          <a:xfrm>
            <a:off x="6518075" y="833200"/>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02" name="Google Shape;9902;p36"/>
          <p:cNvGrpSpPr/>
          <p:nvPr/>
        </p:nvGrpSpPr>
        <p:grpSpPr>
          <a:xfrm rot="6300357">
            <a:off x="7074685" y="581435"/>
            <a:ext cx="707993" cy="442801"/>
            <a:chOff x="1445125" y="3867675"/>
            <a:chExt cx="803300" cy="502950"/>
          </a:xfrm>
        </p:grpSpPr>
        <p:sp>
          <p:nvSpPr>
            <p:cNvPr id="9903" name="Google Shape;9903;p36"/>
            <p:cNvSpPr/>
            <p:nvPr/>
          </p:nvSpPr>
          <p:spPr>
            <a:xfrm>
              <a:off x="1445125" y="3867675"/>
              <a:ext cx="535450" cy="502950"/>
            </a:xfrm>
            <a:custGeom>
              <a:avLst/>
              <a:gdLst/>
              <a:ahLst/>
              <a:cxnLst/>
              <a:rect l="l" t="t" r="r" b="b"/>
              <a:pathLst>
                <a:path w="21418" h="20118" extrusionOk="0">
                  <a:moveTo>
                    <a:pt x="5846" y="993"/>
                  </a:moveTo>
                  <a:cubicBezTo>
                    <a:pt x="6726" y="993"/>
                    <a:pt x="7300" y="1814"/>
                    <a:pt x="7545" y="2688"/>
                  </a:cubicBezTo>
                  <a:cubicBezTo>
                    <a:pt x="7686" y="3200"/>
                    <a:pt x="7749" y="3726"/>
                    <a:pt x="7770" y="4255"/>
                  </a:cubicBezTo>
                  <a:cubicBezTo>
                    <a:pt x="7787" y="4700"/>
                    <a:pt x="7676" y="5216"/>
                    <a:pt x="7812" y="5641"/>
                  </a:cubicBezTo>
                  <a:cubicBezTo>
                    <a:pt x="8017" y="6280"/>
                    <a:pt x="8790" y="6621"/>
                    <a:pt x="9352" y="6861"/>
                  </a:cubicBezTo>
                  <a:cubicBezTo>
                    <a:pt x="10899" y="7523"/>
                    <a:pt x="12588" y="7895"/>
                    <a:pt x="14238" y="8195"/>
                  </a:cubicBezTo>
                  <a:cubicBezTo>
                    <a:pt x="14279" y="8202"/>
                    <a:pt x="14320" y="8206"/>
                    <a:pt x="14360" y="8206"/>
                  </a:cubicBezTo>
                  <a:cubicBezTo>
                    <a:pt x="14538" y="8206"/>
                    <a:pt x="14697" y="8128"/>
                    <a:pt x="14800" y="7965"/>
                  </a:cubicBezTo>
                  <a:cubicBezTo>
                    <a:pt x="15658" y="6602"/>
                    <a:pt x="16673" y="5266"/>
                    <a:pt x="17868" y="4181"/>
                  </a:cubicBezTo>
                  <a:cubicBezTo>
                    <a:pt x="18246" y="3837"/>
                    <a:pt x="19055" y="3130"/>
                    <a:pt x="19662" y="3130"/>
                  </a:cubicBezTo>
                  <a:cubicBezTo>
                    <a:pt x="19761" y="3130"/>
                    <a:pt x="19855" y="3149"/>
                    <a:pt x="19941" y="3191"/>
                  </a:cubicBezTo>
                  <a:cubicBezTo>
                    <a:pt x="19972" y="3206"/>
                    <a:pt x="20042" y="3282"/>
                    <a:pt x="20078" y="3334"/>
                  </a:cubicBezTo>
                  <a:cubicBezTo>
                    <a:pt x="20170" y="3474"/>
                    <a:pt x="20200" y="3554"/>
                    <a:pt x="20244" y="3703"/>
                  </a:cubicBezTo>
                  <a:cubicBezTo>
                    <a:pt x="20356" y="4074"/>
                    <a:pt x="20385" y="4459"/>
                    <a:pt x="20391" y="4845"/>
                  </a:cubicBezTo>
                  <a:cubicBezTo>
                    <a:pt x="20434" y="7253"/>
                    <a:pt x="19715" y="9724"/>
                    <a:pt x="18959" y="11987"/>
                  </a:cubicBezTo>
                  <a:cubicBezTo>
                    <a:pt x="18546" y="13223"/>
                    <a:pt x="18074" y="14443"/>
                    <a:pt x="17505" y="15619"/>
                  </a:cubicBezTo>
                  <a:cubicBezTo>
                    <a:pt x="16974" y="16720"/>
                    <a:pt x="16385" y="17795"/>
                    <a:pt x="15472" y="18631"/>
                  </a:cubicBezTo>
                  <a:cubicBezTo>
                    <a:pt x="15279" y="18808"/>
                    <a:pt x="15055" y="19008"/>
                    <a:pt x="14800" y="19090"/>
                  </a:cubicBezTo>
                  <a:cubicBezTo>
                    <a:pt x="14731" y="19114"/>
                    <a:pt x="14679" y="19127"/>
                    <a:pt x="14633" y="19127"/>
                  </a:cubicBezTo>
                  <a:cubicBezTo>
                    <a:pt x="14584" y="19127"/>
                    <a:pt x="14541" y="19112"/>
                    <a:pt x="14491" y="19078"/>
                  </a:cubicBezTo>
                  <a:cubicBezTo>
                    <a:pt x="14179" y="18859"/>
                    <a:pt x="14040" y="18279"/>
                    <a:pt x="13943" y="17913"/>
                  </a:cubicBezTo>
                  <a:cubicBezTo>
                    <a:pt x="13496" y="16204"/>
                    <a:pt x="13420" y="14392"/>
                    <a:pt x="13231" y="12644"/>
                  </a:cubicBezTo>
                  <a:cubicBezTo>
                    <a:pt x="13231" y="12642"/>
                    <a:pt x="13231" y="12641"/>
                    <a:pt x="13230" y="12640"/>
                  </a:cubicBezTo>
                  <a:lnTo>
                    <a:pt x="13230" y="12640"/>
                  </a:lnTo>
                  <a:cubicBezTo>
                    <a:pt x="13241" y="12479"/>
                    <a:pt x="13172" y="12316"/>
                    <a:pt x="12984" y="12214"/>
                  </a:cubicBezTo>
                  <a:cubicBezTo>
                    <a:pt x="12340" y="11860"/>
                    <a:pt x="11598" y="11675"/>
                    <a:pt x="10890" y="11496"/>
                  </a:cubicBezTo>
                  <a:cubicBezTo>
                    <a:pt x="10069" y="11291"/>
                    <a:pt x="9239" y="11119"/>
                    <a:pt x="8404" y="10971"/>
                  </a:cubicBezTo>
                  <a:cubicBezTo>
                    <a:pt x="7943" y="10890"/>
                    <a:pt x="7439" y="10757"/>
                    <a:pt x="6964" y="10757"/>
                  </a:cubicBezTo>
                  <a:cubicBezTo>
                    <a:pt x="6933" y="10757"/>
                    <a:pt x="6903" y="10757"/>
                    <a:pt x="6873" y="10758"/>
                  </a:cubicBezTo>
                  <a:cubicBezTo>
                    <a:pt x="6281" y="10782"/>
                    <a:pt x="5857" y="11237"/>
                    <a:pt x="5518" y="11671"/>
                  </a:cubicBezTo>
                  <a:cubicBezTo>
                    <a:pt x="4848" y="12532"/>
                    <a:pt x="4110" y="13945"/>
                    <a:pt x="2900" y="13945"/>
                  </a:cubicBezTo>
                  <a:cubicBezTo>
                    <a:pt x="2748" y="13945"/>
                    <a:pt x="2589" y="13923"/>
                    <a:pt x="2421" y="13874"/>
                  </a:cubicBezTo>
                  <a:cubicBezTo>
                    <a:pt x="1265" y="13539"/>
                    <a:pt x="1147" y="12161"/>
                    <a:pt x="1191" y="11150"/>
                  </a:cubicBezTo>
                  <a:cubicBezTo>
                    <a:pt x="1259" y="9547"/>
                    <a:pt x="1735" y="7959"/>
                    <a:pt x="2242" y="6446"/>
                  </a:cubicBezTo>
                  <a:cubicBezTo>
                    <a:pt x="2666" y="5186"/>
                    <a:pt x="3155" y="3943"/>
                    <a:pt x="3669" y="2717"/>
                  </a:cubicBezTo>
                  <a:cubicBezTo>
                    <a:pt x="4014" y="1894"/>
                    <a:pt x="4701" y="1150"/>
                    <a:pt x="5619" y="1011"/>
                  </a:cubicBezTo>
                  <a:cubicBezTo>
                    <a:pt x="5697" y="999"/>
                    <a:pt x="5772" y="993"/>
                    <a:pt x="5846" y="993"/>
                  </a:cubicBezTo>
                  <a:close/>
                  <a:moveTo>
                    <a:pt x="5851" y="1"/>
                  </a:moveTo>
                  <a:cubicBezTo>
                    <a:pt x="4753" y="1"/>
                    <a:pt x="3750" y="699"/>
                    <a:pt x="3144" y="1580"/>
                  </a:cubicBezTo>
                  <a:cubicBezTo>
                    <a:pt x="2849" y="2009"/>
                    <a:pt x="2683" y="2515"/>
                    <a:pt x="2487" y="2993"/>
                  </a:cubicBezTo>
                  <a:cubicBezTo>
                    <a:pt x="2217" y="3653"/>
                    <a:pt x="1954" y="4314"/>
                    <a:pt x="1705" y="4982"/>
                  </a:cubicBezTo>
                  <a:cubicBezTo>
                    <a:pt x="1113" y="6581"/>
                    <a:pt x="576" y="8224"/>
                    <a:pt x="323" y="9914"/>
                  </a:cubicBezTo>
                  <a:cubicBezTo>
                    <a:pt x="121" y="11253"/>
                    <a:pt x="1" y="12901"/>
                    <a:pt x="913" y="14026"/>
                  </a:cubicBezTo>
                  <a:cubicBezTo>
                    <a:pt x="1411" y="14639"/>
                    <a:pt x="2111" y="14918"/>
                    <a:pt x="2824" y="14918"/>
                  </a:cubicBezTo>
                  <a:cubicBezTo>
                    <a:pt x="3509" y="14918"/>
                    <a:pt x="4207" y="14660"/>
                    <a:pt x="4751" y="14192"/>
                  </a:cubicBezTo>
                  <a:cubicBezTo>
                    <a:pt x="5371" y="13659"/>
                    <a:pt x="5777" y="12949"/>
                    <a:pt x="6272" y="12311"/>
                  </a:cubicBezTo>
                  <a:cubicBezTo>
                    <a:pt x="6566" y="11931"/>
                    <a:pt x="6732" y="11776"/>
                    <a:pt x="7065" y="11776"/>
                  </a:cubicBezTo>
                  <a:cubicBezTo>
                    <a:pt x="7129" y="11776"/>
                    <a:pt x="7199" y="11782"/>
                    <a:pt x="7277" y="11793"/>
                  </a:cubicBezTo>
                  <a:cubicBezTo>
                    <a:pt x="8166" y="11915"/>
                    <a:pt x="9053" y="12094"/>
                    <a:pt x="9930" y="12292"/>
                  </a:cubicBezTo>
                  <a:cubicBezTo>
                    <a:pt x="10726" y="12472"/>
                    <a:pt x="11550" y="12626"/>
                    <a:pt x="12268" y="12966"/>
                  </a:cubicBezTo>
                  <a:lnTo>
                    <a:pt x="12268" y="12966"/>
                  </a:lnTo>
                  <a:cubicBezTo>
                    <a:pt x="12439" y="14633"/>
                    <a:pt x="12548" y="16332"/>
                    <a:pt x="12930" y="17963"/>
                  </a:cubicBezTo>
                  <a:cubicBezTo>
                    <a:pt x="13136" y="18845"/>
                    <a:pt x="13555" y="20118"/>
                    <a:pt x="14640" y="20118"/>
                  </a:cubicBezTo>
                  <a:cubicBezTo>
                    <a:pt x="14672" y="20118"/>
                    <a:pt x="14706" y="20116"/>
                    <a:pt x="14739" y="20114"/>
                  </a:cubicBezTo>
                  <a:cubicBezTo>
                    <a:pt x="15314" y="20074"/>
                    <a:pt x="15818" y="19674"/>
                    <a:pt x="16220" y="19295"/>
                  </a:cubicBezTo>
                  <a:cubicBezTo>
                    <a:pt x="16778" y="18770"/>
                    <a:pt x="17242" y="18165"/>
                    <a:pt x="17630" y="17506"/>
                  </a:cubicBezTo>
                  <a:cubicBezTo>
                    <a:pt x="18329" y="16326"/>
                    <a:pt x="18879" y="15058"/>
                    <a:pt x="19372" y="13779"/>
                  </a:cubicBezTo>
                  <a:cubicBezTo>
                    <a:pt x="20387" y="11140"/>
                    <a:pt x="21255" y="8266"/>
                    <a:pt x="21379" y="5422"/>
                  </a:cubicBezTo>
                  <a:cubicBezTo>
                    <a:pt x="21417" y="4558"/>
                    <a:pt x="21409" y="3509"/>
                    <a:pt x="20893" y="2768"/>
                  </a:cubicBezTo>
                  <a:cubicBezTo>
                    <a:pt x="20591" y="2334"/>
                    <a:pt x="20167" y="2169"/>
                    <a:pt x="19717" y="2169"/>
                  </a:cubicBezTo>
                  <a:cubicBezTo>
                    <a:pt x="19269" y="2169"/>
                    <a:pt x="18796" y="2332"/>
                    <a:pt x="18392" y="2557"/>
                  </a:cubicBezTo>
                  <a:cubicBezTo>
                    <a:pt x="17206" y="3219"/>
                    <a:pt x="16258" y="4331"/>
                    <a:pt x="15430" y="5382"/>
                  </a:cubicBezTo>
                  <a:cubicBezTo>
                    <a:pt x="14975" y="5959"/>
                    <a:pt x="14535" y="6551"/>
                    <a:pt x="14131" y="7165"/>
                  </a:cubicBezTo>
                  <a:lnTo>
                    <a:pt x="14131" y="7165"/>
                  </a:lnTo>
                  <a:cubicBezTo>
                    <a:pt x="12741" y="6903"/>
                    <a:pt x="11340" y="6572"/>
                    <a:pt x="10022" y="6067"/>
                  </a:cubicBezTo>
                  <a:cubicBezTo>
                    <a:pt x="9692" y="5938"/>
                    <a:pt x="9355" y="5795"/>
                    <a:pt x="9057" y="5599"/>
                  </a:cubicBezTo>
                  <a:cubicBezTo>
                    <a:pt x="8975" y="5544"/>
                    <a:pt x="8902" y="5490"/>
                    <a:pt x="8830" y="5420"/>
                  </a:cubicBezTo>
                  <a:cubicBezTo>
                    <a:pt x="8801" y="5393"/>
                    <a:pt x="8791" y="5386"/>
                    <a:pt x="8788" y="5385"/>
                  </a:cubicBezTo>
                  <a:lnTo>
                    <a:pt x="8788" y="5385"/>
                  </a:lnTo>
                  <a:cubicBezTo>
                    <a:pt x="8787" y="5381"/>
                    <a:pt x="8781" y="5370"/>
                    <a:pt x="8767" y="5346"/>
                  </a:cubicBezTo>
                  <a:cubicBezTo>
                    <a:pt x="8764" y="5342"/>
                    <a:pt x="8761" y="5338"/>
                    <a:pt x="8759" y="5334"/>
                  </a:cubicBezTo>
                  <a:lnTo>
                    <a:pt x="8759" y="5334"/>
                  </a:lnTo>
                  <a:cubicBezTo>
                    <a:pt x="8759" y="5333"/>
                    <a:pt x="8759" y="5331"/>
                    <a:pt x="8758" y="5329"/>
                  </a:cubicBezTo>
                  <a:cubicBezTo>
                    <a:pt x="8680" y="4813"/>
                    <a:pt x="8779" y="4238"/>
                    <a:pt x="8729" y="3712"/>
                  </a:cubicBezTo>
                  <a:cubicBezTo>
                    <a:pt x="8683" y="3244"/>
                    <a:pt x="8611" y="2774"/>
                    <a:pt x="8476" y="2325"/>
                  </a:cubicBezTo>
                  <a:cubicBezTo>
                    <a:pt x="8116" y="1129"/>
                    <a:pt x="7256" y="33"/>
                    <a:pt x="5914" y="2"/>
                  </a:cubicBezTo>
                  <a:cubicBezTo>
                    <a:pt x="5893" y="1"/>
                    <a:pt x="5872" y="1"/>
                    <a:pt x="5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4" name="Google Shape;9904;p36"/>
            <p:cNvSpPr/>
            <p:nvPr/>
          </p:nvSpPr>
          <p:spPr>
            <a:xfrm>
              <a:off x="1903525" y="4088100"/>
              <a:ext cx="344900" cy="185850"/>
            </a:xfrm>
            <a:custGeom>
              <a:avLst/>
              <a:gdLst/>
              <a:ahLst/>
              <a:cxnLst/>
              <a:rect l="l" t="t" r="r" b="b"/>
              <a:pathLst>
                <a:path w="13796" h="7434" extrusionOk="0">
                  <a:moveTo>
                    <a:pt x="2035" y="1"/>
                  </a:moveTo>
                  <a:cubicBezTo>
                    <a:pt x="1593" y="1"/>
                    <a:pt x="1301" y="661"/>
                    <a:pt x="1777" y="928"/>
                  </a:cubicBezTo>
                  <a:cubicBezTo>
                    <a:pt x="5023" y="2748"/>
                    <a:pt x="8420" y="4238"/>
                    <a:pt x="11476" y="6352"/>
                  </a:cubicBezTo>
                  <a:lnTo>
                    <a:pt x="11476" y="6352"/>
                  </a:lnTo>
                  <a:cubicBezTo>
                    <a:pt x="7847" y="6103"/>
                    <a:pt x="4252" y="5482"/>
                    <a:pt x="636" y="5110"/>
                  </a:cubicBezTo>
                  <a:cubicBezTo>
                    <a:pt x="615" y="5108"/>
                    <a:pt x="596" y="5107"/>
                    <a:pt x="577" y="5107"/>
                  </a:cubicBezTo>
                  <a:cubicBezTo>
                    <a:pt x="0" y="5107"/>
                    <a:pt x="24" y="6045"/>
                    <a:pt x="636" y="6106"/>
                  </a:cubicBezTo>
                  <a:cubicBezTo>
                    <a:pt x="4792" y="6534"/>
                    <a:pt x="8919" y="7290"/>
                    <a:pt x="13101" y="7434"/>
                  </a:cubicBezTo>
                  <a:cubicBezTo>
                    <a:pt x="13106" y="7434"/>
                    <a:pt x="13111" y="7434"/>
                    <a:pt x="13115" y="7434"/>
                  </a:cubicBezTo>
                  <a:cubicBezTo>
                    <a:pt x="13508" y="7434"/>
                    <a:pt x="13796" y="6851"/>
                    <a:pt x="13455" y="6582"/>
                  </a:cubicBezTo>
                  <a:cubicBezTo>
                    <a:pt x="11767" y="5262"/>
                    <a:pt x="9981" y="4109"/>
                    <a:pt x="8087" y="3106"/>
                  </a:cubicBezTo>
                  <a:cubicBezTo>
                    <a:pt x="6157" y="2083"/>
                    <a:pt x="4187" y="1139"/>
                    <a:pt x="2281" y="69"/>
                  </a:cubicBezTo>
                  <a:cubicBezTo>
                    <a:pt x="2197" y="21"/>
                    <a:pt x="2114"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5" name="Google Shape;9905;p36"/>
            <p:cNvSpPr/>
            <p:nvPr/>
          </p:nvSpPr>
          <p:spPr>
            <a:xfrm>
              <a:off x="1462675" y="3884050"/>
              <a:ext cx="125100" cy="332450"/>
            </a:xfrm>
            <a:custGeom>
              <a:avLst/>
              <a:gdLst/>
              <a:ahLst/>
              <a:cxnLst/>
              <a:rect l="l" t="t" r="r" b="b"/>
              <a:pathLst>
                <a:path w="5004" h="13298" extrusionOk="0">
                  <a:moveTo>
                    <a:pt x="4226" y="0"/>
                  </a:moveTo>
                  <a:cubicBezTo>
                    <a:pt x="3978" y="0"/>
                    <a:pt x="3745" y="159"/>
                    <a:pt x="3776" y="478"/>
                  </a:cubicBezTo>
                  <a:cubicBezTo>
                    <a:pt x="3995" y="2762"/>
                    <a:pt x="3470" y="4910"/>
                    <a:pt x="2764" y="7066"/>
                  </a:cubicBezTo>
                  <a:cubicBezTo>
                    <a:pt x="2160" y="8913"/>
                    <a:pt x="1574" y="10906"/>
                    <a:pt x="310" y="12425"/>
                  </a:cubicBezTo>
                  <a:cubicBezTo>
                    <a:pt x="1" y="12799"/>
                    <a:pt x="333" y="13298"/>
                    <a:pt x="690" y="13298"/>
                  </a:cubicBezTo>
                  <a:cubicBezTo>
                    <a:pt x="802" y="13298"/>
                    <a:pt x="916" y="13249"/>
                    <a:pt x="1014" y="13131"/>
                  </a:cubicBezTo>
                  <a:cubicBezTo>
                    <a:pt x="2366" y="11506"/>
                    <a:pt x="3030" y="9452"/>
                    <a:pt x="3679" y="7474"/>
                  </a:cubicBezTo>
                  <a:cubicBezTo>
                    <a:pt x="4424" y="5193"/>
                    <a:pt x="5004" y="2899"/>
                    <a:pt x="4772" y="478"/>
                  </a:cubicBezTo>
                  <a:cubicBezTo>
                    <a:pt x="4741" y="160"/>
                    <a:pt x="4476" y="0"/>
                    <a:pt x="4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680625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Pasos para estudiar un texto by Slidesgo">
  <a:themeElements>
    <a:clrScheme name="Simple Light">
      <a:dk1>
        <a:srgbClr val="222828"/>
      </a:dk1>
      <a:lt1>
        <a:srgbClr val="71C9B9"/>
      </a:lt1>
      <a:dk2>
        <a:srgbClr val="68B3A5"/>
      </a:dk2>
      <a:lt2>
        <a:srgbClr val="005051"/>
      </a:lt2>
      <a:accent1>
        <a:srgbClr val="FCC94C"/>
      </a:accent1>
      <a:accent2>
        <a:srgbClr val="FBFEE9"/>
      </a:accent2>
      <a:accent3>
        <a:srgbClr val="F1E4D1"/>
      </a:accent3>
      <a:accent4>
        <a:srgbClr val="E4DEC8"/>
      </a:accent4>
      <a:accent5>
        <a:srgbClr val="FFFFFF"/>
      </a:accent5>
      <a:accent6>
        <a:srgbClr val="C7404E"/>
      </a:accent6>
      <a:hlink>
        <a:srgbClr val="22282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562</Words>
  <Application>Microsoft Office PowerPoint</Application>
  <PresentationFormat>Peragaan Layar (16:9)</PresentationFormat>
  <Paragraphs>67</Paragraphs>
  <Slides>13</Slides>
  <Notes>13</Notes>
  <HiddenSlides>0</HiddenSlides>
  <MMClips>0</MMClips>
  <ScaleCrop>false</ScaleCrop>
  <HeadingPairs>
    <vt:vector size="4" baseType="variant">
      <vt:variant>
        <vt:lpstr>Tema</vt:lpstr>
      </vt:variant>
      <vt:variant>
        <vt:i4>1</vt:i4>
      </vt:variant>
      <vt:variant>
        <vt:lpstr>Judul Slide</vt:lpstr>
      </vt:variant>
      <vt:variant>
        <vt:i4>13</vt:i4>
      </vt:variant>
    </vt:vector>
  </HeadingPairs>
  <TitlesOfParts>
    <vt:vector size="14" baseType="lpstr">
      <vt:lpstr>Pasos para estudiar un texto by Slidesgo</vt:lpstr>
      <vt:lpstr>KONSEP PEMBELAJARAN MULTILITERASI</vt:lpstr>
      <vt:lpstr>3 STEPS TO GOAL</vt:lpstr>
      <vt:lpstr>Presentasi PowerPoint</vt:lpstr>
      <vt:lpstr>HAKIKAT</vt:lpstr>
      <vt:lpstr>KOMPONEN PEMBELAJARAN MULTILITERASI</vt:lpstr>
      <vt:lpstr>KOMPONEN</vt:lpstr>
      <vt:lpstr>KOMPONEN</vt:lpstr>
      <vt:lpstr>KOMPONEN</vt:lpstr>
      <vt:lpstr>KOMPONEN</vt:lpstr>
      <vt:lpstr>IMPLEMENTASI PEMBELAJARAN MULTILITERASI</vt:lpstr>
      <vt:lpstr>IMPLEMENTASI</vt:lpstr>
      <vt:lpstr>IMPLEMENTASI</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KONSEP PEMBELAJARAN MULTILITERASI</dc:title>
  <dc:creator>Rifki Zibral</dc:creator>
  <cp:lastModifiedBy>pitavia221133@gmail.com</cp:lastModifiedBy>
  <cp:revision>2</cp:revision>
  <dcterms:modified xsi:type="dcterms:W3CDTF">2024-10-05T08:53:42Z</dcterms:modified>
</cp:coreProperties>
</file>