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notesMasterIdLst>
    <p:notesMasterId r:id="rId8"/>
  </p:notesMasterIdLst>
  <p:sldIdLst>
    <p:sldId id="278" r:id="rId2"/>
    <p:sldId id="295" r:id="rId3"/>
    <p:sldId id="296" r:id="rId4"/>
    <p:sldId id="297" r:id="rId5"/>
    <p:sldId id="292" r:id="rId6"/>
    <p:sldId id="293" r:id="rId7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9" autoAdjust="0"/>
  </p:normalViewPr>
  <p:slideViewPr>
    <p:cSldViewPr snapToGrid="0" snapToObjects="1">
      <p:cViewPr varScale="1">
        <p:scale>
          <a:sx n="62" d="100"/>
          <a:sy n="62" d="100"/>
        </p:scale>
        <p:origin x="828" y="44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A96557A-BD88-31C2-E357-A8587AB00535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0BFE59C-8BF9-F16E-4E61-6349F9E1A0BE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6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77077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7617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480496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C5BB060-7C48-EE7C-5CE9-5E265ABA0E5C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BA4CE3F-A4FD-EDCB-287E-966091656F4E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E9E6837-F19B-1422-7D81-7E6ADDFF67A6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DC27AC0-771A-8B13-522B-39F5D095BA3A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EA1F9FF-1697-3195-52A7-D56F3D603939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E383BF3-FA08-2ACD-8DE5-51D5932E6D9C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389963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Image 0" descr="preencoded.png">
            <a:extLst>
              <a:ext uri="{FF2B5EF4-FFF2-40B4-BE49-F238E27FC236}">
                <a16:creationId xmlns:a16="http://schemas.microsoft.com/office/drawing/2014/main" id="{C03B7EC2-00C0-BDAF-1E2F-427FFB04069E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2" name="Image 1" descr="preencoded.png">
            <a:extLst>
              <a:ext uri="{FF2B5EF4-FFF2-40B4-BE49-F238E27FC236}">
                <a16:creationId xmlns:a16="http://schemas.microsoft.com/office/drawing/2014/main" id="{C2ED1FD1-E2F0-CA80-E88A-931F77D5D2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Image 5" descr="preencoded.png">
            <a:extLst>
              <a:ext uri="{FF2B5EF4-FFF2-40B4-BE49-F238E27FC236}">
                <a16:creationId xmlns:a16="http://schemas.microsoft.com/office/drawing/2014/main" id="{FA649C97-9842-0B5A-D49C-3B5D4A487306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4" name="Image 6" descr="preencoded.png">
            <a:extLst>
              <a:ext uri="{FF2B5EF4-FFF2-40B4-BE49-F238E27FC236}">
                <a16:creationId xmlns:a16="http://schemas.microsoft.com/office/drawing/2014/main" id="{24FF3434-A381-86FF-0E24-FFB6ECF8A86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6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CF87F12-AD58-940F-32CF-CBB3912DEFD6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B82EDF5-85B6-7D60-2B73-FBFB972C4949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9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CD085F9-4E5B-3619-12F2-7C3572F18DD6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D2CBAD7-6BE4-61AB-EA0A-8BE9CB7E317A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5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E0C43991-C0CB-65BB-4377-3DEBC5FCA415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2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45F5E3B-2893-481D-AE43-E488F72A20EC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89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57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664" r:id="rId12"/>
    <p:sldLayoutId id="2147483667" r:id="rId13"/>
    <p:sldLayoutId id="2147483668" r:id="rId14"/>
    <p:sldLayoutId id="2147483669" r:id="rId15"/>
    <p:sldLayoutId id="2147483673" r:id="rId16"/>
    <p:sldLayoutId id="2147483670" r:id="rId17"/>
    <p:sldLayoutId id="2147483671" r:id="rId18"/>
    <p:sldLayoutId id="2147483655" r:id="rId19"/>
    <p:sldLayoutId id="2147483674" r:id="rId20"/>
    <p:sldLayoutId id="2147483654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: </a:t>
            </a:r>
          </a:p>
          <a:p>
            <a:r>
              <a:rPr lang="en-US" dirty="0" err="1"/>
              <a:t>Implementasi</a:t>
            </a:r>
            <a:r>
              <a:rPr lang="en-US" dirty="0"/>
              <a:t> dan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519D5-CA27-9938-A81D-22FE96ADF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798973"/>
            <a:ext cx="4608576" cy="465004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Kelompok</a:t>
            </a:r>
            <a:r>
              <a:rPr lang="en-US" dirty="0"/>
              <a:t> 1 (</a:t>
            </a:r>
            <a:r>
              <a:rPr lang="en-US" dirty="0" err="1"/>
              <a:t>Kelas</a:t>
            </a:r>
            <a:r>
              <a:rPr lang="en-US" dirty="0"/>
              <a:t> A, B dan Man A)</a:t>
            </a:r>
          </a:p>
          <a:p>
            <a:pPr marL="0" indent="0">
              <a:buNone/>
            </a:pPr>
            <a:r>
              <a:rPr lang="en-US" dirty="0"/>
              <a:t>Tema: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Publik. </a:t>
            </a:r>
          </a:p>
          <a:p>
            <a:pPr marL="457200" indent="-457200">
              <a:buAutoNum type="alphaLcPeriod"/>
            </a:pPr>
            <a:r>
              <a:rPr lang="en-US" dirty="0" err="1"/>
              <a:t>Sebutkan</a:t>
            </a:r>
            <a:r>
              <a:rPr lang="en-US" dirty="0"/>
              <a:t> dan </a:t>
            </a:r>
            <a:r>
              <a:rPr lang="en-US" dirty="0" err="1"/>
              <a:t>Uraikan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masing-masing </a:t>
            </a:r>
            <a:r>
              <a:rPr lang="en-US" dirty="0" err="1"/>
              <a:t>aktor</a:t>
            </a:r>
            <a:r>
              <a:rPr lang="en-US" dirty="0"/>
              <a:t> dan, </a:t>
            </a:r>
          </a:p>
          <a:p>
            <a:pPr marL="457200" indent="-457200">
              <a:buAutoNum type="alphaLcPeriod"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, </a:t>
            </a:r>
          </a:p>
          <a:p>
            <a:pPr marL="457200" indent="-457200">
              <a:buAutoNum type="alphaL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  <a:p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C2940-18C1-31E8-12C6-38F6C00AC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4793" y="798973"/>
            <a:ext cx="4604130" cy="465989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Kelompok</a:t>
            </a:r>
            <a:r>
              <a:rPr lang="en-US" dirty="0"/>
              <a:t> 2 (</a:t>
            </a:r>
            <a:r>
              <a:rPr lang="en-US" dirty="0" err="1"/>
              <a:t>Kelas</a:t>
            </a:r>
            <a:r>
              <a:rPr lang="en-US" dirty="0"/>
              <a:t> A, B dan Man A)</a:t>
            </a:r>
          </a:p>
          <a:p>
            <a:pPr marL="0" indent="0">
              <a:buNone/>
            </a:pPr>
            <a:r>
              <a:rPr lang="en-US" dirty="0"/>
              <a:t>Tema: Model-Model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 </a:t>
            </a:r>
          </a:p>
          <a:p>
            <a:pPr marL="457200" indent="-457200">
              <a:buAutoNum type="alphaLcPeriod"/>
            </a:pPr>
            <a:r>
              <a:rPr lang="en-US" dirty="0"/>
              <a:t>Model Van Meter Van Horn,     </a:t>
            </a:r>
          </a:p>
          <a:p>
            <a:pPr marL="457200" indent="-457200">
              <a:buAutoNum type="alphaLcPeriod"/>
            </a:pPr>
            <a:r>
              <a:rPr lang="en-US" dirty="0"/>
              <a:t>Mazmanian dan Sabatier</a:t>
            </a:r>
          </a:p>
          <a:p>
            <a:pPr marL="457200" indent="-457200">
              <a:buAutoNum type="alphaL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56661-3FE7-A69B-A970-257EF246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CD4CF-CFC9-721A-1E72-1295A1906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5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50CBD-D807-23A5-505B-C6936C414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798973"/>
            <a:ext cx="4608576" cy="465004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Kelompok</a:t>
            </a:r>
            <a:r>
              <a:rPr lang="en-US" dirty="0"/>
              <a:t>  3 (</a:t>
            </a:r>
            <a:r>
              <a:rPr lang="en-US" dirty="0" err="1"/>
              <a:t>Kelas</a:t>
            </a:r>
            <a:r>
              <a:rPr lang="en-US" dirty="0"/>
              <a:t> A, B dan Man A)</a:t>
            </a:r>
          </a:p>
          <a:p>
            <a:pPr marL="0" indent="0">
              <a:buNone/>
            </a:pPr>
            <a:r>
              <a:rPr lang="en-US" dirty="0"/>
              <a:t>Tema: Model-Model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 </a:t>
            </a:r>
          </a:p>
          <a:p>
            <a:pPr marL="457200" indent="-457200">
              <a:buAutoNum type="alphaLcPeriod"/>
            </a:pPr>
            <a:r>
              <a:rPr lang="en-US" dirty="0"/>
              <a:t>George Edwards III</a:t>
            </a:r>
          </a:p>
          <a:p>
            <a:pPr marL="457200" indent="-457200">
              <a:buAutoNum type="alphaLcPeriod"/>
            </a:pPr>
            <a:r>
              <a:rPr lang="en-US" dirty="0"/>
              <a:t>Hogwood dan Gunn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5F783-B8EA-56F8-0CB7-42EA923D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4793" y="883578"/>
            <a:ext cx="4604130" cy="457528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Kelompok</a:t>
            </a:r>
            <a:r>
              <a:rPr lang="en-US" dirty="0"/>
              <a:t>  4 (</a:t>
            </a:r>
            <a:r>
              <a:rPr lang="en-US" dirty="0" err="1"/>
              <a:t>Kelas</a:t>
            </a:r>
            <a:r>
              <a:rPr lang="en-US" dirty="0"/>
              <a:t> A, B dan Man A)</a:t>
            </a:r>
          </a:p>
          <a:p>
            <a:pPr marL="0" indent="0">
              <a:buNone/>
            </a:pPr>
            <a:r>
              <a:rPr lang="en-US" dirty="0"/>
              <a:t>Tema: Model-Model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 </a:t>
            </a:r>
          </a:p>
          <a:p>
            <a:pPr marL="457200" indent="-457200">
              <a:buAutoNum type="alphaLcPeriod"/>
            </a:pPr>
            <a:r>
              <a:rPr lang="en-US" dirty="0"/>
              <a:t>Grindle</a:t>
            </a:r>
          </a:p>
          <a:p>
            <a:pPr marL="457200" indent="-457200">
              <a:buAutoNum type="alphaLcPeriod"/>
            </a:pPr>
            <a:r>
              <a:rPr lang="en-ID" dirty="0"/>
              <a:t>Charles O. Jone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457200" indent="-457200">
              <a:buAutoNum type="alphaLcPeriod"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89E07-DE00-8F92-7378-D6050062E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4B0FB-D278-7D22-B40A-09E47C3E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538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EF395-4646-084C-8C3E-215A0BC77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34695" y="798973"/>
            <a:ext cx="9869620" cy="4650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Kelompok</a:t>
            </a:r>
            <a:r>
              <a:rPr lang="en-ID" dirty="0"/>
              <a:t> 5 </a:t>
            </a:r>
            <a:r>
              <a:rPr lang="en-US" dirty="0"/>
              <a:t>(</a:t>
            </a:r>
            <a:r>
              <a:rPr lang="en-US" dirty="0" err="1"/>
              <a:t>Kelas</a:t>
            </a:r>
            <a:r>
              <a:rPr lang="en-US" dirty="0"/>
              <a:t> A, B dan Man A)</a:t>
            </a:r>
          </a:p>
          <a:p>
            <a:pPr marL="0" indent="0">
              <a:buNone/>
            </a:pPr>
            <a:r>
              <a:rPr lang="en-ID" dirty="0"/>
              <a:t>MODEL MSN-Approach DALAM IMPLEMENTASI KEBIJAKAN PUBLIK</a:t>
            </a:r>
          </a:p>
          <a:p>
            <a:r>
              <a:rPr lang="en-ID" dirty="0"/>
              <a:t>Mentality-Approach (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Mentalitas</a:t>
            </a:r>
            <a:r>
              <a:rPr lang="en-ID" dirty="0"/>
              <a:t>)</a:t>
            </a:r>
          </a:p>
          <a:p>
            <a:r>
              <a:rPr lang="en-ID" dirty="0"/>
              <a:t>Systems-Approach (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)</a:t>
            </a:r>
          </a:p>
          <a:p>
            <a:r>
              <a:rPr lang="en-ID" dirty="0"/>
              <a:t>Net-working-Approach (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Jejaring</a:t>
            </a:r>
            <a:r>
              <a:rPr lang="en-ID" dirty="0"/>
              <a:t> Kerjasama)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endParaRPr lang="en-ID" dirty="0"/>
          </a:p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F04FA-0C38-0537-6634-524A5F3AB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6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7D2E-080D-DBDD-73C4-3C38A2B77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515" y="473563"/>
            <a:ext cx="6766560" cy="768096"/>
          </a:xfrm>
        </p:spPr>
        <p:txBody>
          <a:bodyPr/>
          <a:lstStyle/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8FDE3-DBA4-6A04-C75D-E56FE92EF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1216473"/>
            <a:ext cx="11502189" cy="3959673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err="1"/>
              <a:t>Pembahasan</a:t>
            </a:r>
            <a:r>
              <a:rPr lang="en-US" sz="3200" dirty="0"/>
              <a:t> </a:t>
            </a:r>
            <a:r>
              <a:rPr lang="en-US" sz="3200" dirty="0" err="1"/>
              <a:t>materi</a:t>
            </a:r>
            <a:endParaRPr lang="en-US" sz="3200" dirty="0"/>
          </a:p>
          <a:p>
            <a:r>
              <a:rPr lang="en-US" sz="3200" dirty="0" err="1"/>
              <a:t>Contoh</a:t>
            </a:r>
            <a:endParaRPr lang="en-US" sz="3200" dirty="0"/>
          </a:p>
          <a:p>
            <a:r>
              <a:rPr lang="en-US" sz="3200" dirty="0"/>
              <a:t>Daftar Pustaka </a:t>
            </a:r>
          </a:p>
          <a:p>
            <a:r>
              <a:rPr lang="en-US" sz="3200" dirty="0"/>
              <a:t>(Minimal 10 </a:t>
            </a:r>
            <a:r>
              <a:rPr lang="en-US" sz="3200" dirty="0" err="1"/>
              <a:t>literatur</a:t>
            </a:r>
            <a:r>
              <a:rPr lang="en-US" sz="3200" dirty="0"/>
              <a:t>, </a:t>
            </a:r>
            <a:r>
              <a:rPr lang="en-US" sz="3200" dirty="0" err="1"/>
              <a:t>buku</a:t>
            </a:r>
            <a:r>
              <a:rPr lang="en-US" sz="3200" dirty="0"/>
              <a:t>/</a:t>
            </a:r>
            <a:r>
              <a:rPr lang="en-US" sz="3200" dirty="0" err="1"/>
              <a:t>jurnal</a:t>
            </a:r>
            <a:r>
              <a:rPr lang="en-US" sz="3200" dirty="0"/>
              <a:t>; </a:t>
            </a:r>
            <a:r>
              <a:rPr lang="en-US" sz="3200" dirty="0" err="1"/>
              <a:t>Semua</a:t>
            </a:r>
            <a:r>
              <a:rPr lang="en-US" sz="3200" dirty="0"/>
              <a:t> data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sumbernya</a:t>
            </a:r>
            <a:r>
              <a:rPr lang="en-US" sz="3200" dirty="0"/>
              <a:t>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err="1"/>
              <a:t>Makalah</a:t>
            </a:r>
            <a:r>
              <a:rPr lang="en-US" sz="3200" dirty="0"/>
              <a:t> dan PPT </a:t>
            </a:r>
          </a:p>
          <a:p>
            <a:r>
              <a:rPr lang="en-US" sz="3200" dirty="0" err="1"/>
              <a:t>Makalah</a:t>
            </a:r>
            <a:r>
              <a:rPr lang="en-US" sz="3200" dirty="0"/>
              <a:t> </a:t>
            </a:r>
            <a:r>
              <a:rPr lang="en-US" sz="3200" dirty="0" err="1"/>
              <a:t>dikumpulkan</a:t>
            </a:r>
            <a:r>
              <a:rPr lang="en-US" sz="3200" dirty="0"/>
              <a:t> di </a:t>
            </a:r>
            <a:r>
              <a:rPr lang="en-US" sz="3200" dirty="0" err="1"/>
              <a:t>Meja</a:t>
            </a:r>
            <a:r>
              <a:rPr lang="en-US" sz="3200" dirty="0"/>
              <a:t> dan Soft file (</a:t>
            </a:r>
            <a:r>
              <a:rPr lang="en-US" sz="3200" dirty="0" err="1"/>
              <a:t>Vclass</a:t>
            </a:r>
            <a:r>
              <a:rPr lang="en-US" sz="3200" dirty="0"/>
              <a:t>)    </a:t>
            </a:r>
          </a:p>
          <a:p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</a:rPr>
              <a:t>Rabu, 6 </a:t>
            </a:r>
            <a:r>
              <a:rPr lang="en-US" sz="3200" u="sng" dirty="0" err="1">
                <a:solidFill>
                  <a:schemeClr val="accent1">
                    <a:lumMod val="50000"/>
                  </a:schemeClr>
                </a:solidFill>
              </a:rPr>
              <a:t>Maret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</a:rPr>
              <a:t> 2024. </a:t>
            </a:r>
            <a:r>
              <a:rPr lang="en-US" sz="3200" u="sng" dirty="0" err="1">
                <a:solidFill>
                  <a:schemeClr val="accent1">
                    <a:lumMod val="50000"/>
                  </a:schemeClr>
                </a:solidFill>
              </a:rPr>
              <a:t>Pukul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</a:rPr>
              <a:t> 16.00 </a:t>
            </a:r>
            <a:r>
              <a:rPr lang="en-US" sz="3200" u="sng" dirty="0" err="1">
                <a:solidFill>
                  <a:schemeClr val="accent1">
                    <a:lumMod val="50000"/>
                  </a:schemeClr>
                </a:solidFill>
              </a:rPr>
              <a:t>wib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3000" u="sng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F20BE-640F-EFAB-3A43-2AA146DB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1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27F43C-1CB2-B641-EB6E-7280DAADE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95748"/>
            <a:ext cx="12483101" cy="705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379</TotalTime>
  <Words>203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Palatino Linotype</vt:lpstr>
      <vt:lpstr>Wingdings</vt:lpstr>
      <vt:lpstr>Gallery</vt:lpstr>
      <vt:lpstr>Tugas kelompok </vt:lpstr>
      <vt:lpstr>PowerPoint Presentation</vt:lpstr>
      <vt:lpstr>PowerPoint Presentation</vt:lpstr>
      <vt:lpstr>PowerPoint Presentation</vt:lpstr>
      <vt:lpstr>Ketentuan tugas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subject/>
  <dc:creator>User</dc:creator>
  <cp:lastModifiedBy>User</cp:lastModifiedBy>
  <cp:revision>7</cp:revision>
  <dcterms:created xsi:type="dcterms:W3CDTF">2023-02-17T02:50:46Z</dcterms:created>
  <dcterms:modified xsi:type="dcterms:W3CDTF">2024-02-29T08:20:14Z</dcterms:modified>
</cp:coreProperties>
</file>