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0" r:id="rId3"/>
    <p:sldId id="273" r:id="rId4"/>
    <p:sldId id="274" r:id="rId5"/>
    <p:sldId id="271" r:id="rId6"/>
    <p:sldId id="272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83E52-BAC2-47D8-8B3D-9ACFFDF642D4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6071F-F2B2-45A3-A651-E4E5234BD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1.bp.blogspot.com/-A-S2MJ97hgw/UGTnYxr71FI/AAAAAAAACq4/2D5kxRQQ0cM/s320/2.+mikroinjeks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952500"/>
            <a:ext cx="9144000" cy="7810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Bioetika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                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d-ID" dirty="0"/>
              <a:t>konflik moral muncul dalam penelitian, pengembangan, dan pemanfaatan sumber daya hayati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genom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reproduksi</a:t>
            </a:r>
            <a:r>
              <a:rPr lang="en-US" dirty="0"/>
              <a:t>, </a:t>
            </a:r>
            <a:r>
              <a:rPr lang="en-US" dirty="0" err="1"/>
              <a:t>kloning</a:t>
            </a:r>
            <a:r>
              <a:rPr lang="en-US" dirty="0"/>
              <a:t>,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hewan</a:t>
            </a:r>
            <a:r>
              <a:rPr lang="en-US" dirty="0"/>
              <a:t> </a:t>
            </a:r>
            <a:r>
              <a:rPr lang="en-US" dirty="0" err="1"/>
              <a:t>transgenik</a:t>
            </a:r>
            <a:r>
              <a:rPr lang="en-US" dirty="0"/>
              <a:t> .</a:t>
            </a:r>
          </a:p>
          <a:p>
            <a:r>
              <a:rPr lang="en-US" dirty="0"/>
              <a:t>P</a:t>
            </a:r>
            <a:r>
              <a:rPr lang="id-ID" dirty="0"/>
              <a:t>erlu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id-ID" dirty="0"/>
              <a:t> rambu-rambu berperilaku (etika) bagi para pengelola ilmu pengetahuan, ilmuwan dan ahli teknologi yang bergerak di bidang biologi molekul</a:t>
            </a:r>
            <a:r>
              <a:rPr lang="en-US" dirty="0"/>
              <a:t>a</a:t>
            </a:r>
            <a:r>
              <a:rPr lang="id-ID" dirty="0"/>
              <a:t>r dan teknologi rekayasa genetika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C. </a:t>
            </a:r>
            <a:r>
              <a:rPr lang="id-ID" b="1" dirty="0"/>
              <a:t>Pelaksanaan Bioetika di Indonesia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d-ID" dirty="0"/>
              <a:t>Pengambilan keputusan dalam meneliti, mengembangkan, dan memanfaatkan sumber daya hayati harus/wajib menghindari konflik moral dan seluas-luasnya </a:t>
            </a:r>
            <a:endParaRPr lang="en-US" dirty="0"/>
          </a:p>
          <a:p>
            <a:r>
              <a:rPr lang="en-US" dirty="0"/>
              <a:t>D</a:t>
            </a:r>
            <a:r>
              <a:rPr lang="id-ID" dirty="0"/>
              <a:t>igunakan untuk kepentingan manusia, komunitas tertentu, dan masyarakat luas, serta lingkungan hidupnya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d-ID" dirty="0"/>
              <a:t>Pemanfaatan sumber daya hayati tidak boleh menimbulkan dampak negatif terhadap harkat manusia, perlindungan, dan penghargaan hak-hak asasi manusia, serta lingkungan hidup.</a:t>
            </a:r>
            <a:endParaRPr lang="en-US" dirty="0"/>
          </a:p>
          <a:p>
            <a:r>
              <a:rPr lang="id-ID" dirty="0"/>
              <a:t>Penelitian, pengembangan, dan pemanfaatan sumber daya hayati harus memberikan keuntungan maksimal bagi kepentingan manusia dan makhluk hidup lainnya, serta meminimalkan kerugian yang mungkin terjadi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4 </a:t>
            </a:r>
            <a:r>
              <a:rPr lang="en-US" dirty="0" err="1"/>
              <a:t>prinsip</a:t>
            </a:r>
            <a:r>
              <a:rPr lang="en-US" dirty="0"/>
              <a:t> fundamental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bioetika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n-US" i="1" dirty="0"/>
              <a:t>Beneficence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prioritas</a:t>
            </a:r>
            <a:r>
              <a:rPr lang="en-US" dirty="0"/>
              <a:t> yang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.</a:t>
            </a:r>
          </a:p>
          <a:p>
            <a:pPr lvl="0"/>
            <a:r>
              <a:rPr lang="en-US" i="1" dirty="0"/>
              <a:t>Non-</a:t>
            </a:r>
            <a:r>
              <a:rPr lang="en-US" i="1" dirty="0" err="1"/>
              <a:t>maleficence</a:t>
            </a:r>
            <a:r>
              <a:rPr lang="en-US" dirty="0"/>
              <a:t>,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merugikan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lain.</a:t>
            </a:r>
          </a:p>
          <a:p>
            <a:pPr lvl="0"/>
            <a:r>
              <a:rPr lang="en-US" i="1" dirty="0"/>
              <a:t>Autonomy</a:t>
            </a:r>
            <a:r>
              <a:rPr lang="en-US" dirty="0"/>
              <a:t>, </a:t>
            </a:r>
            <a:r>
              <a:rPr lang="en-US" dirty="0" err="1"/>
              <a:t>menghormati</a:t>
            </a:r>
            <a:r>
              <a:rPr lang="en-US" dirty="0"/>
              <a:t> </a:t>
            </a:r>
            <a:r>
              <a:rPr lang="en-US" dirty="0" err="1"/>
              <a:t>hak-hak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 </a:t>
            </a:r>
          </a:p>
          <a:p>
            <a:pPr lvl="0"/>
            <a:r>
              <a:rPr lang="en-US" i="1" dirty="0"/>
              <a:t>Justice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adil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kesetaraan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D.  </a:t>
            </a:r>
            <a:r>
              <a:rPr lang="en-US" b="1" dirty="0" err="1"/>
              <a:t>Pertimbangan</a:t>
            </a:r>
            <a:r>
              <a:rPr lang="en-US" b="1" dirty="0"/>
              <a:t> </a:t>
            </a:r>
            <a:r>
              <a:rPr lang="en-US" b="1" dirty="0" err="1"/>
              <a:t>Etika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Agama 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err="1"/>
              <a:t>Menurut</a:t>
            </a:r>
            <a:r>
              <a:rPr lang="en-US" dirty="0"/>
              <a:t> Evans &amp; Michael (2008),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agama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sains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diasumsikan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semata-mata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epistemologi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esensi</a:t>
            </a:r>
            <a:r>
              <a:rPr lang="en-US" dirty="0"/>
              <a:t> agama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agama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transgenik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sendiri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agama </a:t>
            </a:r>
            <a:br>
              <a:rPr lang="en-US" dirty="0"/>
            </a:b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dikaji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 </a:t>
            </a:r>
            <a:r>
              <a:rPr lang="en-US" i="1" dirty="0"/>
              <a:t>intrinsic objections</a:t>
            </a:r>
            <a:r>
              <a:rPr lang="en-US" dirty="0"/>
              <a:t> yang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transgenik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dikhawatirkan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merugikan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,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transgenik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ladang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transgenik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mengancam</a:t>
            </a:r>
            <a:r>
              <a:rPr lang="en-US" dirty="0"/>
              <a:t> </a:t>
            </a:r>
            <a:r>
              <a:rPr lang="en-US" dirty="0" err="1"/>
              <a:t>biodiversitas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i="1" dirty="0"/>
              <a:t>extrinsic objections</a:t>
            </a:r>
            <a:r>
              <a:rPr lang="en-US" dirty="0"/>
              <a:t> yang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transgenik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"</a:t>
            </a:r>
            <a:r>
              <a:rPr lang="en-US" i="1" dirty="0"/>
              <a:t>unnatural</a:t>
            </a:r>
            <a:r>
              <a:rPr lang="en-US" dirty="0"/>
              <a:t>" </a:t>
            </a:r>
            <a:r>
              <a:rPr lang="en-US" dirty="0" err="1"/>
              <a:t>dikarenakan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campur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,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tekhnologi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,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persilangan</a:t>
            </a:r>
            <a:r>
              <a:rPr lang="en-US" dirty="0"/>
              <a:t> </a:t>
            </a:r>
            <a:r>
              <a:rPr lang="en-US" dirty="0" err="1"/>
              <a:t>spesies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,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reproduksi</a:t>
            </a:r>
            <a:r>
              <a:rPr lang="en-US" dirty="0"/>
              <a:t> </a:t>
            </a:r>
            <a:r>
              <a:rPr lang="en-US" dirty="0" err="1"/>
              <a:t>nonseksual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mengganggu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, </a:t>
            </a:r>
            <a:r>
              <a:rPr lang="en-US" dirty="0" err="1"/>
              <a:t>kecantikan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mengganggu</a:t>
            </a:r>
            <a:r>
              <a:rPr lang="en-US" dirty="0"/>
              <a:t> </a:t>
            </a:r>
            <a:r>
              <a:rPr lang="en-US" dirty="0" err="1"/>
              <a:t>ketenangan</a:t>
            </a:r>
            <a:r>
              <a:rPr lang="en-US" dirty="0"/>
              <a:t> </a:t>
            </a:r>
            <a:r>
              <a:rPr lang="en-US" dirty="0" err="1"/>
              <a:t>makhluk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err="1"/>
              <a:t>Bioetika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interdisipliner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ditimbulkan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biologi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mikro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dimasa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dimasa</a:t>
            </a:r>
            <a:r>
              <a:rPr lang="en-US" dirty="0"/>
              <a:t> </a:t>
            </a:r>
            <a:r>
              <a:rPr lang="en-US" dirty="0" err="1"/>
              <a:t>mendatang</a:t>
            </a:r>
            <a:r>
              <a:rPr lang="en-US" dirty="0"/>
              <a:t>.  </a:t>
            </a:r>
            <a:r>
              <a:rPr lang="en-US" dirty="0" err="1"/>
              <a:t>Bioetika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id-ID" dirty="0"/>
              <a:t>pemecahan masalah bagi konflik moral yang timbul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isu-isu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agama,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 </a:t>
            </a:r>
            <a:r>
              <a:rPr lang="en-US" dirty="0" err="1"/>
              <a:t>sehingga</a:t>
            </a:r>
            <a:r>
              <a:rPr lang="en-US" dirty="0"/>
              <a:t>  </a:t>
            </a:r>
            <a:r>
              <a:rPr lang="en-US" dirty="0" err="1"/>
              <a:t>bioetika</a:t>
            </a:r>
            <a:r>
              <a:rPr lang="en-US" dirty="0"/>
              <a:t> (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biologi</a:t>
            </a:r>
            <a:r>
              <a:rPr lang="en-US" dirty="0"/>
              <a:t>)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pengawal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biologi</a:t>
            </a:r>
            <a:r>
              <a:rPr lang="en-US" dirty="0"/>
              <a:t> modern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penyelamatan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1.bp.blogspot.com/-7gD88Pi3HP0/TxHDa7gnaxI/AAAAAAAABfc/Ccz7suR6tbE/s1600/gambar_mawar_biru_inda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TERIMAKASIH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chemeClr val="bg1"/>
                </a:solidFill>
              </a:rPr>
              <a:t>TERIMAKASIH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B0F0"/>
          </a:solidFill>
        </p:spPr>
        <p:txBody>
          <a:bodyPr/>
          <a:lstStyle/>
          <a:p>
            <a:r>
              <a:rPr lang="en-US" b="1" dirty="0"/>
              <a:t>A.</a:t>
            </a:r>
            <a:r>
              <a:rPr lang="id-ID" b="1" dirty="0"/>
              <a:t>     </a:t>
            </a:r>
            <a:r>
              <a:rPr lang="en-US" b="1" dirty="0" err="1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ke-20, </a:t>
            </a:r>
            <a:r>
              <a:rPr lang="en-US" dirty="0" err="1"/>
              <a:t>biologi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yang </a:t>
            </a:r>
            <a:r>
              <a:rPr lang="en-US" dirty="0" err="1"/>
              <a:t>pesat</a:t>
            </a:r>
            <a:r>
              <a:rPr lang="en-US" dirty="0"/>
              <a:t>.     </a:t>
            </a:r>
          </a:p>
          <a:p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biologi</a:t>
            </a:r>
            <a:r>
              <a:rPr lang="en-US" dirty="0"/>
              <a:t> </a:t>
            </a:r>
            <a:r>
              <a:rPr lang="en-US" dirty="0" err="1"/>
              <a:t>molekular</a:t>
            </a:r>
            <a:r>
              <a:rPr lang="en-US" dirty="0"/>
              <a:t>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penemuan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 </a:t>
            </a:r>
            <a:r>
              <a:rPr lang="en-US" dirty="0" err="1"/>
              <a:t>kimia</a:t>
            </a:r>
            <a:r>
              <a:rPr lang="en-US" dirty="0"/>
              <a:t> DNA oleh Watson dan Crick pada </a:t>
            </a:r>
            <a:r>
              <a:rPr lang="en-US" dirty="0" err="1"/>
              <a:t>tahun</a:t>
            </a:r>
            <a:r>
              <a:rPr lang="en-US" dirty="0"/>
              <a:t> 1953 (</a:t>
            </a:r>
            <a:r>
              <a:rPr lang="en-US" dirty="0" err="1"/>
              <a:t>Jenie</a:t>
            </a:r>
            <a:r>
              <a:rPr lang="en-US" dirty="0"/>
              <a:t>, 1997).   </a:t>
            </a:r>
          </a:p>
          <a:p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biologi</a:t>
            </a:r>
            <a:r>
              <a:rPr lang="en-US" dirty="0"/>
              <a:t> </a:t>
            </a:r>
            <a:r>
              <a:rPr lang="en-US" dirty="0" err="1"/>
              <a:t>molekular</a:t>
            </a:r>
            <a:r>
              <a:rPr lang="en-US" dirty="0"/>
              <a:t> 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biologi</a:t>
            </a:r>
            <a:r>
              <a:rPr lang="en-US" dirty="0"/>
              <a:t> modern.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d-ID" dirty="0"/>
              <a:t>Dengan berkembangnya  </a:t>
            </a:r>
            <a:r>
              <a:rPr lang="en-US" dirty="0" err="1"/>
              <a:t>biologi</a:t>
            </a:r>
            <a:r>
              <a:rPr lang="en-US" dirty="0"/>
              <a:t> modern</a:t>
            </a:r>
            <a:r>
              <a:rPr lang="id-ID" dirty="0"/>
              <a:t> membuat berbagai pihak manusia </a:t>
            </a:r>
            <a:r>
              <a:rPr lang="en-US" dirty="0"/>
              <a:t>m</a:t>
            </a:r>
            <a:r>
              <a:rPr lang="id-ID" dirty="0"/>
              <a:t>enyalahgunakan pengetahuan untuk mendapatkan suatu hal yang mereka harapkan tanpa memikirkan dampaknya</a:t>
            </a:r>
            <a:endParaRPr lang="en-US" dirty="0"/>
          </a:p>
          <a:p>
            <a:r>
              <a:rPr lang="en-US" dirty="0" err="1"/>
              <a:t>Munculnya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(</a:t>
            </a:r>
            <a:r>
              <a:rPr lang="en-US" dirty="0" err="1"/>
              <a:t>Bertens</a:t>
            </a:r>
            <a:r>
              <a:rPr lang="en-US" dirty="0"/>
              <a:t>, 1990). </a:t>
            </a:r>
          </a:p>
          <a:p>
            <a:r>
              <a:rPr lang="en-US" dirty="0"/>
              <a:t>Nor (1999) 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kloning</a:t>
            </a:r>
            <a:r>
              <a:rPr lang="en-US" dirty="0"/>
              <a:t>,  </a:t>
            </a:r>
            <a:r>
              <a:rPr lang="en-US" dirty="0" err="1"/>
              <a:t>rekombinasi</a:t>
            </a:r>
            <a:r>
              <a:rPr lang="en-US" dirty="0"/>
              <a:t> DNA, transfer </a:t>
            </a:r>
            <a:r>
              <a:rPr lang="en-US" dirty="0" err="1"/>
              <a:t>embrio</a:t>
            </a:r>
            <a:r>
              <a:rPr lang="en-US" dirty="0"/>
              <a:t> (ET)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fertilisasi</a:t>
            </a:r>
            <a:r>
              <a:rPr lang="en-US" dirty="0"/>
              <a:t> in vitro (IVF)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pertanggungjawaban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(</a:t>
            </a:r>
            <a:r>
              <a:rPr lang="en-US" dirty="0" err="1"/>
              <a:t>Jenie</a:t>
            </a:r>
            <a:r>
              <a:rPr lang="en-US" dirty="0"/>
              <a:t>, 1997; </a:t>
            </a:r>
            <a:r>
              <a:rPr lang="en-US" dirty="0" err="1"/>
              <a:t>Santosa</a:t>
            </a:r>
            <a:r>
              <a:rPr lang="en-US" dirty="0"/>
              <a:t>, 2000; </a:t>
            </a:r>
            <a:r>
              <a:rPr lang="en-US" dirty="0" err="1"/>
              <a:t>Djati</a:t>
            </a:r>
            <a:r>
              <a:rPr lang="en-US" dirty="0"/>
              <a:t>,  2003). </a:t>
            </a:r>
          </a:p>
          <a:p>
            <a:r>
              <a:rPr lang="en-US" dirty="0"/>
              <a:t>Johansen &amp; Harris (2000)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Hasan</a:t>
            </a:r>
            <a:r>
              <a:rPr lang="en-US" dirty="0"/>
              <a:t> (2001)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moral, </a:t>
            </a:r>
            <a:r>
              <a:rPr lang="en-US" dirty="0" err="1"/>
              <a:t>etika</a:t>
            </a:r>
            <a:r>
              <a:rPr lang="en-US" dirty="0"/>
              <a:t>,  </a:t>
            </a:r>
            <a:r>
              <a:rPr lang="en-US" dirty="0" err="1"/>
              <a:t>sosial,dan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dipertimbangkan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fitrahnya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 </a:t>
            </a:r>
          </a:p>
          <a:p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biologi</a:t>
            </a:r>
            <a:r>
              <a:rPr lang="en-US" dirty="0"/>
              <a:t> modern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diutamakan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B.  </a:t>
            </a:r>
            <a:r>
              <a:rPr lang="en-US" b="1" dirty="0" err="1"/>
              <a:t>Definisi</a:t>
            </a:r>
            <a:r>
              <a:rPr lang="en-US" b="1" dirty="0"/>
              <a:t>  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Pentingnya</a:t>
            </a:r>
            <a:r>
              <a:rPr lang="en-US" b="1" dirty="0"/>
              <a:t> </a:t>
            </a:r>
            <a:r>
              <a:rPr lang="en-US" b="1" dirty="0" err="1"/>
              <a:t>Bioetika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Samuel </a:t>
            </a:r>
            <a:r>
              <a:rPr lang="en-US" dirty="0" err="1"/>
              <a:t>Gorovitz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Shannon, 1995)</a:t>
            </a:r>
            <a:r>
              <a:rPr lang="en-US" dirty="0" err="1"/>
              <a:t>sebagai</a:t>
            </a:r>
            <a:r>
              <a:rPr lang="en-US" dirty="0"/>
              <a:t> “</a:t>
            </a:r>
            <a:r>
              <a:rPr lang="en-US" dirty="0" err="1"/>
              <a:t>penyelidikan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dimensi-dimensi</a:t>
            </a:r>
            <a:r>
              <a:rPr lang="en-US" dirty="0"/>
              <a:t> moral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biologi</a:t>
            </a:r>
            <a:r>
              <a:rPr lang="en-US" dirty="0"/>
              <a:t>”</a:t>
            </a:r>
          </a:p>
          <a:p>
            <a:r>
              <a:rPr lang="en-US" dirty="0" err="1"/>
              <a:t>Bioetika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  </a:t>
            </a:r>
            <a:r>
              <a:rPr lang="en-US" dirty="0" err="1"/>
              <a:t>Jenie</a:t>
            </a:r>
            <a:r>
              <a:rPr lang="en-US" dirty="0"/>
              <a:t> (1997)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Djati</a:t>
            </a:r>
            <a:r>
              <a:rPr lang="en-US" dirty="0"/>
              <a:t> (2003),  </a:t>
            </a:r>
            <a:r>
              <a:rPr lang="en-US" dirty="0" err="1"/>
              <a:t>menegaskan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bioetika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bioteknologi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3200" dirty="0"/>
              <a:t>D</a:t>
            </a:r>
            <a:r>
              <a:rPr lang="id-ID" sz="3200" dirty="0"/>
              <a:t>ampak positip dari perkembangan bioteknologi 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en-US" dirty="0"/>
              <a:t>M</a:t>
            </a:r>
            <a:r>
              <a:rPr lang="id-ID" dirty="0"/>
              <a:t>eningkatnya sifat resistensi tanaman terhadap hama dan penyakit tanaman, misalnya tanaman transgenik kebal hama</a:t>
            </a:r>
            <a:endParaRPr lang="en-US" dirty="0"/>
          </a:p>
          <a:p>
            <a:r>
              <a:rPr lang="en-US" dirty="0"/>
              <a:t>M</a:t>
            </a:r>
            <a:r>
              <a:rPr lang="id-ID" dirty="0"/>
              <a:t>eningkatnya produk-produk (baik kualitas maupun kuantitas) pertanian , perkebunan, peternakan maupun perikanan. Dengan temuan bibit unggul.</a:t>
            </a:r>
            <a:endParaRPr lang="en-US" dirty="0"/>
          </a:p>
          <a:p>
            <a:r>
              <a:rPr lang="en-US" dirty="0"/>
              <a:t>M</a:t>
            </a:r>
            <a:r>
              <a:rPr lang="id-ID" dirty="0"/>
              <a:t>eningkatnya nilai tambah bahan makanan. Pengolahan bahan makanan tertentu, seperti air susu menjadi yoghurt, mentega, keju.</a:t>
            </a:r>
            <a:endParaRPr lang="en-US" dirty="0"/>
          </a:p>
          <a:p>
            <a:r>
              <a:rPr lang="en-US" dirty="0"/>
              <a:t>M</a:t>
            </a:r>
            <a:r>
              <a:rPr lang="id-ID" dirty="0"/>
              <a:t>embantu proses pemurnian logam dari bijihnya pada pertambangan logam (biohidrometalurgi ) 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M</a:t>
            </a:r>
            <a:r>
              <a:rPr lang="id-ID" dirty="0"/>
              <a:t>embantu manusia mengatasi masalah-masalah pencemaran lingkungan, Seperti : bacteri pemakan plastik dan parafin, bacteri penghasil bahan plastik biodegradable, </a:t>
            </a:r>
            <a:endParaRPr lang="en-US" dirty="0"/>
          </a:p>
          <a:p>
            <a:r>
              <a:rPr lang="en-US" dirty="0"/>
              <a:t>M</a:t>
            </a:r>
            <a:r>
              <a:rPr lang="id-ID" dirty="0"/>
              <a:t>embantu manusia mengatasi masalah sumber daya energi. Misalnya : bioethanol, biogas</a:t>
            </a:r>
            <a:endParaRPr lang="en-US" dirty="0"/>
          </a:p>
          <a:p>
            <a:r>
              <a:rPr lang="en-US" dirty="0"/>
              <a:t>M</a:t>
            </a:r>
            <a:r>
              <a:rPr lang="id-ID" dirty="0"/>
              <a:t>embantu dunia kedokteran dan medis mengatasi penyakit-penyakit tertentu. Misalnya : penyakit kelainan genetis d</a:t>
            </a:r>
            <a:r>
              <a:rPr lang="en-US" dirty="0"/>
              <a:t>en</a:t>
            </a:r>
            <a:r>
              <a:rPr lang="id-ID" dirty="0"/>
              <a:t>g</a:t>
            </a:r>
            <a:r>
              <a:rPr lang="en-US" dirty="0"/>
              <a:t>an</a:t>
            </a:r>
            <a:r>
              <a:rPr lang="id-ID" dirty="0"/>
              <a:t> terapi gen, hormon insulin, antibiotik, antibodi monoklonal, vaksin.</a:t>
            </a:r>
            <a:endParaRPr lang="en-US" dirty="0"/>
          </a:p>
          <a:p>
            <a:r>
              <a:rPr lang="en-US" dirty="0"/>
              <a:t>M</a:t>
            </a:r>
            <a:r>
              <a:rPr lang="id-ID" dirty="0"/>
              <a:t>engatasi masalah pelestarian species langka dan hampir punah. Dengan teknologi transplantasi nukleus, hewan / tumbuhan langka bisa dilestarikan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878</Words>
  <Application>Microsoft Office PowerPoint</Application>
  <PresentationFormat>On-screen Show (4:3)</PresentationFormat>
  <Paragraphs>55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Bioetika</vt:lpstr>
      <vt:lpstr>A.     Pendahuluan</vt:lpstr>
      <vt:lpstr>PowerPoint Presentation</vt:lpstr>
      <vt:lpstr>PowerPoint Presentation</vt:lpstr>
      <vt:lpstr>PowerPoint Presentation</vt:lpstr>
      <vt:lpstr>B.  Definisi   dan Pentingnya Bioetika </vt:lpstr>
      <vt:lpstr>Lanjutan…</vt:lpstr>
      <vt:lpstr>Dampak positip dari perkembangan bioteknologi  </vt:lpstr>
      <vt:lpstr>Lanjutan…</vt:lpstr>
      <vt:lpstr>Lanjutan…</vt:lpstr>
      <vt:lpstr>C. Pelaksanaan Bioetika di Indonesia </vt:lpstr>
      <vt:lpstr>Lanjutan…</vt:lpstr>
      <vt:lpstr>4 prinsip fundamental dalam bioetika </vt:lpstr>
      <vt:lpstr>D.  Pertimbangan Etika dan Agama   </vt:lpstr>
      <vt:lpstr>Pertimbangan etika dan agama  dapat dikaji </vt:lpstr>
      <vt:lpstr>Lanjutan…</vt:lpstr>
      <vt:lpstr>Kesimpulan</vt:lpstr>
      <vt:lpstr>TERIMAKASIH</vt:lpstr>
    </vt:vector>
  </TitlesOfParts>
  <Company>CV. KCKLD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Install Kana Comp</dc:creator>
  <cp:lastModifiedBy>endang Nurcahyani</cp:lastModifiedBy>
  <cp:revision>96</cp:revision>
  <dcterms:created xsi:type="dcterms:W3CDTF">2015-11-12T13:19:59Z</dcterms:created>
  <dcterms:modified xsi:type="dcterms:W3CDTF">2023-05-24T23:44:30Z</dcterms:modified>
</cp:coreProperties>
</file>