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69" r:id="rId2"/>
    <p:sldId id="341" r:id="rId3"/>
    <p:sldId id="342" r:id="rId4"/>
    <p:sldId id="343" r:id="rId5"/>
    <p:sldId id="338" r:id="rId6"/>
    <p:sldId id="340" r:id="rId7"/>
    <p:sldId id="322" r:id="rId8"/>
    <p:sldId id="337" r:id="rId9"/>
    <p:sldId id="336" r:id="rId10"/>
    <p:sldId id="271" r:id="rId11"/>
    <p:sldId id="320" r:id="rId12"/>
    <p:sldId id="346" r:id="rId13"/>
    <p:sldId id="344" r:id="rId14"/>
    <p:sldId id="347" r:id="rId15"/>
    <p:sldId id="345" r:id="rId16"/>
    <p:sldId id="323" r:id="rId17"/>
    <p:sldId id="278" r:id="rId18"/>
    <p:sldId id="321" r:id="rId19"/>
    <p:sldId id="32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7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65201" autoAdjust="0"/>
  </p:normalViewPr>
  <p:slideViewPr>
    <p:cSldViewPr snapToGrid="0">
      <p:cViewPr varScale="1">
        <p:scale>
          <a:sx n="44" d="100"/>
          <a:sy n="44" d="100"/>
        </p:scale>
        <p:origin x="1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D6C140-4E48-400C-B322-17D70360DBC0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4C45D6-1C09-4915-999B-FFEE67BD2B37}">
      <dgm:prSet phldrT="[Text]"/>
      <dgm:spPr/>
      <dgm:t>
        <a:bodyPr/>
        <a:lstStyle/>
        <a:p>
          <a:r>
            <a:rPr lang="en-US" dirty="0" err="1" smtClean="0"/>
            <a:t>Apa</a:t>
          </a:r>
          <a:r>
            <a:rPr lang="en-US" dirty="0" smtClean="0"/>
            <a:t> yang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dilihat</a:t>
          </a:r>
          <a:r>
            <a:rPr lang="en-US" dirty="0" smtClean="0"/>
            <a:t> (Something to see)</a:t>
          </a:r>
          <a:endParaRPr lang="en-US" dirty="0"/>
        </a:p>
      </dgm:t>
    </dgm:pt>
    <dgm:pt modelId="{525ADC85-F416-4332-9944-ABA38CA8B4F2}" type="parTrans" cxnId="{0C51B468-4E48-4EB4-A4E2-881C1B155311}">
      <dgm:prSet/>
      <dgm:spPr/>
      <dgm:t>
        <a:bodyPr/>
        <a:lstStyle/>
        <a:p>
          <a:endParaRPr lang="en-US"/>
        </a:p>
      </dgm:t>
    </dgm:pt>
    <dgm:pt modelId="{6AA7B59C-94CF-4782-A642-ADFFFE22DB86}" type="sibTrans" cxnId="{0C51B468-4E48-4EB4-A4E2-881C1B155311}">
      <dgm:prSet/>
      <dgm:spPr/>
      <dgm:t>
        <a:bodyPr/>
        <a:lstStyle/>
        <a:p>
          <a:endParaRPr lang="en-US"/>
        </a:p>
      </dgm:t>
    </dgm:pt>
    <dgm:pt modelId="{4FD7CA60-97D9-4187-8F51-96A86AAEA374}">
      <dgm:prSet phldrT="[Text]"/>
      <dgm:spPr/>
      <dgm:t>
        <a:bodyPr/>
        <a:lstStyle/>
        <a:p>
          <a:r>
            <a:rPr lang="en-US" dirty="0" err="1" smtClean="0"/>
            <a:t>Apa</a:t>
          </a:r>
          <a:r>
            <a:rPr lang="en-US" dirty="0" smtClean="0"/>
            <a:t> yang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dilakukan</a:t>
          </a:r>
          <a:r>
            <a:rPr lang="en-US" dirty="0" smtClean="0"/>
            <a:t> (Something to do)</a:t>
          </a:r>
          <a:endParaRPr lang="en-US" dirty="0"/>
        </a:p>
      </dgm:t>
    </dgm:pt>
    <dgm:pt modelId="{8EA9D52C-1A89-4785-9A90-130DF20C4494}" type="parTrans" cxnId="{3B9B8911-46AD-489D-AD48-3E2AB5C54509}">
      <dgm:prSet/>
      <dgm:spPr/>
      <dgm:t>
        <a:bodyPr/>
        <a:lstStyle/>
        <a:p>
          <a:endParaRPr lang="en-US"/>
        </a:p>
      </dgm:t>
    </dgm:pt>
    <dgm:pt modelId="{8F2A413A-8CB7-4F51-8C60-E2BE18D1A86A}" type="sibTrans" cxnId="{3B9B8911-46AD-489D-AD48-3E2AB5C54509}">
      <dgm:prSet/>
      <dgm:spPr/>
      <dgm:t>
        <a:bodyPr/>
        <a:lstStyle/>
        <a:p>
          <a:endParaRPr lang="en-US"/>
        </a:p>
      </dgm:t>
    </dgm:pt>
    <dgm:pt modelId="{14BEDDB0-5CBC-4166-88DF-CE39594DC153}">
      <dgm:prSet phldrT="[Text]"/>
      <dgm:spPr/>
      <dgm:t>
        <a:bodyPr/>
        <a:lstStyle/>
        <a:p>
          <a:r>
            <a:rPr lang="en-US" dirty="0" err="1" smtClean="0"/>
            <a:t>Apa</a:t>
          </a:r>
          <a:r>
            <a:rPr lang="en-US" dirty="0" smtClean="0"/>
            <a:t> yang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dibeli</a:t>
          </a:r>
          <a:r>
            <a:rPr lang="en-US" dirty="0" smtClean="0"/>
            <a:t> (Something to buy)</a:t>
          </a:r>
          <a:endParaRPr lang="en-US" dirty="0"/>
        </a:p>
      </dgm:t>
    </dgm:pt>
    <dgm:pt modelId="{F3AAE660-58A1-4632-B3B6-8C69A14078DB}" type="parTrans" cxnId="{C5C84D93-4FC7-41F3-98FA-F84B81DD0BE2}">
      <dgm:prSet/>
      <dgm:spPr/>
      <dgm:t>
        <a:bodyPr/>
        <a:lstStyle/>
        <a:p>
          <a:endParaRPr lang="en-US"/>
        </a:p>
      </dgm:t>
    </dgm:pt>
    <dgm:pt modelId="{1450403D-F868-4754-85A8-04380E3D1C5F}" type="sibTrans" cxnId="{C5C84D93-4FC7-41F3-98FA-F84B81DD0BE2}">
      <dgm:prSet/>
      <dgm:spPr/>
      <dgm:t>
        <a:bodyPr/>
        <a:lstStyle/>
        <a:p>
          <a:endParaRPr lang="en-US"/>
        </a:p>
      </dgm:t>
    </dgm:pt>
    <dgm:pt modelId="{876B6632-E4B0-4A40-AE5B-B1792665F354}" type="pres">
      <dgm:prSet presAssocID="{6BD6C140-4E48-400C-B322-17D70360DBC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4394FB-41C5-4966-AA49-211E7500F4DA}" type="pres">
      <dgm:prSet presAssocID="{6BD6C140-4E48-400C-B322-17D70360DBC0}" presName="dummyMaxCanvas" presStyleCnt="0">
        <dgm:presLayoutVars/>
      </dgm:prSet>
      <dgm:spPr/>
    </dgm:pt>
    <dgm:pt modelId="{AB76614B-2A6E-4C60-A597-128E3AD8F253}" type="pres">
      <dgm:prSet presAssocID="{6BD6C140-4E48-400C-B322-17D70360DBC0}" presName="ThreeNodes_1" presStyleLbl="node1" presStyleIdx="0" presStyleCnt="3" custLinFactNeighborY="-38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6EF77-20A8-40F3-870E-289C5F2D5635}" type="pres">
      <dgm:prSet presAssocID="{6BD6C140-4E48-400C-B322-17D70360DBC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4856E-E0CF-4097-B7B3-59FC161F9E3F}" type="pres">
      <dgm:prSet presAssocID="{6BD6C140-4E48-400C-B322-17D70360DBC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C44A5-3234-40AB-AA15-F2D0D5E07EFB}" type="pres">
      <dgm:prSet presAssocID="{6BD6C140-4E48-400C-B322-17D70360DBC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617FD-5447-4DF5-9A73-72CDA8E1F08F}" type="pres">
      <dgm:prSet presAssocID="{6BD6C140-4E48-400C-B322-17D70360DBC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93236-DFC7-41CE-9106-3EF35E9C5AD9}" type="pres">
      <dgm:prSet presAssocID="{6BD6C140-4E48-400C-B322-17D70360DBC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A0856-8E04-4792-87CA-1AC249BFFAD4}" type="pres">
      <dgm:prSet presAssocID="{6BD6C140-4E48-400C-B322-17D70360DBC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10885-575A-4B0A-B78C-5B0C334FD92F}" type="pres">
      <dgm:prSet presAssocID="{6BD6C140-4E48-400C-B322-17D70360DBC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915758-9866-4E84-8556-029DC30D2F25}" type="presOf" srcId="{514C45D6-1C09-4915-999B-FFEE67BD2B37}" destId="{98193236-DFC7-41CE-9106-3EF35E9C5AD9}" srcOrd="1" destOrd="0" presId="urn:microsoft.com/office/officeart/2005/8/layout/vProcess5"/>
    <dgm:cxn modelId="{40CF857A-2BD1-45AD-ABBA-D4E173DE1D02}" type="presOf" srcId="{4FD7CA60-97D9-4187-8F51-96A86AAEA374}" destId="{1DEA0856-8E04-4792-87CA-1AC249BFFAD4}" srcOrd="1" destOrd="0" presId="urn:microsoft.com/office/officeart/2005/8/layout/vProcess5"/>
    <dgm:cxn modelId="{CB8F0C2F-DD9B-4134-B950-926594D40F89}" type="presOf" srcId="{14BEDDB0-5CBC-4166-88DF-CE39594DC153}" destId="{3C310885-575A-4B0A-B78C-5B0C334FD92F}" srcOrd="1" destOrd="0" presId="urn:microsoft.com/office/officeart/2005/8/layout/vProcess5"/>
    <dgm:cxn modelId="{DB5543E3-A4D8-47A4-ADC4-325F0FE7F944}" type="presOf" srcId="{514C45D6-1C09-4915-999B-FFEE67BD2B37}" destId="{AB76614B-2A6E-4C60-A597-128E3AD8F253}" srcOrd="0" destOrd="0" presId="urn:microsoft.com/office/officeart/2005/8/layout/vProcess5"/>
    <dgm:cxn modelId="{3CCDBA84-87F3-46F0-BC45-B70D75CD4551}" type="presOf" srcId="{14BEDDB0-5CBC-4166-88DF-CE39594DC153}" destId="{E394856E-E0CF-4097-B7B3-59FC161F9E3F}" srcOrd="0" destOrd="0" presId="urn:microsoft.com/office/officeart/2005/8/layout/vProcess5"/>
    <dgm:cxn modelId="{0C51B468-4E48-4EB4-A4E2-881C1B155311}" srcId="{6BD6C140-4E48-400C-B322-17D70360DBC0}" destId="{514C45D6-1C09-4915-999B-FFEE67BD2B37}" srcOrd="0" destOrd="0" parTransId="{525ADC85-F416-4332-9944-ABA38CA8B4F2}" sibTransId="{6AA7B59C-94CF-4782-A642-ADFFFE22DB86}"/>
    <dgm:cxn modelId="{786CD79F-7B45-46D8-BEA5-7649BF2D2260}" type="presOf" srcId="{8F2A413A-8CB7-4F51-8C60-E2BE18D1A86A}" destId="{18A617FD-5447-4DF5-9A73-72CDA8E1F08F}" srcOrd="0" destOrd="0" presId="urn:microsoft.com/office/officeart/2005/8/layout/vProcess5"/>
    <dgm:cxn modelId="{3B9B8911-46AD-489D-AD48-3E2AB5C54509}" srcId="{6BD6C140-4E48-400C-B322-17D70360DBC0}" destId="{4FD7CA60-97D9-4187-8F51-96A86AAEA374}" srcOrd="1" destOrd="0" parTransId="{8EA9D52C-1A89-4785-9A90-130DF20C4494}" sibTransId="{8F2A413A-8CB7-4F51-8C60-E2BE18D1A86A}"/>
    <dgm:cxn modelId="{3D2F742C-D8A7-4F65-B1EB-DA78E7264F13}" type="presOf" srcId="{6BD6C140-4E48-400C-B322-17D70360DBC0}" destId="{876B6632-E4B0-4A40-AE5B-B1792665F354}" srcOrd="0" destOrd="0" presId="urn:microsoft.com/office/officeart/2005/8/layout/vProcess5"/>
    <dgm:cxn modelId="{C5C84D93-4FC7-41F3-98FA-F84B81DD0BE2}" srcId="{6BD6C140-4E48-400C-B322-17D70360DBC0}" destId="{14BEDDB0-5CBC-4166-88DF-CE39594DC153}" srcOrd="2" destOrd="0" parTransId="{F3AAE660-58A1-4632-B3B6-8C69A14078DB}" sibTransId="{1450403D-F868-4754-85A8-04380E3D1C5F}"/>
    <dgm:cxn modelId="{4F38413B-9870-436C-A10C-7ED1C601AD1B}" type="presOf" srcId="{6AA7B59C-94CF-4782-A642-ADFFFE22DB86}" destId="{9BEC44A5-3234-40AB-AA15-F2D0D5E07EFB}" srcOrd="0" destOrd="0" presId="urn:microsoft.com/office/officeart/2005/8/layout/vProcess5"/>
    <dgm:cxn modelId="{CEF7843F-C37C-4799-AE4D-62C470E406A2}" type="presOf" srcId="{4FD7CA60-97D9-4187-8F51-96A86AAEA374}" destId="{4B96EF77-20A8-40F3-870E-289C5F2D5635}" srcOrd="0" destOrd="0" presId="urn:microsoft.com/office/officeart/2005/8/layout/vProcess5"/>
    <dgm:cxn modelId="{9C23F75E-2275-4233-A27C-F11A200E0710}" type="presParOf" srcId="{876B6632-E4B0-4A40-AE5B-B1792665F354}" destId="{5D4394FB-41C5-4966-AA49-211E7500F4DA}" srcOrd="0" destOrd="0" presId="urn:microsoft.com/office/officeart/2005/8/layout/vProcess5"/>
    <dgm:cxn modelId="{7E7063B8-6752-4748-97CE-00D1C000F6E8}" type="presParOf" srcId="{876B6632-E4B0-4A40-AE5B-B1792665F354}" destId="{AB76614B-2A6E-4C60-A597-128E3AD8F253}" srcOrd="1" destOrd="0" presId="urn:microsoft.com/office/officeart/2005/8/layout/vProcess5"/>
    <dgm:cxn modelId="{F3D7563C-F54B-4108-9FA4-4ABA73818575}" type="presParOf" srcId="{876B6632-E4B0-4A40-AE5B-B1792665F354}" destId="{4B96EF77-20A8-40F3-870E-289C5F2D5635}" srcOrd="2" destOrd="0" presId="urn:microsoft.com/office/officeart/2005/8/layout/vProcess5"/>
    <dgm:cxn modelId="{5718D3B3-6872-4374-99B4-D092A8A78765}" type="presParOf" srcId="{876B6632-E4B0-4A40-AE5B-B1792665F354}" destId="{E394856E-E0CF-4097-B7B3-59FC161F9E3F}" srcOrd="3" destOrd="0" presId="urn:microsoft.com/office/officeart/2005/8/layout/vProcess5"/>
    <dgm:cxn modelId="{687C2863-6CCC-4DA0-93EF-F4D1894BC30A}" type="presParOf" srcId="{876B6632-E4B0-4A40-AE5B-B1792665F354}" destId="{9BEC44A5-3234-40AB-AA15-F2D0D5E07EFB}" srcOrd="4" destOrd="0" presId="urn:microsoft.com/office/officeart/2005/8/layout/vProcess5"/>
    <dgm:cxn modelId="{652B137F-3F08-409E-9800-440B64412F30}" type="presParOf" srcId="{876B6632-E4B0-4A40-AE5B-B1792665F354}" destId="{18A617FD-5447-4DF5-9A73-72CDA8E1F08F}" srcOrd="5" destOrd="0" presId="urn:microsoft.com/office/officeart/2005/8/layout/vProcess5"/>
    <dgm:cxn modelId="{F2FB73C6-4A85-4155-B7B4-FB3D25927D5D}" type="presParOf" srcId="{876B6632-E4B0-4A40-AE5B-B1792665F354}" destId="{98193236-DFC7-41CE-9106-3EF35E9C5AD9}" srcOrd="6" destOrd="0" presId="urn:microsoft.com/office/officeart/2005/8/layout/vProcess5"/>
    <dgm:cxn modelId="{07428439-321B-46A3-86E3-0F94A2C9E1F5}" type="presParOf" srcId="{876B6632-E4B0-4A40-AE5B-B1792665F354}" destId="{1DEA0856-8E04-4792-87CA-1AC249BFFAD4}" srcOrd="7" destOrd="0" presId="urn:microsoft.com/office/officeart/2005/8/layout/vProcess5"/>
    <dgm:cxn modelId="{70C07FA4-0057-42B2-8CD4-B5513FE9D012}" type="presParOf" srcId="{876B6632-E4B0-4A40-AE5B-B1792665F354}" destId="{3C310885-575A-4B0A-B78C-5B0C334FD92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37A884-B106-48DF-90DF-44A909FE8D9E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F3BDEBA-A1AA-4A25-87EB-EB29A734F910}">
      <dgm:prSet phldrT="[Text]"/>
      <dgm:spPr/>
      <dgm:t>
        <a:bodyPr/>
        <a:lstStyle/>
        <a:p>
          <a:r>
            <a:rPr lang="en-US" dirty="0" err="1" smtClean="0"/>
            <a:t>Objek</a:t>
          </a:r>
          <a:r>
            <a:rPr lang="en-US" dirty="0" smtClean="0"/>
            <a:t> </a:t>
          </a:r>
          <a:r>
            <a:rPr lang="en-US" dirty="0" err="1" smtClean="0"/>
            <a:t>Ekowisata</a:t>
          </a:r>
          <a:endParaRPr lang="en-US" dirty="0"/>
        </a:p>
      </dgm:t>
    </dgm:pt>
    <dgm:pt modelId="{E3E95F48-8B0B-43FA-9824-755BD6DB4983}" type="parTrans" cxnId="{1D04D5F8-C6F5-4BC3-BDD3-44DE2C07A9F4}">
      <dgm:prSet/>
      <dgm:spPr/>
      <dgm:t>
        <a:bodyPr/>
        <a:lstStyle/>
        <a:p>
          <a:endParaRPr lang="en-US"/>
        </a:p>
      </dgm:t>
    </dgm:pt>
    <dgm:pt modelId="{BEB1D96C-D4F7-488E-98C4-C4D9613BF6A0}" type="sibTrans" cxnId="{1D04D5F8-C6F5-4BC3-BDD3-44DE2C07A9F4}">
      <dgm:prSet/>
      <dgm:spPr/>
      <dgm:t>
        <a:bodyPr/>
        <a:lstStyle/>
        <a:p>
          <a:endParaRPr lang="en-US"/>
        </a:p>
      </dgm:t>
    </dgm:pt>
    <dgm:pt modelId="{BD36F5E8-01F9-437E-AC9C-962B6E2A1199}">
      <dgm:prSet phldrT="[Text]"/>
      <dgm:spPr/>
      <dgm:t>
        <a:bodyPr/>
        <a:lstStyle/>
        <a:p>
          <a:r>
            <a:rPr lang="en-US" dirty="0" err="1" smtClean="0"/>
            <a:t>Objek</a:t>
          </a:r>
          <a:r>
            <a:rPr lang="en-US" dirty="0" smtClean="0"/>
            <a:t> </a:t>
          </a:r>
          <a:r>
            <a:rPr lang="en-US" dirty="0" err="1" smtClean="0"/>
            <a:t>Komoditi</a:t>
          </a:r>
          <a:endParaRPr lang="en-US" dirty="0"/>
        </a:p>
      </dgm:t>
    </dgm:pt>
    <dgm:pt modelId="{E4064D4D-87D1-4C47-ABBB-23282C4B9A87}" type="parTrans" cxnId="{0BCB0C1C-96DA-48F5-9764-77562E084225}">
      <dgm:prSet/>
      <dgm:spPr/>
      <dgm:t>
        <a:bodyPr/>
        <a:lstStyle/>
        <a:p>
          <a:endParaRPr lang="en-US"/>
        </a:p>
      </dgm:t>
    </dgm:pt>
    <dgm:pt modelId="{C5E110F4-35A7-445C-AAFD-7CB35F8960E5}" type="sibTrans" cxnId="{0BCB0C1C-96DA-48F5-9764-77562E084225}">
      <dgm:prSet/>
      <dgm:spPr/>
      <dgm:t>
        <a:bodyPr/>
        <a:lstStyle/>
        <a:p>
          <a:endParaRPr lang="en-US"/>
        </a:p>
      </dgm:t>
    </dgm:pt>
    <dgm:pt modelId="{E9EBA118-906F-4B90-863F-A2E9B79D7B6D}">
      <dgm:prSet phldrT="[Text]"/>
      <dgm:spPr/>
      <dgm:t>
        <a:bodyPr/>
        <a:lstStyle/>
        <a:p>
          <a:r>
            <a:rPr lang="en-US" dirty="0" err="1" smtClean="0"/>
            <a:t>Objek</a:t>
          </a:r>
          <a:r>
            <a:rPr lang="en-US" dirty="0" smtClean="0"/>
            <a:t> </a:t>
          </a:r>
          <a:r>
            <a:rPr lang="en-US" dirty="0" err="1" smtClean="0"/>
            <a:t>Ekosistem</a:t>
          </a:r>
          <a:endParaRPr lang="en-US" dirty="0"/>
        </a:p>
      </dgm:t>
    </dgm:pt>
    <dgm:pt modelId="{EF929F21-A6EB-4EA8-85F8-F6A883D210D1}" type="parTrans" cxnId="{2DD8E746-93A2-4C8B-BAD8-FCB175438BAD}">
      <dgm:prSet/>
      <dgm:spPr/>
      <dgm:t>
        <a:bodyPr/>
        <a:lstStyle/>
        <a:p>
          <a:endParaRPr lang="en-US"/>
        </a:p>
      </dgm:t>
    </dgm:pt>
    <dgm:pt modelId="{CE921974-3E68-4891-AB4C-0A7A33A93380}" type="sibTrans" cxnId="{2DD8E746-93A2-4C8B-BAD8-FCB175438BAD}">
      <dgm:prSet/>
      <dgm:spPr/>
      <dgm:t>
        <a:bodyPr/>
        <a:lstStyle/>
        <a:p>
          <a:endParaRPr lang="en-US"/>
        </a:p>
      </dgm:t>
    </dgm:pt>
    <dgm:pt modelId="{032D12F3-F4BD-450F-AB41-1CA0A11A569C}">
      <dgm:prSet/>
      <dgm:spPr/>
      <dgm:t>
        <a:bodyPr/>
        <a:lstStyle/>
        <a:p>
          <a:r>
            <a:rPr lang="en-US" dirty="0" err="1" smtClean="0"/>
            <a:t>Objek</a:t>
          </a:r>
          <a:r>
            <a:rPr lang="en-US" dirty="0" smtClean="0"/>
            <a:t> </a:t>
          </a:r>
          <a:r>
            <a:rPr lang="en-US" dirty="0" err="1" smtClean="0"/>
            <a:t>Kegiatan</a:t>
          </a:r>
          <a:endParaRPr lang="en-US" dirty="0"/>
        </a:p>
      </dgm:t>
    </dgm:pt>
    <dgm:pt modelId="{3E7E35C0-6615-4453-BE8D-64F0F075431D}" type="parTrans" cxnId="{E9F29C9D-7BD4-4A19-812C-2671DF314C9C}">
      <dgm:prSet/>
      <dgm:spPr/>
      <dgm:t>
        <a:bodyPr/>
        <a:lstStyle/>
        <a:p>
          <a:endParaRPr lang="en-US"/>
        </a:p>
      </dgm:t>
    </dgm:pt>
    <dgm:pt modelId="{CEE286A7-06EC-4220-95E3-A106CB4D85EA}" type="sibTrans" cxnId="{E9F29C9D-7BD4-4A19-812C-2671DF314C9C}">
      <dgm:prSet/>
      <dgm:spPr/>
      <dgm:t>
        <a:bodyPr/>
        <a:lstStyle/>
        <a:p>
          <a:endParaRPr lang="en-US"/>
        </a:p>
      </dgm:t>
    </dgm:pt>
    <dgm:pt modelId="{7EBB7FFA-1D42-4E96-888C-B332E5AD34AA}" type="pres">
      <dgm:prSet presAssocID="{BA37A884-B106-48DF-90DF-44A909FE8D9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3A8683-4BF8-40F2-87BB-70E170AEFC54}" type="pres">
      <dgm:prSet presAssocID="{1F3BDEBA-A1AA-4A25-87EB-EB29A734F910}" presName="root1" presStyleCnt="0"/>
      <dgm:spPr/>
    </dgm:pt>
    <dgm:pt modelId="{24512312-4130-44D0-AC75-EA2136695C34}" type="pres">
      <dgm:prSet presAssocID="{1F3BDEBA-A1AA-4A25-87EB-EB29A734F91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26446D-9490-418A-87C8-B8D7D3FEC99D}" type="pres">
      <dgm:prSet presAssocID="{1F3BDEBA-A1AA-4A25-87EB-EB29A734F910}" presName="level2hierChild" presStyleCnt="0"/>
      <dgm:spPr/>
    </dgm:pt>
    <dgm:pt modelId="{B66A61F7-65D7-4DE9-B934-4C4B4F1EB696}" type="pres">
      <dgm:prSet presAssocID="{E4064D4D-87D1-4C47-ABBB-23282C4B9A87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F20F9838-4AB8-4323-BDC2-51955BD89192}" type="pres">
      <dgm:prSet presAssocID="{E4064D4D-87D1-4C47-ABBB-23282C4B9A8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7A3E57F-4240-4703-B98B-0CE922E5F928}" type="pres">
      <dgm:prSet presAssocID="{BD36F5E8-01F9-437E-AC9C-962B6E2A1199}" presName="root2" presStyleCnt="0"/>
      <dgm:spPr/>
    </dgm:pt>
    <dgm:pt modelId="{8A65FBCE-00BB-442D-9397-529EC02008D1}" type="pres">
      <dgm:prSet presAssocID="{BD36F5E8-01F9-437E-AC9C-962B6E2A119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E23437-6927-4675-A574-CB597BC47DDE}" type="pres">
      <dgm:prSet presAssocID="{BD36F5E8-01F9-437E-AC9C-962B6E2A1199}" presName="level3hierChild" presStyleCnt="0"/>
      <dgm:spPr/>
    </dgm:pt>
    <dgm:pt modelId="{8A24AD47-9DD1-408E-BD0B-F4BB447C2451}" type="pres">
      <dgm:prSet presAssocID="{EF929F21-A6EB-4EA8-85F8-F6A883D210D1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76282A45-8956-46A5-BAD2-5A7D475A00F6}" type="pres">
      <dgm:prSet presAssocID="{EF929F21-A6EB-4EA8-85F8-F6A883D210D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D2984F91-6C98-4192-B080-4D9B1DAFC31E}" type="pres">
      <dgm:prSet presAssocID="{E9EBA118-906F-4B90-863F-A2E9B79D7B6D}" presName="root2" presStyleCnt="0"/>
      <dgm:spPr/>
    </dgm:pt>
    <dgm:pt modelId="{71DD8054-7597-4A33-B0BC-930E1AC51103}" type="pres">
      <dgm:prSet presAssocID="{E9EBA118-906F-4B90-863F-A2E9B79D7B6D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11D249-B57C-4E93-81DB-336AB864BD36}" type="pres">
      <dgm:prSet presAssocID="{E9EBA118-906F-4B90-863F-A2E9B79D7B6D}" presName="level3hierChild" presStyleCnt="0"/>
      <dgm:spPr/>
    </dgm:pt>
    <dgm:pt modelId="{F384C277-E09E-43BC-A37F-A6C3020B4B19}" type="pres">
      <dgm:prSet presAssocID="{3E7E35C0-6615-4453-BE8D-64F0F075431D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F3211E50-95FA-447B-AA80-C321E60B5F75}" type="pres">
      <dgm:prSet presAssocID="{3E7E35C0-6615-4453-BE8D-64F0F075431D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EDE82DE-1D9A-400B-A94D-B971B6BDA7F9}" type="pres">
      <dgm:prSet presAssocID="{032D12F3-F4BD-450F-AB41-1CA0A11A569C}" presName="root2" presStyleCnt="0"/>
      <dgm:spPr/>
    </dgm:pt>
    <dgm:pt modelId="{84ABB6E0-D02E-424D-B132-3CF1E985D7AA}" type="pres">
      <dgm:prSet presAssocID="{032D12F3-F4BD-450F-AB41-1CA0A11A569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E55E61-FF20-4043-996B-2BC2A49C6D4A}" type="pres">
      <dgm:prSet presAssocID="{032D12F3-F4BD-450F-AB41-1CA0A11A569C}" presName="level3hierChild" presStyleCnt="0"/>
      <dgm:spPr/>
    </dgm:pt>
  </dgm:ptLst>
  <dgm:cxnLst>
    <dgm:cxn modelId="{F066C28B-1CF1-4CCB-9E63-3467BFBB53AA}" type="presOf" srcId="{BD36F5E8-01F9-437E-AC9C-962B6E2A1199}" destId="{8A65FBCE-00BB-442D-9397-529EC02008D1}" srcOrd="0" destOrd="0" presId="urn:microsoft.com/office/officeart/2005/8/layout/hierarchy2"/>
    <dgm:cxn modelId="{1DC0DF58-DF30-4118-B150-05D4FF1CF49E}" type="presOf" srcId="{1F3BDEBA-A1AA-4A25-87EB-EB29A734F910}" destId="{24512312-4130-44D0-AC75-EA2136695C34}" srcOrd="0" destOrd="0" presId="urn:microsoft.com/office/officeart/2005/8/layout/hierarchy2"/>
    <dgm:cxn modelId="{C8B8CE26-6BC6-44AA-92B4-DD5A05C9856F}" type="presOf" srcId="{032D12F3-F4BD-450F-AB41-1CA0A11A569C}" destId="{84ABB6E0-D02E-424D-B132-3CF1E985D7AA}" srcOrd="0" destOrd="0" presId="urn:microsoft.com/office/officeart/2005/8/layout/hierarchy2"/>
    <dgm:cxn modelId="{31B46B1E-39B2-4452-A214-BE0690402675}" type="presOf" srcId="{E4064D4D-87D1-4C47-ABBB-23282C4B9A87}" destId="{B66A61F7-65D7-4DE9-B934-4C4B4F1EB696}" srcOrd="0" destOrd="0" presId="urn:microsoft.com/office/officeart/2005/8/layout/hierarchy2"/>
    <dgm:cxn modelId="{BF2E0A85-3D36-489E-8665-A60620CEE7E7}" type="presOf" srcId="{EF929F21-A6EB-4EA8-85F8-F6A883D210D1}" destId="{76282A45-8956-46A5-BAD2-5A7D475A00F6}" srcOrd="1" destOrd="0" presId="urn:microsoft.com/office/officeart/2005/8/layout/hierarchy2"/>
    <dgm:cxn modelId="{8C8B6D19-C702-4AD7-B7B0-A9BA0AD5D97E}" type="presOf" srcId="{EF929F21-A6EB-4EA8-85F8-F6A883D210D1}" destId="{8A24AD47-9DD1-408E-BD0B-F4BB447C2451}" srcOrd="0" destOrd="0" presId="urn:microsoft.com/office/officeart/2005/8/layout/hierarchy2"/>
    <dgm:cxn modelId="{21F2B137-06D1-4DE4-9EB7-9F171B9DDEEF}" type="presOf" srcId="{3E7E35C0-6615-4453-BE8D-64F0F075431D}" destId="{F3211E50-95FA-447B-AA80-C321E60B5F75}" srcOrd="1" destOrd="0" presId="urn:microsoft.com/office/officeart/2005/8/layout/hierarchy2"/>
    <dgm:cxn modelId="{A3577357-9E2C-4CCB-90E0-D05239A3895D}" type="presOf" srcId="{BA37A884-B106-48DF-90DF-44A909FE8D9E}" destId="{7EBB7FFA-1D42-4E96-888C-B332E5AD34AA}" srcOrd="0" destOrd="0" presId="urn:microsoft.com/office/officeart/2005/8/layout/hierarchy2"/>
    <dgm:cxn modelId="{7CA05068-BF45-482B-9AA7-549CCCFAF1BB}" type="presOf" srcId="{E9EBA118-906F-4B90-863F-A2E9B79D7B6D}" destId="{71DD8054-7597-4A33-B0BC-930E1AC51103}" srcOrd="0" destOrd="0" presId="urn:microsoft.com/office/officeart/2005/8/layout/hierarchy2"/>
    <dgm:cxn modelId="{B3110413-266F-4B48-BC58-4E3805E94307}" type="presOf" srcId="{3E7E35C0-6615-4453-BE8D-64F0F075431D}" destId="{F384C277-E09E-43BC-A37F-A6C3020B4B19}" srcOrd="0" destOrd="0" presId="urn:microsoft.com/office/officeart/2005/8/layout/hierarchy2"/>
    <dgm:cxn modelId="{E9F29C9D-7BD4-4A19-812C-2671DF314C9C}" srcId="{1F3BDEBA-A1AA-4A25-87EB-EB29A734F910}" destId="{032D12F3-F4BD-450F-AB41-1CA0A11A569C}" srcOrd="2" destOrd="0" parTransId="{3E7E35C0-6615-4453-BE8D-64F0F075431D}" sibTransId="{CEE286A7-06EC-4220-95E3-A106CB4D85EA}"/>
    <dgm:cxn modelId="{2DD8E746-93A2-4C8B-BAD8-FCB175438BAD}" srcId="{1F3BDEBA-A1AA-4A25-87EB-EB29A734F910}" destId="{E9EBA118-906F-4B90-863F-A2E9B79D7B6D}" srcOrd="1" destOrd="0" parTransId="{EF929F21-A6EB-4EA8-85F8-F6A883D210D1}" sibTransId="{CE921974-3E68-4891-AB4C-0A7A33A93380}"/>
    <dgm:cxn modelId="{2AD95B9E-D7CF-403D-AA0E-3D36070C7732}" type="presOf" srcId="{E4064D4D-87D1-4C47-ABBB-23282C4B9A87}" destId="{F20F9838-4AB8-4323-BDC2-51955BD89192}" srcOrd="1" destOrd="0" presId="urn:microsoft.com/office/officeart/2005/8/layout/hierarchy2"/>
    <dgm:cxn modelId="{1D04D5F8-C6F5-4BC3-BDD3-44DE2C07A9F4}" srcId="{BA37A884-B106-48DF-90DF-44A909FE8D9E}" destId="{1F3BDEBA-A1AA-4A25-87EB-EB29A734F910}" srcOrd="0" destOrd="0" parTransId="{E3E95F48-8B0B-43FA-9824-755BD6DB4983}" sibTransId="{BEB1D96C-D4F7-488E-98C4-C4D9613BF6A0}"/>
    <dgm:cxn modelId="{0BCB0C1C-96DA-48F5-9764-77562E084225}" srcId="{1F3BDEBA-A1AA-4A25-87EB-EB29A734F910}" destId="{BD36F5E8-01F9-437E-AC9C-962B6E2A1199}" srcOrd="0" destOrd="0" parTransId="{E4064D4D-87D1-4C47-ABBB-23282C4B9A87}" sibTransId="{C5E110F4-35A7-445C-AAFD-7CB35F8960E5}"/>
    <dgm:cxn modelId="{74238D75-8C9C-42AD-8D91-CD453C5AEB34}" type="presParOf" srcId="{7EBB7FFA-1D42-4E96-888C-B332E5AD34AA}" destId="{583A8683-4BF8-40F2-87BB-70E170AEFC54}" srcOrd="0" destOrd="0" presId="urn:microsoft.com/office/officeart/2005/8/layout/hierarchy2"/>
    <dgm:cxn modelId="{2252C636-93AF-49E1-9E22-07BBD505EC6B}" type="presParOf" srcId="{583A8683-4BF8-40F2-87BB-70E170AEFC54}" destId="{24512312-4130-44D0-AC75-EA2136695C34}" srcOrd="0" destOrd="0" presId="urn:microsoft.com/office/officeart/2005/8/layout/hierarchy2"/>
    <dgm:cxn modelId="{E7D96E8C-F11E-42EA-9E95-199EB6F2ADB5}" type="presParOf" srcId="{583A8683-4BF8-40F2-87BB-70E170AEFC54}" destId="{0126446D-9490-418A-87C8-B8D7D3FEC99D}" srcOrd="1" destOrd="0" presId="urn:microsoft.com/office/officeart/2005/8/layout/hierarchy2"/>
    <dgm:cxn modelId="{B7069644-729E-4414-9784-ABC302772190}" type="presParOf" srcId="{0126446D-9490-418A-87C8-B8D7D3FEC99D}" destId="{B66A61F7-65D7-4DE9-B934-4C4B4F1EB696}" srcOrd="0" destOrd="0" presId="urn:microsoft.com/office/officeart/2005/8/layout/hierarchy2"/>
    <dgm:cxn modelId="{6E84C873-F38C-4975-ABE1-F6D7C4F06D01}" type="presParOf" srcId="{B66A61F7-65D7-4DE9-B934-4C4B4F1EB696}" destId="{F20F9838-4AB8-4323-BDC2-51955BD89192}" srcOrd="0" destOrd="0" presId="urn:microsoft.com/office/officeart/2005/8/layout/hierarchy2"/>
    <dgm:cxn modelId="{8B981251-D5AB-4CCA-8D19-760908CA9156}" type="presParOf" srcId="{0126446D-9490-418A-87C8-B8D7D3FEC99D}" destId="{87A3E57F-4240-4703-B98B-0CE922E5F928}" srcOrd="1" destOrd="0" presId="urn:microsoft.com/office/officeart/2005/8/layout/hierarchy2"/>
    <dgm:cxn modelId="{73C19623-58DC-4C05-907F-E426D1A719F0}" type="presParOf" srcId="{87A3E57F-4240-4703-B98B-0CE922E5F928}" destId="{8A65FBCE-00BB-442D-9397-529EC02008D1}" srcOrd="0" destOrd="0" presId="urn:microsoft.com/office/officeart/2005/8/layout/hierarchy2"/>
    <dgm:cxn modelId="{D0C83E3A-82A8-46C1-AC62-68AF857A5171}" type="presParOf" srcId="{87A3E57F-4240-4703-B98B-0CE922E5F928}" destId="{89E23437-6927-4675-A574-CB597BC47DDE}" srcOrd="1" destOrd="0" presId="urn:microsoft.com/office/officeart/2005/8/layout/hierarchy2"/>
    <dgm:cxn modelId="{DD16CF22-044C-4838-833B-B348D516E2CE}" type="presParOf" srcId="{0126446D-9490-418A-87C8-B8D7D3FEC99D}" destId="{8A24AD47-9DD1-408E-BD0B-F4BB447C2451}" srcOrd="2" destOrd="0" presId="urn:microsoft.com/office/officeart/2005/8/layout/hierarchy2"/>
    <dgm:cxn modelId="{14449D5C-312B-485C-842B-9876B119294E}" type="presParOf" srcId="{8A24AD47-9DD1-408E-BD0B-F4BB447C2451}" destId="{76282A45-8956-46A5-BAD2-5A7D475A00F6}" srcOrd="0" destOrd="0" presId="urn:microsoft.com/office/officeart/2005/8/layout/hierarchy2"/>
    <dgm:cxn modelId="{B96C0FD6-3019-4766-B44D-4E1F073C9B29}" type="presParOf" srcId="{0126446D-9490-418A-87C8-B8D7D3FEC99D}" destId="{D2984F91-6C98-4192-B080-4D9B1DAFC31E}" srcOrd="3" destOrd="0" presId="urn:microsoft.com/office/officeart/2005/8/layout/hierarchy2"/>
    <dgm:cxn modelId="{43DF173E-F86D-4B1A-B9BE-828B43D7B101}" type="presParOf" srcId="{D2984F91-6C98-4192-B080-4D9B1DAFC31E}" destId="{71DD8054-7597-4A33-B0BC-930E1AC51103}" srcOrd="0" destOrd="0" presId="urn:microsoft.com/office/officeart/2005/8/layout/hierarchy2"/>
    <dgm:cxn modelId="{23B7ECFA-4739-4406-9BD1-E8EB7ECED362}" type="presParOf" srcId="{D2984F91-6C98-4192-B080-4D9B1DAFC31E}" destId="{B811D249-B57C-4E93-81DB-336AB864BD36}" srcOrd="1" destOrd="0" presId="urn:microsoft.com/office/officeart/2005/8/layout/hierarchy2"/>
    <dgm:cxn modelId="{B61BA819-6811-4C8D-8CC6-EE3B2892BB61}" type="presParOf" srcId="{0126446D-9490-418A-87C8-B8D7D3FEC99D}" destId="{F384C277-E09E-43BC-A37F-A6C3020B4B19}" srcOrd="4" destOrd="0" presId="urn:microsoft.com/office/officeart/2005/8/layout/hierarchy2"/>
    <dgm:cxn modelId="{3E65E870-D5E0-4740-BC6C-304D35EC4BA3}" type="presParOf" srcId="{F384C277-E09E-43BC-A37F-A6C3020B4B19}" destId="{F3211E50-95FA-447B-AA80-C321E60B5F75}" srcOrd="0" destOrd="0" presId="urn:microsoft.com/office/officeart/2005/8/layout/hierarchy2"/>
    <dgm:cxn modelId="{360039D0-52EC-428A-BC31-B5C16843BFDA}" type="presParOf" srcId="{0126446D-9490-418A-87C8-B8D7D3FEC99D}" destId="{2EDE82DE-1D9A-400B-A94D-B971B6BDA7F9}" srcOrd="5" destOrd="0" presId="urn:microsoft.com/office/officeart/2005/8/layout/hierarchy2"/>
    <dgm:cxn modelId="{90E509C9-77B6-4D4D-B3F2-7BD7D501AEF5}" type="presParOf" srcId="{2EDE82DE-1D9A-400B-A94D-B971B6BDA7F9}" destId="{84ABB6E0-D02E-424D-B132-3CF1E985D7AA}" srcOrd="0" destOrd="0" presId="urn:microsoft.com/office/officeart/2005/8/layout/hierarchy2"/>
    <dgm:cxn modelId="{24095A6E-F6C9-4E33-929A-4CB9AD06E958}" type="presParOf" srcId="{2EDE82DE-1D9A-400B-A94D-B971B6BDA7F9}" destId="{37E55E61-FF20-4043-996B-2BC2A49C6D4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28B139-13F7-42B5-8AE4-D917767E4BC5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A0E27F-1DE0-4664-8034-0E225E8D05F2}">
      <dgm:prSet phldrT="[Text]"/>
      <dgm:spPr/>
      <dgm:t>
        <a:bodyPr/>
        <a:lstStyle/>
        <a:p>
          <a:r>
            <a:rPr lang="en-US" dirty="0" err="1" smtClean="0"/>
            <a:t>Jenis</a:t>
          </a:r>
          <a:r>
            <a:rPr lang="en-US" dirty="0" smtClean="0"/>
            <a:t> </a:t>
          </a:r>
          <a:r>
            <a:rPr lang="en-US" dirty="0" err="1" smtClean="0"/>
            <a:t>Wisata</a:t>
          </a:r>
          <a:endParaRPr lang="en-US" dirty="0"/>
        </a:p>
      </dgm:t>
    </dgm:pt>
    <dgm:pt modelId="{197001C6-25B2-4506-904A-9729C067CCBB}" type="parTrans" cxnId="{63F8C87D-F4B3-4DB9-98FF-A774866EA754}">
      <dgm:prSet/>
      <dgm:spPr/>
      <dgm:t>
        <a:bodyPr/>
        <a:lstStyle/>
        <a:p>
          <a:endParaRPr lang="en-US"/>
        </a:p>
      </dgm:t>
    </dgm:pt>
    <dgm:pt modelId="{2CC64902-35EF-4727-A938-2F43DB9E7F87}" type="sibTrans" cxnId="{63F8C87D-F4B3-4DB9-98FF-A774866EA754}">
      <dgm:prSet/>
      <dgm:spPr/>
      <dgm:t>
        <a:bodyPr/>
        <a:lstStyle/>
        <a:p>
          <a:endParaRPr lang="en-US"/>
        </a:p>
      </dgm:t>
    </dgm:pt>
    <dgm:pt modelId="{836294EE-F13B-4391-9E56-0F78CF0F2699}">
      <dgm:prSet phldrT="[Text]"/>
      <dgm:spPr/>
      <dgm:t>
        <a:bodyPr/>
        <a:lstStyle/>
        <a:p>
          <a:r>
            <a:rPr lang="en-US" dirty="0" err="1" smtClean="0"/>
            <a:t>Jenis</a:t>
          </a:r>
          <a:r>
            <a:rPr lang="en-US" dirty="0" smtClean="0"/>
            <a:t> </a:t>
          </a:r>
          <a:r>
            <a:rPr lang="en-US" dirty="0" err="1" smtClean="0"/>
            <a:t>Kegiatan</a:t>
          </a:r>
          <a:endParaRPr lang="en-US" dirty="0"/>
        </a:p>
      </dgm:t>
    </dgm:pt>
    <dgm:pt modelId="{C213DEFA-B79A-4264-B536-BBB01591776F}" type="parTrans" cxnId="{E3BDD08A-69E0-440D-B603-C86C34F39904}">
      <dgm:prSet/>
      <dgm:spPr/>
      <dgm:t>
        <a:bodyPr/>
        <a:lstStyle/>
        <a:p>
          <a:endParaRPr lang="en-US"/>
        </a:p>
      </dgm:t>
    </dgm:pt>
    <dgm:pt modelId="{FDBF0BA0-4803-42FF-9E21-14892FF8F910}" type="sibTrans" cxnId="{E3BDD08A-69E0-440D-B603-C86C34F39904}">
      <dgm:prSet/>
      <dgm:spPr/>
      <dgm:t>
        <a:bodyPr/>
        <a:lstStyle/>
        <a:p>
          <a:endParaRPr lang="en-US"/>
        </a:p>
      </dgm:t>
    </dgm:pt>
    <dgm:pt modelId="{71F9C32A-E065-4A85-A972-4FFA4BAFF52A}">
      <dgm:prSet phldrT="[Text]"/>
      <dgm:spPr/>
      <dgm:t>
        <a:bodyPr/>
        <a:lstStyle/>
        <a:p>
          <a:r>
            <a:rPr lang="en-US" dirty="0" err="1" smtClean="0"/>
            <a:t>Kebutuhan</a:t>
          </a:r>
          <a:r>
            <a:rPr lang="en-US" dirty="0" smtClean="0"/>
            <a:t> </a:t>
          </a:r>
          <a:r>
            <a:rPr lang="en-US" dirty="0" err="1" smtClean="0"/>
            <a:t>Sumberdaya</a:t>
          </a:r>
          <a:r>
            <a:rPr lang="en-US" dirty="0" smtClean="0"/>
            <a:t> </a:t>
          </a:r>
          <a:r>
            <a:rPr lang="en-US" dirty="0" err="1" smtClean="0"/>
            <a:t>Alam</a:t>
          </a:r>
          <a:endParaRPr lang="en-US" dirty="0"/>
        </a:p>
      </dgm:t>
    </dgm:pt>
    <dgm:pt modelId="{785280FA-5273-4C23-A439-6E86CACF9680}" type="parTrans" cxnId="{0C917984-3824-431B-95A4-4C440BA791B0}">
      <dgm:prSet/>
      <dgm:spPr/>
      <dgm:t>
        <a:bodyPr/>
        <a:lstStyle/>
        <a:p>
          <a:endParaRPr lang="en-US"/>
        </a:p>
      </dgm:t>
    </dgm:pt>
    <dgm:pt modelId="{9134DF84-6BD2-4668-A5CA-3FBBA03A0718}" type="sibTrans" cxnId="{0C917984-3824-431B-95A4-4C440BA791B0}">
      <dgm:prSet/>
      <dgm:spPr/>
      <dgm:t>
        <a:bodyPr/>
        <a:lstStyle/>
        <a:p>
          <a:endParaRPr lang="en-US"/>
        </a:p>
      </dgm:t>
    </dgm:pt>
    <dgm:pt modelId="{C6717A22-411E-43FD-AF31-0DCC977AB313}" type="pres">
      <dgm:prSet presAssocID="{9228B139-13F7-42B5-8AE4-D917767E4BC5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F63D1E7-4353-4AB5-A3D1-47457656F570}" type="pres">
      <dgm:prSet presAssocID="{71F9C32A-E065-4A85-A972-4FFA4BAFF52A}" presName="Accent3" presStyleCnt="0"/>
      <dgm:spPr/>
    </dgm:pt>
    <dgm:pt modelId="{C472E6C2-8D86-43F1-B4E0-BB0F6E156F9F}" type="pres">
      <dgm:prSet presAssocID="{71F9C32A-E065-4A85-A972-4FFA4BAFF52A}" presName="Accent" presStyleLbl="node1" presStyleIdx="0" presStyleCnt="3"/>
      <dgm:spPr/>
    </dgm:pt>
    <dgm:pt modelId="{FBA4A04B-9547-45C5-8715-F0F2CBDBDF2F}" type="pres">
      <dgm:prSet presAssocID="{71F9C32A-E065-4A85-A972-4FFA4BAFF52A}" presName="ParentBackground3" presStyleCnt="0"/>
      <dgm:spPr/>
    </dgm:pt>
    <dgm:pt modelId="{CCEBF79F-490E-4E16-8DAC-F2006504B05B}" type="pres">
      <dgm:prSet presAssocID="{71F9C32A-E065-4A85-A972-4FFA4BAFF52A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EA346B3F-E3FF-42EF-AAEB-914A786B9BA3}" type="pres">
      <dgm:prSet presAssocID="{71F9C32A-E065-4A85-A972-4FFA4BAFF52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D9E65-9833-442D-9F74-2F6226BD8967}" type="pres">
      <dgm:prSet presAssocID="{836294EE-F13B-4391-9E56-0F78CF0F2699}" presName="Accent2" presStyleCnt="0"/>
      <dgm:spPr/>
    </dgm:pt>
    <dgm:pt modelId="{EFA2C8A1-2EBF-4F8C-9933-63C9BE7F35D9}" type="pres">
      <dgm:prSet presAssocID="{836294EE-F13B-4391-9E56-0F78CF0F2699}" presName="Accent" presStyleLbl="node1" presStyleIdx="1" presStyleCnt="3"/>
      <dgm:spPr/>
    </dgm:pt>
    <dgm:pt modelId="{7E5D13D4-09F1-4C17-B617-16A36C5620E7}" type="pres">
      <dgm:prSet presAssocID="{836294EE-F13B-4391-9E56-0F78CF0F2699}" presName="ParentBackground2" presStyleCnt="0"/>
      <dgm:spPr/>
    </dgm:pt>
    <dgm:pt modelId="{A7504EE1-285B-423E-8653-A00742FB7FC1}" type="pres">
      <dgm:prSet presAssocID="{836294EE-F13B-4391-9E56-0F78CF0F2699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CB5B1B73-B102-498E-9605-0B7CB70C4FAC}" type="pres">
      <dgm:prSet presAssocID="{836294EE-F13B-4391-9E56-0F78CF0F269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70503-C3FA-45F4-9A30-B0EDFD99F56F}" type="pres">
      <dgm:prSet presAssocID="{E0A0E27F-1DE0-4664-8034-0E225E8D05F2}" presName="Accent1" presStyleCnt="0"/>
      <dgm:spPr/>
    </dgm:pt>
    <dgm:pt modelId="{058909AD-3105-47F4-88BD-794AA3A26EA9}" type="pres">
      <dgm:prSet presAssocID="{E0A0E27F-1DE0-4664-8034-0E225E8D05F2}" presName="Accent" presStyleLbl="node1" presStyleIdx="2" presStyleCnt="3"/>
      <dgm:spPr/>
    </dgm:pt>
    <dgm:pt modelId="{2280CCC7-9DFD-43EF-B3AB-53A75124D8A1}" type="pres">
      <dgm:prSet presAssocID="{E0A0E27F-1DE0-4664-8034-0E225E8D05F2}" presName="ParentBackground1" presStyleCnt="0"/>
      <dgm:spPr/>
    </dgm:pt>
    <dgm:pt modelId="{8F086B69-D2A7-43CA-A7C3-2E3583747468}" type="pres">
      <dgm:prSet presAssocID="{E0A0E27F-1DE0-4664-8034-0E225E8D05F2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4ADFDBE9-B93C-48EE-BCFE-2895DA619686}" type="pres">
      <dgm:prSet presAssocID="{E0A0E27F-1DE0-4664-8034-0E225E8D05F2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B7DE31-770B-40AE-911D-32E764C81DAA}" type="presOf" srcId="{836294EE-F13B-4391-9E56-0F78CF0F2699}" destId="{A7504EE1-285B-423E-8653-A00742FB7FC1}" srcOrd="0" destOrd="0" presId="urn:microsoft.com/office/officeart/2011/layout/CircleProcess"/>
    <dgm:cxn modelId="{D72B1123-FBB8-4E95-8284-AFD348272A88}" type="presOf" srcId="{71F9C32A-E065-4A85-A972-4FFA4BAFF52A}" destId="{EA346B3F-E3FF-42EF-AAEB-914A786B9BA3}" srcOrd="1" destOrd="0" presId="urn:microsoft.com/office/officeart/2011/layout/CircleProcess"/>
    <dgm:cxn modelId="{1DF37CCB-E01E-49EA-AD72-BF767E0E7E99}" type="presOf" srcId="{836294EE-F13B-4391-9E56-0F78CF0F2699}" destId="{CB5B1B73-B102-498E-9605-0B7CB70C4FAC}" srcOrd="1" destOrd="0" presId="urn:microsoft.com/office/officeart/2011/layout/CircleProcess"/>
    <dgm:cxn modelId="{94B4F8A5-13CB-493D-8D68-242766D6D284}" type="presOf" srcId="{71F9C32A-E065-4A85-A972-4FFA4BAFF52A}" destId="{CCEBF79F-490E-4E16-8DAC-F2006504B05B}" srcOrd="0" destOrd="0" presId="urn:microsoft.com/office/officeart/2011/layout/CircleProcess"/>
    <dgm:cxn modelId="{7A9D81B9-002A-40DF-A9AD-8A82FBB5D3D2}" type="presOf" srcId="{E0A0E27F-1DE0-4664-8034-0E225E8D05F2}" destId="{8F086B69-D2A7-43CA-A7C3-2E3583747468}" srcOrd="0" destOrd="0" presId="urn:microsoft.com/office/officeart/2011/layout/CircleProcess"/>
    <dgm:cxn modelId="{0C917984-3824-431B-95A4-4C440BA791B0}" srcId="{9228B139-13F7-42B5-8AE4-D917767E4BC5}" destId="{71F9C32A-E065-4A85-A972-4FFA4BAFF52A}" srcOrd="2" destOrd="0" parTransId="{785280FA-5273-4C23-A439-6E86CACF9680}" sibTransId="{9134DF84-6BD2-4668-A5CA-3FBBA03A0718}"/>
    <dgm:cxn modelId="{F391C106-A0A1-4FF1-9B56-E759D0C07538}" type="presOf" srcId="{9228B139-13F7-42B5-8AE4-D917767E4BC5}" destId="{C6717A22-411E-43FD-AF31-0DCC977AB313}" srcOrd="0" destOrd="0" presId="urn:microsoft.com/office/officeart/2011/layout/CircleProcess"/>
    <dgm:cxn modelId="{63F8C87D-F4B3-4DB9-98FF-A774866EA754}" srcId="{9228B139-13F7-42B5-8AE4-D917767E4BC5}" destId="{E0A0E27F-1DE0-4664-8034-0E225E8D05F2}" srcOrd="0" destOrd="0" parTransId="{197001C6-25B2-4506-904A-9729C067CCBB}" sibTransId="{2CC64902-35EF-4727-A938-2F43DB9E7F87}"/>
    <dgm:cxn modelId="{E3BDD08A-69E0-440D-B603-C86C34F39904}" srcId="{9228B139-13F7-42B5-8AE4-D917767E4BC5}" destId="{836294EE-F13B-4391-9E56-0F78CF0F2699}" srcOrd="1" destOrd="0" parTransId="{C213DEFA-B79A-4264-B536-BBB01591776F}" sibTransId="{FDBF0BA0-4803-42FF-9E21-14892FF8F910}"/>
    <dgm:cxn modelId="{BEA62F86-0950-4B15-8B57-1C13271FCB53}" type="presOf" srcId="{E0A0E27F-1DE0-4664-8034-0E225E8D05F2}" destId="{4ADFDBE9-B93C-48EE-BCFE-2895DA619686}" srcOrd="1" destOrd="0" presId="urn:microsoft.com/office/officeart/2011/layout/CircleProcess"/>
    <dgm:cxn modelId="{861D0A42-1813-4D2E-AF67-4DB4249230C4}" type="presParOf" srcId="{C6717A22-411E-43FD-AF31-0DCC977AB313}" destId="{8F63D1E7-4353-4AB5-A3D1-47457656F570}" srcOrd="0" destOrd="0" presId="urn:microsoft.com/office/officeart/2011/layout/CircleProcess"/>
    <dgm:cxn modelId="{C24934CD-6C4E-4D68-A450-B5FAB4C9902E}" type="presParOf" srcId="{8F63D1E7-4353-4AB5-A3D1-47457656F570}" destId="{C472E6C2-8D86-43F1-B4E0-BB0F6E156F9F}" srcOrd="0" destOrd="0" presId="urn:microsoft.com/office/officeart/2011/layout/CircleProcess"/>
    <dgm:cxn modelId="{B98EE28F-205E-495D-A98E-436DD84544BA}" type="presParOf" srcId="{C6717A22-411E-43FD-AF31-0DCC977AB313}" destId="{FBA4A04B-9547-45C5-8715-F0F2CBDBDF2F}" srcOrd="1" destOrd="0" presId="urn:microsoft.com/office/officeart/2011/layout/CircleProcess"/>
    <dgm:cxn modelId="{684656B9-3136-4DBC-A5EC-9348A1A6DE0A}" type="presParOf" srcId="{FBA4A04B-9547-45C5-8715-F0F2CBDBDF2F}" destId="{CCEBF79F-490E-4E16-8DAC-F2006504B05B}" srcOrd="0" destOrd="0" presId="urn:microsoft.com/office/officeart/2011/layout/CircleProcess"/>
    <dgm:cxn modelId="{292090AE-5474-43D4-B6DB-39267BE6B531}" type="presParOf" srcId="{C6717A22-411E-43FD-AF31-0DCC977AB313}" destId="{EA346B3F-E3FF-42EF-AAEB-914A786B9BA3}" srcOrd="2" destOrd="0" presId="urn:microsoft.com/office/officeart/2011/layout/CircleProcess"/>
    <dgm:cxn modelId="{F711705D-865E-4525-87F8-910443A042BA}" type="presParOf" srcId="{C6717A22-411E-43FD-AF31-0DCC977AB313}" destId="{789D9E65-9833-442D-9F74-2F6226BD8967}" srcOrd="3" destOrd="0" presId="urn:microsoft.com/office/officeart/2011/layout/CircleProcess"/>
    <dgm:cxn modelId="{5FBB4D0E-A0BF-4DBE-B904-B794C3B91928}" type="presParOf" srcId="{789D9E65-9833-442D-9F74-2F6226BD8967}" destId="{EFA2C8A1-2EBF-4F8C-9933-63C9BE7F35D9}" srcOrd="0" destOrd="0" presId="urn:microsoft.com/office/officeart/2011/layout/CircleProcess"/>
    <dgm:cxn modelId="{AEAC9C4E-9D84-4492-B356-6D26DCA8255E}" type="presParOf" srcId="{C6717A22-411E-43FD-AF31-0DCC977AB313}" destId="{7E5D13D4-09F1-4C17-B617-16A36C5620E7}" srcOrd="4" destOrd="0" presId="urn:microsoft.com/office/officeart/2011/layout/CircleProcess"/>
    <dgm:cxn modelId="{9E1C8903-8012-4AE5-9157-7879AC0D73C0}" type="presParOf" srcId="{7E5D13D4-09F1-4C17-B617-16A36C5620E7}" destId="{A7504EE1-285B-423E-8653-A00742FB7FC1}" srcOrd="0" destOrd="0" presId="urn:microsoft.com/office/officeart/2011/layout/CircleProcess"/>
    <dgm:cxn modelId="{BD4C7663-11E4-4109-BA73-103869853CE6}" type="presParOf" srcId="{C6717A22-411E-43FD-AF31-0DCC977AB313}" destId="{CB5B1B73-B102-498E-9605-0B7CB70C4FAC}" srcOrd="5" destOrd="0" presId="urn:microsoft.com/office/officeart/2011/layout/CircleProcess"/>
    <dgm:cxn modelId="{7D0D3D46-2BD4-41DB-BF2B-97220B418680}" type="presParOf" srcId="{C6717A22-411E-43FD-AF31-0DCC977AB313}" destId="{00870503-C3FA-45F4-9A30-B0EDFD99F56F}" srcOrd="6" destOrd="0" presId="urn:microsoft.com/office/officeart/2011/layout/CircleProcess"/>
    <dgm:cxn modelId="{32757B6F-E221-460A-B2FD-28CB5A2647AE}" type="presParOf" srcId="{00870503-C3FA-45F4-9A30-B0EDFD99F56F}" destId="{058909AD-3105-47F4-88BD-794AA3A26EA9}" srcOrd="0" destOrd="0" presId="urn:microsoft.com/office/officeart/2011/layout/CircleProcess"/>
    <dgm:cxn modelId="{BAD84548-40BD-4AB9-8715-25FB10F96671}" type="presParOf" srcId="{C6717A22-411E-43FD-AF31-0DCC977AB313}" destId="{2280CCC7-9DFD-43EF-B3AB-53A75124D8A1}" srcOrd="7" destOrd="0" presId="urn:microsoft.com/office/officeart/2011/layout/CircleProcess"/>
    <dgm:cxn modelId="{33589096-3801-4F45-90A7-4B57350ABC14}" type="presParOf" srcId="{2280CCC7-9DFD-43EF-B3AB-53A75124D8A1}" destId="{8F086B69-D2A7-43CA-A7C3-2E3583747468}" srcOrd="0" destOrd="0" presId="urn:microsoft.com/office/officeart/2011/layout/CircleProcess"/>
    <dgm:cxn modelId="{A00340DB-70DC-4CAA-93BD-9FB4B4A5EC20}" type="presParOf" srcId="{C6717A22-411E-43FD-AF31-0DCC977AB313}" destId="{4ADFDBE9-B93C-48EE-BCFE-2895DA619686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D9C2DA-07A7-4344-998B-6FA30F54989E}" type="doc">
      <dgm:prSet loTypeId="urn:microsoft.com/office/officeart/2011/layout/Tab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D3B58F-050F-4518-954B-1C84F9EBA302}">
      <dgm:prSet phldrT="[Text]"/>
      <dgm:spPr/>
      <dgm:t>
        <a:bodyPr/>
        <a:lstStyle/>
        <a:p>
          <a:r>
            <a:rPr lang="en-US" dirty="0" err="1" smtClean="0"/>
            <a:t>Tahap</a:t>
          </a:r>
          <a:r>
            <a:rPr lang="en-US" dirty="0" smtClean="0"/>
            <a:t> 1</a:t>
          </a:r>
          <a:endParaRPr lang="en-US" dirty="0"/>
        </a:p>
      </dgm:t>
    </dgm:pt>
    <dgm:pt modelId="{B9C99C60-58A2-4F9B-8996-BDDAAB78902A}" type="parTrans" cxnId="{74322E56-4D49-4D2D-91C2-3B0BFF6E56B4}">
      <dgm:prSet/>
      <dgm:spPr/>
      <dgm:t>
        <a:bodyPr/>
        <a:lstStyle/>
        <a:p>
          <a:endParaRPr lang="en-US"/>
        </a:p>
      </dgm:t>
    </dgm:pt>
    <dgm:pt modelId="{D8C39BC5-EAD2-4496-A756-78AE9D3D4EAD}" type="sibTrans" cxnId="{74322E56-4D49-4D2D-91C2-3B0BFF6E56B4}">
      <dgm:prSet/>
      <dgm:spPr/>
      <dgm:t>
        <a:bodyPr/>
        <a:lstStyle/>
        <a:p>
          <a:endParaRPr lang="en-US"/>
        </a:p>
      </dgm:t>
    </dgm:pt>
    <dgm:pt modelId="{6E1F8E49-83A0-4829-AFA1-4F012666F950}">
      <dgm:prSet phldrT="[Text]"/>
      <dgm:spPr/>
      <dgm:t>
        <a:bodyPr/>
        <a:lstStyle/>
        <a:p>
          <a:r>
            <a:rPr lang="en-US" dirty="0" smtClean="0"/>
            <a:t>Diagnosis </a:t>
          </a:r>
          <a:r>
            <a:rPr lang="en-US" dirty="0" err="1" smtClean="0"/>
            <a:t>Kebijakan</a:t>
          </a:r>
          <a:r>
            <a:rPr lang="en-US" dirty="0" smtClean="0"/>
            <a:t> yang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Assesment</a:t>
          </a:r>
          <a:endParaRPr lang="en-US" dirty="0"/>
        </a:p>
      </dgm:t>
    </dgm:pt>
    <dgm:pt modelId="{A4C7CDFF-9BB0-472D-9010-CE8F109D0541}" type="parTrans" cxnId="{64457C58-B31A-479C-828B-3EDE2933A63B}">
      <dgm:prSet/>
      <dgm:spPr/>
      <dgm:t>
        <a:bodyPr/>
        <a:lstStyle/>
        <a:p>
          <a:endParaRPr lang="en-US"/>
        </a:p>
      </dgm:t>
    </dgm:pt>
    <dgm:pt modelId="{A3F059CC-838C-4A91-B003-CFC4C2DAE717}" type="sibTrans" cxnId="{64457C58-B31A-479C-828B-3EDE2933A63B}">
      <dgm:prSet/>
      <dgm:spPr/>
      <dgm:t>
        <a:bodyPr/>
        <a:lstStyle/>
        <a:p>
          <a:endParaRPr lang="en-US"/>
        </a:p>
      </dgm:t>
    </dgm:pt>
    <dgm:pt modelId="{3DBA5691-B5CB-4F71-B782-8C112A522392}">
      <dgm:prSet phldrT="[Text]"/>
      <dgm:spPr/>
      <dgm:t>
        <a:bodyPr/>
        <a:lstStyle/>
        <a:p>
          <a:r>
            <a:rPr lang="en-US" dirty="0" err="1" smtClean="0"/>
            <a:t>Tahap</a:t>
          </a:r>
          <a:r>
            <a:rPr lang="en-US" dirty="0" smtClean="0"/>
            <a:t> 2</a:t>
          </a:r>
          <a:endParaRPr lang="en-US" dirty="0"/>
        </a:p>
      </dgm:t>
    </dgm:pt>
    <dgm:pt modelId="{2162E46F-EF39-43B1-B7FC-20A3EF18113C}" type="parTrans" cxnId="{D10295AF-A2E7-4977-8FFA-8CC81BA59687}">
      <dgm:prSet/>
      <dgm:spPr/>
      <dgm:t>
        <a:bodyPr/>
        <a:lstStyle/>
        <a:p>
          <a:endParaRPr lang="en-US"/>
        </a:p>
      </dgm:t>
    </dgm:pt>
    <dgm:pt modelId="{6EA63DAF-9AAC-4EBF-BB2F-AB3F882DB9EF}" type="sibTrans" cxnId="{D10295AF-A2E7-4977-8FFA-8CC81BA59687}">
      <dgm:prSet/>
      <dgm:spPr/>
      <dgm:t>
        <a:bodyPr/>
        <a:lstStyle/>
        <a:p>
          <a:endParaRPr lang="en-US"/>
        </a:p>
      </dgm:t>
    </dgm:pt>
    <dgm:pt modelId="{ABC8B0FD-5AD7-4410-A254-1148F6B365CE}">
      <dgm:prSet phldrT="[Text]"/>
      <dgm:spPr/>
      <dgm:t>
        <a:bodyPr/>
        <a:lstStyle/>
        <a:p>
          <a:r>
            <a:rPr lang="en-US" dirty="0" err="1" smtClean="0"/>
            <a:t>Pengembangan</a:t>
          </a:r>
          <a:r>
            <a:rPr lang="en-US" dirty="0" smtClean="0"/>
            <a:t> </a:t>
          </a:r>
          <a:r>
            <a:rPr lang="en-US" dirty="0" err="1" smtClean="0"/>
            <a:t>Kerangka</a:t>
          </a:r>
          <a:r>
            <a:rPr lang="en-US" dirty="0" smtClean="0"/>
            <a:t> </a:t>
          </a:r>
          <a:r>
            <a:rPr lang="en-US" dirty="0" err="1" smtClean="0"/>
            <a:t>Umum</a:t>
          </a:r>
          <a:r>
            <a:rPr lang="en-US" dirty="0" smtClean="0"/>
            <a:t> (</a:t>
          </a:r>
          <a:r>
            <a:rPr lang="en-US" dirty="0" err="1" smtClean="0"/>
            <a:t>Makro</a:t>
          </a:r>
          <a:r>
            <a:rPr lang="en-US" dirty="0" smtClean="0"/>
            <a:t>)</a:t>
          </a:r>
          <a:endParaRPr lang="en-US" dirty="0"/>
        </a:p>
      </dgm:t>
    </dgm:pt>
    <dgm:pt modelId="{941ECE52-B502-41E5-B0BD-A9510E52F71F}" type="parTrans" cxnId="{3125183C-0FB0-406E-A3BA-B5D189927EC9}">
      <dgm:prSet/>
      <dgm:spPr/>
      <dgm:t>
        <a:bodyPr/>
        <a:lstStyle/>
        <a:p>
          <a:endParaRPr lang="en-US"/>
        </a:p>
      </dgm:t>
    </dgm:pt>
    <dgm:pt modelId="{67DAC67A-194E-4538-9D0F-CDD0ABA5928E}" type="sibTrans" cxnId="{3125183C-0FB0-406E-A3BA-B5D189927EC9}">
      <dgm:prSet/>
      <dgm:spPr/>
      <dgm:t>
        <a:bodyPr/>
        <a:lstStyle/>
        <a:p>
          <a:endParaRPr lang="en-US"/>
        </a:p>
      </dgm:t>
    </dgm:pt>
    <dgm:pt modelId="{802CB49C-9DCB-4CAE-9A42-D1F810923546}">
      <dgm:prSet phldrT="[Text]"/>
      <dgm:spPr/>
      <dgm:t>
        <a:bodyPr/>
        <a:lstStyle/>
        <a:p>
          <a:r>
            <a:rPr lang="en-US" dirty="0" err="1" smtClean="0"/>
            <a:t>Tahap</a:t>
          </a:r>
          <a:r>
            <a:rPr lang="en-US" dirty="0" smtClean="0"/>
            <a:t> 3</a:t>
          </a:r>
          <a:endParaRPr lang="en-US" dirty="0"/>
        </a:p>
      </dgm:t>
    </dgm:pt>
    <dgm:pt modelId="{98AF5423-CB4F-45BB-B62C-66E5AF486E2D}" type="parTrans" cxnId="{74C72C33-2A83-42D4-9C97-7F565F2E492D}">
      <dgm:prSet/>
      <dgm:spPr/>
      <dgm:t>
        <a:bodyPr/>
        <a:lstStyle/>
        <a:p>
          <a:endParaRPr lang="en-US"/>
        </a:p>
      </dgm:t>
    </dgm:pt>
    <dgm:pt modelId="{5582158A-0009-4E3E-B24D-6177BC13788C}" type="sibTrans" cxnId="{74C72C33-2A83-42D4-9C97-7F565F2E492D}">
      <dgm:prSet/>
      <dgm:spPr/>
      <dgm:t>
        <a:bodyPr/>
        <a:lstStyle/>
        <a:p>
          <a:endParaRPr lang="en-US"/>
        </a:p>
      </dgm:t>
    </dgm:pt>
    <dgm:pt modelId="{28FAC0B4-37FF-4C7B-BA79-B2E2C5D1F112}">
      <dgm:prSet phldrT="[Text]"/>
      <dgm:spPr/>
      <dgm:t>
        <a:bodyPr/>
        <a:lstStyle/>
        <a:p>
          <a:r>
            <a:rPr lang="en-US" dirty="0" err="1" smtClean="0"/>
            <a:t>Analisis</a:t>
          </a:r>
          <a:r>
            <a:rPr lang="en-US" dirty="0" smtClean="0"/>
            <a:t> </a:t>
          </a:r>
          <a:r>
            <a:rPr lang="en-US" dirty="0" err="1" smtClean="0"/>
            <a:t>tiap</a:t>
          </a:r>
          <a:r>
            <a:rPr lang="en-US" dirty="0" smtClean="0"/>
            <a:t> </a:t>
          </a:r>
          <a:r>
            <a:rPr lang="en-US" dirty="0" err="1" smtClean="0"/>
            <a:t>rencana</a:t>
          </a:r>
          <a:r>
            <a:rPr lang="en-US" dirty="0" smtClean="0"/>
            <a:t> </a:t>
          </a:r>
          <a:r>
            <a:rPr lang="en-US" dirty="0" err="1" smtClean="0"/>
            <a:t>Sektoral</a:t>
          </a:r>
          <a:endParaRPr lang="en-US" dirty="0"/>
        </a:p>
      </dgm:t>
    </dgm:pt>
    <dgm:pt modelId="{F996D407-D52A-42BB-95EF-149D409630F0}" type="parTrans" cxnId="{70859923-E777-40BC-9809-A9212C9C8088}">
      <dgm:prSet/>
      <dgm:spPr/>
      <dgm:t>
        <a:bodyPr/>
        <a:lstStyle/>
        <a:p>
          <a:endParaRPr lang="en-US"/>
        </a:p>
      </dgm:t>
    </dgm:pt>
    <dgm:pt modelId="{9FFF0E45-60CC-4501-8C55-0E352B546DDF}" type="sibTrans" cxnId="{70859923-E777-40BC-9809-A9212C9C8088}">
      <dgm:prSet/>
      <dgm:spPr/>
      <dgm:t>
        <a:bodyPr/>
        <a:lstStyle/>
        <a:p>
          <a:endParaRPr lang="en-US"/>
        </a:p>
      </dgm:t>
    </dgm:pt>
    <dgm:pt modelId="{4A792BC4-C8BA-4660-9053-64B3B2551C54}">
      <dgm:prSet phldrT="[Text]"/>
      <dgm:spPr/>
      <dgm:t>
        <a:bodyPr/>
        <a:lstStyle/>
        <a:p>
          <a:r>
            <a:rPr lang="en-US" dirty="0" err="1" smtClean="0"/>
            <a:t>Tahap</a:t>
          </a:r>
          <a:r>
            <a:rPr lang="en-US" dirty="0" smtClean="0"/>
            <a:t> 4</a:t>
          </a:r>
          <a:endParaRPr lang="en-US" dirty="0"/>
        </a:p>
      </dgm:t>
    </dgm:pt>
    <dgm:pt modelId="{907E8299-726E-4B8A-92DA-37E4B0055D54}" type="parTrans" cxnId="{69C805A4-770A-4AF0-84D7-616012995B77}">
      <dgm:prSet/>
      <dgm:spPr/>
      <dgm:t>
        <a:bodyPr/>
        <a:lstStyle/>
        <a:p>
          <a:endParaRPr lang="en-US"/>
        </a:p>
      </dgm:t>
    </dgm:pt>
    <dgm:pt modelId="{587EB9F3-A1DE-4A28-A559-56B5E8F18CC5}" type="sibTrans" cxnId="{69C805A4-770A-4AF0-84D7-616012995B77}">
      <dgm:prSet/>
      <dgm:spPr/>
      <dgm:t>
        <a:bodyPr/>
        <a:lstStyle/>
        <a:p>
          <a:endParaRPr lang="en-US"/>
        </a:p>
      </dgm:t>
    </dgm:pt>
    <dgm:pt modelId="{B070F200-C2D9-426E-A251-B9A9F899BF40}">
      <dgm:prSet phldrT="[Text]"/>
      <dgm:spPr/>
      <dgm:t>
        <a:bodyPr/>
        <a:lstStyle/>
        <a:p>
          <a:r>
            <a:rPr lang="en-US" dirty="0" err="1" smtClean="0"/>
            <a:t>Tahap</a:t>
          </a:r>
          <a:r>
            <a:rPr lang="en-US" dirty="0" smtClean="0"/>
            <a:t> 5</a:t>
          </a:r>
          <a:endParaRPr lang="en-US" dirty="0"/>
        </a:p>
      </dgm:t>
    </dgm:pt>
    <dgm:pt modelId="{81217F9E-34E1-4965-A2E1-0BAD6055DAE5}" type="parTrans" cxnId="{48A316A4-37CF-406C-8B5E-0561F8FBE3FB}">
      <dgm:prSet/>
      <dgm:spPr/>
      <dgm:t>
        <a:bodyPr/>
        <a:lstStyle/>
        <a:p>
          <a:endParaRPr lang="en-US"/>
        </a:p>
      </dgm:t>
    </dgm:pt>
    <dgm:pt modelId="{F5D899C1-26D6-4FF5-9462-C9D2FEB59938}" type="sibTrans" cxnId="{48A316A4-37CF-406C-8B5E-0561F8FBE3FB}">
      <dgm:prSet/>
      <dgm:spPr/>
      <dgm:t>
        <a:bodyPr/>
        <a:lstStyle/>
        <a:p>
          <a:endParaRPr lang="en-US"/>
        </a:p>
      </dgm:t>
    </dgm:pt>
    <dgm:pt modelId="{A0B1CE74-6998-4A69-BD38-02FFF89A0E3B}">
      <dgm:prSet phldrT="[Text]"/>
      <dgm:spPr/>
      <dgm:t>
        <a:bodyPr/>
        <a:lstStyle/>
        <a:p>
          <a:r>
            <a:rPr lang="en-US" dirty="0" err="1" smtClean="0"/>
            <a:t>Tahap</a:t>
          </a:r>
          <a:r>
            <a:rPr lang="en-US" dirty="0" smtClean="0"/>
            <a:t> 6</a:t>
          </a:r>
          <a:endParaRPr lang="en-US" dirty="0"/>
        </a:p>
      </dgm:t>
    </dgm:pt>
    <dgm:pt modelId="{3046D57F-F5A1-4BB3-B1A2-296B8D6A24E5}" type="parTrans" cxnId="{DF718A82-2AF4-4C94-8475-D840B4BC05DB}">
      <dgm:prSet/>
      <dgm:spPr/>
      <dgm:t>
        <a:bodyPr/>
        <a:lstStyle/>
        <a:p>
          <a:endParaRPr lang="en-US"/>
        </a:p>
      </dgm:t>
    </dgm:pt>
    <dgm:pt modelId="{E80C9284-B6AF-4E98-BDFE-F5647B7DD704}" type="sibTrans" cxnId="{DF718A82-2AF4-4C94-8475-D840B4BC05DB}">
      <dgm:prSet/>
      <dgm:spPr/>
      <dgm:t>
        <a:bodyPr/>
        <a:lstStyle/>
        <a:p>
          <a:endParaRPr lang="en-US"/>
        </a:p>
      </dgm:t>
    </dgm:pt>
    <dgm:pt modelId="{FD09BAFB-848E-4E67-BC8A-E564140AB867}" type="pres">
      <dgm:prSet presAssocID="{A6D9C2DA-07A7-4344-998B-6FA30F54989E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A0AFB69-DCB3-45E7-8049-788BEF1BB0B7}" type="pres">
      <dgm:prSet presAssocID="{B2D3B58F-050F-4518-954B-1C84F9EBA302}" presName="composite" presStyleCnt="0"/>
      <dgm:spPr/>
    </dgm:pt>
    <dgm:pt modelId="{5137118C-3F48-47F1-B92F-BBC1D0ECAAB9}" type="pres">
      <dgm:prSet presAssocID="{B2D3B58F-050F-4518-954B-1C84F9EBA302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540DF-676C-4833-93D3-AE2FA84CAE85}" type="pres">
      <dgm:prSet presAssocID="{B2D3B58F-050F-4518-954B-1C84F9EBA302}" presName="Parent" presStyleLbl="alignNode1" presStyleIdx="0" presStyleCnt="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F04DB-71C0-4DB1-872E-FB67E3D737AA}" type="pres">
      <dgm:prSet presAssocID="{B2D3B58F-050F-4518-954B-1C84F9EBA302}" presName="Accent" presStyleLbl="parChTrans1D1" presStyleIdx="0" presStyleCnt="6"/>
      <dgm:spPr/>
    </dgm:pt>
    <dgm:pt modelId="{492B9BC6-40EA-47FB-811E-75443CE768F7}" type="pres">
      <dgm:prSet presAssocID="{D8C39BC5-EAD2-4496-A756-78AE9D3D4EAD}" presName="sibTrans" presStyleCnt="0"/>
      <dgm:spPr/>
    </dgm:pt>
    <dgm:pt modelId="{F5467368-5D3B-4C0C-8500-FDA4DF079DA8}" type="pres">
      <dgm:prSet presAssocID="{3DBA5691-B5CB-4F71-B782-8C112A522392}" presName="composite" presStyleCnt="0"/>
      <dgm:spPr/>
    </dgm:pt>
    <dgm:pt modelId="{539DD580-646E-4BE9-8EC2-3CD0D85DB09A}" type="pres">
      <dgm:prSet presAssocID="{3DBA5691-B5CB-4F71-B782-8C112A522392}" presName="First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90540-7E3B-4322-9801-0960A34C0FE5}" type="pres">
      <dgm:prSet presAssocID="{3DBA5691-B5CB-4F71-B782-8C112A522392}" presName="Parent" presStyleLbl="alignNode1" presStyleIdx="1" presStyleCnt="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733F7-4C30-4743-8884-8E7340A23203}" type="pres">
      <dgm:prSet presAssocID="{3DBA5691-B5CB-4F71-B782-8C112A522392}" presName="Accent" presStyleLbl="parChTrans1D1" presStyleIdx="1" presStyleCnt="6"/>
      <dgm:spPr/>
    </dgm:pt>
    <dgm:pt modelId="{633B579B-8A78-418F-A3B4-44FCE5AA5D1A}" type="pres">
      <dgm:prSet presAssocID="{6EA63DAF-9AAC-4EBF-BB2F-AB3F882DB9EF}" presName="sibTrans" presStyleCnt="0"/>
      <dgm:spPr/>
    </dgm:pt>
    <dgm:pt modelId="{249F1EC2-6406-45FB-AF23-949AFEF27915}" type="pres">
      <dgm:prSet presAssocID="{802CB49C-9DCB-4CAE-9A42-D1F810923546}" presName="composite" presStyleCnt="0"/>
      <dgm:spPr/>
    </dgm:pt>
    <dgm:pt modelId="{70D014DE-D41A-45A3-9298-5912F918A347}" type="pres">
      <dgm:prSet presAssocID="{802CB49C-9DCB-4CAE-9A42-D1F810923546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0D586-1243-48FC-8A39-BF1BDF27FCB2}" type="pres">
      <dgm:prSet presAssocID="{802CB49C-9DCB-4CAE-9A42-D1F810923546}" presName="Parent" presStyleLbl="alignNode1" presStyleIdx="2" presStyleCnt="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37DCF-85A5-4D85-92B5-FDB39F88D8C2}" type="pres">
      <dgm:prSet presAssocID="{802CB49C-9DCB-4CAE-9A42-D1F810923546}" presName="Accent" presStyleLbl="parChTrans1D1" presStyleIdx="2" presStyleCnt="6"/>
      <dgm:spPr/>
    </dgm:pt>
    <dgm:pt modelId="{60FC9936-1E72-4DD9-B6E8-ECF171D07C64}" type="pres">
      <dgm:prSet presAssocID="{5582158A-0009-4E3E-B24D-6177BC13788C}" presName="sibTrans" presStyleCnt="0"/>
      <dgm:spPr/>
    </dgm:pt>
    <dgm:pt modelId="{8D421A32-D664-4323-B273-14D6F745AEF8}" type="pres">
      <dgm:prSet presAssocID="{4A792BC4-C8BA-4660-9053-64B3B2551C54}" presName="composite" presStyleCnt="0"/>
      <dgm:spPr/>
    </dgm:pt>
    <dgm:pt modelId="{13AF9A97-D9D4-44B8-85D4-F04FD836707E}" type="pres">
      <dgm:prSet presAssocID="{4A792BC4-C8BA-4660-9053-64B3B2551C54}" presName="First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B534A795-EC10-4F9B-AC1F-B2CF8905AD49}" type="pres">
      <dgm:prSet presAssocID="{4A792BC4-C8BA-4660-9053-64B3B2551C54}" presName="Parent" presStyleLbl="alignNode1" presStyleIdx="3" presStyleCnt="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407C7-52CD-4192-A994-5E64EF42DCC5}" type="pres">
      <dgm:prSet presAssocID="{4A792BC4-C8BA-4660-9053-64B3B2551C54}" presName="Accent" presStyleLbl="parChTrans1D1" presStyleIdx="3" presStyleCnt="6"/>
      <dgm:spPr/>
    </dgm:pt>
    <dgm:pt modelId="{B7653B86-864B-417D-9B41-1952CB7078DA}" type="pres">
      <dgm:prSet presAssocID="{587EB9F3-A1DE-4A28-A559-56B5E8F18CC5}" presName="sibTrans" presStyleCnt="0"/>
      <dgm:spPr/>
    </dgm:pt>
    <dgm:pt modelId="{130826A0-DA78-4527-BCE4-4D5D7E62E0DC}" type="pres">
      <dgm:prSet presAssocID="{B070F200-C2D9-426E-A251-B9A9F899BF40}" presName="composite" presStyleCnt="0"/>
      <dgm:spPr/>
    </dgm:pt>
    <dgm:pt modelId="{2D8958BE-5322-4A34-A447-D568E699E905}" type="pres">
      <dgm:prSet presAssocID="{B070F200-C2D9-426E-A251-B9A9F899BF40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78FDEB5-3241-44FF-A8AE-DED64B8944EE}" type="pres">
      <dgm:prSet presAssocID="{B070F200-C2D9-426E-A251-B9A9F899BF40}" presName="Parent" presStyleLbl="alignNode1" presStyleIdx="4" presStyleCnt="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5D44D-8F61-4834-9EC6-09A0106FA237}" type="pres">
      <dgm:prSet presAssocID="{B070F200-C2D9-426E-A251-B9A9F899BF40}" presName="Accent" presStyleLbl="parChTrans1D1" presStyleIdx="4" presStyleCnt="6"/>
      <dgm:spPr/>
    </dgm:pt>
    <dgm:pt modelId="{CA84F95D-E9F1-4DE2-BC85-0B5C654773D9}" type="pres">
      <dgm:prSet presAssocID="{F5D899C1-26D6-4FF5-9462-C9D2FEB59938}" presName="sibTrans" presStyleCnt="0"/>
      <dgm:spPr/>
    </dgm:pt>
    <dgm:pt modelId="{7A5CEDD6-9F18-4CB4-8D1A-08FA025C2C92}" type="pres">
      <dgm:prSet presAssocID="{A0B1CE74-6998-4A69-BD38-02FFF89A0E3B}" presName="composite" presStyleCnt="0"/>
      <dgm:spPr/>
    </dgm:pt>
    <dgm:pt modelId="{E45071D1-87C2-402E-85A5-7733EF4801DD}" type="pres">
      <dgm:prSet presAssocID="{A0B1CE74-6998-4A69-BD38-02FFF89A0E3B}" presName="FirstChild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64C8DB80-4F15-49F5-B6C5-D5910109D008}" type="pres">
      <dgm:prSet presAssocID="{A0B1CE74-6998-4A69-BD38-02FFF89A0E3B}" presName="Parent" presStyleLbl="alignNode1" presStyleIdx="5" presStyleCnt="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AA3D1-B6A0-4B2F-A09F-BA0E546685E9}" type="pres">
      <dgm:prSet presAssocID="{A0B1CE74-6998-4A69-BD38-02FFF89A0E3B}" presName="Accent" presStyleLbl="parChTrans1D1" presStyleIdx="5" presStyleCnt="6"/>
      <dgm:spPr/>
    </dgm:pt>
  </dgm:ptLst>
  <dgm:cxnLst>
    <dgm:cxn modelId="{74C72C33-2A83-42D4-9C97-7F565F2E492D}" srcId="{A6D9C2DA-07A7-4344-998B-6FA30F54989E}" destId="{802CB49C-9DCB-4CAE-9A42-D1F810923546}" srcOrd="2" destOrd="0" parTransId="{98AF5423-CB4F-45BB-B62C-66E5AF486E2D}" sibTransId="{5582158A-0009-4E3E-B24D-6177BC13788C}"/>
    <dgm:cxn modelId="{1436F320-BD97-4E2F-B0D6-207651277429}" type="presOf" srcId="{B2D3B58F-050F-4518-954B-1C84F9EBA302}" destId="{545540DF-676C-4833-93D3-AE2FA84CAE85}" srcOrd="0" destOrd="0" presId="urn:microsoft.com/office/officeart/2011/layout/TabList"/>
    <dgm:cxn modelId="{74322E56-4D49-4D2D-91C2-3B0BFF6E56B4}" srcId="{A6D9C2DA-07A7-4344-998B-6FA30F54989E}" destId="{B2D3B58F-050F-4518-954B-1C84F9EBA302}" srcOrd="0" destOrd="0" parTransId="{B9C99C60-58A2-4F9B-8996-BDDAAB78902A}" sibTransId="{D8C39BC5-EAD2-4496-A756-78AE9D3D4EAD}"/>
    <dgm:cxn modelId="{6BE2E8C6-EBFC-4222-ADE7-981A7AE6E502}" type="presOf" srcId="{A6D9C2DA-07A7-4344-998B-6FA30F54989E}" destId="{FD09BAFB-848E-4E67-BC8A-E564140AB867}" srcOrd="0" destOrd="0" presId="urn:microsoft.com/office/officeart/2011/layout/TabList"/>
    <dgm:cxn modelId="{D10295AF-A2E7-4977-8FFA-8CC81BA59687}" srcId="{A6D9C2DA-07A7-4344-998B-6FA30F54989E}" destId="{3DBA5691-B5CB-4F71-B782-8C112A522392}" srcOrd="1" destOrd="0" parTransId="{2162E46F-EF39-43B1-B7FC-20A3EF18113C}" sibTransId="{6EA63DAF-9AAC-4EBF-BB2F-AB3F882DB9EF}"/>
    <dgm:cxn modelId="{70859923-E777-40BC-9809-A9212C9C8088}" srcId="{802CB49C-9DCB-4CAE-9A42-D1F810923546}" destId="{28FAC0B4-37FF-4C7B-BA79-B2E2C5D1F112}" srcOrd="0" destOrd="0" parTransId="{F996D407-D52A-42BB-95EF-149D409630F0}" sibTransId="{9FFF0E45-60CC-4501-8C55-0E352B546DDF}"/>
    <dgm:cxn modelId="{D4352092-6FBA-4842-BA93-938606BBF152}" type="presOf" srcId="{6E1F8E49-83A0-4829-AFA1-4F012666F950}" destId="{5137118C-3F48-47F1-B92F-BBC1D0ECAAB9}" srcOrd="0" destOrd="0" presId="urn:microsoft.com/office/officeart/2011/layout/TabList"/>
    <dgm:cxn modelId="{060CD523-16CF-4157-B30C-2864ED25CB3A}" type="presOf" srcId="{A0B1CE74-6998-4A69-BD38-02FFF89A0E3B}" destId="{64C8DB80-4F15-49F5-B6C5-D5910109D008}" srcOrd="0" destOrd="0" presId="urn:microsoft.com/office/officeart/2011/layout/TabList"/>
    <dgm:cxn modelId="{48A316A4-37CF-406C-8B5E-0561F8FBE3FB}" srcId="{A6D9C2DA-07A7-4344-998B-6FA30F54989E}" destId="{B070F200-C2D9-426E-A251-B9A9F899BF40}" srcOrd="4" destOrd="0" parTransId="{81217F9E-34E1-4965-A2E1-0BAD6055DAE5}" sibTransId="{F5D899C1-26D6-4FF5-9462-C9D2FEB59938}"/>
    <dgm:cxn modelId="{159ED689-6C85-4F3E-AF23-75A7CD6CDEFB}" type="presOf" srcId="{3DBA5691-B5CB-4F71-B782-8C112A522392}" destId="{0F590540-7E3B-4322-9801-0960A34C0FE5}" srcOrd="0" destOrd="0" presId="urn:microsoft.com/office/officeart/2011/layout/TabList"/>
    <dgm:cxn modelId="{64457C58-B31A-479C-828B-3EDE2933A63B}" srcId="{B2D3B58F-050F-4518-954B-1C84F9EBA302}" destId="{6E1F8E49-83A0-4829-AFA1-4F012666F950}" srcOrd="0" destOrd="0" parTransId="{A4C7CDFF-9BB0-472D-9010-CE8F109D0541}" sibTransId="{A3F059CC-838C-4A91-B003-CFC4C2DAE717}"/>
    <dgm:cxn modelId="{9F25FA77-84A9-4157-9912-C2F0CC28CB02}" type="presOf" srcId="{ABC8B0FD-5AD7-4410-A254-1148F6B365CE}" destId="{539DD580-646E-4BE9-8EC2-3CD0D85DB09A}" srcOrd="0" destOrd="0" presId="urn:microsoft.com/office/officeart/2011/layout/TabList"/>
    <dgm:cxn modelId="{69C805A4-770A-4AF0-84D7-616012995B77}" srcId="{A6D9C2DA-07A7-4344-998B-6FA30F54989E}" destId="{4A792BC4-C8BA-4660-9053-64B3B2551C54}" srcOrd="3" destOrd="0" parTransId="{907E8299-726E-4B8A-92DA-37E4B0055D54}" sibTransId="{587EB9F3-A1DE-4A28-A559-56B5E8F18CC5}"/>
    <dgm:cxn modelId="{DF718A82-2AF4-4C94-8475-D840B4BC05DB}" srcId="{A6D9C2DA-07A7-4344-998B-6FA30F54989E}" destId="{A0B1CE74-6998-4A69-BD38-02FFF89A0E3B}" srcOrd="5" destOrd="0" parTransId="{3046D57F-F5A1-4BB3-B1A2-296B8D6A24E5}" sibTransId="{E80C9284-B6AF-4E98-BDFE-F5647B7DD704}"/>
    <dgm:cxn modelId="{EA2E310E-DF4E-440E-8B99-B2E3D6BCFE92}" type="presOf" srcId="{802CB49C-9DCB-4CAE-9A42-D1F810923546}" destId="{3650D586-1243-48FC-8A39-BF1BDF27FCB2}" srcOrd="0" destOrd="0" presId="urn:microsoft.com/office/officeart/2011/layout/TabList"/>
    <dgm:cxn modelId="{67E0A84F-AAA3-45F1-9AF0-7D57D2EBC8EB}" type="presOf" srcId="{4A792BC4-C8BA-4660-9053-64B3B2551C54}" destId="{B534A795-EC10-4F9B-AC1F-B2CF8905AD49}" srcOrd="0" destOrd="0" presId="urn:microsoft.com/office/officeart/2011/layout/TabList"/>
    <dgm:cxn modelId="{24CBF357-A2DB-418E-88D1-819DE9E15BE6}" type="presOf" srcId="{B070F200-C2D9-426E-A251-B9A9F899BF40}" destId="{A78FDEB5-3241-44FF-A8AE-DED64B8944EE}" srcOrd="0" destOrd="0" presId="urn:microsoft.com/office/officeart/2011/layout/TabList"/>
    <dgm:cxn modelId="{94E42343-6043-47DB-8BEC-D5EC53D8573D}" type="presOf" srcId="{28FAC0B4-37FF-4C7B-BA79-B2E2C5D1F112}" destId="{70D014DE-D41A-45A3-9298-5912F918A347}" srcOrd="0" destOrd="0" presId="urn:microsoft.com/office/officeart/2011/layout/TabList"/>
    <dgm:cxn modelId="{3125183C-0FB0-406E-A3BA-B5D189927EC9}" srcId="{3DBA5691-B5CB-4F71-B782-8C112A522392}" destId="{ABC8B0FD-5AD7-4410-A254-1148F6B365CE}" srcOrd="0" destOrd="0" parTransId="{941ECE52-B502-41E5-B0BD-A9510E52F71F}" sibTransId="{67DAC67A-194E-4538-9D0F-CDD0ABA5928E}"/>
    <dgm:cxn modelId="{E84D065E-35B0-4433-A8BF-DAF77CC2D8DE}" type="presParOf" srcId="{FD09BAFB-848E-4E67-BC8A-E564140AB867}" destId="{BA0AFB69-DCB3-45E7-8049-788BEF1BB0B7}" srcOrd="0" destOrd="0" presId="urn:microsoft.com/office/officeart/2011/layout/TabList"/>
    <dgm:cxn modelId="{C4ED232A-259D-461B-8E9B-EA70E3779618}" type="presParOf" srcId="{BA0AFB69-DCB3-45E7-8049-788BEF1BB0B7}" destId="{5137118C-3F48-47F1-B92F-BBC1D0ECAAB9}" srcOrd="0" destOrd="0" presId="urn:microsoft.com/office/officeart/2011/layout/TabList"/>
    <dgm:cxn modelId="{A0D78941-B49A-4B09-9A8E-4996B6FADCDE}" type="presParOf" srcId="{BA0AFB69-DCB3-45E7-8049-788BEF1BB0B7}" destId="{545540DF-676C-4833-93D3-AE2FA84CAE85}" srcOrd="1" destOrd="0" presId="urn:microsoft.com/office/officeart/2011/layout/TabList"/>
    <dgm:cxn modelId="{405B43F6-4DFF-48FC-BEF4-860C8ABC688B}" type="presParOf" srcId="{BA0AFB69-DCB3-45E7-8049-788BEF1BB0B7}" destId="{EFBF04DB-71C0-4DB1-872E-FB67E3D737AA}" srcOrd="2" destOrd="0" presId="urn:microsoft.com/office/officeart/2011/layout/TabList"/>
    <dgm:cxn modelId="{9E5F6C9A-B700-4C64-B04F-76DFD1DDD40B}" type="presParOf" srcId="{FD09BAFB-848E-4E67-BC8A-E564140AB867}" destId="{492B9BC6-40EA-47FB-811E-75443CE768F7}" srcOrd="1" destOrd="0" presId="urn:microsoft.com/office/officeart/2011/layout/TabList"/>
    <dgm:cxn modelId="{3F0DC94B-89B6-4A3C-87AD-5A80F0C2ED70}" type="presParOf" srcId="{FD09BAFB-848E-4E67-BC8A-E564140AB867}" destId="{F5467368-5D3B-4C0C-8500-FDA4DF079DA8}" srcOrd="2" destOrd="0" presId="urn:microsoft.com/office/officeart/2011/layout/TabList"/>
    <dgm:cxn modelId="{10BFEA2D-12F1-4622-805D-3A0D34B5E3EE}" type="presParOf" srcId="{F5467368-5D3B-4C0C-8500-FDA4DF079DA8}" destId="{539DD580-646E-4BE9-8EC2-3CD0D85DB09A}" srcOrd="0" destOrd="0" presId="urn:microsoft.com/office/officeart/2011/layout/TabList"/>
    <dgm:cxn modelId="{0E7F1EA6-A173-406F-B319-3F92CC41FE91}" type="presParOf" srcId="{F5467368-5D3B-4C0C-8500-FDA4DF079DA8}" destId="{0F590540-7E3B-4322-9801-0960A34C0FE5}" srcOrd="1" destOrd="0" presId="urn:microsoft.com/office/officeart/2011/layout/TabList"/>
    <dgm:cxn modelId="{479A975F-1B54-4780-989F-4E38ECDC80F6}" type="presParOf" srcId="{F5467368-5D3B-4C0C-8500-FDA4DF079DA8}" destId="{21A733F7-4C30-4743-8884-8E7340A23203}" srcOrd="2" destOrd="0" presId="urn:microsoft.com/office/officeart/2011/layout/TabList"/>
    <dgm:cxn modelId="{6E201A89-C73C-4418-B9AF-A67ECC0C94F3}" type="presParOf" srcId="{FD09BAFB-848E-4E67-BC8A-E564140AB867}" destId="{633B579B-8A78-418F-A3B4-44FCE5AA5D1A}" srcOrd="3" destOrd="0" presId="urn:microsoft.com/office/officeart/2011/layout/TabList"/>
    <dgm:cxn modelId="{290A3750-B38C-4643-8145-3F05FCD9C4B0}" type="presParOf" srcId="{FD09BAFB-848E-4E67-BC8A-E564140AB867}" destId="{249F1EC2-6406-45FB-AF23-949AFEF27915}" srcOrd="4" destOrd="0" presId="urn:microsoft.com/office/officeart/2011/layout/TabList"/>
    <dgm:cxn modelId="{349C682E-D126-455E-91DD-343F5A3668D5}" type="presParOf" srcId="{249F1EC2-6406-45FB-AF23-949AFEF27915}" destId="{70D014DE-D41A-45A3-9298-5912F918A347}" srcOrd="0" destOrd="0" presId="urn:microsoft.com/office/officeart/2011/layout/TabList"/>
    <dgm:cxn modelId="{A9C8639D-88F2-4EF0-85C0-5476EB88AFE4}" type="presParOf" srcId="{249F1EC2-6406-45FB-AF23-949AFEF27915}" destId="{3650D586-1243-48FC-8A39-BF1BDF27FCB2}" srcOrd="1" destOrd="0" presId="urn:microsoft.com/office/officeart/2011/layout/TabList"/>
    <dgm:cxn modelId="{A1DE537A-3739-429C-BEA2-B7D46A9AA60E}" type="presParOf" srcId="{249F1EC2-6406-45FB-AF23-949AFEF27915}" destId="{7EC37DCF-85A5-4D85-92B5-FDB39F88D8C2}" srcOrd="2" destOrd="0" presId="urn:microsoft.com/office/officeart/2011/layout/TabList"/>
    <dgm:cxn modelId="{3AE660CF-879B-4AE9-9302-8D1DFDB91190}" type="presParOf" srcId="{FD09BAFB-848E-4E67-BC8A-E564140AB867}" destId="{60FC9936-1E72-4DD9-B6E8-ECF171D07C64}" srcOrd="5" destOrd="0" presId="urn:microsoft.com/office/officeart/2011/layout/TabList"/>
    <dgm:cxn modelId="{1AF5FA20-9A4B-4ACA-A0AA-A10A11BC8D5A}" type="presParOf" srcId="{FD09BAFB-848E-4E67-BC8A-E564140AB867}" destId="{8D421A32-D664-4323-B273-14D6F745AEF8}" srcOrd="6" destOrd="0" presId="urn:microsoft.com/office/officeart/2011/layout/TabList"/>
    <dgm:cxn modelId="{E345019F-5E56-4820-A582-F9572440766D}" type="presParOf" srcId="{8D421A32-D664-4323-B273-14D6F745AEF8}" destId="{13AF9A97-D9D4-44B8-85D4-F04FD836707E}" srcOrd="0" destOrd="0" presId="urn:microsoft.com/office/officeart/2011/layout/TabList"/>
    <dgm:cxn modelId="{8A6A2D90-7627-4275-8D43-50C3AC5BA5E9}" type="presParOf" srcId="{8D421A32-D664-4323-B273-14D6F745AEF8}" destId="{B534A795-EC10-4F9B-AC1F-B2CF8905AD49}" srcOrd="1" destOrd="0" presId="urn:microsoft.com/office/officeart/2011/layout/TabList"/>
    <dgm:cxn modelId="{55B88C1A-325E-44BE-BACB-2D656B519085}" type="presParOf" srcId="{8D421A32-D664-4323-B273-14D6F745AEF8}" destId="{354407C7-52CD-4192-A994-5E64EF42DCC5}" srcOrd="2" destOrd="0" presId="urn:microsoft.com/office/officeart/2011/layout/TabList"/>
    <dgm:cxn modelId="{754DE2D6-D916-4714-ABAC-CF3824874E52}" type="presParOf" srcId="{FD09BAFB-848E-4E67-BC8A-E564140AB867}" destId="{B7653B86-864B-417D-9B41-1952CB7078DA}" srcOrd="7" destOrd="0" presId="urn:microsoft.com/office/officeart/2011/layout/TabList"/>
    <dgm:cxn modelId="{4CD0F616-ED0E-4FBF-AD46-476D09BDE12E}" type="presParOf" srcId="{FD09BAFB-848E-4E67-BC8A-E564140AB867}" destId="{130826A0-DA78-4527-BCE4-4D5D7E62E0DC}" srcOrd="8" destOrd="0" presId="urn:microsoft.com/office/officeart/2011/layout/TabList"/>
    <dgm:cxn modelId="{3F530CE2-4797-47E7-B608-FD60CECAE7C3}" type="presParOf" srcId="{130826A0-DA78-4527-BCE4-4D5D7E62E0DC}" destId="{2D8958BE-5322-4A34-A447-D568E699E905}" srcOrd="0" destOrd="0" presId="urn:microsoft.com/office/officeart/2011/layout/TabList"/>
    <dgm:cxn modelId="{D60B006F-50C2-42BE-AEEC-15B1D57AAAFB}" type="presParOf" srcId="{130826A0-DA78-4527-BCE4-4D5D7E62E0DC}" destId="{A78FDEB5-3241-44FF-A8AE-DED64B8944EE}" srcOrd="1" destOrd="0" presId="urn:microsoft.com/office/officeart/2011/layout/TabList"/>
    <dgm:cxn modelId="{F9DE6AFC-B6A4-4A34-827D-56FE37FB776F}" type="presParOf" srcId="{130826A0-DA78-4527-BCE4-4D5D7E62E0DC}" destId="{B165D44D-8F61-4834-9EC6-09A0106FA237}" srcOrd="2" destOrd="0" presId="urn:microsoft.com/office/officeart/2011/layout/TabList"/>
    <dgm:cxn modelId="{14BE94BF-8601-4E71-A7D1-73941D44BE98}" type="presParOf" srcId="{FD09BAFB-848E-4E67-BC8A-E564140AB867}" destId="{CA84F95D-E9F1-4DE2-BC85-0B5C654773D9}" srcOrd="9" destOrd="0" presId="urn:microsoft.com/office/officeart/2011/layout/TabList"/>
    <dgm:cxn modelId="{BCE099B4-2C0F-446C-8005-5D33094C4FB1}" type="presParOf" srcId="{FD09BAFB-848E-4E67-BC8A-E564140AB867}" destId="{7A5CEDD6-9F18-4CB4-8D1A-08FA025C2C92}" srcOrd="10" destOrd="0" presId="urn:microsoft.com/office/officeart/2011/layout/TabList"/>
    <dgm:cxn modelId="{6D0B7E1D-5126-4A67-BAEF-798818E23391}" type="presParOf" srcId="{7A5CEDD6-9F18-4CB4-8D1A-08FA025C2C92}" destId="{E45071D1-87C2-402E-85A5-7733EF4801DD}" srcOrd="0" destOrd="0" presId="urn:microsoft.com/office/officeart/2011/layout/TabList"/>
    <dgm:cxn modelId="{A4E9D752-014B-4166-BC8E-AC4B0545F4D7}" type="presParOf" srcId="{7A5CEDD6-9F18-4CB4-8D1A-08FA025C2C92}" destId="{64C8DB80-4F15-49F5-B6C5-D5910109D008}" srcOrd="1" destOrd="0" presId="urn:microsoft.com/office/officeart/2011/layout/TabList"/>
    <dgm:cxn modelId="{DE25D28F-94BB-4361-A5B7-0E9590A8A892}" type="presParOf" srcId="{7A5CEDD6-9F18-4CB4-8D1A-08FA025C2C92}" destId="{A08AA3D1-B6A0-4B2F-A09F-BA0E546685E9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6614B-2A6E-4C60-A597-128E3AD8F253}">
      <dsp:nvSpPr>
        <dsp:cNvPr id="0" name=""/>
        <dsp:cNvSpPr/>
      </dsp:nvSpPr>
      <dsp:spPr>
        <a:xfrm>
          <a:off x="0" y="0"/>
          <a:ext cx="6336665" cy="13545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Apa</a:t>
          </a:r>
          <a:r>
            <a:rPr lang="en-US" sz="3300" kern="1200" dirty="0" smtClean="0"/>
            <a:t> yang </a:t>
          </a:r>
          <a:r>
            <a:rPr lang="en-US" sz="3300" kern="1200" dirty="0" err="1" smtClean="0"/>
            <a:t>dapat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dilihat</a:t>
          </a:r>
          <a:r>
            <a:rPr lang="en-US" sz="3300" kern="1200" dirty="0" smtClean="0"/>
            <a:t> (Something to see)</a:t>
          </a:r>
          <a:endParaRPr lang="en-US" sz="3300" kern="1200" dirty="0"/>
        </a:p>
      </dsp:txBody>
      <dsp:txXfrm>
        <a:off x="39674" y="39674"/>
        <a:ext cx="4874966" cy="1275233"/>
      </dsp:txXfrm>
    </dsp:sp>
    <dsp:sp modelId="{4B96EF77-20A8-40F3-870E-289C5F2D5635}">
      <dsp:nvSpPr>
        <dsp:cNvPr id="0" name=""/>
        <dsp:cNvSpPr/>
      </dsp:nvSpPr>
      <dsp:spPr>
        <a:xfrm>
          <a:off x="559117" y="1580345"/>
          <a:ext cx="6336665" cy="1354581"/>
        </a:xfrm>
        <a:prstGeom prst="roundRect">
          <a:avLst>
            <a:gd name="adj" fmla="val 10000"/>
          </a:avLst>
        </a:prstGeom>
        <a:solidFill>
          <a:schemeClr val="accent5">
            <a:hueOff val="4416178"/>
            <a:satOff val="14379"/>
            <a:lumOff val="5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Apa</a:t>
          </a:r>
          <a:r>
            <a:rPr lang="en-US" sz="3300" kern="1200" dirty="0" smtClean="0"/>
            <a:t> yang </a:t>
          </a:r>
          <a:r>
            <a:rPr lang="en-US" sz="3300" kern="1200" dirty="0" err="1" smtClean="0"/>
            <a:t>dapat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dilakukan</a:t>
          </a:r>
          <a:r>
            <a:rPr lang="en-US" sz="3300" kern="1200" dirty="0" smtClean="0"/>
            <a:t> (Something to do)</a:t>
          </a:r>
          <a:endParaRPr lang="en-US" sz="3300" kern="1200" dirty="0"/>
        </a:p>
      </dsp:txBody>
      <dsp:txXfrm>
        <a:off x="598791" y="1620019"/>
        <a:ext cx="4817721" cy="1275233"/>
      </dsp:txXfrm>
    </dsp:sp>
    <dsp:sp modelId="{E394856E-E0CF-4097-B7B3-59FC161F9E3F}">
      <dsp:nvSpPr>
        <dsp:cNvPr id="0" name=""/>
        <dsp:cNvSpPr/>
      </dsp:nvSpPr>
      <dsp:spPr>
        <a:xfrm>
          <a:off x="1118234" y="3160691"/>
          <a:ext cx="6336665" cy="1354581"/>
        </a:xfrm>
        <a:prstGeom prst="roundRect">
          <a:avLst>
            <a:gd name="adj" fmla="val 10000"/>
          </a:avLst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Apa</a:t>
          </a:r>
          <a:r>
            <a:rPr lang="en-US" sz="3300" kern="1200" dirty="0" smtClean="0"/>
            <a:t> yang </a:t>
          </a:r>
          <a:r>
            <a:rPr lang="en-US" sz="3300" kern="1200" dirty="0" err="1" smtClean="0"/>
            <a:t>dapat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dibeli</a:t>
          </a:r>
          <a:r>
            <a:rPr lang="en-US" sz="3300" kern="1200" dirty="0" smtClean="0"/>
            <a:t> (Something to buy)</a:t>
          </a:r>
          <a:endParaRPr lang="en-US" sz="3300" kern="1200" dirty="0"/>
        </a:p>
      </dsp:txBody>
      <dsp:txXfrm>
        <a:off x="1157908" y="3200365"/>
        <a:ext cx="4817721" cy="1275233"/>
      </dsp:txXfrm>
    </dsp:sp>
    <dsp:sp modelId="{9BEC44A5-3234-40AB-AA15-F2D0D5E07EFB}">
      <dsp:nvSpPr>
        <dsp:cNvPr id="0" name=""/>
        <dsp:cNvSpPr/>
      </dsp:nvSpPr>
      <dsp:spPr>
        <a:xfrm>
          <a:off x="5456186" y="1027224"/>
          <a:ext cx="880478" cy="88047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654294" y="1027224"/>
        <a:ext cx="484262" cy="662560"/>
      </dsp:txXfrm>
    </dsp:sp>
    <dsp:sp modelId="{18A617FD-5447-4DF5-9A73-72CDA8E1F08F}">
      <dsp:nvSpPr>
        <dsp:cNvPr id="0" name=""/>
        <dsp:cNvSpPr/>
      </dsp:nvSpPr>
      <dsp:spPr>
        <a:xfrm>
          <a:off x="6015304" y="2598539"/>
          <a:ext cx="880478" cy="88047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8780593"/>
            <a:satOff val="29467"/>
            <a:lumOff val="3014"/>
            <a:alphaOff val="0"/>
          </a:schemeClr>
        </a:solidFill>
        <a:ln w="34925" cap="flat" cmpd="sng" algn="in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213412" y="2598539"/>
        <a:ext cx="484262" cy="662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12312-4130-44D0-AC75-EA2136695C34}">
      <dsp:nvSpPr>
        <dsp:cNvPr id="0" name=""/>
        <dsp:cNvSpPr/>
      </dsp:nvSpPr>
      <dsp:spPr>
        <a:xfrm>
          <a:off x="126999" y="1889125"/>
          <a:ext cx="3280833" cy="16404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err="1" smtClean="0"/>
            <a:t>Objek</a:t>
          </a:r>
          <a:r>
            <a:rPr lang="en-US" sz="5600" kern="1200" dirty="0" smtClean="0"/>
            <a:t> </a:t>
          </a:r>
          <a:r>
            <a:rPr lang="en-US" sz="5600" kern="1200" dirty="0" err="1" smtClean="0"/>
            <a:t>Ekowisata</a:t>
          </a:r>
          <a:endParaRPr lang="en-US" sz="5600" kern="1200" dirty="0"/>
        </a:p>
      </dsp:txBody>
      <dsp:txXfrm>
        <a:off x="175045" y="1937171"/>
        <a:ext cx="3184741" cy="1544324"/>
      </dsp:txXfrm>
    </dsp:sp>
    <dsp:sp modelId="{B66A61F7-65D7-4DE9-B934-4C4B4F1EB696}">
      <dsp:nvSpPr>
        <dsp:cNvPr id="0" name=""/>
        <dsp:cNvSpPr/>
      </dsp:nvSpPr>
      <dsp:spPr>
        <a:xfrm rot="18289469">
          <a:off x="2914976" y="1738847"/>
          <a:ext cx="229804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298047" y="27246"/>
              </a:lnTo>
            </a:path>
          </a:pathLst>
        </a:custGeom>
        <a:noFill/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006548" y="1708642"/>
        <a:ext cx="114902" cy="114902"/>
      </dsp:txXfrm>
    </dsp:sp>
    <dsp:sp modelId="{8A65FBCE-00BB-442D-9397-529EC02008D1}">
      <dsp:nvSpPr>
        <dsp:cNvPr id="0" name=""/>
        <dsp:cNvSpPr/>
      </dsp:nvSpPr>
      <dsp:spPr>
        <a:xfrm>
          <a:off x="4720166" y="2645"/>
          <a:ext cx="3280833" cy="16404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err="1" smtClean="0"/>
            <a:t>Objek</a:t>
          </a:r>
          <a:r>
            <a:rPr lang="en-US" sz="5600" kern="1200" dirty="0" smtClean="0"/>
            <a:t> </a:t>
          </a:r>
          <a:r>
            <a:rPr lang="en-US" sz="5600" kern="1200" dirty="0" err="1" smtClean="0"/>
            <a:t>Komoditi</a:t>
          </a:r>
          <a:endParaRPr lang="en-US" sz="5600" kern="1200" dirty="0"/>
        </a:p>
      </dsp:txBody>
      <dsp:txXfrm>
        <a:off x="4768212" y="50691"/>
        <a:ext cx="3184741" cy="1544324"/>
      </dsp:txXfrm>
    </dsp:sp>
    <dsp:sp modelId="{8A24AD47-9DD1-408E-BD0B-F4BB447C2451}">
      <dsp:nvSpPr>
        <dsp:cNvPr id="0" name=""/>
        <dsp:cNvSpPr/>
      </dsp:nvSpPr>
      <dsp:spPr>
        <a:xfrm>
          <a:off x="3407833" y="2682087"/>
          <a:ext cx="131233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12333" y="27246"/>
              </a:lnTo>
            </a:path>
          </a:pathLst>
        </a:custGeom>
        <a:noFill/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31191" y="2676525"/>
        <a:ext cx="65616" cy="65616"/>
      </dsp:txXfrm>
    </dsp:sp>
    <dsp:sp modelId="{71DD8054-7597-4A33-B0BC-930E1AC51103}">
      <dsp:nvSpPr>
        <dsp:cNvPr id="0" name=""/>
        <dsp:cNvSpPr/>
      </dsp:nvSpPr>
      <dsp:spPr>
        <a:xfrm>
          <a:off x="4720166" y="1889125"/>
          <a:ext cx="3280833" cy="16404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err="1" smtClean="0"/>
            <a:t>Objek</a:t>
          </a:r>
          <a:r>
            <a:rPr lang="en-US" sz="5600" kern="1200" dirty="0" smtClean="0"/>
            <a:t> </a:t>
          </a:r>
          <a:r>
            <a:rPr lang="en-US" sz="5600" kern="1200" dirty="0" err="1" smtClean="0"/>
            <a:t>Ekosistem</a:t>
          </a:r>
          <a:endParaRPr lang="en-US" sz="5600" kern="1200" dirty="0"/>
        </a:p>
      </dsp:txBody>
      <dsp:txXfrm>
        <a:off x="4768212" y="1937171"/>
        <a:ext cx="3184741" cy="1544324"/>
      </dsp:txXfrm>
    </dsp:sp>
    <dsp:sp modelId="{F384C277-E09E-43BC-A37F-A6C3020B4B19}">
      <dsp:nvSpPr>
        <dsp:cNvPr id="0" name=""/>
        <dsp:cNvSpPr/>
      </dsp:nvSpPr>
      <dsp:spPr>
        <a:xfrm rot="3310531">
          <a:off x="2914976" y="3625327"/>
          <a:ext cx="229804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298047" y="27246"/>
              </a:lnTo>
            </a:path>
          </a:pathLst>
        </a:custGeom>
        <a:noFill/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006548" y="3595121"/>
        <a:ext cx="114902" cy="114902"/>
      </dsp:txXfrm>
    </dsp:sp>
    <dsp:sp modelId="{84ABB6E0-D02E-424D-B132-3CF1E985D7AA}">
      <dsp:nvSpPr>
        <dsp:cNvPr id="0" name=""/>
        <dsp:cNvSpPr/>
      </dsp:nvSpPr>
      <dsp:spPr>
        <a:xfrm>
          <a:off x="4720166" y="3775604"/>
          <a:ext cx="3280833" cy="16404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err="1" smtClean="0"/>
            <a:t>Objek</a:t>
          </a:r>
          <a:r>
            <a:rPr lang="en-US" sz="5600" kern="1200" dirty="0" smtClean="0"/>
            <a:t> </a:t>
          </a:r>
          <a:r>
            <a:rPr lang="en-US" sz="5600" kern="1200" dirty="0" err="1" smtClean="0"/>
            <a:t>Kegiatan</a:t>
          </a:r>
          <a:endParaRPr lang="en-US" sz="5600" kern="1200" dirty="0"/>
        </a:p>
      </dsp:txBody>
      <dsp:txXfrm>
        <a:off x="4768212" y="3823650"/>
        <a:ext cx="3184741" cy="1544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2E6C2-8D86-43F1-B4E0-BB0F6E156F9F}">
      <dsp:nvSpPr>
        <dsp:cNvPr id="0" name=""/>
        <dsp:cNvSpPr/>
      </dsp:nvSpPr>
      <dsp:spPr>
        <a:xfrm>
          <a:off x="6719991" y="849340"/>
          <a:ext cx="2249882" cy="22502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BF79F-490E-4E16-8DAC-F2006504B05B}">
      <dsp:nvSpPr>
        <dsp:cNvPr id="0" name=""/>
        <dsp:cNvSpPr/>
      </dsp:nvSpPr>
      <dsp:spPr>
        <a:xfrm>
          <a:off x="6794694" y="924363"/>
          <a:ext cx="2100476" cy="21002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Kebutuhan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Sumberdaya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Alam</a:t>
          </a:r>
          <a:endParaRPr lang="en-US" sz="2100" kern="1200" dirty="0"/>
        </a:p>
      </dsp:txBody>
      <dsp:txXfrm>
        <a:off x="7094971" y="1224456"/>
        <a:ext cx="1499921" cy="1500067"/>
      </dsp:txXfrm>
    </dsp:sp>
    <dsp:sp modelId="{EFA2C8A1-2EBF-4F8C-9933-63C9BE7F35D9}">
      <dsp:nvSpPr>
        <dsp:cNvPr id="0" name=""/>
        <dsp:cNvSpPr/>
      </dsp:nvSpPr>
      <dsp:spPr>
        <a:xfrm rot="2700000">
          <a:off x="4397382" y="852061"/>
          <a:ext cx="2244463" cy="2244463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04EE1-285B-423E-8653-A00742FB7FC1}">
      <dsp:nvSpPr>
        <dsp:cNvPr id="0" name=""/>
        <dsp:cNvSpPr/>
      </dsp:nvSpPr>
      <dsp:spPr>
        <a:xfrm>
          <a:off x="4469375" y="924363"/>
          <a:ext cx="2100476" cy="21002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Jenis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Kegiatan</a:t>
          </a:r>
          <a:endParaRPr lang="en-US" sz="2100" kern="1200" dirty="0"/>
        </a:p>
      </dsp:txBody>
      <dsp:txXfrm>
        <a:off x="4769653" y="1224456"/>
        <a:ext cx="1499921" cy="1500067"/>
      </dsp:txXfrm>
    </dsp:sp>
    <dsp:sp modelId="{058909AD-3105-47F4-88BD-794AA3A26EA9}">
      <dsp:nvSpPr>
        <dsp:cNvPr id="0" name=""/>
        <dsp:cNvSpPr/>
      </dsp:nvSpPr>
      <dsp:spPr>
        <a:xfrm rot="2700000">
          <a:off x="2072063" y="852061"/>
          <a:ext cx="2244463" cy="2244463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86B69-D2A7-43CA-A7C3-2E3583747468}">
      <dsp:nvSpPr>
        <dsp:cNvPr id="0" name=""/>
        <dsp:cNvSpPr/>
      </dsp:nvSpPr>
      <dsp:spPr>
        <a:xfrm>
          <a:off x="2144057" y="924363"/>
          <a:ext cx="2100476" cy="21002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Jenis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Wisata</a:t>
          </a:r>
          <a:endParaRPr lang="en-US" sz="2100" kern="1200" dirty="0"/>
        </a:p>
      </dsp:txBody>
      <dsp:txXfrm>
        <a:off x="2444334" y="1224456"/>
        <a:ext cx="1499921" cy="15000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AA3D1-B6A0-4B2F-A09F-BA0E546685E9}">
      <dsp:nvSpPr>
        <dsp:cNvPr id="0" name=""/>
        <dsp:cNvSpPr/>
      </dsp:nvSpPr>
      <dsp:spPr>
        <a:xfrm>
          <a:off x="0" y="5418285"/>
          <a:ext cx="8128000" cy="0"/>
        </a:xfrm>
        <a:prstGeom prst="line">
          <a:avLst/>
        </a:pr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5D44D-8F61-4834-9EC6-09A0106FA237}">
      <dsp:nvSpPr>
        <dsp:cNvPr id="0" name=""/>
        <dsp:cNvSpPr/>
      </dsp:nvSpPr>
      <dsp:spPr>
        <a:xfrm>
          <a:off x="0" y="4508077"/>
          <a:ext cx="8128000" cy="0"/>
        </a:xfrm>
        <a:prstGeom prst="line">
          <a:avLst/>
        </a:pr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407C7-52CD-4192-A994-5E64EF42DCC5}">
      <dsp:nvSpPr>
        <dsp:cNvPr id="0" name=""/>
        <dsp:cNvSpPr/>
      </dsp:nvSpPr>
      <dsp:spPr>
        <a:xfrm>
          <a:off x="0" y="3597869"/>
          <a:ext cx="8128000" cy="0"/>
        </a:xfrm>
        <a:prstGeom prst="line">
          <a:avLst/>
        </a:pr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37DCF-85A5-4D85-92B5-FDB39F88D8C2}">
      <dsp:nvSpPr>
        <dsp:cNvPr id="0" name=""/>
        <dsp:cNvSpPr/>
      </dsp:nvSpPr>
      <dsp:spPr>
        <a:xfrm>
          <a:off x="0" y="2687661"/>
          <a:ext cx="8128000" cy="0"/>
        </a:xfrm>
        <a:prstGeom prst="line">
          <a:avLst/>
        </a:pr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733F7-4C30-4743-8884-8E7340A23203}">
      <dsp:nvSpPr>
        <dsp:cNvPr id="0" name=""/>
        <dsp:cNvSpPr/>
      </dsp:nvSpPr>
      <dsp:spPr>
        <a:xfrm>
          <a:off x="0" y="1777453"/>
          <a:ext cx="8128000" cy="0"/>
        </a:xfrm>
        <a:prstGeom prst="line">
          <a:avLst/>
        </a:pr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F04DB-71C0-4DB1-872E-FB67E3D737AA}">
      <dsp:nvSpPr>
        <dsp:cNvPr id="0" name=""/>
        <dsp:cNvSpPr/>
      </dsp:nvSpPr>
      <dsp:spPr>
        <a:xfrm>
          <a:off x="0" y="867245"/>
          <a:ext cx="8128000" cy="0"/>
        </a:xfrm>
        <a:prstGeom prst="line">
          <a:avLst/>
        </a:pr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7118C-3F48-47F1-B92F-BBC1D0ECAAB9}">
      <dsp:nvSpPr>
        <dsp:cNvPr id="0" name=""/>
        <dsp:cNvSpPr/>
      </dsp:nvSpPr>
      <dsp:spPr>
        <a:xfrm>
          <a:off x="2113279" y="381"/>
          <a:ext cx="6014720" cy="866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Diagnosis </a:t>
          </a:r>
          <a:r>
            <a:rPr lang="en-US" sz="2900" kern="1200" dirty="0" err="1" smtClean="0"/>
            <a:t>Kebijakan</a:t>
          </a:r>
          <a:r>
            <a:rPr lang="en-US" sz="2900" kern="1200" dirty="0" smtClean="0"/>
            <a:t> yang </a:t>
          </a:r>
          <a:r>
            <a:rPr lang="en-US" sz="2900" kern="1200" dirty="0" err="1" smtClean="0"/>
            <a:t>ada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Assesment</a:t>
          </a:r>
          <a:endParaRPr lang="en-US" sz="2900" kern="1200" dirty="0"/>
        </a:p>
      </dsp:txBody>
      <dsp:txXfrm>
        <a:off x="2113279" y="381"/>
        <a:ext cx="6014720" cy="866864"/>
      </dsp:txXfrm>
    </dsp:sp>
    <dsp:sp modelId="{545540DF-676C-4833-93D3-AE2FA84CAE85}">
      <dsp:nvSpPr>
        <dsp:cNvPr id="0" name=""/>
        <dsp:cNvSpPr/>
      </dsp:nvSpPr>
      <dsp:spPr>
        <a:xfrm>
          <a:off x="0" y="381"/>
          <a:ext cx="2113280" cy="866864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81915" rIns="81915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/>
            <a:t>Tahap</a:t>
          </a:r>
          <a:r>
            <a:rPr lang="en-US" sz="4300" kern="1200" dirty="0" smtClean="0"/>
            <a:t> 1</a:t>
          </a:r>
          <a:endParaRPr lang="en-US" sz="4300" kern="1200" dirty="0"/>
        </a:p>
      </dsp:txBody>
      <dsp:txXfrm>
        <a:off x="42324" y="42705"/>
        <a:ext cx="2028632" cy="824540"/>
      </dsp:txXfrm>
    </dsp:sp>
    <dsp:sp modelId="{539DD580-646E-4BE9-8EC2-3CD0D85DB09A}">
      <dsp:nvSpPr>
        <dsp:cNvPr id="0" name=""/>
        <dsp:cNvSpPr/>
      </dsp:nvSpPr>
      <dsp:spPr>
        <a:xfrm>
          <a:off x="2113279" y="910589"/>
          <a:ext cx="6014720" cy="866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Pengembangan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Kerangka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Umum</a:t>
          </a:r>
          <a:r>
            <a:rPr lang="en-US" sz="2900" kern="1200" dirty="0" smtClean="0"/>
            <a:t> (</a:t>
          </a:r>
          <a:r>
            <a:rPr lang="en-US" sz="2900" kern="1200" dirty="0" err="1" smtClean="0"/>
            <a:t>Makro</a:t>
          </a:r>
          <a:r>
            <a:rPr lang="en-US" sz="2900" kern="1200" dirty="0" smtClean="0"/>
            <a:t>)</a:t>
          </a:r>
          <a:endParaRPr lang="en-US" sz="2900" kern="1200" dirty="0"/>
        </a:p>
      </dsp:txBody>
      <dsp:txXfrm>
        <a:off x="2113279" y="910589"/>
        <a:ext cx="6014720" cy="866864"/>
      </dsp:txXfrm>
    </dsp:sp>
    <dsp:sp modelId="{0F590540-7E3B-4322-9801-0960A34C0FE5}">
      <dsp:nvSpPr>
        <dsp:cNvPr id="0" name=""/>
        <dsp:cNvSpPr/>
      </dsp:nvSpPr>
      <dsp:spPr>
        <a:xfrm>
          <a:off x="0" y="910589"/>
          <a:ext cx="2113280" cy="866864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1766471"/>
            <a:satOff val="5752"/>
            <a:lumOff val="2000"/>
            <a:alphaOff val="0"/>
          </a:schemeClr>
        </a:solidFill>
        <a:ln w="34925" cap="flat" cmpd="sng" algn="in">
          <a:solidFill>
            <a:schemeClr val="accent5">
              <a:hueOff val="1766471"/>
              <a:satOff val="5752"/>
              <a:lumOff val="2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81915" rIns="81915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/>
            <a:t>Tahap</a:t>
          </a:r>
          <a:r>
            <a:rPr lang="en-US" sz="4300" kern="1200" dirty="0" smtClean="0"/>
            <a:t> 2</a:t>
          </a:r>
          <a:endParaRPr lang="en-US" sz="4300" kern="1200" dirty="0"/>
        </a:p>
      </dsp:txBody>
      <dsp:txXfrm>
        <a:off x="42324" y="952913"/>
        <a:ext cx="2028632" cy="824540"/>
      </dsp:txXfrm>
    </dsp:sp>
    <dsp:sp modelId="{70D014DE-D41A-45A3-9298-5912F918A347}">
      <dsp:nvSpPr>
        <dsp:cNvPr id="0" name=""/>
        <dsp:cNvSpPr/>
      </dsp:nvSpPr>
      <dsp:spPr>
        <a:xfrm>
          <a:off x="2113279" y="1820797"/>
          <a:ext cx="6014720" cy="866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Analisis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tiap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rencana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Sektoral</a:t>
          </a:r>
          <a:endParaRPr lang="en-US" sz="2900" kern="1200" dirty="0"/>
        </a:p>
      </dsp:txBody>
      <dsp:txXfrm>
        <a:off x="2113279" y="1820797"/>
        <a:ext cx="6014720" cy="866864"/>
      </dsp:txXfrm>
    </dsp:sp>
    <dsp:sp modelId="{3650D586-1243-48FC-8A39-BF1BDF27FCB2}">
      <dsp:nvSpPr>
        <dsp:cNvPr id="0" name=""/>
        <dsp:cNvSpPr/>
      </dsp:nvSpPr>
      <dsp:spPr>
        <a:xfrm>
          <a:off x="0" y="1820797"/>
          <a:ext cx="2113280" cy="866864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3532942"/>
            <a:satOff val="11503"/>
            <a:lumOff val="4000"/>
            <a:alphaOff val="0"/>
          </a:schemeClr>
        </a:solidFill>
        <a:ln w="34925" cap="flat" cmpd="sng" algn="in">
          <a:solidFill>
            <a:schemeClr val="accent5">
              <a:hueOff val="3532942"/>
              <a:satOff val="11503"/>
              <a:lumOff val="4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81915" rIns="81915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/>
            <a:t>Tahap</a:t>
          </a:r>
          <a:r>
            <a:rPr lang="en-US" sz="4300" kern="1200" dirty="0" smtClean="0"/>
            <a:t> 3</a:t>
          </a:r>
          <a:endParaRPr lang="en-US" sz="4300" kern="1200" dirty="0"/>
        </a:p>
      </dsp:txBody>
      <dsp:txXfrm>
        <a:off x="42324" y="1863121"/>
        <a:ext cx="2028632" cy="824540"/>
      </dsp:txXfrm>
    </dsp:sp>
    <dsp:sp modelId="{13AF9A97-D9D4-44B8-85D4-F04FD836707E}">
      <dsp:nvSpPr>
        <dsp:cNvPr id="0" name=""/>
        <dsp:cNvSpPr/>
      </dsp:nvSpPr>
      <dsp:spPr>
        <a:xfrm>
          <a:off x="2113279" y="2731005"/>
          <a:ext cx="6014720" cy="866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4A795-EC10-4F9B-AC1F-B2CF8905AD49}">
      <dsp:nvSpPr>
        <dsp:cNvPr id="0" name=""/>
        <dsp:cNvSpPr/>
      </dsp:nvSpPr>
      <dsp:spPr>
        <a:xfrm>
          <a:off x="0" y="2731005"/>
          <a:ext cx="2113280" cy="866864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5299413"/>
            <a:satOff val="17255"/>
            <a:lumOff val="6000"/>
            <a:alphaOff val="0"/>
          </a:schemeClr>
        </a:solidFill>
        <a:ln w="34925" cap="flat" cmpd="sng" algn="in">
          <a:solidFill>
            <a:schemeClr val="accent5">
              <a:hueOff val="5299413"/>
              <a:satOff val="17255"/>
              <a:lumOff val="6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81915" rIns="81915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/>
            <a:t>Tahap</a:t>
          </a:r>
          <a:r>
            <a:rPr lang="en-US" sz="4300" kern="1200" dirty="0" smtClean="0"/>
            <a:t> 4</a:t>
          </a:r>
          <a:endParaRPr lang="en-US" sz="4300" kern="1200" dirty="0"/>
        </a:p>
      </dsp:txBody>
      <dsp:txXfrm>
        <a:off x="42324" y="2773329"/>
        <a:ext cx="2028632" cy="824540"/>
      </dsp:txXfrm>
    </dsp:sp>
    <dsp:sp modelId="{2D8958BE-5322-4A34-A447-D568E699E905}">
      <dsp:nvSpPr>
        <dsp:cNvPr id="0" name=""/>
        <dsp:cNvSpPr/>
      </dsp:nvSpPr>
      <dsp:spPr>
        <a:xfrm>
          <a:off x="2113279" y="3641213"/>
          <a:ext cx="6014720" cy="866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FDEB5-3241-44FF-A8AE-DED64B8944EE}">
      <dsp:nvSpPr>
        <dsp:cNvPr id="0" name=""/>
        <dsp:cNvSpPr/>
      </dsp:nvSpPr>
      <dsp:spPr>
        <a:xfrm>
          <a:off x="0" y="3641213"/>
          <a:ext cx="2113280" cy="866864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7065884"/>
            <a:satOff val="23006"/>
            <a:lumOff val="8000"/>
            <a:alphaOff val="0"/>
          </a:schemeClr>
        </a:solidFill>
        <a:ln w="34925" cap="flat" cmpd="sng" algn="in">
          <a:solidFill>
            <a:schemeClr val="accent5">
              <a:hueOff val="7065884"/>
              <a:satOff val="23006"/>
              <a:lumOff val="8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81915" rIns="81915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/>
            <a:t>Tahap</a:t>
          </a:r>
          <a:r>
            <a:rPr lang="en-US" sz="4300" kern="1200" dirty="0" smtClean="0"/>
            <a:t> 5</a:t>
          </a:r>
          <a:endParaRPr lang="en-US" sz="4300" kern="1200" dirty="0"/>
        </a:p>
      </dsp:txBody>
      <dsp:txXfrm>
        <a:off x="42324" y="3683537"/>
        <a:ext cx="2028632" cy="824540"/>
      </dsp:txXfrm>
    </dsp:sp>
    <dsp:sp modelId="{E45071D1-87C2-402E-85A5-7733EF4801DD}">
      <dsp:nvSpPr>
        <dsp:cNvPr id="0" name=""/>
        <dsp:cNvSpPr/>
      </dsp:nvSpPr>
      <dsp:spPr>
        <a:xfrm>
          <a:off x="2113279" y="4551421"/>
          <a:ext cx="6014720" cy="866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DB80-4F15-49F5-B6C5-D5910109D008}">
      <dsp:nvSpPr>
        <dsp:cNvPr id="0" name=""/>
        <dsp:cNvSpPr/>
      </dsp:nvSpPr>
      <dsp:spPr>
        <a:xfrm>
          <a:off x="0" y="4551421"/>
          <a:ext cx="2113280" cy="866864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34925" cap="flat" cmpd="sng" algn="in">
          <a:solidFill>
            <a:schemeClr val="accent5">
              <a:hueOff val="8832355"/>
              <a:satOff val="28758"/>
              <a:lumOff val="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81915" rIns="81915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/>
            <a:t>Tahap</a:t>
          </a:r>
          <a:r>
            <a:rPr lang="en-US" sz="4300" kern="1200" dirty="0" smtClean="0"/>
            <a:t> 6</a:t>
          </a:r>
          <a:endParaRPr lang="en-US" sz="4300" kern="1200" dirty="0"/>
        </a:p>
      </dsp:txBody>
      <dsp:txXfrm>
        <a:off x="42324" y="4593745"/>
        <a:ext cx="2028632" cy="824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85C51-0FAA-45D4-B538-12E3458589B6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698B8-7F9A-485F-B1D6-95328E509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47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81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69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53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komoditi</a:t>
            </a:r>
            <a:r>
              <a:rPr lang="en-US" dirty="0" smtClean="0"/>
              <a:t>: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baseline="0" dirty="0" smtClean="0"/>
              <a:t> biota </a:t>
            </a:r>
            <a:r>
              <a:rPr lang="en-US" baseline="0" dirty="0" err="1" smtClean="0"/>
              <a:t>laut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material non </a:t>
            </a:r>
            <a:r>
              <a:rPr lang="en-US" baseline="0" dirty="0" err="1" smtClean="0"/>
              <a:t>hayati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mempunyai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daya</a:t>
            </a:r>
            <a:r>
              <a:rPr lang="en-US" baseline="0" dirty="0" smtClean="0"/>
              <a:t> Tarik </a:t>
            </a:r>
            <a:r>
              <a:rPr lang="en-US" baseline="0" dirty="0" err="1" smtClean="0"/>
              <a:t>wisata</a:t>
            </a:r>
            <a:endParaRPr lang="en-US" baseline="0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penyu</a:t>
            </a:r>
            <a:r>
              <a:rPr lang="en-US" dirty="0" smtClean="0"/>
              <a:t>, </a:t>
            </a:r>
            <a:r>
              <a:rPr lang="en-US" dirty="0" err="1" smtClean="0"/>
              <a:t>lumba-lumba</a:t>
            </a:r>
            <a:r>
              <a:rPr lang="en-US" dirty="0" smtClean="0"/>
              <a:t>, </a:t>
            </a:r>
            <a:r>
              <a:rPr lang="en-US" dirty="0" err="1" smtClean="0"/>
              <a:t>terumbu</a:t>
            </a:r>
            <a:r>
              <a:rPr lang="en-US" dirty="0" smtClean="0"/>
              <a:t> </a:t>
            </a:r>
            <a:r>
              <a:rPr lang="en-US" dirty="0" err="1" smtClean="0"/>
              <a:t>karang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r>
              <a:rPr lang="en-US" dirty="0" smtClean="0"/>
              <a:t>: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r>
              <a:rPr lang="en-US" dirty="0" smtClean="0"/>
              <a:t> </a:t>
            </a:r>
            <a:r>
              <a:rPr lang="en-US" dirty="0" err="1" smtClean="0"/>
              <a:t>pesisir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Tarik </a:t>
            </a:r>
            <a:r>
              <a:rPr lang="en-US" dirty="0" err="1" smtClean="0"/>
              <a:t>wisata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: Mangrove,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pantai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dll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Objek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Kegiatan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kegiatan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terintegrasi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suatu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kawasan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mempunyai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wisata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04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Wisata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perairan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1.Wisata </a:t>
            </a:r>
            <a:r>
              <a:rPr lang="en-US" baseline="0" dirty="0" err="1" smtClean="0"/>
              <a:t>Pantai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Rekreasi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pantai</a:t>
            </a:r>
            <a:r>
              <a:rPr lang="en-US" baseline="0" dirty="0" smtClean="0"/>
              <a:t>, mangrove</a:t>
            </a:r>
          </a:p>
          <a:p>
            <a:r>
              <a:rPr lang="en-US" baseline="0" dirty="0" smtClean="0"/>
              <a:t>2. </a:t>
            </a:r>
            <a:r>
              <a:rPr lang="en-US" baseline="0" dirty="0" err="1" smtClean="0"/>
              <a:t>Wisata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bahari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Wisata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selam</a:t>
            </a:r>
            <a:r>
              <a:rPr lang="en-US" baseline="0" dirty="0" smtClean="0"/>
              <a:t>, snorkeling, water sport</a:t>
            </a:r>
          </a:p>
          <a:p>
            <a:r>
              <a:rPr lang="en-US" baseline="0" dirty="0" smtClean="0"/>
              <a:t>3. </a:t>
            </a:r>
            <a:r>
              <a:rPr lang="en-US" baseline="0" dirty="0" err="1" smtClean="0"/>
              <a:t>Wisata</a:t>
            </a:r>
            <a:r>
              <a:rPr lang="en-US" baseline="0" dirty="0" smtClean="0"/>
              <a:t> air </a:t>
            </a:r>
            <a:r>
              <a:rPr lang="en-US" baseline="0" dirty="0" err="1" smtClean="0"/>
              <a:t>tawar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wisata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sungai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Jenis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kegiatan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berinteraksi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sumberdaya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apa</a:t>
            </a:r>
            <a:r>
              <a:rPr lang="en-US" baseline="0" dirty="0" smtClean="0"/>
              <a:t>? </a:t>
            </a:r>
          </a:p>
          <a:p>
            <a:r>
              <a:rPr lang="en-US" baseline="0" dirty="0" err="1" smtClean="0"/>
              <a:t>Berdasarkan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kebutuhan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sumberdaya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alam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terkait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Sehingga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lakukan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penilaian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sebagai</a:t>
            </a:r>
            <a:r>
              <a:rPr lang="en-US" baseline="0" dirty="0" smtClean="0"/>
              <a:t> parameter </a:t>
            </a:r>
            <a:r>
              <a:rPr lang="en-US" baseline="0" dirty="0" err="1" smtClean="0"/>
              <a:t>sumberdaya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kesesuaian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ekowisata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perairan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41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Sebaliknya</a:t>
            </a:r>
            <a:r>
              <a:rPr lang="en-US" dirty="0" smtClean="0"/>
              <a:t> </a:t>
            </a:r>
            <a:r>
              <a:rPr lang="en-US" dirty="0" err="1" smtClean="0"/>
              <a:t>wisata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berkelanjutan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yang </a:t>
            </a:r>
            <a:r>
              <a:rPr lang="en-US" dirty="0" err="1" smtClean="0"/>
              <a:t>berlebihan</a:t>
            </a:r>
            <a:r>
              <a:rPr lang="en-US" dirty="0" smtClean="0"/>
              <a:t>, </a:t>
            </a:r>
            <a:r>
              <a:rPr lang="en-US" dirty="0" err="1" smtClean="0"/>
              <a:t>berdesak-desakan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sesak</a:t>
            </a:r>
            <a:r>
              <a:rPr lang="en-US" dirty="0" smtClean="0"/>
              <a:t>, </a:t>
            </a:r>
            <a:r>
              <a:rPr lang="en-US" dirty="0" err="1" smtClean="0"/>
              <a:t>aktivitas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teratur</a:t>
            </a:r>
            <a:r>
              <a:rPr lang="en-US" dirty="0" smtClean="0"/>
              <a:t>, </a:t>
            </a:r>
            <a:r>
              <a:rPr lang="en-US" dirty="0" err="1" smtClean="0"/>
              <a:t>polusi</a:t>
            </a:r>
            <a:r>
              <a:rPr lang="en-US" dirty="0" smtClean="0"/>
              <a:t>,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liar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11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pembangunan</a:t>
            </a:r>
            <a:r>
              <a:rPr lang="en-US" dirty="0" smtClean="0"/>
              <a:t> </a:t>
            </a:r>
            <a:r>
              <a:rPr lang="en-US" dirty="0" err="1" smtClean="0"/>
              <a:t>berkelanjutan</a:t>
            </a:r>
            <a:r>
              <a:rPr lang="en-US" dirty="0" smtClean="0"/>
              <a:t> </a:t>
            </a:r>
            <a:r>
              <a:rPr lang="en-US" dirty="0" err="1" smtClean="0"/>
              <a:t>tujuannya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kesejahteraan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agar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lestari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dinikmati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generasi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menerus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Lingkungan</a:t>
            </a:r>
            <a:r>
              <a:rPr lang="en-US" dirty="0" smtClean="0"/>
              <a:t>: Biodiversity,</a:t>
            </a:r>
            <a:r>
              <a:rPr lang="en-US" baseline="0" dirty="0" smtClean="0"/>
              <a:t> carrying capacity</a:t>
            </a:r>
          </a:p>
          <a:p>
            <a:r>
              <a:rPr lang="en-US" baseline="0" dirty="0" err="1" smtClean="0"/>
              <a:t>Ekonomi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Kestabilan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pembangunan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efisiensi</a:t>
            </a:r>
            <a:r>
              <a:rPr lang="en-US" baseline="0" dirty="0" smtClean="0"/>
              <a:t> modal</a:t>
            </a:r>
          </a:p>
          <a:p>
            <a:r>
              <a:rPr lang="en-US" baseline="0" dirty="0" err="1" smtClean="0"/>
              <a:t>Sosial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budaya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partisipasi</a:t>
            </a:r>
            <a:r>
              <a:rPr lang="en-US" baseline="0" dirty="0" smtClean="0"/>
              <a:t>/</a:t>
            </a:r>
            <a:r>
              <a:rPr lang="en-US" baseline="0" dirty="0" err="1" smtClean="0"/>
              <a:t>pemberdayaan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masyarakat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74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53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96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13888" y="316992"/>
            <a:ext cx="6132576" cy="1255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EKOWISATA PERAIRAN</a:t>
            </a:r>
          </a:p>
          <a:p>
            <a:pPr algn="ctr"/>
            <a:r>
              <a:rPr lang="en-US" dirty="0"/>
              <a:t>SDA616312</a:t>
            </a:r>
            <a:endParaRPr lang="en-US" sz="3600" dirty="0" smtClean="0"/>
          </a:p>
          <a:p>
            <a:pPr algn="ctr"/>
            <a:r>
              <a:rPr lang="en-US" sz="2400" dirty="0" smtClean="0"/>
              <a:t>“</a:t>
            </a:r>
            <a:r>
              <a:rPr lang="en-US" sz="2400" dirty="0" err="1" smtClean="0"/>
              <a:t>Kesesuaian</a:t>
            </a:r>
            <a:r>
              <a:rPr lang="en-US" sz="2400" dirty="0" smtClean="0"/>
              <a:t> </a:t>
            </a:r>
            <a:r>
              <a:rPr lang="en-US" sz="2400" dirty="0" err="1" smtClean="0"/>
              <a:t>Ekowisata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5" y="87974"/>
            <a:ext cx="1694174" cy="168466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165614" y="5639552"/>
            <a:ext cx="6825474" cy="1053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</a:rPr>
              <a:t>JURUSAN PERIKANAN DAN KELAUTAN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FAKULTAS PERTANIAN, UNIVERSITAS LAMPUNG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1" y="87974"/>
            <a:ext cx="1561207" cy="156120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7FEE459-87A1-469A-997D-FE415CF0FE94}"/>
              </a:ext>
            </a:extLst>
          </p:cNvPr>
          <p:cNvGrpSpPr/>
          <p:nvPr/>
        </p:nvGrpSpPr>
        <p:grpSpPr>
          <a:xfrm>
            <a:off x="1956559" y="1572768"/>
            <a:ext cx="7565975" cy="4838192"/>
            <a:chOff x="2124331" y="311895"/>
            <a:chExt cx="7858125" cy="514457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266ADF-A476-4FDE-AB12-BEEB2C008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331" y="2303692"/>
              <a:ext cx="7858125" cy="31527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A32EDDB-572D-474C-B62A-F144476D3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592" y="982718"/>
              <a:ext cx="4486275" cy="30575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C5A264-0210-42B4-B8A5-7DDDCBC1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794" y="311895"/>
              <a:ext cx="4867275" cy="2371725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6809488" y="4505869"/>
            <a:ext cx="5181600" cy="1014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Darma</a:t>
            </a:r>
            <a:r>
              <a:rPr lang="en-US" sz="2800" dirty="0" smtClean="0"/>
              <a:t> Yuliana, </a:t>
            </a:r>
            <a:r>
              <a:rPr lang="en-US" sz="2800" dirty="0" err="1" smtClean="0"/>
              <a:t>S.Kel</a:t>
            </a:r>
            <a:r>
              <a:rPr lang="en-US" sz="2800" dirty="0" smtClean="0"/>
              <a:t>., </a:t>
            </a:r>
            <a:r>
              <a:rPr lang="en-US" sz="2800" dirty="0" err="1" smtClean="0"/>
              <a:t>M.Si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9996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3705" y="0"/>
            <a:ext cx="110546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Pendekatan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Analisis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Kesesuaian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</a:t>
            </a:r>
            <a:r>
              <a:rPr lang="en-US" sz="4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umberdaya</a:t>
            </a:r>
            <a:endParaRPr lang="en-US" sz="4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Untuk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Ekowisata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Perairan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875932"/>
              </p:ext>
            </p:extLst>
          </p:nvPr>
        </p:nvGraphicFramePr>
        <p:xfrm>
          <a:off x="953705" y="747338"/>
          <a:ext cx="10577094" cy="3948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ouble Wave 3"/>
          <p:cNvSpPr/>
          <p:nvPr/>
        </p:nvSpPr>
        <p:spPr>
          <a:xfrm>
            <a:off x="6242252" y="4862986"/>
            <a:ext cx="5358055" cy="1515979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 SUMBERDAYA ALAM UNTUK KESESUAIAN EKOWISATA PERAIRAN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8542421" y="3969041"/>
            <a:ext cx="594379" cy="89394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6026" y="0"/>
            <a:ext cx="666855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POTENSI SUMBERDAYA ALAM </a:t>
            </a:r>
          </a:p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UNTUK WISATA ALAM </a:t>
            </a:r>
          </a:p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(Ecotourism)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8572" y="2171700"/>
            <a:ext cx="1003954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Ekosistem</a:t>
            </a:r>
            <a:r>
              <a:rPr lang="en-US" sz="3200" dirty="0" smtClean="0"/>
              <a:t> </a:t>
            </a:r>
            <a:r>
              <a:rPr lang="en-US" sz="3200" dirty="0" err="1" smtClean="0"/>
              <a:t>Darat</a:t>
            </a:r>
            <a:r>
              <a:rPr lang="en-US" sz="3200" dirty="0" smtClean="0"/>
              <a:t>, </a:t>
            </a:r>
            <a:r>
              <a:rPr lang="en-US" sz="3200" dirty="0" err="1" smtClean="0"/>
              <a:t>Ekosistem</a:t>
            </a:r>
            <a:r>
              <a:rPr lang="en-US" sz="3200" dirty="0" smtClean="0"/>
              <a:t> </a:t>
            </a:r>
            <a:r>
              <a:rPr lang="en-US" sz="3200" dirty="0" err="1" smtClean="0"/>
              <a:t>Perairan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Ekosistem</a:t>
            </a:r>
            <a:r>
              <a:rPr lang="en-US" sz="3200" dirty="0" smtClean="0"/>
              <a:t> yang </a:t>
            </a:r>
            <a:r>
              <a:rPr lang="en-US" sz="3200" dirty="0" err="1" smtClean="0"/>
              <a:t>spesifik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ditemukan</a:t>
            </a:r>
            <a:r>
              <a:rPr lang="en-US" sz="3200" dirty="0" smtClean="0"/>
              <a:t> </a:t>
            </a:r>
            <a:r>
              <a:rPr lang="en-US" sz="3200" dirty="0" err="1" smtClean="0"/>
              <a:t>didarat</a:t>
            </a:r>
            <a:endParaRPr lang="en-US" sz="3200" dirty="0" smtClean="0"/>
          </a:p>
          <a:p>
            <a:r>
              <a:rPr lang="en-US" sz="3200" dirty="0" smtClean="0"/>
              <a:t>    (</a:t>
            </a:r>
            <a:r>
              <a:rPr lang="en-US" sz="3200" dirty="0" err="1" smtClean="0"/>
              <a:t>Pegunungan</a:t>
            </a:r>
            <a:r>
              <a:rPr lang="en-US" sz="3200" dirty="0" smtClean="0"/>
              <a:t>, </a:t>
            </a:r>
            <a:r>
              <a:rPr lang="en-US" sz="3200" dirty="0" err="1" smtClean="0"/>
              <a:t>lembah</a:t>
            </a:r>
            <a:r>
              <a:rPr lang="en-US" sz="3200" dirty="0" smtClean="0"/>
              <a:t>, </a:t>
            </a:r>
            <a:r>
              <a:rPr lang="en-US" sz="3200" dirty="0" err="1" smtClean="0"/>
              <a:t>ngarai</a:t>
            </a:r>
            <a:r>
              <a:rPr lang="en-US" sz="3200" dirty="0" smtClean="0"/>
              <a:t>, </a:t>
            </a:r>
            <a:r>
              <a:rPr lang="en-US" sz="3200" dirty="0" err="1" smtClean="0"/>
              <a:t>pesiisr</a:t>
            </a:r>
            <a:r>
              <a:rPr lang="en-US" sz="32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Ekosistem</a:t>
            </a:r>
            <a:r>
              <a:rPr lang="en-US" sz="3200" dirty="0" smtClean="0"/>
              <a:t> </a:t>
            </a:r>
            <a:r>
              <a:rPr lang="en-US" sz="3200" dirty="0" err="1" smtClean="0"/>
              <a:t>Perairan</a:t>
            </a:r>
            <a:r>
              <a:rPr lang="en-US" sz="3200" dirty="0" smtClean="0"/>
              <a:t> </a:t>
            </a:r>
            <a:r>
              <a:rPr lang="en-US" sz="3200" dirty="0" err="1" smtClean="0"/>
              <a:t>darat</a:t>
            </a:r>
            <a:r>
              <a:rPr lang="en-US" sz="3200" dirty="0" smtClean="0"/>
              <a:t> (Sungai, </a:t>
            </a:r>
            <a:r>
              <a:rPr lang="en-US" sz="3200" dirty="0" err="1" smtClean="0"/>
              <a:t>danau</a:t>
            </a:r>
            <a:r>
              <a:rPr lang="en-US" sz="3200" dirty="0" smtClean="0"/>
              <a:t>, </a:t>
            </a:r>
            <a:r>
              <a:rPr lang="en-US" sz="3200" dirty="0" err="1" smtClean="0"/>
              <a:t>waduk</a:t>
            </a:r>
            <a:r>
              <a:rPr lang="en-US" sz="3200" dirty="0" smtClean="0"/>
              <a:t>, </a:t>
            </a:r>
            <a:r>
              <a:rPr lang="en-US" sz="3200" dirty="0" err="1" smtClean="0"/>
              <a:t>rawa</a:t>
            </a:r>
            <a:r>
              <a:rPr lang="en-US" sz="32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Ekosistem</a:t>
            </a:r>
            <a:r>
              <a:rPr lang="en-US" sz="3200" dirty="0" smtClean="0"/>
              <a:t> </a:t>
            </a:r>
            <a:r>
              <a:rPr lang="en-US" sz="3200" dirty="0" err="1" smtClean="0"/>
              <a:t>Laut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Pantai</a:t>
            </a:r>
            <a:r>
              <a:rPr lang="en-US" sz="3200" dirty="0" smtClean="0"/>
              <a:t> (Marine </a:t>
            </a:r>
            <a:r>
              <a:rPr lang="en-US" sz="3200" dirty="0" err="1" smtClean="0"/>
              <a:t>dan</a:t>
            </a:r>
            <a:r>
              <a:rPr lang="en-US" sz="3200" dirty="0" smtClean="0"/>
              <a:t> submarine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</a:t>
            </a:r>
            <a:r>
              <a:rPr lang="en-US" sz="3200" dirty="0" err="1" smtClean="0"/>
              <a:t>serta</a:t>
            </a:r>
            <a:r>
              <a:rPr lang="en-US" sz="3200" dirty="0" smtClean="0"/>
              <a:t> </a:t>
            </a:r>
            <a:r>
              <a:rPr lang="en-US" sz="3200" dirty="0" err="1" smtClean="0"/>
              <a:t>ekosistem</a:t>
            </a:r>
            <a:r>
              <a:rPr lang="en-US" sz="3200" dirty="0" smtClean="0"/>
              <a:t> </a:t>
            </a:r>
            <a:r>
              <a:rPr lang="en-US" sz="3200" dirty="0" err="1" smtClean="0"/>
              <a:t>pesisir</a:t>
            </a:r>
            <a:r>
              <a:rPr lang="en-US" sz="3200" dirty="0" smtClean="0"/>
              <a:t>/</a:t>
            </a:r>
            <a:r>
              <a:rPr lang="en-US" sz="3200" dirty="0" err="1" smtClean="0"/>
              <a:t>pantai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88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22932"/>
              </p:ext>
            </p:extLst>
          </p:nvPr>
        </p:nvGraphicFramePr>
        <p:xfrm>
          <a:off x="1792514" y="327780"/>
          <a:ext cx="9572172" cy="510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724">
                  <a:extLst>
                    <a:ext uri="{9D8B030D-6E8A-4147-A177-3AD203B41FA5}">
                      <a16:colId xmlns:a16="http://schemas.microsoft.com/office/drawing/2014/main" val="2695676597"/>
                    </a:ext>
                  </a:extLst>
                </a:gridCol>
                <a:gridCol w="3521713">
                  <a:extLst>
                    <a:ext uri="{9D8B030D-6E8A-4147-A177-3AD203B41FA5}">
                      <a16:colId xmlns:a16="http://schemas.microsoft.com/office/drawing/2014/main" val="2852754270"/>
                    </a:ext>
                  </a:extLst>
                </a:gridCol>
                <a:gridCol w="2859735">
                  <a:extLst>
                    <a:ext uri="{9D8B030D-6E8A-4147-A177-3AD203B41FA5}">
                      <a16:colId xmlns:a16="http://schemas.microsoft.com/office/drawing/2014/main" val="28885976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Wisata Pantai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Wisata Bahari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Wisata Perairan</a:t>
                      </a:r>
                      <a:r>
                        <a:rPr lang="en-US" sz="2000" baseline="0" dirty="0" smtClean="0"/>
                        <a:t> Darat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856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Rekreasi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Panorama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Resort/</a:t>
                      </a:r>
                      <a:r>
                        <a:rPr lang="en-US" sz="2000" dirty="0" err="1" smtClean="0"/>
                        <a:t>Peristirahatam</a:t>
                      </a:r>
                      <a:endParaRPr lang="en-US" sz="2000" dirty="0" smtClean="0"/>
                    </a:p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Berenang, berjemur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Olahraga</a:t>
                      </a:r>
                      <a:r>
                        <a:rPr lang="en-US" sz="2000" baseline="0" dirty="0" smtClean="0"/>
                        <a:t> pantai (voli pantai, lempar cakram, dll)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Berperahu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Memancing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Wisata Mangrove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Rekreasi</a:t>
                      </a:r>
                      <a:r>
                        <a:rPr lang="en-US" sz="2000" baseline="0" dirty="0" smtClean="0"/>
                        <a:t> Pantai dan Laut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Resort/</a:t>
                      </a:r>
                      <a:r>
                        <a:rPr lang="en-US" sz="2000" dirty="0" err="1" smtClean="0"/>
                        <a:t>Peristirahatam</a:t>
                      </a:r>
                      <a:endParaRPr lang="en-US" sz="2000" dirty="0" smtClean="0"/>
                    </a:p>
                    <a:p>
                      <a:pPr marL="34290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Wisata selam dan snorkeling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Surfing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Wisata Lamun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Wisata Satwa</a:t>
                      </a:r>
                      <a:r>
                        <a:rPr lang="en-US" sz="2000" baseline="0" dirty="0" smtClean="0"/>
                        <a:t> (Penyu, lumba-lumba, burung, dl)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Rekreasi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Panorama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Duduk santai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Berenang/berendam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Berperahu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 smtClean="0"/>
                        <a:t>Mmemancing</a:t>
                      </a:r>
                      <a:endParaRPr lang="en-US" sz="2000" dirty="0" smtClean="0"/>
                    </a:p>
                    <a:p>
                      <a:pPr marL="34290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Berkemah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Wisata</a:t>
                      </a:r>
                      <a:r>
                        <a:rPr lang="en-US" sz="2000" baseline="0" dirty="0" smtClean="0"/>
                        <a:t> Satwa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Tracking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134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7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5059" y="446038"/>
            <a:ext cx="1059385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Daya dukung 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carrying capacity 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lingkungan secara umum dapat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diartikansebagai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kemampuan lingkungan (alam) untuk mendukung kehidupan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manusiaatau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benda hidup lainnya. </a:t>
            </a:r>
            <a:endParaRPr lang="en-US" sz="3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Menurut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Clark (1966), bahwa daya dukung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adalahsuatu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cara untuk menyatakan batas-batas penggunaan terhadap sumberdaya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Analisis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daya dukung merupakan salah satu pendekatan bahwa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alammempunyai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batas maksimum untuk menerima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yang dilakukan oleh manusia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 kurun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waktu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tertentu.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Kajian daya dukung wisata bahari bertujuan untuk menentukan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jumlahmaksimum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pengujung wisata yang masih ditolerir suatu kawasan wisata. </a:t>
            </a:r>
            <a:endParaRPr lang="en-US" sz="3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08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088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211" y="3873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000000"/>
                </a:solidFill>
                <a:latin typeface="ff7"/>
              </a:rPr>
              <a:t>Aspek Ekologi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75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6320" y="947619"/>
            <a:ext cx="108737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Konsep</a:t>
            </a:r>
            <a:r>
              <a:rPr lang="en-US" sz="2800" b="1" dirty="0"/>
              <a:t> </a:t>
            </a:r>
            <a:r>
              <a:rPr lang="en-US" sz="2800" b="1" dirty="0" err="1"/>
              <a:t>wisata</a:t>
            </a:r>
            <a:r>
              <a:rPr lang="en-US" sz="2800" b="1" dirty="0"/>
              <a:t> yang </a:t>
            </a:r>
            <a:r>
              <a:rPr lang="en-US" sz="2800" b="1" dirty="0" err="1"/>
              <a:t>berkelanjutan</a:t>
            </a:r>
            <a:r>
              <a:rPr lang="en-US" sz="2800" b="1" dirty="0"/>
              <a:t> </a:t>
            </a:r>
            <a:r>
              <a:rPr lang="en-US" sz="2800" dirty="0"/>
              <a:t>(</a:t>
            </a:r>
            <a:r>
              <a:rPr lang="en-US" sz="2800" b="1" i="1" dirty="0"/>
              <a:t>Sustainable Tourism</a:t>
            </a:r>
            <a:r>
              <a:rPr lang="en-US" sz="2800" dirty="0"/>
              <a:t>)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diilhami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konsep</a:t>
            </a:r>
            <a:r>
              <a:rPr lang="en-US" sz="2800" dirty="0"/>
              <a:t> </a:t>
            </a:r>
            <a:r>
              <a:rPr lang="en-US" sz="2800" dirty="0" err="1"/>
              <a:t>pembangunan</a:t>
            </a:r>
            <a:r>
              <a:rPr lang="en-US" sz="2800" dirty="0"/>
              <a:t> </a:t>
            </a:r>
            <a:r>
              <a:rPr lang="en-US" sz="2800" dirty="0" err="1"/>
              <a:t>berkelanjutan</a:t>
            </a:r>
            <a:r>
              <a:rPr lang="en-US" sz="2800" dirty="0"/>
              <a:t>. </a:t>
            </a:r>
            <a:r>
              <a:rPr lang="en-US" sz="2800" dirty="0" err="1"/>
              <a:t>Sebagaimana</a:t>
            </a:r>
            <a:r>
              <a:rPr lang="en-US" sz="2800" dirty="0"/>
              <a:t> </a:t>
            </a:r>
            <a:r>
              <a:rPr lang="en-US" sz="2800" dirty="0" err="1"/>
              <a:t>pembangunan</a:t>
            </a:r>
            <a:r>
              <a:rPr lang="en-US" sz="2800" dirty="0"/>
              <a:t> </a:t>
            </a:r>
            <a:r>
              <a:rPr lang="en-US" sz="2800" dirty="0" err="1"/>
              <a:t>berkelanjutan</a:t>
            </a:r>
            <a:r>
              <a:rPr lang="en-US" sz="2800" dirty="0"/>
              <a:t>,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pembangunan</a:t>
            </a:r>
            <a:r>
              <a:rPr lang="en-US" sz="2800" dirty="0"/>
              <a:t> </a:t>
            </a:r>
            <a:r>
              <a:rPr lang="en-US" sz="2800" dirty="0" err="1"/>
              <a:t>pariwisata</a:t>
            </a:r>
            <a:r>
              <a:rPr lang="en-US" sz="2800" dirty="0"/>
              <a:t> </a:t>
            </a:r>
            <a:r>
              <a:rPr lang="en-US" sz="2800" dirty="0" err="1"/>
              <a:t>berkelanjutan</a:t>
            </a:r>
            <a:r>
              <a:rPr lang="en-US" sz="2800" dirty="0"/>
              <a:t> </a:t>
            </a:r>
            <a:r>
              <a:rPr lang="en-US" sz="2800" dirty="0" err="1"/>
              <a:t>didefinisikan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pembangunan</a:t>
            </a:r>
            <a:r>
              <a:rPr lang="en-US" sz="2800" dirty="0"/>
              <a:t> </a:t>
            </a:r>
            <a:r>
              <a:rPr lang="en-US" sz="2800" dirty="0" err="1"/>
              <a:t>wisata</a:t>
            </a:r>
            <a:r>
              <a:rPr lang="en-US" sz="2800" dirty="0"/>
              <a:t> yang </a:t>
            </a: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dirty="0" err="1"/>
              <a:t>dampak</a:t>
            </a:r>
            <a:r>
              <a:rPr lang="en-US" sz="2800" dirty="0"/>
              <a:t> minimal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,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dampak</a:t>
            </a:r>
            <a:r>
              <a:rPr lang="en-US" sz="2800" dirty="0"/>
              <a:t> yang </a:t>
            </a:r>
            <a:r>
              <a:rPr lang="en-US" sz="2800" dirty="0" err="1"/>
              <a:t>menguntungkan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komunitas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lokal</a:t>
            </a:r>
            <a:r>
              <a:rPr lang="en-US" sz="2800" dirty="0"/>
              <a:t>,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pendidikan</a:t>
            </a:r>
            <a:r>
              <a:rPr lang="en-US" sz="2800" dirty="0"/>
              <a:t> </a:t>
            </a:r>
            <a:r>
              <a:rPr lang="en-US" sz="2800" dirty="0" err="1"/>
              <a:t>konservasi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 smtClean="0"/>
              <a:t>pengunjung</a:t>
            </a:r>
            <a:endParaRPr lang="en-US" sz="2800" dirty="0" smtClean="0"/>
          </a:p>
          <a:p>
            <a:pPr algn="ctr"/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err="1"/>
              <a:t>Mc.Minn</a:t>
            </a:r>
            <a:r>
              <a:rPr lang="en-US" sz="2800" dirty="0"/>
              <a:t>, </a:t>
            </a:r>
            <a:r>
              <a:rPr lang="en-US" sz="2800" dirty="0" smtClean="0"/>
              <a:t>1997)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3443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863" t="6510" r="19401" b="20052"/>
          <a:stretch/>
        </p:blipFill>
        <p:spPr>
          <a:xfrm>
            <a:off x="2269786" y="0"/>
            <a:ext cx="9922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8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912" y="258001"/>
            <a:ext cx="9206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Tahap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Perencanaan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Pariwisata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77121145"/>
              </p:ext>
            </p:extLst>
          </p:nvPr>
        </p:nvGraphicFramePr>
        <p:xfrm>
          <a:off x="3289300" y="118133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402580" y="3947847"/>
            <a:ext cx="6014720" cy="1510208"/>
            <a:chOff x="2113279" y="1719420"/>
            <a:chExt cx="6014720" cy="1510208"/>
          </a:xfrm>
        </p:grpSpPr>
        <p:sp>
          <p:nvSpPr>
            <p:cNvPr id="5" name="Rectangle 4"/>
            <p:cNvSpPr/>
            <p:nvPr/>
          </p:nvSpPr>
          <p:spPr>
            <a:xfrm>
              <a:off x="2113279" y="2189038"/>
              <a:ext cx="6014720" cy="104059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2113279" y="1719420"/>
              <a:ext cx="6014720" cy="1040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675" tIns="66675" rIns="66675" bIns="66675" numCol="1" spcCol="1270" anchor="b" anchorCtr="0">
              <a:noAutofit/>
            </a:bodyPr>
            <a:lstStyle/>
            <a:p>
              <a:pPr lvl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/>
                <a:t>Koordinasi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antar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rencana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Sektoral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Terkait</a:t>
              </a:r>
              <a:endParaRPr lang="en-US" sz="32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02580" y="4819972"/>
            <a:ext cx="6014720" cy="1678673"/>
            <a:chOff x="2113279" y="1550955"/>
            <a:chExt cx="6014720" cy="1678673"/>
          </a:xfrm>
        </p:grpSpPr>
        <p:sp>
          <p:nvSpPr>
            <p:cNvPr id="8" name="Rectangle 7"/>
            <p:cNvSpPr/>
            <p:nvPr/>
          </p:nvSpPr>
          <p:spPr>
            <a:xfrm>
              <a:off x="2113279" y="2189038"/>
              <a:ext cx="6014720" cy="104059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2113279" y="1550955"/>
              <a:ext cx="6014720" cy="1040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675" tIns="66675" rIns="66675" bIns="66675" numCol="1" spcCol="1270" anchor="b" anchorCtr="0">
              <a:noAutofit/>
            </a:bodyPr>
            <a:lstStyle/>
            <a:p>
              <a:pPr lvl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/>
                <a:t>Penyusunan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Perencanaan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dan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Pengembangan</a:t>
              </a:r>
              <a:r>
                <a:rPr lang="en-US" sz="3200" kern="1200" dirty="0" smtClean="0"/>
                <a:t> Wilayah </a:t>
              </a:r>
              <a:endParaRPr lang="en-US" sz="3200" kern="1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02580" y="5659309"/>
            <a:ext cx="6014720" cy="10405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675" tIns="66675" rIns="66675" bIns="66675" numCol="1" spcCol="1270" anchor="b" anchorCtr="0">
            <a:noAutofit/>
          </a:bodyPr>
          <a:lstStyle/>
          <a:p>
            <a:pPr lvl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/>
              <a:t>Penyusunan</a:t>
            </a:r>
            <a:r>
              <a:rPr lang="en-US" sz="3200" kern="1200" dirty="0" smtClean="0"/>
              <a:t> </a:t>
            </a:r>
            <a:r>
              <a:rPr lang="en-US" sz="3200" kern="1200" dirty="0" err="1" smtClean="0"/>
              <a:t>Strategi</a:t>
            </a:r>
            <a:r>
              <a:rPr lang="en-US" sz="3200" kern="1200" dirty="0" smtClean="0"/>
              <a:t> </a:t>
            </a:r>
            <a:r>
              <a:rPr lang="en-US" sz="3200" kern="1200" dirty="0" err="1" smtClean="0"/>
              <a:t>Implementasi</a:t>
            </a:r>
            <a:endParaRPr lang="en-US" sz="3200" kern="1200" dirty="0"/>
          </a:p>
        </p:txBody>
      </p:sp>
    </p:spTree>
    <p:extLst>
      <p:ext uri="{BB962C8B-B14F-4D97-AF65-F5344CB8AC3E}">
        <p14:creationId xmlns:p14="http://schemas.microsoft.com/office/powerpoint/2010/main" val="2507660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3700" y="674638"/>
            <a:ext cx="89535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Ekowisata</a:t>
            </a:r>
            <a:r>
              <a:rPr lang="en-US" sz="2800" dirty="0" smtClean="0"/>
              <a:t> </a:t>
            </a:r>
            <a:r>
              <a:rPr lang="en-US" sz="2800" dirty="0" err="1"/>
              <a:t>menganut</a:t>
            </a:r>
            <a:r>
              <a:rPr lang="en-US" sz="2800" dirty="0"/>
              <a:t> </a:t>
            </a:r>
            <a:r>
              <a:rPr lang="en-US" sz="2800" dirty="0" err="1"/>
              <a:t>prinsip-prinsip</a:t>
            </a:r>
            <a:r>
              <a:rPr lang="en-US" sz="2800" dirty="0"/>
              <a:t> </a:t>
            </a:r>
            <a:r>
              <a:rPr lang="en-US" sz="2800" dirty="0" err="1"/>
              <a:t>pariwisata</a:t>
            </a:r>
            <a:r>
              <a:rPr lang="en-US" sz="2800" dirty="0"/>
              <a:t> yang </a:t>
            </a:r>
            <a:r>
              <a:rPr lang="en-US" sz="2800" dirty="0" err="1"/>
              <a:t>berkelanjutan</a:t>
            </a:r>
            <a:r>
              <a:rPr lang="en-US" sz="2800" dirty="0"/>
              <a:t> </a:t>
            </a:r>
            <a:r>
              <a:rPr lang="en-US" sz="2800" dirty="0" err="1"/>
              <a:t>yaitu</a:t>
            </a:r>
            <a:r>
              <a:rPr lang="en-US" sz="2800" dirty="0"/>
              <a:t>: </a:t>
            </a:r>
            <a:endParaRPr lang="en-US" sz="2800" dirty="0" smtClean="0"/>
          </a:p>
          <a:p>
            <a:pPr marL="514350" indent="-514350">
              <a:buAutoNum type="alphaLcPeriod"/>
            </a:pPr>
            <a:r>
              <a:rPr lang="en-US" sz="2800" dirty="0" err="1" smtClean="0"/>
              <a:t>Berperan</a:t>
            </a:r>
            <a:r>
              <a:rPr lang="en-US" sz="2800" dirty="0" smtClean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konservasi</a:t>
            </a:r>
            <a:r>
              <a:rPr lang="en-US" sz="2800" dirty="0"/>
              <a:t> </a:t>
            </a:r>
            <a:r>
              <a:rPr lang="en-US" sz="2800" dirty="0" err="1"/>
              <a:t>alam</a:t>
            </a:r>
            <a:r>
              <a:rPr lang="en-US" sz="2800" dirty="0"/>
              <a:t> &amp; </a:t>
            </a:r>
            <a:r>
              <a:rPr lang="en-US" sz="2800" dirty="0" err="1"/>
              <a:t>warisan</a:t>
            </a:r>
            <a:r>
              <a:rPr lang="en-US" sz="2800" dirty="0"/>
              <a:t> </a:t>
            </a:r>
            <a:r>
              <a:rPr lang="en-US" sz="2800" dirty="0" err="1"/>
              <a:t>kebudayaan</a:t>
            </a:r>
            <a:r>
              <a:rPr lang="en-US" sz="2800" dirty="0"/>
              <a:t>. </a:t>
            </a:r>
            <a:endParaRPr lang="en-US" sz="2800" dirty="0" smtClean="0"/>
          </a:p>
          <a:p>
            <a:pPr marL="514350" indent="-514350">
              <a:buAutoNum type="alphaLcPeriod"/>
            </a:pPr>
            <a:r>
              <a:rPr lang="en-US" sz="2800" dirty="0" err="1" smtClean="0"/>
              <a:t>Mengikutsertakan</a:t>
            </a:r>
            <a:r>
              <a:rPr lang="en-US" sz="2800" dirty="0" smtClean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pribumi</a:t>
            </a:r>
            <a:r>
              <a:rPr lang="en-US" sz="2800" dirty="0"/>
              <a:t>/</a:t>
            </a:r>
            <a:r>
              <a:rPr lang="en-US" sz="2800" dirty="0" err="1"/>
              <a:t>lokal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perencanaan</a:t>
            </a:r>
            <a:r>
              <a:rPr lang="en-US" sz="2800" dirty="0"/>
              <a:t>, </a:t>
            </a:r>
            <a:r>
              <a:rPr lang="en-US" sz="2800" dirty="0" err="1"/>
              <a:t>pengembangan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operasional</a:t>
            </a:r>
            <a:r>
              <a:rPr lang="en-US" sz="2800" dirty="0"/>
              <a:t>. </a:t>
            </a:r>
            <a:endParaRPr lang="en-US" sz="2800" dirty="0" smtClean="0"/>
          </a:p>
          <a:p>
            <a:pPr marL="514350" indent="-514350">
              <a:buAutoNum type="alphaLcPeriod"/>
            </a:pPr>
            <a:r>
              <a:rPr lang="en-US" sz="2800" dirty="0" err="1" smtClean="0"/>
              <a:t>Menampilkan</a:t>
            </a:r>
            <a:r>
              <a:rPr lang="en-US" sz="2800" dirty="0" smtClean="0"/>
              <a:t> </a:t>
            </a:r>
            <a:r>
              <a:rPr lang="en-US" sz="2800" dirty="0" err="1"/>
              <a:t>alam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warisan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wisata</a:t>
            </a:r>
            <a:r>
              <a:rPr lang="en-US" sz="2800" dirty="0"/>
              <a:t>. </a:t>
            </a:r>
            <a:endParaRPr lang="en-US" sz="2800" dirty="0" smtClean="0"/>
          </a:p>
          <a:p>
            <a:pPr marL="514350" indent="-514350">
              <a:buAutoNum type="alphaLcPeriod"/>
            </a:pP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/>
              <a:t>perjalanan</a:t>
            </a:r>
            <a:r>
              <a:rPr lang="en-US" sz="2800" dirty="0"/>
              <a:t> </a:t>
            </a:r>
            <a:r>
              <a:rPr lang="en-US" sz="2800" dirty="0" err="1"/>
              <a:t>wisata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independent </a:t>
            </a:r>
            <a:r>
              <a:rPr lang="en-US" sz="2800" dirty="0" err="1"/>
              <a:t>maupun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(TIES, 2004).</a:t>
            </a:r>
          </a:p>
        </p:txBody>
      </p:sp>
    </p:spTree>
    <p:extLst>
      <p:ext uri="{BB962C8B-B14F-4D97-AF65-F5344CB8AC3E}">
        <p14:creationId xmlns:p14="http://schemas.microsoft.com/office/powerpoint/2010/main" val="1018291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EKOWISATA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68162"/>
            <a:ext cx="10614454" cy="35814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</a:rPr>
              <a:t>Ekowisata pertama dikenalkan Tahun 1990 dengan dibentuknya “The Ecotourism Society” . Organisasi ini melakukan perjalanan wisata ke  daerah alami dengan tujuan mengkonservasi lingkungan dan   melestarikan kehidupan dan kesejahteraan </a:t>
            </a:r>
            <a:r>
              <a:rPr lang="en-US" sz="2400" dirty="0" err="1">
                <a:solidFill>
                  <a:schemeClr val="tx1"/>
                </a:solidFill>
              </a:rPr>
              <a:t>penduudk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setempak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nl-NL" sz="2400" dirty="0"/>
              <a:t>(Blangy dan Wood, 1993 dalam Linberg dan Hawkins, 1993)</a:t>
            </a:r>
            <a:endParaRPr lang="en-US" sz="2400" dirty="0"/>
          </a:p>
          <a:p>
            <a:pPr algn="just"/>
            <a:r>
              <a:rPr lang="en-US" sz="2400" dirty="0" smtClean="0"/>
              <a:t>Ekowisata </a:t>
            </a:r>
            <a:r>
              <a:rPr lang="en-US" sz="2400" dirty="0"/>
              <a:t>adalah perjalanan bertanggung jawab </a:t>
            </a:r>
            <a:r>
              <a:rPr lang="en-US" sz="2400" dirty="0" smtClean="0"/>
              <a:t>ke tempat </a:t>
            </a:r>
            <a:r>
              <a:rPr lang="en-US" sz="2400" dirty="0"/>
              <a:t>alami yang mendukung upaya pelestarian </a:t>
            </a:r>
            <a:r>
              <a:rPr lang="en-US" sz="2400" dirty="0" smtClean="0"/>
              <a:t>dan edukasi </a:t>
            </a:r>
            <a:r>
              <a:rPr lang="en-US" sz="2400" dirty="0"/>
              <a:t>lingkungan (alam &amp; budaya), secara </a:t>
            </a:r>
            <a:r>
              <a:rPr lang="en-US" sz="2400" dirty="0" smtClean="0"/>
              <a:t>sosial- ekonomi </a:t>
            </a:r>
            <a:r>
              <a:rPr lang="en-US" sz="2400" dirty="0"/>
              <a:t>memberikan manfaat langsung </a:t>
            </a:r>
            <a:r>
              <a:rPr lang="en-US" sz="2400" dirty="0" smtClean="0"/>
              <a:t>kepada masyarakat </a:t>
            </a:r>
            <a:r>
              <a:rPr lang="en-US" sz="2400" dirty="0"/>
              <a:t>dan pemerintah setempat dari generasi </a:t>
            </a:r>
            <a:r>
              <a:rPr lang="en-US" sz="2400" dirty="0" smtClean="0"/>
              <a:t>ke generasi</a:t>
            </a:r>
            <a:r>
              <a:rPr lang="en-US" sz="2400" dirty="0"/>
              <a:t>. (</a:t>
            </a:r>
            <a:r>
              <a:rPr lang="en-US" sz="2400" dirty="0" err="1"/>
              <a:t>Kemenparekraf</a:t>
            </a:r>
            <a:r>
              <a:rPr lang="en-US" sz="2400" dirty="0"/>
              <a:t> &amp; </a:t>
            </a:r>
            <a:r>
              <a:rPr lang="en-US" sz="2400" dirty="0" err="1"/>
              <a:t>Indecon</a:t>
            </a:r>
            <a:r>
              <a:rPr lang="en-US" sz="2400" dirty="0"/>
              <a:t> 2023</a:t>
            </a:r>
            <a:r>
              <a:rPr lang="en-US" sz="2400" dirty="0" smtClean="0"/>
              <a:t>).</a:t>
            </a:r>
          </a:p>
          <a:p>
            <a:pPr algn="just"/>
            <a:r>
              <a:rPr lang="en-US" sz="2400" dirty="0"/>
              <a:t>Ekowisata adalah perjalanan bertanggung jawab </a:t>
            </a:r>
            <a:r>
              <a:rPr lang="en-US" sz="2400" dirty="0" smtClean="0"/>
              <a:t>secara ekologis</a:t>
            </a:r>
            <a:r>
              <a:rPr lang="en-US" sz="2400" dirty="0"/>
              <a:t>, mengunjungi daerah yang masih asli </a:t>
            </a:r>
            <a:r>
              <a:rPr lang="en-US" sz="2400" dirty="0" smtClean="0"/>
              <a:t>untuk </a:t>
            </a:r>
            <a:r>
              <a:rPr lang="en-US" sz="2400" dirty="0"/>
              <a:t>menikmati dan menghargai keindahan </a:t>
            </a:r>
            <a:r>
              <a:rPr lang="en-US" sz="2400" dirty="0" smtClean="0"/>
              <a:t>alam (</a:t>
            </a:r>
            <a:r>
              <a:rPr lang="en-US" sz="2400" dirty="0"/>
              <a:t>termasuk kebudayaan lokal) dan </a:t>
            </a:r>
            <a:r>
              <a:rPr lang="en-US" sz="2400" dirty="0" smtClean="0"/>
              <a:t>mempromosikan konservasi</a:t>
            </a:r>
            <a:r>
              <a:rPr lang="en-US" sz="2400" dirty="0"/>
              <a:t>. (World Conservation Union - 2023)</a:t>
            </a:r>
          </a:p>
        </p:txBody>
      </p:sp>
    </p:spTree>
    <p:extLst>
      <p:ext uri="{BB962C8B-B14F-4D97-AF65-F5344CB8AC3E}">
        <p14:creationId xmlns:p14="http://schemas.microsoft.com/office/powerpoint/2010/main" val="75145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PRODUK EKOWISATA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3695700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Produk Wisata adalah </a:t>
            </a:r>
            <a:r>
              <a:rPr lang="en-US" sz="2800" dirty="0" smtClean="0"/>
              <a:t>kombinasi elemen </a:t>
            </a:r>
            <a:r>
              <a:rPr lang="en-US" sz="2800" dirty="0"/>
              <a:t>berwujud dan tidak </a:t>
            </a:r>
            <a:r>
              <a:rPr lang="en-US" sz="2800" dirty="0" smtClean="0"/>
              <a:t>berwujud seperti </a:t>
            </a:r>
            <a:r>
              <a:rPr lang="en-US" sz="2800" dirty="0"/>
              <a:t>sumber daya alam, sumber </a:t>
            </a:r>
            <a:r>
              <a:rPr lang="en-US" sz="2800" dirty="0" smtClean="0"/>
              <a:t>daya budaya</a:t>
            </a:r>
            <a:r>
              <a:rPr lang="en-US" sz="2800" dirty="0"/>
              <a:t>, sumber daya buatan, daya </a:t>
            </a:r>
            <a:r>
              <a:rPr lang="en-US" sz="2800" dirty="0" smtClean="0"/>
              <a:t>tarik wisata</a:t>
            </a:r>
            <a:r>
              <a:rPr lang="en-US" sz="2800" dirty="0"/>
              <a:t>, fasilitas, pelayanan dan </a:t>
            </a:r>
            <a:r>
              <a:rPr lang="en-US" sz="2800" dirty="0" smtClean="0"/>
              <a:t>kegiatan wisata </a:t>
            </a:r>
            <a:r>
              <a:rPr lang="en-US" sz="2800" dirty="0"/>
              <a:t>dalam tematik tertentu; </a:t>
            </a:r>
            <a:r>
              <a:rPr lang="en-US" sz="2800" dirty="0" smtClean="0"/>
              <a:t>yang memberikan </a:t>
            </a:r>
            <a:r>
              <a:rPr lang="en-US" sz="2800" dirty="0"/>
              <a:t>pengalaman total </a:t>
            </a:r>
            <a:r>
              <a:rPr lang="en-US" sz="2800" dirty="0" smtClean="0"/>
              <a:t>bagi wisatawan.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986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PRINSI EKOWISATA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54" y="1730767"/>
            <a:ext cx="12212754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3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071" y="402280"/>
            <a:ext cx="6805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Awal Perkembangan Ekowisata di Indonesia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4347" y="1037669"/>
            <a:ext cx="10627435" cy="101566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Ekowisata mulai menjadi isu nasional di Indonesia sejak digelarnya seminar dan lokakarya nasional yang diselenggarakan oleh Pact-Indonesia dan WALHI, Bulan April 1995 di Wisma Kinasih Bogor.</a:t>
            </a:r>
          </a:p>
        </p:txBody>
      </p:sp>
      <p:sp>
        <p:nvSpPr>
          <p:cNvPr id="4" name="Rectangle 3"/>
          <p:cNvSpPr/>
          <p:nvPr/>
        </p:nvSpPr>
        <p:spPr>
          <a:xfrm>
            <a:off x="864346" y="2029303"/>
            <a:ext cx="10627434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Pada bulan Juli 1996 di Bali diselenggarakan Lokakarya Nasional kedua, dalam acara tersebut terbentuk  sebuah forum, yaitu Masyarakat Ekowisata indonesia (MEI). </a:t>
            </a:r>
          </a:p>
        </p:txBody>
      </p:sp>
      <p:sp>
        <p:nvSpPr>
          <p:cNvPr id="5" name="Rectangle 4"/>
          <p:cNvSpPr/>
          <p:nvPr/>
        </p:nvSpPr>
        <p:spPr>
          <a:xfrm>
            <a:off x="864346" y="2762612"/>
            <a:ext cx="10627435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Gerakan</a:t>
            </a:r>
            <a:r>
              <a:rPr lang="en-US" sz="2000" dirty="0"/>
              <a:t> ekowisata nasional mencapai titik-titik </a:t>
            </a:r>
            <a:r>
              <a:rPr lang="en-US" sz="2000" dirty="0" err="1"/>
              <a:t>tonggaknya</a:t>
            </a:r>
            <a:r>
              <a:rPr lang="en-US" sz="2000" dirty="0"/>
              <a:t>, antara lain dengan pengembangan ekowisata di Kepulauan Seribu, di Tanjung Puting (Kalimantan), Gunung Halimun (Jawa Barat) Gunung </a:t>
            </a:r>
            <a:r>
              <a:rPr lang="en-US" sz="2000" dirty="0" err="1"/>
              <a:t>Leuser</a:t>
            </a:r>
            <a:r>
              <a:rPr lang="en-US" sz="2000" dirty="0"/>
              <a:t> (Sumatera) dan lain-lain.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42792"/>
          <a:stretch/>
        </p:blipFill>
        <p:spPr>
          <a:xfrm>
            <a:off x="1789781" y="3778275"/>
            <a:ext cx="8943533" cy="29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10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69" y="471834"/>
            <a:ext cx="11013297" cy="62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3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22464443"/>
              </p:ext>
            </p:extLst>
          </p:nvPr>
        </p:nvGraphicFramePr>
        <p:xfrm>
          <a:off x="3952240" y="1600200"/>
          <a:ext cx="7454900" cy="451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925646" y="269855"/>
            <a:ext cx="11266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Tiga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syarat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objek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wisata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yang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menarik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5106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2810" y="642552"/>
            <a:ext cx="101819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Daya tarik wisata (tourism attraction) menurut Undang-Undang Republik Indonesia No. 10 </a:t>
            </a:r>
            <a:r>
              <a:rPr lang="en-US" sz="3600" dirty="0" smtClean="0"/>
              <a:t>Tahun </a:t>
            </a:r>
            <a:r>
              <a:rPr lang="en-US" sz="3600" dirty="0"/>
              <a:t>2009, didefinisikan sebagai segala sesuatu yang memiliki </a:t>
            </a:r>
            <a:r>
              <a:rPr lang="en-US" sz="3600" i="1" dirty="0">
                <a:solidFill>
                  <a:schemeClr val="accent2">
                    <a:lumMod val="50000"/>
                  </a:schemeClr>
                </a:solidFill>
              </a:rPr>
              <a:t>keunikan</a:t>
            </a:r>
            <a:r>
              <a:rPr lang="en-US" sz="3600" dirty="0"/>
              <a:t>, </a:t>
            </a:r>
            <a:r>
              <a:rPr lang="en-US" sz="3600" i="1" dirty="0">
                <a:solidFill>
                  <a:srgbClr val="FF0000"/>
                </a:solidFill>
              </a:rPr>
              <a:t>kemudahan</a:t>
            </a:r>
            <a:r>
              <a:rPr lang="en-US" sz="3600" dirty="0"/>
              <a:t>, dan 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nilai yang berupa keanekaragaman kekayaan alam</a:t>
            </a:r>
            <a:r>
              <a:rPr lang="en-US" sz="3600" dirty="0"/>
              <a:t>, </a:t>
            </a:r>
            <a:r>
              <a:rPr lang="en-US" sz="3600" i="1" dirty="0">
                <a:solidFill>
                  <a:srgbClr val="00B050"/>
                </a:solidFill>
              </a:rPr>
              <a:t>budaya</a:t>
            </a:r>
            <a:r>
              <a:rPr lang="en-US" sz="3600" dirty="0"/>
              <a:t>, dan </a:t>
            </a:r>
            <a:r>
              <a:rPr lang="en-US" sz="3600" i="1" dirty="0">
                <a:solidFill>
                  <a:schemeClr val="accent2">
                    <a:lumMod val="50000"/>
                  </a:schemeClr>
                </a:solidFill>
              </a:rPr>
              <a:t>hasil buatan manusia yang menjadi sasaran atau kunjungan wisatawan.</a:t>
            </a:r>
          </a:p>
        </p:txBody>
      </p:sp>
    </p:spTree>
    <p:extLst>
      <p:ext uri="{BB962C8B-B14F-4D97-AF65-F5344CB8AC3E}">
        <p14:creationId xmlns:p14="http://schemas.microsoft.com/office/powerpoint/2010/main" val="654462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5172619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619902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4461</TotalTime>
  <Words>929</Words>
  <Application>Microsoft Office PowerPoint</Application>
  <PresentationFormat>Widescreen</PresentationFormat>
  <Paragraphs>121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ff7</vt:lpstr>
      <vt:lpstr>Franklin Gothic Book</vt:lpstr>
      <vt:lpstr>Times New Roman</vt:lpstr>
      <vt:lpstr>Crop</vt:lpstr>
      <vt:lpstr>PowerPoint Presentation</vt:lpstr>
      <vt:lpstr>EKOWISATA</vt:lpstr>
      <vt:lpstr>PRODUK EKOWISATA</vt:lpstr>
      <vt:lpstr>PRINSI EKOWISATA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86</cp:revision>
  <dcterms:created xsi:type="dcterms:W3CDTF">2020-10-08T02:26:18Z</dcterms:created>
  <dcterms:modified xsi:type="dcterms:W3CDTF">2024-05-16T01:11:47Z</dcterms:modified>
</cp:coreProperties>
</file>