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Gagalin" charset="1" panose="00000500000000000000"/>
      <p:regular r:id="rId15"/>
    </p:embeddedFont>
    <p:embeddedFont>
      <p:font typeface="Balsamiq Sans" charset="1" panose="02000603000000000000"/>
      <p:regular r:id="rId16"/>
    </p:embeddedFont>
    <p:embeddedFont>
      <p:font typeface="Balsamiq Sans Bold" charset="1" panose="02000603000000000000"/>
      <p:regular r:id="rId17"/>
    </p:embeddedFont>
    <p:embeddedFont>
      <p:font typeface="League Spartan"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6.png" Type="http://schemas.openxmlformats.org/officeDocument/2006/relationships/image"/><Relationship Id="rId13" Target="../media/image7.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28.png" Type="http://schemas.openxmlformats.org/officeDocument/2006/relationships/image"/><Relationship Id="rId13" Target="../media/image29.svg" Type="http://schemas.openxmlformats.org/officeDocument/2006/relationships/image"/><Relationship Id="rId14" Target="../media/image30.jpe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jpeg" Type="http://schemas.openxmlformats.org/officeDocument/2006/relationships/image"/><Relationship Id="rId11" Target="../media/image3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4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DFA"/>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021803" y="5382657"/>
            <a:ext cx="14244394" cy="3739153"/>
          </a:xfrm>
          <a:custGeom>
            <a:avLst/>
            <a:gdLst/>
            <a:ahLst/>
            <a:cxnLst/>
            <a:rect r="r" b="b" t="t" l="l"/>
            <a:pathLst>
              <a:path h="3739153" w="14244394">
                <a:moveTo>
                  <a:pt x="0" y="0"/>
                </a:moveTo>
                <a:lnTo>
                  <a:pt x="14244394" y="0"/>
                </a:lnTo>
                <a:lnTo>
                  <a:pt x="14244394" y="3739154"/>
                </a:lnTo>
                <a:lnTo>
                  <a:pt x="0" y="3739154"/>
                </a:lnTo>
                <a:lnTo>
                  <a:pt x="0" y="0"/>
                </a:lnTo>
                <a:close/>
              </a:path>
            </a:pathLst>
          </a:custGeom>
          <a:blipFill>
            <a:blip r:embed="rId4"/>
            <a:stretch>
              <a:fillRect l="0" t="0" r="0" b="0"/>
            </a:stretch>
          </a:blipFill>
        </p:spPr>
      </p:sp>
      <p:sp>
        <p:nvSpPr>
          <p:cNvPr name="Freeform 5" id="5"/>
          <p:cNvSpPr/>
          <p:nvPr/>
        </p:nvSpPr>
        <p:spPr>
          <a:xfrm flipH="false" flipV="false" rot="0">
            <a:off x="2021803" y="1957935"/>
            <a:ext cx="14244394" cy="6371129"/>
          </a:xfrm>
          <a:custGeom>
            <a:avLst/>
            <a:gdLst/>
            <a:ahLst/>
            <a:cxnLst/>
            <a:rect r="r" b="b" t="t" l="l"/>
            <a:pathLst>
              <a:path h="6371129" w="14244394">
                <a:moveTo>
                  <a:pt x="0" y="0"/>
                </a:moveTo>
                <a:lnTo>
                  <a:pt x="14244394" y="0"/>
                </a:lnTo>
                <a:lnTo>
                  <a:pt x="14244394" y="6371130"/>
                </a:lnTo>
                <a:lnTo>
                  <a:pt x="0" y="63711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1492">
            <a:off x="918702" y="616015"/>
            <a:ext cx="1308856" cy="1246983"/>
          </a:xfrm>
          <a:custGeom>
            <a:avLst/>
            <a:gdLst/>
            <a:ahLst/>
            <a:cxnLst/>
            <a:rect r="r" b="b" t="t" l="l"/>
            <a:pathLst>
              <a:path h="1246983" w="1308856">
                <a:moveTo>
                  <a:pt x="0" y="0"/>
                </a:moveTo>
                <a:lnTo>
                  <a:pt x="1308857" y="0"/>
                </a:lnTo>
                <a:lnTo>
                  <a:pt x="1308857" y="1246983"/>
                </a:lnTo>
                <a:lnTo>
                  <a:pt x="0" y="1246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true" rot="0">
            <a:off x="-538641" y="8455721"/>
            <a:ext cx="3461259" cy="1605159"/>
          </a:xfrm>
          <a:custGeom>
            <a:avLst/>
            <a:gdLst/>
            <a:ahLst/>
            <a:cxnLst/>
            <a:rect r="r" b="b" t="t" l="l"/>
            <a:pathLst>
              <a:path h="1605159" w="3461259">
                <a:moveTo>
                  <a:pt x="0" y="1605158"/>
                </a:moveTo>
                <a:lnTo>
                  <a:pt x="3461259" y="1605158"/>
                </a:lnTo>
                <a:lnTo>
                  <a:pt x="3461259" y="0"/>
                </a:lnTo>
                <a:lnTo>
                  <a:pt x="0" y="0"/>
                </a:lnTo>
                <a:lnTo>
                  <a:pt x="0" y="160515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5300911" y="3038250"/>
            <a:ext cx="7565144" cy="1045845"/>
          </a:xfrm>
          <a:prstGeom prst="rect">
            <a:avLst/>
          </a:prstGeom>
        </p:spPr>
        <p:txBody>
          <a:bodyPr anchor="t" rtlCol="false" tIns="0" lIns="0" bIns="0" rIns="0">
            <a:spAutoFit/>
          </a:bodyPr>
          <a:lstStyle/>
          <a:p>
            <a:pPr algn="ctr">
              <a:lnSpc>
                <a:spcPts val="8189"/>
              </a:lnSpc>
            </a:pPr>
            <a:r>
              <a:rPr lang="en-US" sz="6999">
                <a:solidFill>
                  <a:srgbClr val="FFFFFF"/>
                </a:solidFill>
                <a:latin typeface="Gagalin"/>
              </a:rPr>
              <a:t>Kelompok 6</a:t>
            </a:r>
          </a:p>
        </p:txBody>
      </p:sp>
      <p:sp>
        <p:nvSpPr>
          <p:cNvPr name="Freeform 10" id="10"/>
          <p:cNvSpPr/>
          <p:nvPr/>
        </p:nvSpPr>
        <p:spPr>
          <a:xfrm flipH="false" flipV="false" rot="582438">
            <a:off x="14598029" y="6014670"/>
            <a:ext cx="2169438" cy="3121494"/>
          </a:xfrm>
          <a:custGeom>
            <a:avLst/>
            <a:gdLst/>
            <a:ahLst/>
            <a:cxnLst/>
            <a:rect r="r" b="b" t="t" l="l"/>
            <a:pathLst>
              <a:path h="3121494" w="2169438">
                <a:moveTo>
                  <a:pt x="0" y="0"/>
                </a:moveTo>
                <a:lnTo>
                  <a:pt x="2169439" y="0"/>
                </a:lnTo>
                <a:lnTo>
                  <a:pt x="2169439" y="3121494"/>
                </a:lnTo>
                <a:lnTo>
                  <a:pt x="0" y="31214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278887">
            <a:off x="11952947" y="8509179"/>
            <a:ext cx="1371267" cy="1278707"/>
          </a:xfrm>
          <a:custGeom>
            <a:avLst/>
            <a:gdLst/>
            <a:ahLst/>
            <a:cxnLst/>
            <a:rect r="r" b="b" t="t" l="l"/>
            <a:pathLst>
              <a:path h="1278707" w="1371267">
                <a:moveTo>
                  <a:pt x="0" y="0"/>
                </a:moveTo>
                <a:lnTo>
                  <a:pt x="1371267" y="0"/>
                </a:lnTo>
                <a:lnTo>
                  <a:pt x="1371267" y="1278707"/>
                </a:lnTo>
                <a:lnTo>
                  <a:pt x="0" y="12787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1077083">
            <a:off x="16822244" y="3886212"/>
            <a:ext cx="695336" cy="662466"/>
          </a:xfrm>
          <a:custGeom>
            <a:avLst/>
            <a:gdLst/>
            <a:ahLst/>
            <a:cxnLst/>
            <a:rect r="r" b="b" t="t" l="l"/>
            <a:pathLst>
              <a:path h="662466" w="695336">
                <a:moveTo>
                  <a:pt x="0" y="0"/>
                </a:moveTo>
                <a:lnTo>
                  <a:pt x="695337" y="0"/>
                </a:lnTo>
                <a:lnTo>
                  <a:pt x="695337" y="662466"/>
                </a:lnTo>
                <a:lnTo>
                  <a:pt x="0" y="6624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3" id="13"/>
          <p:cNvSpPr/>
          <p:nvPr/>
        </p:nvSpPr>
        <p:spPr>
          <a:xfrm flipH="false" flipV="false" rot="-1816903">
            <a:off x="5472074" y="761308"/>
            <a:ext cx="1025628" cy="956398"/>
          </a:xfrm>
          <a:custGeom>
            <a:avLst/>
            <a:gdLst/>
            <a:ahLst/>
            <a:cxnLst/>
            <a:rect r="r" b="b" t="t" l="l"/>
            <a:pathLst>
              <a:path h="956398" w="1025628">
                <a:moveTo>
                  <a:pt x="0" y="0"/>
                </a:moveTo>
                <a:lnTo>
                  <a:pt x="1025627" y="0"/>
                </a:lnTo>
                <a:lnTo>
                  <a:pt x="1025627" y="956398"/>
                </a:lnTo>
                <a:lnTo>
                  <a:pt x="0" y="9563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510247">
            <a:off x="8796332" y="8726313"/>
            <a:ext cx="695336" cy="662466"/>
          </a:xfrm>
          <a:custGeom>
            <a:avLst/>
            <a:gdLst/>
            <a:ahLst/>
            <a:cxnLst/>
            <a:rect r="r" b="b" t="t" l="l"/>
            <a:pathLst>
              <a:path h="662466" w="695336">
                <a:moveTo>
                  <a:pt x="0" y="0"/>
                </a:moveTo>
                <a:lnTo>
                  <a:pt x="695336" y="0"/>
                </a:lnTo>
                <a:lnTo>
                  <a:pt x="695336" y="662466"/>
                </a:lnTo>
                <a:lnTo>
                  <a:pt x="0" y="6624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15" id="15"/>
          <p:cNvGrpSpPr/>
          <p:nvPr/>
        </p:nvGrpSpPr>
        <p:grpSpPr>
          <a:xfrm rot="0">
            <a:off x="923597" y="6998243"/>
            <a:ext cx="210207" cy="21020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3283169" y="1134403"/>
            <a:ext cx="210207" cy="21020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259300" y="8952442"/>
            <a:ext cx="210207" cy="21020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7497641" y="2687833"/>
            <a:ext cx="210207" cy="21020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5879784" y="9567315"/>
            <a:ext cx="210207" cy="21020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1523839" y="1340348"/>
            <a:ext cx="210207" cy="21020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3639912" y="654220"/>
            <a:ext cx="210207" cy="21020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9326622" y="818493"/>
            <a:ext cx="210207" cy="21020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413662" y="2687833"/>
            <a:ext cx="210207" cy="210207"/>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 id="42"/>
          <p:cNvSpPr txBox="true"/>
          <p:nvPr/>
        </p:nvSpPr>
        <p:spPr>
          <a:xfrm rot="0">
            <a:off x="2605252" y="6908084"/>
            <a:ext cx="13077497" cy="495300"/>
          </a:xfrm>
          <a:prstGeom prst="rect">
            <a:avLst/>
          </a:prstGeom>
        </p:spPr>
        <p:txBody>
          <a:bodyPr anchor="t" rtlCol="false" tIns="0" lIns="0" bIns="0" rIns="0">
            <a:spAutoFit/>
          </a:bodyPr>
          <a:lstStyle/>
          <a:p>
            <a:pPr algn="ctr">
              <a:lnSpc>
                <a:spcPts val="3599"/>
              </a:lnSpc>
            </a:pPr>
            <a:r>
              <a:rPr lang="en-US" sz="3999">
                <a:solidFill>
                  <a:srgbClr val="FFFFFF"/>
                </a:solidFill>
                <a:latin typeface="Balsamiq Sans"/>
              </a:rPr>
              <a:t>Dosen Pengampu:  Dr. I wayan Distrik, M.Si. </a:t>
            </a:r>
          </a:p>
        </p:txBody>
      </p:sp>
      <p:sp>
        <p:nvSpPr>
          <p:cNvPr name="TextBox 43" id="43"/>
          <p:cNvSpPr txBox="true"/>
          <p:nvPr/>
        </p:nvSpPr>
        <p:spPr>
          <a:xfrm rot="0">
            <a:off x="2720829" y="4801795"/>
            <a:ext cx="12961919" cy="918972"/>
          </a:xfrm>
          <a:prstGeom prst="rect">
            <a:avLst/>
          </a:prstGeom>
        </p:spPr>
        <p:txBody>
          <a:bodyPr anchor="t" rtlCol="false" tIns="0" lIns="0" bIns="0" rIns="0">
            <a:spAutoFit/>
          </a:bodyPr>
          <a:lstStyle/>
          <a:p>
            <a:pPr algn="ctr">
              <a:lnSpc>
                <a:spcPts val="7254"/>
              </a:lnSpc>
            </a:pPr>
            <a:r>
              <a:rPr lang="en-US" sz="6200">
                <a:solidFill>
                  <a:srgbClr val="FFFFFF"/>
                </a:solidFill>
                <a:latin typeface="Gagalin"/>
              </a:rPr>
              <a:t>Kelistrikan dan kemagnetan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AFF"/>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729835" y="7047291"/>
            <a:ext cx="6032386" cy="6076580"/>
          </a:xfrm>
          <a:custGeom>
            <a:avLst/>
            <a:gdLst/>
            <a:ahLst/>
            <a:cxnLst/>
            <a:rect r="r" b="b" t="t" l="l"/>
            <a:pathLst>
              <a:path h="6076580" w="6032386">
                <a:moveTo>
                  <a:pt x="0" y="0"/>
                </a:moveTo>
                <a:lnTo>
                  <a:pt x="6032386" y="0"/>
                </a:lnTo>
                <a:lnTo>
                  <a:pt x="6032386" y="6076580"/>
                </a:lnTo>
                <a:lnTo>
                  <a:pt x="0" y="60765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74221" y="-2836871"/>
            <a:ext cx="6434078" cy="6481215"/>
          </a:xfrm>
          <a:custGeom>
            <a:avLst/>
            <a:gdLst/>
            <a:ahLst/>
            <a:cxnLst/>
            <a:rect r="r" b="b" t="t" l="l"/>
            <a:pathLst>
              <a:path h="6481215" w="6434078">
                <a:moveTo>
                  <a:pt x="0" y="0"/>
                </a:moveTo>
                <a:lnTo>
                  <a:pt x="6434078" y="0"/>
                </a:lnTo>
                <a:lnTo>
                  <a:pt x="6434078" y="6481215"/>
                </a:lnTo>
                <a:lnTo>
                  <a:pt x="0" y="64812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73131" y="1340348"/>
            <a:ext cx="4527269" cy="3695898"/>
          </a:xfrm>
          <a:custGeom>
            <a:avLst/>
            <a:gdLst/>
            <a:ahLst/>
            <a:cxnLst/>
            <a:rect r="r" b="b" t="t" l="l"/>
            <a:pathLst>
              <a:path h="3695898" w="4527269">
                <a:moveTo>
                  <a:pt x="0" y="0"/>
                </a:moveTo>
                <a:lnTo>
                  <a:pt x="4527269" y="0"/>
                </a:lnTo>
                <a:lnTo>
                  <a:pt x="4527269" y="3695898"/>
                </a:lnTo>
                <a:lnTo>
                  <a:pt x="0" y="36958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541492">
            <a:off x="919047" y="821960"/>
            <a:ext cx="1308856" cy="1246983"/>
          </a:xfrm>
          <a:custGeom>
            <a:avLst/>
            <a:gdLst/>
            <a:ahLst/>
            <a:cxnLst/>
            <a:rect r="r" b="b" t="t" l="l"/>
            <a:pathLst>
              <a:path h="1246983" w="1308856">
                <a:moveTo>
                  <a:pt x="0" y="0"/>
                </a:moveTo>
                <a:lnTo>
                  <a:pt x="1308856" y="0"/>
                </a:lnTo>
                <a:lnTo>
                  <a:pt x="1308856" y="1246983"/>
                </a:lnTo>
                <a:lnTo>
                  <a:pt x="0" y="12469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true" rot="0">
            <a:off x="-538641" y="8455721"/>
            <a:ext cx="3461259" cy="1605159"/>
          </a:xfrm>
          <a:custGeom>
            <a:avLst/>
            <a:gdLst/>
            <a:ahLst/>
            <a:cxnLst/>
            <a:rect r="r" b="b" t="t" l="l"/>
            <a:pathLst>
              <a:path h="1605159" w="3461259">
                <a:moveTo>
                  <a:pt x="0" y="1605158"/>
                </a:moveTo>
                <a:lnTo>
                  <a:pt x="3461259" y="1605158"/>
                </a:lnTo>
                <a:lnTo>
                  <a:pt x="3461259" y="0"/>
                </a:lnTo>
                <a:lnTo>
                  <a:pt x="0" y="0"/>
                </a:lnTo>
                <a:lnTo>
                  <a:pt x="0" y="1605158"/>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0" id="10"/>
          <p:cNvGrpSpPr/>
          <p:nvPr/>
        </p:nvGrpSpPr>
        <p:grpSpPr>
          <a:xfrm rot="0">
            <a:off x="3283169" y="1134403"/>
            <a:ext cx="210207" cy="2102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259300" y="8952442"/>
            <a:ext cx="210207" cy="2102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7497641" y="2687833"/>
            <a:ext cx="210207" cy="2102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5879784" y="9567315"/>
            <a:ext cx="210207" cy="2102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1523839" y="1340348"/>
            <a:ext cx="210207" cy="2102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3639912" y="654220"/>
            <a:ext cx="210207" cy="21020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9326622" y="818493"/>
            <a:ext cx="210207" cy="21020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13662" y="2687833"/>
            <a:ext cx="210207" cy="21020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3493376" y="5455346"/>
            <a:ext cx="10821756" cy="3098165"/>
          </a:xfrm>
          <a:prstGeom prst="rect">
            <a:avLst/>
          </a:prstGeom>
        </p:spPr>
        <p:txBody>
          <a:bodyPr anchor="t" rtlCol="false" tIns="0" lIns="0" bIns="0" rIns="0">
            <a:spAutoFit/>
          </a:bodyPr>
          <a:lstStyle/>
          <a:p>
            <a:pPr algn="l" marL="949961" indent="-474980" lvl="1">
              <a:lnSpc>
                <a:spcPts val="6160"/>
              </a:lnSpc>
              <a:buAutoNum type="arabicPeriod" startAt="1"/>
            </a:pPr>
            <a:r>
              <a:rPr lang="en-US" sz="4400">
                <a:solidFill>
                  <a:srgbClr val="535353"/>
                </a:solidFill>
                <a:latin typeface="Balsamiq Sans Bold"/>
              </a:rPr>
              <a:t>Isma Salwa                    (2213022096)</a:t>
            </a:r>
          </a:p>
          <a:p>
            <a:pPr algn="l" marL="949961" indent="-474980" lvl="1">
              <a:lnSpc>
                <a:spcPts val="6160"/>
              </a:lnSpc>
              <a:buAutoNum type="arabicPeriod" startAt="1"/>
            </a:pPr>
            <a:r>
              <a:rPr lang="en-US" sz="4400">
                <a:solidFill>
                  <a:srgbClr val="535353"/>
                </a:solidFill>
                <a:latin typeface="Balsamiq Sans Bold"/>
              </a:rPr>
              <a:t>Mega Miftahul Jannah (2213022097)</a:t>
            </a:r>
          </a:p>
          <a:p>
            <a:pPr algn="l" marL="949961" indent="-474980" lvl="1">
              <a:lnSpc>
                <a:spcPts val="6160"/>
              </a:lnSpc>
              <a:buAutoNum type="arabicPeriod" startAt="1"/>
            </a:pPr>
            <a:r>
              <a:rPr lang="en-US" sz="4400">
                <a:solidFill>
                  <a:srgbClr val="535353"/>
                </a:solidFill>
                <a:latin typeface="Balsamiq Sans Bold"/>
              </a:rPr>
              <a:t>Mila Rosalia Putri         (2213022098)</a:t>
            </a:r>
          </a:p>
          <a:p>
            <a:pPr algn="l" marL="949961" indent="-474980" lvl="1">
              <a:lnSpc>
                <a:spcPts val="6160"/>
              </a:lnSpc>
              <a:buAutoNum type="arabicPeriod" startAt="1"/>
            </a:pPr>
            <a:r>
              <a:rPr lang="en-US" sz="4400">
                <a:solidFill>
                  <a:srgbClr val="535353"/>
                </a:solidFill>
                <a:latin typeface="Balsamiq Sans Bold"/>
              </a:rPr>
              <a:t>Puput Rahayu                (2253022001)</a:t>
            </a:r>
          </a:p>
        </p:txBody>
      </p:sp>
      <p:sp>
        <p:nvSpPr>
          <p:cNvPr name="Freeform 35" id="35"/>
          <p:cNvSpPr/>
          <p:nvPr/>
        </p:nvSpPr>
        <p:spPr>
          <a:xfrm flipH="false" flipV="false" rot="582438">
            <a:off x="15705799" y="7580738"/>
            <a:ext cx="1702600" cy="2449784"/>
          </a:xfrm>
          <a:custGeom>
            <a:avLst/>
            <a:gdLst/>
            <a:ahLst/>
            <a:cxnLst/>
            <a:rect r="r" b="b" t="t" l="l"/>
            <a:pathLst>
              <a:path h="2449784" w="1702600">
                <a:moveTo>
                  <a:pt x="0" y="0"/>
                </a:moveTo>
                <a:lnTo>
                  <a:pt x="1702599" y="0"/>
                </a:lnTo>
                <a:lnTo>
                  <a:pt x="1702599" y="2449784"/>
                </a:lnTo>
                <a:lnTo>
                  <a:pt x="0" y="244978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6" id="36"/>
          <p:cNvSpPr txBox="true"/>
          <p:nvPr/>
        </p:nvSpPr>
        <p:spPr>
          <a:xfrm rot="0">
            <a:off x="2008036" y="1944883"/>
            <a:ext cx="6063697" cy="1581150"/>
          </a:xfrm>
          <a:prstGeom prst="rect">
            <a:avLst/>
          </a:prstGeom>
        </p:spPr>
        <p:txBody>
          <a:bodyPr anchor="t" rtlCol="false" tIns="0" lIns="0" bIns="0" rIns="0">
            <a:spAutoFit/>
          </a:bodyPr>
          <a:lstStyle/>
          <a:p>
            <a:pPr algn="l">
              <a:lnSpc>
                <a:spcPts val="6000"/>
              </a:lnSpc>
            </a:pPr>
            <a:r>
              <a:rPr lang="en-US" sz="6000">
                <a:solidFill>
                  <a:srgbClr val="FFFFFF"/>
                </a:solidFill>
                <a:latin typeface="Balsamiq Sans Bold"/>
              </a:rPr>
              <a:t>Anggota Kelompok :</a:t>
            </a:r>
          </a:p>
        </p:txBody>
      </p:sp>
      <p:sp>
        <p:nvSpPr>
          <p:cNvPr name="Freeform 37" id="37"/>
          <p:cNvSpPr/>
          <p:nvPr/>
        </p:nvSpPr>
        <p:spPr>
          <a:xfrm flipH="false" flipV="false" rot="278887">
            <a:off x="878901" y="6003303"/>
            <a:ext cx="1371267" cy="1278707"/>
          </a:xfrm>
          <a:custGeom>
            <a:avLst/>
            <a:gdLst/>
            <a:ahLst/>
            <a:cxnLst/>
            <a:rect r="r" b="b" t="t" l="l"/>
            <a:pathLst>
              <a:path h="1278707" w="1371267">
                <a:moveTo>
                  <a:pt x="0" y="0"/>
                </a:moveTo>
                <a:lnTo>
                  <a:pt x="1371267" y="0"/>
                </a:lnTo>
                <a:lnTo>
                  <a:pt x="1371267" y="1278707"/>
                </a:lnTo>
                <a:lnTo>
                  <a:pt x="0" y="12787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8" id="38"/>
          <p:cNvSpPr/>
          <p:nvPr/>
        </p:nvSpPr>
        <p:spPr>
          <a:xfrm flipH="false" flipV="false" rot="-1816903">
            <a:off x="9075416" y="2986277"/>
            <a:ext cx="1025628" cy="956398"/>
          </a:xfrm>
          <a:custGeom>
            <a:avLst/>
            <a:gdLst/>
            <a:ahLst/>
            <a:cxnLst/>
            <a:rect r="r" b="b" t="t" l="l"/>
            <a:pathLst>
              <a:path h="956398" w="1025628">
                <a:moveTo>
                  <a:pt x="0" y="0"/>
                </a:moveTo>
                <a:lnTo>
                  <a:pt x="1025628" y="0"/>
                </a:lnTo>
                <a:lnTo>
                  <a:pt x="1025628" y="956398"/>
                </a:lnTo>
                <a:lnTo>
                  <a:pt x="0" y="9563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9" id="39"/>
          <p:cNvSpPr/>
          <p:nvPr/>
        </p:nvSpPr>
        <p:spPr>
          <a:xfrm flipH="false" flipV="false" rot="-510247">
            <a:off x="8796332" y="9446289"/>
            <a:ext cx="695336" cy="662466"/>
          </a:xfrm>
          <a:custGeom>
            <a:avLst/>
            <a:gdLst/>
            <a:ahLst/>
            <a:cxnLst/>
            <a:rect r="r" b="b" t="t" l="l"/>
            <a:pathLst>
              <a:path h="662466" w="695336">
                <a:moveTo>
                  <a:pt x="0" y="0"/>
                </a:moveTo>
                <a:lnTo>
                  <a:pt x="695336" y="0"/>
                </a:lnTo>
                <a:lnTo>
                  <a:pt x="695336" y="662465"/>
                </a:lnTo>
                <a:lnTo>
                  <a:pt x="0" y="6624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AFF"/>
        </a:solidFill>
      </p:bgPr>
    </p:bg>
    <p:spTree>
      <p:nvGrpSpPr>
        <p:cNvPr id="1" name=""/>
        <p:cNvGrpSpPr/>
        <p:nvPr/>
      </p:nvGrpSpPr>
      <p:grpSpPr>
        <a:xfrm>
          <a:off x="0" y="0"/>
          <a:ext cx="0" cy="0"/>
          <a:chOff x="0" y="0"/>
          <a:chExt cx="0" cy="0"/>
        </a:xfrm>
      </p:grpSpPr>
      <p:sp>
        <p:nvSpPr>
          <p:cNvPr name="Freeform 2" id="2"/>
          <p:cNvSpPr/>
          <p:nvPr/>
        </p:nvSpPr>
        <p:spPr>
          <a:xfrm flipH="false" flipV="false" rot="0">
            <a:off x="3493376" y="4453969"/>
            <a:ext cx="11933422" cy="3146084"/>
          </a:xfrm>
          <a:custGeom>
            <a:avLst/>
            <a:gdLst/>
            <a:ahLst/>
            <a:cxnLst/>
            <a:rect r="r" b="b" t="t" l="l"/>
            <a:pathLst>
              <a:path h="3146084" w="11933422">
                <a:moveTo>
                  <a:pt x="0" y="0"/>
                </a:moveTo>
                <a:lnTo>
                  <a:pt x="11933422" y="0"/>
                </a:lnTo>
                <a:lnTo>
                  <a:pt x="11933422" y="3146084"/>
                </a:lnTo>
                <a:lnTo>
                  <a:pt x="0" y="31460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061373" y="7381259"/>
            <a:ext cx="5700848" cy="5742612"/>
          </a:xfrm>
          <a:custGeom>
            <a:avLst/>
            <a:gdLst/>
            <a:ahLst/>
            <a:cxnLst/>
            <a:rect r="r" b="b" t="t" l="l"/>
            <a:pathLst>
              <a:path h="5742612" w="5700848">
                <a:moveTo>
                  <a:pt x="0" y="0"/>
                </a:moveTo>
                <a:lnTo>
                  <a:pt x="5700848" y="0"/>
                </a:lnTo>
                <a:lnTo>
                  <a:pt x="5700848" y="5742612"/>
                </a:lnTo>
                <a:lnTo>
                  <a:pt x="0" y="57426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74221" y="-2836871"/>
            <a:ext cx="6434078" cy="6481215"/>
          </a:xfrm>
          <a:custGeom>
            <a:avLst/>
            <a:gdLst/>
            <a:ahLst/>
            <a:cxnLst/>
            <a:rect r="r" b="b" t="t" l="l"/>
            <a:pathLst>
              <a:path h="6481215" w="6434078">
                <a:moveTo>
                  <a:pt x="0" y="0"/>
                </a:moveTo>
                <a:lnTo>
                  <a:pt x="6434078" y="0"/>
                </a:lnTo>
                <a:lnTo>
                  <a:pt x="6434078" y="6481215"/>
                </a:lnTo>
                <a:lnTo>
                  <a:pt x="0" y="6481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true" rot="0">
            <a:off x="-538641" y="8455721"/>
            <a:ext cx="3461259" cy="1605159"/>
          </a:xfrm>
          <a:custGeom>
            <a:avLst/>
            <a:gdLst/>
            <a:ahLst/>
            <a:cxnLst/>
            <a:rect r="r" b="b" t="t" l="l"/>
            <a:pathLst>
              <a:path h="1605159" w="3461259">
                <a:moveTo>
                  <a:pt x="0" y="1605158"/>
                </a:moveTo>
                <a:lnTo>
                  <a:pt x="3461259" y="1605158"/>
                </a:lnTo>
                <a:lnTo>
                  <a:pt x="3461259" y="0"/>
                </a:lnTo>
                <a:lnTo>
                  <a:pt x="0" y="0"/>
                </a:lnTo>
                <a:lnTo>
                  <a:pt x="0" y="1605158"/>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923597" y="6998243"/>
            <a:ext cx="210207" cy="21020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283169" y="1134403"/>
            <a:ext cx="210207" cy="21020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971783" y="9357108"/>
            <a:ext cx="210207" cy="21020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7497641" y="2687833"/>
            <a:ext cx="210207" cy="21020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5879784" y="9567315"/>
            <a:ext cx="210207" cy="21020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523839" y="1340348"/>
            <a:ext cx="210207" cy="21020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3639912" y="654220"/>
            <a:ext cx="210207" cy="21020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4575202" y="2156471"/>
            <a:ext cx="210207" cy="21020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413662" y="2687833"/>
            <a:ext cx="210207" cy="21020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6" id="36"/>
          <p:cNvSpPr/>
          <p:nvPr/>
        </p:nvSpPr>
        <p:spPr>
          <a:xfrm flipH="false" flipV="false" rot="278887">
            <a:off x="890895" y="4081188"/>
            <a:ext cx="1703847" cy="1588837"/>
          </a:xfrm>
          <a:custGeom>
            <a:avLst/>
            <a:gdLst/>
            <a:ahLst/>
            <a:cxnLst/>
            <a:rect r="r" b="b" t="t" l="l"/>
            <a:pathLst>
              <a:path h="1588837" w="1703847">
                <a:moveTo>
                  <a:pt x="0" y="0"/>
                </a:moveTo>
                <a:lnTo>
                  <a:pt x="1703846" y="0"/>
                </a:lnTo>
                <a:lnTo>
                  <a:pt x="1703846" y="1588838"/>
                </a:lnTo>
                <a:lnTo>
                  <a:pt x="0" y="15888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7" id="37"/>
          <p:cNvSpPr/>
          <p:nvPr/>
        </p:nvSpPr>
        <p:spPr>
          <a:xfrm flipH="false" flipV="false" rot="-1816903">
            <a:off x="13127098" y="2314737"/>
            <a:ext cx="1025628" cy="956398"/>
          </a:xfrm>
          <a:custGeom>
            <a:avLst/>
            <a:gdLst/>
            <a:ahLst/>
            <a:cxnLst/>
            <a:rect r="r" b="b" t="t" l="l"/>
            <a:pathLst>
              <a:path h="956398" w="1025628">
                <a:moveTo>
                  <a:pt x="0" y="0"/>
                </a:moveTo>
                <a:lnTo>
                  <a:pt x="1025628" y="0"/>
                </a:lnTo>
                <a:lnTo>
                  <a:pt x="1025628" y="956398"/>
                </a:lnTo>
                <a:lnTo>
                  <a:pt x="0" y="9563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8" id="38"/>
          <p:cNvSpPr/>
          <p:nvPr/>
        </p:nvSpPr>
        <p:spPr>
          <a:xfrm flipH="false" flipV="false" rot="459903">
            <a:off x="2272768" y="842863"/>
            <a:ext cx="1053287" cy="1003495"/>
          </a:xfrm>
          <a:custGeom>
            <a:avLst/>
            <a:gdLst/>
            <a:ahLst/>
            <a:cxnLst/>
            <a:rect r="r" b="b" t="t" l="l"/>
            <a:pathLst>
              <a:path h="1003495" w="1053287">
                <a:moveTo>
                  <a:pt x="0" y="0"/>
                </a:moveTo>
                <a:lnTo>
                  <a:pt x="1053286" y="0"/>
                </a:lnTo>
                <a:lnTo>
                  <a:pt x="1053286" y="1003495"/>
                </a:lnTo>
                <a:lnTo>
                  <a:pt x="0" y="10034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39" id="39"/>
          <p:cNvSpPr/>
          <p:nvPr/>
        </p:nvSpPr>
        <p:spPr>
          <a:xfrm flipH="false" flipV="false" rot="256394">
            <a:off x="16993334" y="8077239"/>
            <a:ext cx="690949" cy="658286"/>
          </a:xfrm>
          <a:custGeom>
            <a:avLst/>
            <a:gdLst/>
            <a:ahLst/>
            <a:cxnLst/>
            <a:rect r="r" b="b" t="t" l="l"/>
            <a:pathLst>
              <a:path h="658286" w="690949">
                <a:moveTo>
                  <a:pt x="0" y="0"/>
                </a:moveTo>
                <a:lnTo>
                  <a:pt x="690949" y="0"/>
                </a:lnTo>
                <a:lnTo>
                  <a:pt x="690949" y="658286"/>
                </a:lnTo>
                <a:lnTo>
                  <a:pt x="0" y="6582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grpSp>
        <p:nvGrpSpPr>
          <p:cNvPr name="Group 40" id="40"/>
          <p:cNvGrpSpPr/>
          <p:nvPr/>
        </p:nvGrpSpPr>
        <p:grpSpPr>
          <a:xfrm rot="0">
            <a:off x="11807049" y="8737005"/>
            <a:ext cx="210207" cy="210207"/>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0">
            <a:off x="13502890" y="3949408"/>
            <a:ext cx="2144622" cy="2077603"/>
          </a:xfrm>
          <a:custGeom>
            <a:avLst/>
            <a:gdLst/>
            <a:ahLst/>
            <a:cxnLst/>
            <a:rect r="r" b="b" t="t" l="l"/>
            <a:pathLst>
              <a:path h="2077603" w="2144622">
                <a:moveTo>
                  <a:pt x="0" y="0"/>
                </a:moveTo>
                <a:lnTo>
                  <a:pt x="2144623" y="0"/>
                </a:lnTo>
                <a:lnTo>
                  <a:pt x="2144623" y="2077603"/>
                </a:lnTo>
                <a:lnTo>
                  <a:pt x="0" y="207760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4" id="44"/>
          <p:cNvSpPr txBox="true"/>
          <p:nvPr/>
        </p:nvSpPr>
        <p:spPr>
          <a:xfrm rot="0">
            <a:off x="4785839" y="5211822"/>
            <a:ext cx="9348496" cy="1871980"/>
          </a:xfrm>
          <a:prstGeom prst="rect">
            <a:avLst/>
          </a:prstGeom>
        </p:spPr>
        <p:txBody>
          <a:bodyPr anchor="t" rtlCol="false" tIns="0" lIns="0" bIns="0" rIns="0">
            <a:spAutoFit/>
          </a:bodyPr>
          <a:lstStyle/>
          <a:p>
            <a:pPr algn="ctr">
              <a:lnSpc>
                <a:spcPts val="7534"/>
              </a:lnSpc>
            </a:pPr>
            <a:r>
              <a:rPr lang="en-US" sz="5499">
                <a:solidFill>
                  <a:srgbClr val="535353"/>
                </a:solidFill>
                <a:latin typeface="League Spartan"/>
              </a:rPr>
              <a:t>Proyek Pemanfataan Lampu Bekas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AFF"/>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23597" y="6998243"/>
            <a:ext cx="210207" cy="21020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3283169" y="1134403"/>
            <a:ext cx="210207" cy="21020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971783" y="9357108"/>
            <a:ext cx="210207" cy="2102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497641" y="2687833"/>
            <a:ext cx="210207" cy="2102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5879784" y="9567315"/>
            <a:ext cx="210207" cy="2102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1523839" y="1340348"/>
            <a:ext cx="210207" cy="2102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3639912" y="654220"/>
            <a:ext cx="210207" cy="2102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4575202" y="2156471"/>
            <a:ext cx="210207" cy="21020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413662" y="2687833"/>
            <a:ext cx="210207" cy="21020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1807049" y="8737005"/>
            <a:ext cx="210207" cy="21020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7694581" y="3135996"/>
            <a:ext cx="210207" cy="210207"/>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8933793" y="1235245"/>
            <a:ext cx="210207" cy="210207"/>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9406965" y="8103128"/>
            <a:ext cx="210207" cy="210207"/>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4" id="44"/>
          <p:cNvSpPr/>
          <p:nvPr/>
        </p:nvSpPr>
        <p:spPr>
          <a:xfrm flipH="false" flipV="true" rot="0">
            <a:off x="-538641" y="8455721"/>
            <a:ext cx="3461259" cy="1605159"/>
          </a:xfrm>
          <a:custGeom>
            <a:avLst/>
            <a:gdLst/>
            <a:ahLst/>
            <a:cxnLst/>
            <a:rect r="r" b="b" t="t" l="l"/>
            <a:pathLst>
              <a:path h="1605159" w="3461259">
                <a:moveTo>
                  <a:pt x="0" y="1605158"/>
                </a:moveTo>
                <a:lnTo>
                  <a:pt x="3461259" y="1605158"/>
                </a:lnTo>
                <a:lnTo>
                  <a:pt x="3461259" y="0"/>
                </a:lnTo>
                <a:lnTo>
                  <a:pt x="0" y="0"/>
                </a:lnTo>
                <a:lnTo>
                  <a:pt x="0" y="1605158"/>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5" id="45"/>
          <p:cNvSpPr/>
          <p:nvPr/>
        </p:nvSpPr>
        <p:spPr>
          <a:xfrm flipH="false" flipV="false" rot="0">
            <a:off x="4488321" y="2687833"/>
            <a:ext cx="12770979" cy="6942769"/>
          </a:xfrm>
          <a:custGeom>
            <a:avLst/>
            <a:gdLst/>
            <a:ahLst/>
            <a:cxnLst/>
            <a:rect r="r" b="b" t="t" l="l"/>
            <a:pathLst>
              <a:path h="6942769" w="12770979">
                <a:moveTo>
                  <a:pt x="0" y="0"/>
                </a:moveTo>
                <a:lnTo>
                  <a:pt x="12770979" y="0"/>
                </a:lnTo>
                <a:lnTo>
                  <a:pt x="12770979" y="6942769"/>
                </a:lnTo>
                <a:lnTo>
                  <a:pt x="0" y="69427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6" id="46"/>
          <p:cNvSpPr/>
          <p:nvPr/>
        </p:nvSpPr>
        <p:spPr>
          <a:xfrm flipH="false" flipV="false" rot="0">
            <a:off x="5655998" y="523500"/>
            <a:ext cx="7413511" cy="1954471"/>
          </a:xfrm>
          <a:custGeom>
            <a:avLst/>
            <a:gdLst/>
            <a:ahLst/>
            <a:cxnLst/>
            <a:rect r="r" b="b" t="t" l="l"/>
            <a:pathLst>
              <a:path h="1954471" w="7413511">
                <a:moveTo>
                  <a:pt x="0" y="0"/>
                </a:moveTo>
                <a:lnTo>
                  <a:pt x="7413511" y="0"/>
                </a:lnTo>
                <a:lnTo>
                  <a:pt x="7413511" y="1954471"/>
                </a:lnTo>
                <a:lnTo>
                  <a:pt x="0" y="1954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47" id="47"/>
          <p:cNvSpPr/>
          <p:nvPr/>
        </p:nvSpPr>
        <p:spPr>
          <a:xfrm flipH="false" flipV="false" rot="-863111">
            <a:off x="4955661" y="1999950"/>
            <a:ext cx="963167" cy="917635"/>
          </a:xfrm>
          <a:custGeom>
            <a:avLst/>
            <a:gdLst/>
            <a:ahLst/>
            <a:cxnLst/>
            <a:rect r="r" b="b" t="t" l="l"/>
            <a:pathLst>
              <a:path h="917635" w="963167">
                <a:moveTo>
                  <a:pt x="0" y="0"/>
                </a:moveTo>
                <a:lnTo>
                  <a:pt x="963167" y="0"/>
                </a:lnTo>
                <a:lnTo>
                  <a:pt x="963167" y="917635"/>
                </a:lnTo>
                <a:lnTo>
                  <a:pt x="0" y="9176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48" id="48"/>
          <p:cNvSpPr/>
          <p:nvPr/>
        </p:nvSpPr>
        <p:spPr>
          <a:xfrm flipH="false" flipV="false" rot="0">
            <a:off x="179656" y="3069391"/>
            <a:ext cx="5257588" cy="3928852"/>
          </a:xfrm>
          <a:custGeom>
            <a:avLst/>
            <a:gdLst/>
            <a:ahLst/>
            <a:cxnLst/>
            <a:rect r="r" b="b" t="t" l="l"/>
            <a:pathLst>
              <a:path h="3928852" w="5257588">
                <a:moveTo>
                  <a:pt x="0" y="0"/>
                </a:moveTo>
                <a:lnTo>
                  <a:pt x="5257588" y="0"/>
                </a:lnTo>
                <a:lnTo>
                  <a:pt x="5257588" y="3928852"/>
                </a:lnTo>
                <a:lnTo>
                  <a:pt x="0" y="39288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49" id="49"/>
          <p:cNvGrpSpPr>
            <a:grpSpLocks noChangeAspect="true"/>
          </p:cNvGrpSpPr>
          <p:nvPr/>
        </p:nvGrpSpPr>
        <p:grpSpPr>
          <a:xfrm rot="0">
            <a:off x="179656" y="3488572"/>
            <a:ext cx="5013816" cy="3509671"/>
            <a:chOff x="0" y="0"/>
            <a:chExt cx="6350000" cy="4445000"/>
          </a:xfrm>
        </p:grpSpPr>
        <p:sp>
          <p:nvSpPr>
            <p:cNvPr name="Freeform 50" id="50"/>
            <p:cNvSpPr/>
            <p:nvPr/>
          </p:nvSpPr>
          <p:spPr>
            <a:xfrm flipH="false" flipV="false" rot="0">
              <a:off x="0" y="0"/>
              <a:ext cx="6350000" cy="4445000"/>
            </a:xfrm>
            <a:custGeom>
              <a:avLst/>
              <a:gdLst/>
              <a:ahLst/>
              <a:cxnLst/>
              <a:rect r="r" b="b" t="t" l="l"/>
              <a:pathLst>
                <a:path h="4445000" w="6350000">
                  <a:moveTo>
                    <a:pt x="0" y="3429000"/>
                  </a:moveTo>
                  <a:lnTo>
                    <a:pt x="0" y="1016000"/>
                  </a:lnTo>
                  <a:cubicBezTo>
                    <a:pt x="0" y="454660"/>
                    <a:pt x="454660" y="0"/>
                    <a:pt x="1016000" y="0"/>
                  </a:cubicBezTo>
                  <a:lnTo>
                    <a:pt x="5334000" y="0"/>
                  </a:lnTo>
                  <a:cubicBezTo>
                    <a:pt x="5895340" y="0"/>
                    <a:pt x="6350000" y="454660"/>
                    <a:pt x="6350000" y="1016000"/>
                  </a:cubicBezTo>
                  <a:lnTo>
                    <a:pt x="6350000" y="3429000"/>
                  </a:lnTo>
                  <a:cubicBezTo>
                    <a:pt x="6350000" y="3990340"/>
                    <a:pt x="5895340" y="4445000"/>
                    <a:pt x="5334000" y="4445000"/>
                  </a:cubicBezTo>
                  <a:lnTo>
                    <a:pt x="1016000" y="4445000"/>
                  </a:lnTo>
                  <a:cubicBezTo>
                    <a:pt x="454660" y="4445000"/>
                    <a:pt x="0" y="3990340"/>
                    <a:pt x="0" y="3429000"/>
                  </a:cubicBezTo>
                  <a:close/>
                </a:path>
              </a:pathLst>
            </a:custGeom>
            <a:blipFill>
              <a:blip r:embed="rId14"/>
              <a:stretch>
                <a:fillRect l="0" t="-24892" r="0" b="-65814"/>
              </a:stretch>
            </a:blipFill>
          </p:spPr>
        </p:sp>
      </p:grpSp>
      <p:sp>
        <p:nvSpPr>
          <p:cNvPr name="TextBox 51" id="51"/>
          <p:cNvSpPr txBox="true"/>
          <p:nvPr/>
        </p:nvSpPr>
        <p:spPr>
          <a:xfrm rot="0">
            <a:off x="6826585" y="1195935"/>
            <a:ext cx="5581175" cy="762000"/>
          </a:xfrm>
          <a:prstGeom prst="rect">
            <a:avLst/>
          </a:prstGeom>
        </p:spPr>
        <p:txBody>
          <a:bodyPr anchor="t" rtlCol="false" tIns="0" lIns="0" bIns="0" rIns="0">
            <a:spAutoFit/>
          </a:bodyPr>
          <a:lstStyle/>
          <a:p>
            <a:pPr algn="ctr">
              <a:lnSpc>
                <a:spcPts val="5400"/>
              </a:lnSpc>
            </a:pPr>
            <a:r>
              <a:rPr lang="en-US" sz="6000">
                <a:solidFill>
                  <a:srgbClr val="FFFFFF"/>
                </a:solidFill>
                <a:latin typeface="Balsamiq Sans Bold"/>
              </a:rPr>
              <a:t>Latar Belakang</a:t>
            </a:r>
          </a:p>
        </p:txBody>
      </p:sp>
      <p:sp>
        <p:nvSpPr>
          <p:cNvPr name="TextBox 52" id="52"/>
          <p:cNvSpPr txBox="true"/>
          <p:nvPr/>
        </p:nvSpPr>
        <p:spPr>
          <a:xfrm rot="0">
            <a:off x="5879784" y="3431422"/>
            <a:ext cx="10954323" cy="5047869"/>
          </a:xfrm>
          <a:prstGeom prst="rect">
            <a:avLst/>
          </a:prstGeom>
        </p:spPr>
        <p:txBody>
          <a:bodyPr anchor="t" rtlCol="false" tIns="0" lIns="0" bIns="0" rIns="0">
            <a:spAutoFit/>
          </a:bodyPr>
          <a:lstStyle/>
          <a:p>
            <a:pPr algn="l">
              <a:lnSpc>
                <a:spcPts val="4487"/>
              </a:lnSpc>
            </a:pPr>
            <a:r>
              <a:rPr lang="en-US" sz="3299">
                <a:solidFill>
                  <a:srgbClr val="535353"/>
                </a:solidFill>
                <a:latin typeface="Balsamiq Sans"/>
              </a:rPr>
              <a:t>Penggunaan lampu LED untuk penerangan ruangan banyak digunakan di </a:t>
            </a:r>
            <a:r>
              <a:rPr lang="en-US" sz="3299">
                <a:solidFill>
                  <a:srgbClr val="535353"/>
                </a:solidFill>
                <a:latin typeface="Balsamiq Sans"/>
              </a:rPr>
              <a:t>bangunan gedung ataupun rumah tangga. Lampu LED memiliki tingkat efekasi yang cukup tinggi dibandingkan dengan jenis lampu LHE. Lampu LED</a:t>
            </a:r>
          </a:p>
          <a:p>
            <a:pPr algn="l">
              <a:lnSpc>
                <a:spcPts val="4487"/>
              </a:lnSpc>
            </a:pPr>
            <a:r>
              <a:rPr lang="en-US" sz="3299">
                <a:solidFill>
                  <a:srgbClr val="535353"/>
                </a:solidFill>
                <a:latin typeface="Balsamiq Sans"/>
              </a:rPr>
              <a:t>dijual dengan beberapa merk, dengan lebel daya yang bervariasi serta tingkat efikasi yang berbeda pula. Keragaman spesifikasi lampu LED yang beredar</a:t>
            </a:r>
          </a:p>
          <a:p>
            <a:pPr algn="l">
              <a:lnSpc>
                <a:spcPts val="4487"/>
              </a:lnSpc>
            </a:pPr>
            <a:r>
              <a:rPr lang="en-US" sz="3299">
                <a:solidFill>
                  <a:srgbClr val="535353"/>
                </a:solidFill>
                <a:latin typeface="Balsamiq Sans"/>
              </a:rPr>
              <a:t>dipasaran membuat konsumen perlu mengetahui kualitas lampu LED.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A"/>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7111" y="818493"/>
            <a:ext cx="17555633" cy="9192768"/>
          </a:xfrm>
          <a:custGeom>
            <a:avLst/>
            <a:gdLst/>
            <a:ahLst/>
            <a:cxnLst/>
            <a:rect r="r" b="b" t="t" l="l"/>
            <a:pathLst>
              <a:path h="9192768" w="17555633">
                <a:moveTo>
                  <a:pt x="0" y="0"/>
                </a:moveTo>
                <a:lnTo>
                  <a:pt x="17555634" y="0"/>
                </a:lnTo>
                <a:lnTo>
                  <a:pt x="17555634" y="9192768"/>
                </a:lnTo>
                <a:lnTo>
                  <a:pt x="0" y="91927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0">
            <a:off x="-623060" y="8694358"/>
            <a:ext cx="3303521" cy="1532008"/>
          </a:xfrm>
          <a:custGeom>
            <a:avLst/>
            <a:gdLst/>
            <a:ahLst/>
            <a:cxnLst/>
            <a:rect r="r" b="b" t="t" l="l"/>
            <a:pathLst>
              <a:path h="1532008" w="3303521">
                <a:moveTo>
                  <a:pt x="0" y="1532008"/>
                </a:moveTo>
                <a:lnTo>
                  <a:pt x="3303520" y="1532008"/>
                </a:lnTo>
                <a:lnTo>
                  <a:pt x="3303520" y="0"/>
                </a:lnTo>
                <a:lnTo>
                  <a:pt x="0" y="0"/>
                </a:lnTo>
                <a:lnTo>
                  <a:pt x="0" y="1532008"/>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0">
            <a:off x="923597" y="6998243"/>
            <a:ext cx="210207" cy="21020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3283169" y="1134403"/>
            <a:ext cx="210207" cy="2102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259300" y="8952442"/>
            <a:ext cx="210207" cy="2102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7497641" y="2687833"/>
            <a:ext cx="210207" cy="2102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5879784" y="9567315"/>
            <a:ext cx="210207" cy="2102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1523839" y="1340348"/>
            <a:ext cx="210207" cy="2102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3639912" y="654220"/>
            <a:ext cx="210207" cy="21020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9326622" y="818493"/>
            <a:ext cx="210207" cy="21020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13662" y="2687833"/>
            <a:ext cx="210207" cy="21020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11096596" y="9355259"/>
            <a:ext cx="210207" cy="210207"/>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14129076" y="9777521"/>
            <a:ext cx="210207" cy="210207"/>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713390" y="5669002"/>
            <a:ext cx="210207" cy="210207"/>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3" id="43"/>
          <p:cNvGrpSpPr/>
          <p:nvPr/>
        </p:nvGrpSpPr>
        <p:grpSpPr>
          <a:xfrm rot="0">
            <a:off x="17392538" y="5563899"/>
            <a:ext cx="210207" cy="210207"/>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0">
            <a:off x="3548993" y="3765013"/>
            <a:ext cx="12883347" cy="5907405"/>
          </a:xfrm>
          <a:prstGeom prst="rect">
            <a:avLst/>
          </a:prstGeom>
        </p:spPr>
        <p:txBody>
          <a:bodyPr anchor="t" rtlCol="false" tIns="0" lIns="0" bIns="0" rIns="0">
            <a:spAutoFit/>
          </a:bodyPr>
          <a:lstStyle/>
          <a:p>
            <a:pPr algn="l" marL="921858" indent="-460929" lvl="1">
              <a:lnSpc>
                <a:spcPts val="5892"/>
              </a:lnSpc>
              <a:buAutoNum type="arabicPeriod" startAt="1"/>
            </a:pPr>
            <a:r>
              <a:rPr lang="en-US" sz="4269">
                <a:solidFill>
                  <a:srgbClr val="535353"/>
                </a:solidFill>
                <a:latin typeface="Balsamiq Sans Bold"/>
              </a:rPr>
              <a:t> Lampu bekas                    1 buah </a:t>
            </a:r>
          </a:p>
          <a:p>
            <a:pPr algn="l" marL="921858" indent="-460929" lvl="1">
              <a:lnSpc>
                <a:spcPts val="5892"/>
              </a:lnSpc>
              <a:buAutoNum type="arabicPeriod" startAt="1"/>
            </a:pPr>
            <a:r>
              <a:rPr lang="en-US" sz="4269">
                <a:solidFill>
                  <a:srgbClr val="535353"/>
                </a:solidFill>
                <a:latin typeface="Balsamiq Sans Bold"/>
              </a:rPr>
              <a:t> Fitting lampu                     1 buah</a:t>
            </a:r>
          </a:p>
          <a:p>
            <a:pPr algn="l" marL="921858" indent="-460929" lvl="1">
              <a:lnSpc>
                <a:spcPts val="5892"/>
              </a:lnSpc>
              <a:buAutoNum type="arabicPeriod" startAt="1"/>
            </a:pPr>
            <a:r>
              <a:rPr lang="en-US" sz="4269">
                <a:solidFill>
                  <a:srgbClr val="535353"/>
                </a:solidFill>
                <a:latin typeface="Balsamiq Sans Bold"/>
              </a:rPr>
              <a:t> Solder                                1 buah </a:t>
            </a:r>
          </a:p>
          <a:p>
            <a:pPr algn="l" marL="921858" indent="-460929" lvl="1">
              <a:lnSpc>
                <a:spcPts val="5892"/>
              </a:lnSpc>
              <a:buAutoNum type="arabicPeriod" startAt="1"/>
            </a:pPr>
            <a:r>
              <a:rPr lang="en-US" sz="4269">
                <a:solidFill>
                  <a:srgbClr val="535353"/>
                </a:solidFill>
                <a:latin typeface="Balsamiq Sans Bold"/>
              </a:rPr>
              <a:t> Tembaga                            5cm</a:t>
            </a:r>
          </a:p>
          <a:p>
            <a:pPr algn="l" marL="921858" indent="-460929" lvl="1">
              <a:lnSpc>
                <a:spcPts val="5892"/>
              </a:lnSpc>
              <a:buAutoNum type="arabicPeriod" startAt="1"/>
            </a:pPr>
            <a:r>
              <a:rPr lang="en-US" sz="4269">
                <a:solidFill>
                  <a:srgbClr val="535353"/>
                </a:solidFill>
                <a:latin typeface="Balsamiq Sans Bold"/>
              </a:rPr>
              <a:t> Pinset                                 1 buah</a:t>
            </a:r>
          </a:p>
          <a:p>
            <a:pPr algn="l" marL="921858" indent="-460929" lvl="1">
              <a:lnSpc>
                <a:spcPts val="5892"/>
              </a:lnSpc>
              <a:buAutoNum type="arabicPeriod" startAt="1"/>
            </a:pPr>
            <a:r>
              <a:rPr lang="en-US" sz="4269">
                <a:solidFill>
                  <a:srgbClr val="535353"/>
                </a:solidFill>
                <a:latin typeface="Balsamiq Sans Bold"/>
              </a:rPr>
              <a:t> Pisau                                  1 buah</a:t>
            </a:r>
          </a:p>
          <a:p>
            <a:pPr algn="l" marL="921858" indent="-460929" lvl="1">
              <a:lnSpc>
                <a:spcPts val="5892"/>
              </a:lnSpc>
              <a:buAutoNum type="arabicPeriod" startAt="1"/>
            </a:pPr>
            <a:r>
              <a:rPr lang="en-US" sz="4269">
                <a:solidFill>
                  <a:srgbClr val="535353"/>
                </a:solidFill>
                <a:latin typeface="Balsamiq Sans Bold"/>
              </a:rPr>
              <a:t> Kacamata hitam               2 buah</a:t>
            </a:r>
          </a:p>
          <a:p>
            <a:pPr algn="l" marL="921858" indent="-460929" lvl="1">
              <a:lnSpc>
                <a:spcPts val="5892"/>
              </a:lnSpc>
              <a:buAutoNum type="arabicPeriod" startAt="1"/>
            </a:pPr>
            <a:r>
              <a:rPr lang="en-US" sz="4269">
                <a:solidFill>
                  <a:srgbClr val="535353"/>
                </a:solidFill>
                <a:latin typeface="Balsamiq Sans Bold"/>
              </a:rPr>
              <a:t> Korek api                           1 buah</a:t>
            </a:r>
          </a:p>
        </p:txBody>
      </p:sp>
      <p:sp>
        <p:nvSpPr>
          <p:cNvPr name="TextBox 47" id="47"/>
          <p:cNvSpPr txBox="true"/>
          <p:nvPr/>
        </p:nvSpPr>
        <p:spPr>
          <a:xfrm rot="0">
            <a:off x="5861310" y="2391084"/>
            <a:ext cx="6398891" cy="762000"/>
          </a:xfrm>
          <a:prstGeom prst="rect">
            <a:avLst/>
          </a:prstGeom>
        </p:spPr>
        <p:txBody>
          <a:bodyPr anchor="t" rtlCol="false" tIns="0" lIns="0" bIns="0" rIns="0">
            <a:spAutoFit/>
          </a:bodyPr>
          <a:lstStyle/>
          <a:p>
            <a:pPr algn="ctr">
              <a:lnSpc>
                <a:spcPts val="5400"/>
              </a:lnSpc>
            </a:pPr>
            <a:r>
              <a:rPr lang="en-US" sz="6000">
                <a:solidFill>
                  <a:srgbClr val="FFFFFF"/>
                </a:solidFill>
                <a:latin typeface="Balsamiq Sans Bold"/>
              </a:rPr>
              <a:t>Alat dan Bahan</a:t>
            </a:r>
          </a:p>
        </p:txBody>
      </p:sp>
      <p:sp>
        <p:nvSpPr>
          <p:cNvPr name="Freeform 48" id="48"/>
          <p:cNvSpPr/>
          <p:nvPr/>
        </p:nvSpPr>
        <p:spPr>
          <a:xfrm flipH="false" flipV="false" rot="278887">
            <a:off x="774170" y="766384"/>
            <a:ext cx="1681868" cy="1568342"/>
          </a:xfrm>
          <a:custGeom>
            <a:avLst/>
            <a:gdLst/>
            <a:ahLst/>
            <a:cxnLst/>
            <a:rect r="r" b="b" t="t" l="l"/>
            <a:pathLst>
              <a:path h="1568342" w="1681868">
                <a:moveTo>
                  <a:pt x="0" y="0"/>
                </a:moveTo>
                <a:lnTo>
                  <a:pt x="1681868" y="0"/>
                </a:lnTo>
                <a:lnTo>
                  <a:pt x="1681868" y="1568342"/>
                </a:lnTo>
                <a:lnTo>
                  <a:pt x="0" y="15683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9" id="49"/>
          <p:cNvSpPr/>
          <p:nvPr/>
        </p:nvSpPr>
        <p:spPr>
          <a:xfrm flipH="false" flipV="false" rot="-998660">
            <a:off x="15757378" y="8561967"/>
            <a:ext cx="1349923" cy="1258803"/>
          </a:xfrm>
          <a:custGeom>
            <a:avLst/>
            <a:gdLst/>
            <a:ahLst/>
            <a:cxnLst/>
            <a:rect r="r" b="b" t="t" l="l"/>
            <a:pathLst>
              <a:path h="1258803" w="1349923">
                <a:moveTo>
                  <a:pt x="0" y="0"/>
                </a:moveTo>
                <a:lnTo>
                  <a:pt x="1349923" y="0"/>
                </a:lnTo>
                <a:lnTo>
                  <a:pt x="1349923" y="1258803"/>
                </a:lnTo>
                <a:lnTo>
                  <a:pt x="0" y="12588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DFA"/>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38341" y="465373"/>
            <a:ext cx="17650597" cy="9595507"/>
          </a:xfrm>
          <a:custGeom>
            <a:avLst/>
            <a:gdLst/>
            <a:ahLst/>
            <a:cxnLst/>
            <a:rect r="r" b="b" t="t" l="l"/>
            <a:pathLst>
              <a:path h="9595507" w="17650597">
                <a:moveTo>
                  <a:pt x="0" y="0"/>
                </a:moveTo>
                <a:lnTo>
                  <a:pt x="17650598" y="0"/>
                </a:lnTo>
                <a:lnTo>
                  <a:pt x="17650598" y="9595506"/>
                </a:lnTo>
                <a:lnTo>
                  <a:pt x="0" y="9595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077083">
            <a:off x="15317295" y="9024026"/>
            <a:ext cx="695336" cy="662466"/>
          </a:xfrm>
          <a:custGeom>
            <a:avLst/>
            <a:gdLst/>
            <a:ahLst/>
            <a:cxnLst/>
            <a:rect r="r" b="b" t="t" l="l"/>
            <a:pathLst>
              <a:path h="662466" w="695336">
                <a:moveTo>
                  <a:pt x="0" y="0"/>
                </a:moveTo>
                <a:lnTo>
                  <a:pt x="695337" y="0"/>
                </a:lnTo>
                <a:lnTo>
                  <a:pt x="695337" y="662466"/>
                </a:lnTo>
                <a:lnTo>
                  <a:pt x="0" y="6624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7" id="7"/>
          <p:cNvGrpSpPr/>
          <p:nvPr/>
        </p:nvGrpSpPr>
        <p:grpSpPr>
          <a:xfrm rot="0">
            <a:off x="923597" y="6998243"/>
            <a:ext cx="210207" cy="21020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3283169" y="1134403"/>
            <a:ext cx="210207" cy="2102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259300" y="8952442"/>
            <a:ext cx="210207" cy="2102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7497641" y="2687833"/>
            <a:ext cx="210207" cy="2102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5879784" y="9567315"/>
            <a:ext cx="210207" cy="2102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1523839" y="1340348"/>
            <a:ext cx="210207" cy="2102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3639912" y="654220"/>
            <a:ext cx="210207" cy="21020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9326622" y="818493"/>
            <a:ext cx="210207" cy="21020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13662" y="2687833"/>
            <a:ext cx="210207" cy="21020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11096596" y="9355259"/>
            <a:ext cx="210207" cy="210207"/>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14129076" y="9777521"/>
            <a:ext cx="210207" cy="210207"/>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713390" y="5669002"/>
            <a:ext cx="210207" cy="210207"/>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3" id="43"/>
          <p:cNvGrpSpPr/>
          <p:nvPr/>
        </p:nvGrpSpPr>
        <p:grpSpPr>
          <a:xfrm rot="0">
            <a:off x="17392538" y="5563899"/>
            <a:ext cx="210207" cy="210207"/>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6" id="46"/>
          <p:cNvSpPr/>
          <p:nvPr/>
        </p:nvSpPr>
        <p:spPr>
          <a:xfrm flipH="false" flipV="false" rot="0">
            <a:off x="623869" y="252198"/>
            <a:ext cx="6136099" cy="1952395"/>
          </a:xfrm>
          <a:custGeom>
            <a:avLst/>
            <a:gdLst/>
            <a:ahLst/>
            <a:cxnLst/>
            <a:rect r="r" b="b" t="t" l="l"/>
            <a:pathLst>
              <a:path h="1952395" w="6136099">
                <a:moveTo>
                  <a:pt x="0" y="0"/>
                </a:moveTo>
                <a:lnTo>
                  <a:pt x="6136099" y="0"/>
                </a:lnTo>
                <a:lnTo>
                  <a:pt x="6136099" y="1952395"/>
                </a:lnTo>
                <a:lnTo>
                  <a:pt x="0" y="19523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47" id="47"/>
          <p:cNvSpPr txBox="true"/>
          <p:nvPr/>
        </p:nvSpPr>
        <p:spPr>
          <a:xfrm rot="0">
            <a:off x="1383020" y="510135"/>
            <a:ext cx="3800297" cy="1447800"/>
          </a:xfrm>
          <a:prstGeom prst="rect">
            <a:avLst/>
          </a:prstGeom>
        </p:spPr>
        <p:txBody>
          <a:bodyPr anchor="t" rtlCol="false" tIns="0" lIns="0" bIns="0" rIns="0">
            <a:spAutoFit/>
          </a:bodyPr>
          <a:lstStyle/>
          <a:p>
            <a:pPr algn="l">
              <a:lnSpc>
                <a:spcPts val="5400"/>
              </a:lnSpc>
            </a:pPr>
            <a:r>
              <a:rPr lang="en-US" sz="6000">
                <a:solidFill>
                  <a:srgbClr val="FFFFFF"/>
                </a:solidFill>
                <a:latin typeface="Balsamiq Sans Bold"/>
              </a:rPr>
              <a:t>Langkah</a:t>
            </a:r>
          </a:p>
          <a:p>
            <a:pPr algn="l">
              <a:lnSpc>
                <a:spcPts val="5400"/>
              </a:lnSpc>
            </a:pPr>
            <a:r>
              <a:rPr lang="en-US" sz="6000">
                <a:solidFill>
                  <a:srgbClr val="FFFFFF"/>
                </a:solidFill>
                <a:latin typeface="Balsamiq Sans Bold"/>
              </a:rPr>
              <a:t>percobaan</a:t>
            </a:r>
          </a:p>
        </p:txBody>
      </p:sp>
      <p:sp>
        <p:nvSpPr>
          <p:cNvPr name="TextBox 48" id="48"/>
          <p:cNvSpPr txBox="true"/>
          <p:nvPr/>
        </p:nvSpPr>
        <p:spPr>
          <a:xfrm rot="0">
            <a:off x="1711459" y="2569272"/>
            <a:ext cx="15251301" cy="6610350"/>
          </a:xfrm>
          <a:prstGeom prst="rect">
            <a:avLst/>
          </a:prstGeom>
        </p:spPr>
        <p:txBody>
          <a:bodyPr anchor="t" rtlCol="false" tIns="0" lIns="0" bIns="0" rIns="0">
            <a:spAutoFit/>
          </a:bodyPr>
          <a:lstStyle/>
          <a:p>
            <a:pPr algn="l" marL="863599" indent="-431800" lvl="1">
              <a:lnSpc>
                <a:spcPts val="4799"/>
              </a:lnSpc>
              <a:buAutoNum type="arabicPeriod" startAt="1"/>
            </a:pPr>
            <a:r>
              <a:rPr lang="en-US" sz="3999">
                <a:solidFill>
                  <a:srgbClr val="535353"/>
                </a:solidFill>
                <a:latin typeface="Balsamiq Sans"/>
              </a:rPr>
              <a:t> Menyiapkan alat dan bahan</a:t>
            </a:r>
          </a:p>
          <a:p>
            <a:pPr algn="l" marL="863599" indent="-431800" lvl="1">
              <a:lnSpc>
                <a:spcPts val="4799"/>
              </a:lnSpc>
              <a:buAutoNum type="arabicPeriod" startAt="1"/>
            </a:pPr>
            <a:r>
              <a:rPr lang="en-US" sz="3999">
                <a:solidFill>
                  <a:srgbClr val="535353"/>
                </a:solidFill>
                <a:latin typeface="Balsamiq Sans"/>
              </a:rPr>
              <a:t> Membuka bagian atas lampu </a:t>
            </a:r>
          </a:p>
          <a:p>
            <a:pPr algn="l" marL="863599" indent="-431800" lvl="1">
              <a:lnSpc>
                <a:spcPts val="4799"/>
              </a:lnSpc>
              <a:buAutoNum type="arabicPeriod" startAt="1"/>
            </a:pPr>
            <a:r>
              <a:rPr lang="en-US" sz="3999">
                <a:solidFill>
                  <a:srgbClr val="535353"/>
                </a:solidFill>
                <a:latin typeface="Balsamiq Sans"/>
              </a:rPr>
              <a:t> Colokkan lampu pada fitting lampu yang sudah terdapat aliran listrik</a:t>
            </a:r>
          </a:p>
          <a:p>
            <a:pPr algn="l" marL="863599" indent="-431800" lvl="1">
              <a:lnSpc>
                <a:spcPts val="4799"/>
              </a:lnSpc>
              <a:buAutoNum type="arabicPeriod" startAt="1"/>
            </a:pPr>
            <a:r>
              <a:rPr lang="en-US" sz="3999">
                <a:solidFill>
                  <a:srgbClr val="535353"/>
                </a:solidFill>
                <a:latin typeface="Balsamiq Sans"/>
              </a:rPr>
              <a:t> Mengambil pinset/kabel/bahan yang bersifat konduktor. untuk mengecek bagian mana yang rusak</a:t>
            </a:r>
          </a:p>
          <a:p>
            <a:pPr algn="l" marL="863599" indent="-431800" lvl="1">
              <a:lnSpc>
                <a:spcPts val="4799"/>
              </a:lnSpc>
              <a:buAutoNum type="arabicPeriod" startAt="1"/>
            </a:pPr>
            <a:r>
              <a:rPr lang="en-US" sz="3999">
                <a:solidFill>
                  <a:srgbClr val="535353"/>
                </a:solidFill>
                <a:latin typeface="Balsamiq Sans"/>
              </a:rPr>
              <a:t> Setelah menemukan bagian yang rusak, kemudian bagian komponen yang rusak pada lampu bisa diperbaiki dengan dua cara</a:t>
            </a:r>
          </a:p>
          <a:p>
            <a:pPr algn="l" marL="863599" indent="-431800" lvl="1">
              <a:lnSpc>
                <a:spcPts val="4799"/>
              </a:lnSpc>
              <a:buAutoNum type="arabicPeriod" startAt="1"/>
            </a:pPr>
            <a:r>
              <a:rPr lang="en-US" sz="3999">
                <a:solidFill>
                  <a:srgbClr val="535353"/>
                </a:solidFill>
                <a:latin typeface="Balsamiq Sans"/>
              </a:rPr>
              <a:t> Setelah itu perbaiki bagian yang rusak tadi</a:t>
            </a:r>
          </a:p>
          <a:p>
            <a:pPr algn="l" marL="863599" indent="-431800" lvl="1">
              <a:lnSpc>
                <a:spcPts val="4799"/>
              </a:lnSpc>
              <a:buAutoNum type="arabicPeriod" startAt="1"/>
            </a:pPr>
            <a:r>
              <a:rPr lang="en-US" sz="3999">
                <a:solidFill>
                  <a:srgbClr val="535353"/>
                </a:solidFill>
                <a:latin typeface="Balsamiq Sans"/>
              </a:rPr>
              <a:t> Setelah selesai cek kembali lampunya.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DFA"/>
        </a:solidFill>
      </p:bgPr>
    </p:bg>
    <p:spTree>
      <p:nvGrpSpPr>
        <p:cNvPr id="1" name=""/>
        <p:cNvGrpSpPr/>
        <p:nvPr/>
      </p:nvGrpSpPr>
      <p:grpSpPr>
        <a:xfrm>
          <a:off x="0" y="0"/>
          <a:ext cx="0" cy="0"/>
          <a:chOff x="0" y="0"/>
          <a:chExt cx="0" cy="0"/>
        </a:xfrm>
      </p:grpSpPr>
      <p:sp>
        <p:nvSpPr>
          <p:cNvPr name="Freeform 2" id="2"/>
          <p:cNvSpPr/>
          <p:nvPr/>
        </p:nvSpPr>
        <p:spPr>
          <a:xfrm flipH="false" flipV="false" rot="0">
            <a:off x="-823228" y="-1787910"/>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0">
            <a:off x="-538641" y="8520655"/>
            <a:ext cx="2936862" cy="1361970"/>
          </a:xfrm>
          <a:custGeom>
            <a:avLst/>
            <a:gdLst/>
            <a:ahLst/>
            <a:cxnLst/>
            <a:rect r="r" b="b" t="t" l="l"/>
            <a:pathLst>
              <a:path h="1361970" w="2936862">
                <a:moveTo>
                  <a:pt x="0" y="1361970"/>
                </a:moveTo>
                <a:lnTo>
                  <a:pt x="2936862" y="1361970"/>
                </a:lnTo>
                <a:lnTo>
                  <a:pt x="2936862" y="0"/>
                </a:lnTo>
                <a:lnTo>
                  <a:pt x="0" y="0"/>
                </a:lnTo>
                <a:lnTo>
                  <a:pt x="0" y="136197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960319" y="5143500"/>
            <a:ext cx="210207" cy="21020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3283169" y="1134403"/>
            <a:ext cx="210207" cy="21020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7259300" y="8952442"/>
            <a:ext cx="210207" cy="21020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497641" y="2687833"/>
            <a:ext cx="210207" cy="21020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5879784" y="9567315"/>
            <a:ext cx="210207" cy="21020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1523839" y="1340348"/>
            <a:ext cx="210207" cy="21020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3639912" y="654220"/>
            <a:ext cx="210207" cy="21020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326622" y="818493"/>
            <a:ext cx="210207" cy="21020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413662" y="2687833"/>
            <a:ext cx="210207" cy="21020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1096596" y="9355259"/>
            <a:ext cx="210207" cy="21020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4129076" y="9777521"/>
            <a:ext cx="210207" cy="21020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7392538" y="5563899"/>
            <a:ext cx="210207" cy="210207"/>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false" flipV="false" rot="0">
            <a:off x="4918757" y="654220"/>
            <a:ext cx="7960195" cy="2098597"/>
          </a:xfrm>
          <a:custGeom>
            <a:avLst/>
            <a:gdLst/>
            <a:ahLst/>
            <a:cxnLst/>
            <a:rect r="r" b="b" t="t" l="l"/>
            <a:pathLst>
              <a:path h="2098597" w="7960195">
                <a:moveTo>
                  <a:pt x="0" y="0"/>
                </a:moveTo>
                <a:lnTo>
                  <a:pt x="7960195" y="0"/>
                </a:lnTo>
                <a:lnTo>
                  <a:pt x="7960195" y="2098597"/>
                </a:lnTo>
                <a:lnTo>
                  <a:pt x="0" y="2098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3" id="43"/>
          <p:cNvSpPr/>
          <p:nvPr/>
        </p:nvSpPr>
        <p:spPr>
          <a:xfrm flipH="false" flipV="false" rot="213298">
            <a:off x="5180272" y="714395"/>
            <a:ext cx="743841" cy="708677"/>
          </a:xfrm>
          <a:custGeom>
            <a:avLst/>
            <a:gdLst/>
            <a:ahLst/>
            <a:cxnLst/>
            <a:rect r="r" b="b" t="t" l="l"/>
            <a:pathLst>
              <a:path h="708677" w="743841">
                <a:moveTo>
                  <a:pt x="0" y="0"/>
                </a:moveTo>
                <a:lnTo>
                  <a:pt x="743841" y="0"/>
                </a:lnTo>
                <a:lnTo>
                  <a:pt x="743841" y="708677"/>
                </a:lnTo>
                <a:lnTo>
                  <a:pt x="0" y="7086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44" id="44"/>
          <p:cNvGrpSpPr/>
          <p:nvPr/>
        </p:nvGrpSpPr>
        <p:grpSpPr>
          <a:xfrm rot="0">
            <a:off x="10273861" y="3136828"/>
            <a:ext cx="6985439" cy="4150339"/>
            <a:chOff x="0" y="0"/>
            <a:chExt cx="9313919" cy="5533786"/>
          </a:xfrm>
        </p:grpSpPr>
        <p:pic>
          <p:nvPicPr>
            <p:cNvPr name="Picture 45" id="45"/>
            <p:cNvPicPr>
              <a:picLocks noChangeAspect="true"/>
            </p:cNvPicPr>
            <p:nvPr/>
          </p:nvPicPr>
          <p:blipFill>
            <a:blip r:embed="rId10"/>
            <a:srcRect l="0" t="14843" r="0" b="40650"/>
            <a:stretch>
              <a:fillRect/>
            </a:stretch>
          </p:blipFill>
          <p:spPr>
            <a:xfrm flipH="false" flipV="false">
              <a:off x="0" y="0"/>
              <a:ext cx="9313919" cy="5533786"/>
            </a:xfrm>
            <a:prstGeom prst="rect">
              <a:avLst/>
            </a:prstGeom>
          </p:spPr>
        </p:pic>
      </p:grpSp>
      <p:grpSp>
        <p:nvGrpSpPr>
          <p:cNvPr name="Group 46" id="46"/>
          <p:cNvGrpSpPr/>
          <p:nvPr/>
        </p:nvGrpSpPr>
        <p:grpSpPr>
          <a:xfrm rot="0">
            <a:off x="1121978" y="3136828"/>
            <a:ext cx="7776877" cy="4013344"/>
            <a:chOff x="0" y="0"/>
            <a:chExt cx="10369169" cy="5351125"/>
          </a:xfrm>
        </p:grpSpPr>
        <p:pic>
          <p:nvPicPr>
            <p:cNvPr name="Picture 47" id="47"/>
            <p:cNvPicPr>
              <a:picLocks noChangeAspect="true"/>
            </p:cNvPicPr>
            <p:nvPr/>
          </p:nvPicPr>
          <p:blipFill>
            <a:blip r:embed="rId11"/>
            <a:srcRect l="0" t="30647" r="0" b="30647"/>
            <a:stretch>
              <a:fillRect/>
            </a:stretch>
          </p:blipFill>
          <p:spPr>
            <a:xfrm flipH="false" flipV="false">
              <a:off x="0" y="0"/>
              <a:ext cx="10369169" cy="5351125"/>
            </a:xfrm>
            <a:prstGeom prst="rect">
              <a:avLst/>
            </a:prstGeom>
          </p:spPr>
        </p:pic>
      </p:grpSp>
      <p:sp>
        <p:nvSpPr>
          <p:cNvPr name="TextBox 48" id="48"/>
          <p:cNvSpPr txBox="true"/>
          <p:nvPr/>
        </p:nvSpPr>
        <p:spPr>
          <a:xfrm rot="0">
            <a:off x="5351322" y="1365178"/>
            <a:ext cx="7095066" cy="762000"/>
          </a:xfrm>
          <a:prstGeom prst="rect">
            <a:avLst/>
          </a:prstGeom>
        </p:spPr>
        <p:txBody>
          <a:bodyPr anchor="t" rtlCol="false" tIns="0" lIns="0" bIns="0" rIns="0">
            <a:spAutoFit/>
          </a:bodyPr>
          <a:lstStyle/>
          <a:p>
            <a:pPr algn="ctr">
              <a:lnSpc>
                <a:spcPts val="5400"/>
              </a:lnSpc>
            </a:pPr>
            <a:r>
              <a:rPr lang="en-US" sz="6000">
                <a:solidFill>
                  <a:srgbClr val="FFFFFF"/>
                </a:solidFill>
                <a:latin typeface="Balsamiq Sans Bold"/>
              </a:rPr>
              <a:t>Hasil Percobaan </a:t>
            </a:r>
          </a:p>
        </p:txBody>
      </p:sp>
      <p:sp>
        <p:nvSpPr>
          <p:cNvPr name="TextBox 49" id="49"/>
          <p:cNvSpPr txBox="true"/>
          <p:nvPr/>
        </p:nvSpPr>
        <p:spPr>
          <a:xfrm rot="0">
            <a:off x="11459443" y="8295874"/>
            <a:ext cx="4424130" cy="561975"/>
          </a:xfrm>
          <a:prstGeom prst="rect">
            <a:avLst/>
          </a:prstGeom>
        </p:spPr>
        <p:txBody>
          <a:bodyPr anchor="t" rtlCol="false" tIns="0" lIns="0" bIns="0" rIns="0">
            <a:spAutoFit/>
          </a:bodyPr>
          <a:lstStyle/>
          <a:p>
            <a:pPr algn="l">
              <a:lnSpc>
                <a:spcPts val="4439"/>
              </a:lnSpc>
            </a:pPr>
            <a:r>
              <a:rPr lang="en-US" sz="3699">
                <a:solidFill>
                  <a:srgbClr val="535353"/>
                </a:solidFill>
                <a:latin typeface="Balsamiq Sans Bold"/>
              </a:rPr>
              <a:t>Hasil percobaan 2</a:t>
            </a:r>
          </a:p>
        </p:txBody>
      </p:sp>
      <p:sp>
        <p:nvSpPr>
          <p:cNvPr name="TextBox 50" id="50"/>
          <p:cNvSpPr txBox="true"/>
          <p:nvPr/>
        </p:nvSpPr>
        <p:spPr>
          <a:xfrm rot="0">
            <a:off x="2922618" y="8239668"/>
            <a:ext cx="4472799" cy="561975"/>
          </a:xfrm>
          <a:prstGeom prst="rect">
            <a:avLst/>
          </a:prstGeom>
        </p:spPr>
        <p:txBody>
          <a:bodyPr anchor="t" rtlCol="false" tIns="0" lIns="0" bIns="0" rIns="0">
            <a:spAutoFit/>
          </a:bodyPr>
          <a:lstStyle/>
          <a:p>
            <a:pPr algn="l">
              <a:lnSpc>
                <a:spcPts val="4439"/>
              </a:lnSpc>
            </a:pPr>
            <a:r>
              <a:rPr lang="en-US" sz="3699">
                <a:solidFill>
                  <a:srgbClr val="535353"/>
                </a:solidFill>
                <a:latin typeface="Balsamiq Sans Bold"/>
              </a:rPr>
              <a:t>Hasil percobaan 1</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AFF"/>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23597" y="6998243"/>
            <a:ext cx="210207" cy="21020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3283169" y="1134403"/>
            <a:ext cx="210207" cy="21020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971783" y="9357108"/>
            <a:ext cx="210207" cy="2102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497641" y="2687833"/>
            <a:ext cx="210207" cy="2102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5879784" y="9567315"/>
            <a:ext cx="210207" cy="2102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1523839" y="1340348"/>
            <a:ext cx="210207" cy="2102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3639912" y="654220"/>
            <a:ext cx="210207" cy="2102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4575202" y="2156471"/>
            <a:ext cx="210207" cy="21020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413662" y="2687833"/>
            <a:ext cx="210207" cy="21020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1" id="31"/>
          <p:cNvSpPr/>
          <p:nvPr/>
        </p:nvSpPr>
        <p:spPr>
          <a:xfrm flipH="false" flipV="false" rot="256394">
            <a:off x="16993334" y="8077239"/>
            <a:ext cx="690949" cy="658286"/>
          </a:xfrm>
          <a:custGeom>
            <a:avLst/>
            <a:gdLst/>
            <a:ahLst/>
            <a:cxnLst/>
            <a:rect r="r" b="b" t="t" l="l"/>
            <a:pathLst>
              <a:path h="658286" w="690949">
                <a:moveTo>
                  <a:pt x="0" y="0"/>
                </a:moveTo>
                <a:lnTo>
                  <a:pt x="690949" y="0"/>
                </a:lnTo>
                <a:lnTo>
                  <a:pt x="690949" y="658286"/>
                </a:lnTo>
                <a:lnTo>
                  <a:pt x="0" y="6582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32" id="32"/>
          <p:cNvGrpSpPr/>
          <p:nvPr/>
        </p:nvGrpSpPr>
        <p:grpSpPr>
          <a:xfrm rot="0">
            <a:off x="11807049" y="8737005"/>
            <a:ext cx="210207" cy="210207"/>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7694581" y="3135996"/>
            <a:ext cx="210207" cy="210207"/>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8" id="38"/>
          <p:cNvGrpSpPr/>
          <p:nvPr/>
        </p:nvGrpSpPr>
        <p:grpSpPr>
          <a:xfrm rot="0">
            <a:off x="8933793" y="1235245"/>
            <a:ext cx="210207" cy="210207"/>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1" id="41"/>
          <p:cNvGrpSpPr/>
          <p:nvPr/>
        </p:nvGrpSpPr>
        <p:grpSpPr>
          <a:xfrm rot="0">
            <a:off x="9406965" y="8103128"/>
            <a:ext cx="210207" cy="210207"/>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4" id="44"/>
          <p:cNvSpPr/>
          <p:nvPr/>
        </p:nvSpPr>
        <p:spPr>
          <a:xfrm flipH="false" flipV="false" rot="0">
            <a:off x="1028700" y="894034"/>
            <a:ext cx="16230600" cy="8498932"/>
          </a:xfrm>
          <a:custGeom>
            <a:avLst/>
            <a:gdLst/>
            <a:ahLst/>
            <a:cxnLst/>
            <a:rect r="r" b="b" t="t" l="l"/>
            <a:pathLst>
              <a:path h="8498932" w="16230600">
                <a:moveTo>
                  <a:pt x="0" y="0"/>
                </a:moveTo>
                <a:lnTo>
                  <a:pt x="16230600" y="0"/>
                </a:lnTo>
                <a:lnTo>
                  <a:pt x="16230600" y="8498932"/>
                </a:lnTo>
                <a:lnTo>
                  <a:pt x="0" y="8498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45" id="45"/>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true" rot="0">
            <a:off x="-269595" y="8434503"/>
            <a:ext cx="3552764" cy="1647594"/>
          </a:xfrm>
          <a:custGeom>
            <a:avLst/>
            <a:gdLst/>
            <a:ahLst/>
            <a:cxnLst/>
            <a:rect r="r" b="b" t="t" l="l"/>
            <a:pathLst>
              <a:path h="1647594" w="3552764">
                <a:moveTo>
                  <a:pt x="0" y="1647594"/>
                </a:moveTo>
                <a:lnTo>
                  <a:pt x="3552764" y="1647594"/>
                </a:lnTo>
                <a:lnTo>
                  <a:pt x="3552764" y="0"/>
                </a:lnTo>
                <a:lnTo>
                  <a:pt x="0" y="0"/>
                </a:lnTo>
                <a:lnTo>
                  <a:pt x="0" y="1647594"/>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47" id="47"/>
          <p:cNvSpPr txBox="true"/>
          <p:nvPr/>
        </p:nvSpPr>
        <p:spPr>
          <a:xfrm rot="0">
            <a:off x="4987068" y="2318272"/>
            <a:ext cx="8313865" cy="762000"/>
          </a:xfrm>
          <a:prstGeom prst="rect">
            <a:avLst/>
          </a:prstGeom>
        </p:spPr>
        <p:txBody>
          <a:bodyPr anchor="t" rtlCol="false" tIns="0" lIns="0" bIns="0" rIns="0">
            <a:spAutoFit/>
          </a:bodyPr>
          <a:lstStyle/>
          <a:p>
            <a:pPr algn="ctr">
              <a:lnSpc>
                <a:spcPts val="5400"/>
              </a:lnSpc>
            </a:pPr>
            <a:r>
              <a:rPr lang="en-US" sz="6000">
                <a:solidFill>
                  <a:srgbClr val="FFFFFF"/>
                </a:solidFill>
                <a:latin typeface="Balsamiq Sans Bold"/>
              </a:rPr>
              <a:t>Kesimpulan</a:t>
            </a:r>
          </a:p>
        </p:txBody>
      </p:sp>
      <p:sp>
        <p:nvSpPr>
          <p:cNvPr name="TextBox 48" id="48"/>
          <p:cNvSpPr txBox="true"/>
          <p:nvPr/>
        </p:nvSpPr>
        <p:spPr>
          <a:xfrm rot="0">
            <a:off x="2279867" y="3907842"/>
            <a:ext cx="14464403" cy="4526661"/>
          </a:xfrm>
          <a:prstGeom prst="rect">
            <a:avLst/>
          </a:prstGeom>
        </p:spPr>
        <p:txBody>
          <a:bodyPr anchor="t" rtlCol="false" tIns="0" lIns="0" bIns="0" rIns="0">
            <a:spAutoFit/>
          </a:bodyPr>
          <a:lstStyle/>
          <a:p>
            <a:pPr algn="l">
              <a:lnSpc>
                <a:spcPts val="6042"/>
              </a:lnSpc>
            </a:pPr>
            <a:r>
              <a:rPr lang="en-US" sz="3800">
                <a:solidFill>
                  <a:srgbClr val="535353"/>
                </a:solidFill>
                <a:latin typeface="Balsamiq Sans"/>
              </a:rPr>
              <a:t>Ketahan pada perbaikan lampu led tidak akan bertahan lama karena,saat satu komponen lampu LED rusak, ada kemungkinan komponen lain juga mengalami kerusakan yang tidak terdeteksi. Jika tidak semua komponen yang rusak diganti, lampu mungkin tidak berfungsi dengan baik dan kemungkinan juga proses  perbaikan mungkin tidak sempurna.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DFA"/>
        </a:solidFill>
      </p:bgPr>
    </p:bg>
    <p:spTree>
      <p:nvGrpSpPr>
        <p:cNvPr id="1" name=""/>
        <p:cNvGrpSpPr/>
        <p:nvPr/>
      </p:nvGrpSpPr>
      <p:grpSpPr>
        <a:xfrm>
          <a:off x="0" y="0"/>
          <a:ext cx="0" cy="0"/>
          <a:chOff x="0" y="0"/>
          <a:chExt cx="0" cy="0"/>
        </a:xfrm>
      </p:grpSpPr>
      <p:sp>
        <p:nvSpPr>
          <p:cNvPr name="Freeform 2" id="2"/>
          <p:cNvSpPr/>
          <p:nvPr/>
        </p:nvSpPr>
        <p:spPr>
          <a:xfrm flipH="false" flipV="false" rot="0">
            <a:off x="-731723" y="-1717585"/>
            <a:ext cx="7491690" cy="7491690"/>
          </a:xfrm>
          <a:custGeom>
            <a:avLst/>
            <a:gdLst/>
            <a:ahLst/>
            <a:cxnLst/>
            <a:rect r="r" b="b" t="t" l="l"/>
            <a:pathLst>
              <a:path h="7491690" w="7491690">
                <a:moveTo>
                  <a:pt x="0" y="0"/>
                </a:moveTo>
                <a:lnTo>
                  <a:pt x="7491691" y="0"/>
                </a:lnTo>
                <a:lnTo>
                  <a:pt x="7491691" y="7491691"/>
                </a:lnTo>
                <a:lnTo>
                  <a:pt x="0" y="74916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01700" y="4217445"/>
            <a:ext cx="7491690" cy="7491690"/>
          </a:xfrm>
          <a:custGeom>
            <a:avLst/>
            <a:gdLst/>
            <a:ahLst/>
            <a:cxnLst/>
            <a:rect r="r" b="b" t="t" l="l"/>
            <a:pathLst>
              <a:path h="7491690" w="7491690">
                <a:moveTo>
                  <a:pt x="0" y="0"/>
                </a:moveTo>
                <a:lnTo>
                  <a:pt x="7491690" y="0"/>
                </a:lnTo>
                <a:lnTo>
                  <a:pt x="7491690" y="7491690"/>
                </a:lnTo>
                <a:lnTo>
                  <a:pt x="0" y="7491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00684" y="5066805"/>
            <a:ext cx="12686632" cy="3330241"/>
          </a:xfrm>
          <a:custGeom>
            <a:avLst/>
            <a:gdLst/>
            <a:ahLst/>
            <a:cxnLst/>
            <a:rect r="r" b="b" t="t" l="l"/>
            <a:pathLst>
              <a:path h="3330241" w="12686632">
                <a:moveTo>
                  <a:pt x="0" y="0"/>
                </a:moveTo>
                <a:lnTo>
                  <a:pt x="12686632" y="0"/>
                </a:lnTo>
                <a:lnTo>
                  <a:pt x="12686632" y="3330241"/>
                </a:lnTo>
                <a:lnTo>
                  <a:pt x="0" y="3330241"/>
                </a:lnTo>
                <a:lnTo>
                  <a:pt x="0" y="0"/>
                </a:lnTo>
                <a:close/>
              </a:path>
            </a:pathLst>
          </a:custGeom>
          <a:blipFill>
            <a:blip r:embed="rId4"/>
            <a:stretch>
              <a:fillRect l="0" t="0" r="0" b="0"/>
            </a:stretch>
          </a:blipFill>
        </p:spPr>
      </p:sp>
      <p:sp>
        <p:nvSpPr>
          <p:cNvPr name="Freeform 5" id="5"/>
          <p:cNvSpPr/>
          <p:nvPr/>
        </p:nvSpPr>
        <p:spPr>
          <a:xfrm flipH="false" flipV="false" rot="0">
            <a:off x="2800684" y="2016610"/>
            <a:ext cx="12686632" cy="5674384"/>
          </a:xfrm>
          <a:custGeom>
            <a:avLst/>
            <a:gdLst/>
            <a:ahLst/>
            <a:cxnLst/>
            <a:rect r="r" b="b" t="t" l="l"/>
            <a:pathLst>
              <a:path h="5674384" w="12686632">
                <a:moveTo>
                  <a:pt x="0" y="0"/>
                </a:moveTo>
                <a:lnTo>
                  <a:pt x="12686632" y="0"/>
                </a:lnTo>
                <a:lnTo>
                  <a:pt x="12686632" y="5674384"/>
                </a:lnTo>
                <a:lnTo>
                  <a:pt x="0" y="56743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232131" y="352777"/>
            <a:ext cx="3461259" cy="1605159"/>
          </a:xfrm>
          <a:custGeom>
            <a:avLst/>
            <a:gdLst/>
            <a:ahLst/>
            <a:cxnLst/>
            <a:rect r="r" b="b" t="t" l="l"/>
            <a:pathLst>
              <a:path h="1605159" w="3461259">
                <a:moveTo>
                  <a:pt x="0" y="0"/>
                </a:moveTo>
                <a:lnTo>
                  <a:pt x="3461259" y="0"/>
                </a:lnTo>
                <a:lnTo>
                  <a:pt x="3461259" y="1605158"/>
                </a:lnTo>
                <a:lnTo>
                  <a:pt x="0" y="16051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true" rot="0">
            <a:off x="-538641" y="8455721"/>
            <a:ext cx="3461259" cy="1605159"/>
          </a:xfrm>
          <a:custGeom>
            <a:avLst/>
            <a:gdLst/>
            <a:ahLst/>
            <a:cxnLst/>
            <a:rect r="r" b="b" t="t" l="l"/>
            <a:pathLst>
              <a:path h="1605159" w="3461259">
                <a:moveTo>
                  <a:pt x="0" y="1605158"/>
                </a:moveTo>
                <a:lnTo>
                  <a:pt x="3461259" y="1605158"/>
                </a:lnTo>
                <a:lnTo>
                  <a:pt x="3461259" y="0"/>
                </a:lnTo>
                <a:lnTo>
                  <a:pt x="0" y="0"/>
                </a:lnTo>
                <a:lnTo>
                  <a:pt x="0" y="1605158"/>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626743" y="1771742"/>
            <a:ext cx="3034515" cy="800008"/>
          </a:xfrm>
          <a:custGeom>
            <a:avLst/>
            <a:gdLst/>
            <a:ahLst/>
            <a:cxnLst/>
            <a:rect r="r" b="b" t="t" l="l"/>
            <a:pathLst>
              <a:path h="800008" w="3034515">
                <a:moveTo>
                  <a:pt x="0" y="0"/>
                </a:moveTo>
                <a:lnTo>
                  <a:pt x="3034514" y="0"/>
                </a:lnTo>
                <a:lnTo>
                  <a:pt x="3034514" y="800008"/>
                </a:lnTo>
                <a:lnTo>
                  <a:pt x="0" y="8000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9" id="9"/>
          <p:cNvGrpSpPr/>
          <p:nvPr/>
        </p:nvGrpSpPr>
        <p:grpSpPr>
          <a:xfrm rot="0">
            <a:off x="923597" y="6998243"/>
            <a:ext cx="210207" cy="21020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283169" y="1134403"/>
            <a:ext cx="210207" cy="21020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259300" y="8952442"/>
            <a:ext cx="210207" cy="21020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7497641" y="2687833"/>
            <a:ext cx="210207" cy="21020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5879784" y="9567315"/>
            <a:ext cx="210207" cy="21020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523839" y="1340348"/>
            <a:ext cx="210207" cy="21020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3639912" y="654220"/>
            <a:ext cx="210207" cy="21020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7AF"/>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9326622" y="818493"/>
            <a:ext cx="210207" cy="21020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EBC8"/>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413662" y="2687833"/>
            <a:ext cx="210207" cy="21020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EDF7"/>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2605252" y="3953903"/>
            <a:ext cx="13077497" cy="1428755"/>
          </a:xfrm>
          <a:prstGeom prst="rect">
            <a:avLst/>
          </a:prstGeom>
        </p:spPr>
        <p:txBody>
          <a:bodyPr anchor="t" rtlCol="false" tIns="0" lIns="0" bIns="0" rIns="0">
            <a:spAutoFit/>
          </a:bodyPr>
          <a:lstStyle/>
          <a:p>
            <a:pPr algn="ctr">
              <a:lnSpc>
                <a:spcPts val="10350"/>
              </a:lnSpc>
            </a:pPr>
            <a:r>
              <a:rPr lang="en-US" sz="11500">
                <a:solidFill>
                  <a:srgbClr val="FFFFFF"/>
                </a:solidFill>
                <a:latin typeface="Balsamiq Sans Bold"/>
              </a:rPr>
              <a:t>Terima Kasih</a:t>
            </a:r>
          </a:p>
        </p:txBody>
      </p:sp>
      <p:sp>
        <p:nvSpPr>
          <p:cNvPr name="Freeform 37" id="37"/>
          <p:cNvSpPr/>
          <p:nvPr/>
        </p:nvSpPr>
        <p:spPr>
          <a:xfrm flipH="false" flipV="false" rot="0">
            <a:off x="2033432" y="1867551"/>
            <a:ext cx="2499475" cy="1640564"/>
          </a:xfrm>
          <a:custGeom>
            <a:avLst/>
            <a:gdLst/>
            <a:ahLst/>
            <a:cxnLst/>
            <a:rect r="r" b="b" t="t" l="l"/>
            <a:pathLst>
              <a:path h="1640564" w="2499475">
                <a:moveTo>
                  <a:pt x="0" y="0"/>
                </a:moveTo>
                <a:lnTo>
                  <a:pt x="2499474" y="0"/>
                </a:lnTo>
                <a:lnTo>
                  <a:pt x="2499474" y="1640564"/>
                </a:lnTo>
                <a:lnTo>
                  <a:pt x="0" y="1640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8" id="38"/>
          <p:cNvSpPr txBox="true"/>
          <p:nvPr/>
        </p:nvSpPr>
        <p:spPr>
          <a:xfrm rot="0">
            <a:off x="2605252" y="5506482"/>
            <a:ext cx="13077497" cy="638175"/>
          </a:xfrm>
          <a:prstGeom prst="rect">
            <a:avLst/>
          </a:prstGeom>
        </p:spPr>
        <p:txBody>
          <a:bodyPr anchor="t" rtlCol="false" tIns="0" lIns="0" bIns="0" rIns="0">
            <a:spAutoFit/>
          </a:bodyPr>
          <a:lstStyle/>
          <a:p>
            <a:pPr algn="ctr">
              <a:lnSpc>
                <a:spcPts val="4500"/>
              </a:lnSpc>
            </a:pPr>
            <a:r>
              <a:rPr lang="en-US" sz="5000">
                <a:solidFill>
                  <a:srgbClr val="FFEEAC"/>
                </a:solidFill>
                <a:latin typeface="Balsamiq Sans Bold"/>
              </a:rPr>
              <a:t>Apakah ada pertanyaan?</a:t>
            </a:r>
          </a:p>
        </p:txBody>
      </p:sp>
      <p:sp>
        <p:nvSpPr>
          <p:cNvPr name="Freeform 39" id="39"/>
          <p:cNvSpPr/>
          <p:nvPr/>
        </p:nvSpPr>
        <p:spPr>
          <a:xfrm flipH="true" flipV="false" rot="0">
            <a:off x="13639912" y="6388168"/>
            <a:ext cx="2499475" cy="1640564"/>
          </a:xfrm>
          <a:custGeom>
            <a:avLst/>
            <a:gdLst/>
            <a:ahLst/>
            <a:cxnLst/>
            <a:rect r="r" b="b" t="t" l="l"/>
            <a:pathLst>
              <a:path h="1640564" w="2499475">
                <a:moveTo>
                  <a:pt x="2499475" y="0"/>
                </a:moveTo>
                <a:lnTo>
                  <a:pt x="0" y="0"/>
                </a:lnTo>
                <a:lnTo>
                  <a:pt x="0" y="1640564"/>
                </a:lnTo>
                <a:lnTo>
                  <a:pt x="2499475" y="1640564"/>
                </a:lnTo>
                <a:lnTo>
                  <a:pt x="249947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DAGHBnDXzJ4</dc:identifier>
  <dcterms:modified xsi:type="dcterms:W3CDTF">2011-08-01T06:04:30Z</dcterms:modified>
  <cp:revision>1</cp:revision>
  <dc:title>Penuh Warna Ceria Lucu Presentasi Tugas Kelompok</dc:title>
</cp:coreProperties>
</file>