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15"/>
  </p:notesMasterIdLst>
  <p:sldIdLst>
    <p:sldId id="284" r:id="rId5"/>
    <p:sldId id="287" r:id="rId6"/>
    <p:sldId id="297" r:id="rId7"/>
    <p:sldId id="298" r:id="rId8"/>
    <p:sldId id="299" r:id="rId9"/>
    <p:sldId id="300" r:id="rId10"/>
    <p:sldId id="301" r:id="rId11"/>
    <p:sldId id="302" r:id="rId12"/>
    <p:sldId id="303" r:id="rId13"/>
    <p:sldId id="295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528" userDrawn="1">
          <p15:clr>
            <a:srgbClr val="A4A3A4"/>
          </p15:clr>
        </p15:guide>
        <p15:guide id="2" pos="6216" userDrawn="1">
          <p15:clr>
            <a:srgbClr val="A4A3A4"/>
          </p15:clr>
        </p15:guide>
        <p15:guide id="3" pos="1440" userDrawn="1">
          <p15:clr>
            <a:srgbClr val="A4A3A4"/>
          </p15:clr>
        </p15:guide>
        <p15:guide id="4" orient="horz" pos="2352" userDrawn="1">
          <p15:clr>
            <a:srgbClr val="A4A3A4"/>
          </p15:clr>
        </p15:guide>
        <p15:guide id="5" orient="horz" pos="936" userDrawn="1">
          <p15:clr>
            <a:srgbClr val="A4A3A4"/>
          </p15:clr>
        </p15:guide>
        <p15:guide id="6" pos="3840" userDrawn="1">
          <p15:clr>
            <a:srgbClr val="A4A3A4"/>
          </p15:clr>
        </p15:guide>
        <p15:guide id="7" orient="horz" pos="3144" userDrawn="1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9C46A"/>
    <a:srgbClr val="97EFD3"/>
    <a:srgbClr val="F15574"/>
    <a:srgbClr val="F4EBE8"/>
    <a:srgbClr val="ECC4BF"/>
    <a:srgbClr val="C9ABA7"/>
    <a:srgbClr val="28282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899" autoAdjust="0"/>
  </p:normalViewPr>
  <p:slideViewPr>
    <p:cSldViewPr snapToGrid="0" snapToObjects="1" showGuides="1">
      <p:cViewPr varScale="1">
        <p:scale>
          <a:sx n="56" d="100"/>
          <a:sy n="56" d="100"/>
        </p:scale>
        <p:origin x="1000" y="44"/>
      </p:cViewPr>
      <p:guideLst>
        <p:guide orient="horz" pos="528"/>
        <p:guide pos="6216"/>
        <p:guide pos="1440"/>
        <p:guide orient="horz" pos="2352"/>
        <p:guide orient="horz" pos="936"/>
        <p:guide pos="3840"/>
        <p:guide orient="horz" pos="3144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8/10/relationships/authors" Target="author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238102F-BFA3-4357-9FA0-3A064E6F1B5A}" type="datetimeFigureOut">
              <a:rPr lang="en-US" smtClean="0"/>
              <a:t>4/26/2024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80D3DFC-11A7-4DDF-8AEE-A5ACE051EB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30090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Google Shape;327;p33">
            <a:extLst>
              <a:ext uri="{FF2B5EF4-FFF2-40B4-BE49-F238E27FC236}">
                <a16:creationId xmlns:a16="http://schemas.microsoft.com/office/drawing/2014/main" id="{E09AA4F6-9CBF-53A8-8FE8-0BAB0E7DC989}"/>
              </a:ext>
            </a:extLst>
          </p:cNvPr>
          <p:cNvSpPr/>
          <p:nvPr userDrawn="1"/>
        </p:nvSpPr>
        <p:spPr>
          <a:xfrm>
            <a:off x="1062566" y="1161412"/>
            <a:ext cx="10221119" cy="4831742"/>
          </a:xfrm>
          <a:prstGeom prst="rect">
            <a:avLst/>
          </a:prstGeom>
          <a:solidFill>
            <a:schemeClr val="accent3"/>
          </a:solidFill>
          <a:ln w="254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1800" b="0" i="0" u="none" strike="noStrike" cap="none" noProof="0">
              <a:solidFill>
                <a:schemeClr val="lt1"/>
              </a:solidFill>
              <a:latin typeface="Karla"/>
              <a:ea typeface="Karla"/>
              <a:cs typeface="Karla"/>
              <a:sym typeface="Karla"/>
            </a:endParaRPr>
          </a:p>
        </p:txBody>
      </p:sp>
      <p:sp>
        <p:nvSpPr>
          <p:cNvPr id="10" name="Google Shape;328;p33">
            <a:extLst>
              <a:ext uri="{FF2B5EF4-FFF2-40B4-BE49-F238E27FC236}">
                <a16:creationId xmlns:a16="http://schemas.microsoft.com/office/drawing/2014/main" id="{CBE4E0BD-29C0-46EA-4A2D-401DD12AEC12}"/>
              </a:ext>
            </a:extLst>
          </p:cNvPr>
          <p:cNvSpPr/>
          <p:nvPr userDrawn="1"/>
        </p:nvSpPr>
        <p:spPr>
          <a:xfrm>
            <a:off x="858371" y="800100"/>
            <a:ext cx="10221119" cy="4953001"/>
          </a:xfrm>
          <a:prstGeom prst="rect">
            <a:avLst/>
          </a:prstGeom>
          <a:solidFill>
            <a:schemeClr val="accent5"/>
          </a:solidFill>
          <a:ln w="254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1800" b="0" i="0" u="none" strike="noStrike" cap="none" noProof="0">
              <a:solidFill>
                <a:schemeClr val="lt1"/>
              </a:solidFill>
              <a:latin typeface="Karla"/>
              <a:ea typeface="Karla"/>
              <a:cs typeface="Karla"/>
              <a:sym typeface="Karla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27EDEC9-86BE-FDB1-3BAE-F5FF0934CA0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63040" y="2240280"/>
            <a:ext cx="4873752" cy="1709928"/>
          </a:xfrm>
        </p:spPr>
        <p:txBody>
          <a:bodyPr anchor="b">
            <a:noAutofit/>
          </a:bodyPr>
          <a:lstStyle>
            <a:lvl1pPr marL="0" indent="0" algn="l">
              <a:lnSpc>
                <a:spcPct val="90000"/>
              </a:lnSpc>
              <a:defRPr sz="6000"/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1EF6069-AEE4-3455-508E-4B9EE30F0CB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63040" y="4014216"/>
            <a:ext cx="4873752" cy="630936"/>
          </a:xfrm>
        </p:spPr>
        <p:txBody>
          <a:bodyPr>
            <a:noAutofit/>
          </a:bodyPr>
          <a:lstStyle>
            <a:lvl1pPr marL="54864" indent="0" algn="l">
              <a:lnSpc>
                <a:spcPct val="120000"/>
              </a:lnSpc>
              <a:spcBef>
                <a:spcPts val="0"/>
              </a:spcBef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noProof="0"/>
              <a:t>Click to edit Master subtitle style</a:t>
            </a:r>
          </a:p>
        </p:txBody>
      </p:sp>
      <p:sp>
        <p:nvSpPr>
          <p:cNvPr id="15" name="Picture Placeholder 13">
            <a:extLst>
              <a:ext uri="{FF2B5EF4-FFF2-40B4-BE49-F238E27FC236}">
                <a16:creationId xmlns:a16="http://schemas.microsoft.com/office/drawing/2014/main" id="{BEF410E3-CEC7-640A-C8FD-08419E6C3300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7246779" y="812292"/>
            <a:ext cx="3834628" cy="4928616"/>
          </a:xfr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 algn="ctr">
              <a:buNone/>
              <a:defRPr lang="en-US" sz="1800">
                <a:solidFill>
                  <a:schemeClr val="tx1"/>
                </a:solidFill>
              </a:defRPr>
            </a:lvl1pPr>
          </a:lstStyle>
          <a:p>
            <a:pPr marL="0" lvl="0" algn="ctr"/>
            <a:r>
              <a:rPr lang="en-US" noProof="0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37975914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meline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Google Shape;1251;p56">
            <a:extLst>
              <a:ext uri="{FF2B5EF4-FFF2-40B4-BE49-F238E27FC236}">
                <a16:creationId xmlns:a16="http://schemas.microsoft.com/office/drawing/2014/main" id="{5240ABBF-9F6E-51C2-3600-798F3A8C4868}"/>
              </a:ext>
            </a:extLst>
          </p:cNvPr>
          <p:cNvSpPr/>
          <p:nvPr userDrawn="1"/>
        </p:nvSpPr>
        <p:spPr>
          <a:xfrm>
            <a:off x="547230" y="1944086"/>
            <a:ext cx="2529083" cy="2529083"/>
          </a:xfrm>
          <a:prstGeom prst="ellipse">
            <a:avLst/>
          </a:prstGeom>
          <a:solidFill>
            <a:schemeClr val="accent2"/>
          </a:solidFill>
          <a:ln w="254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1800" noProof="0">
              <a:solidFill>
                <a:schemeClr val="lt1"/>
              </a:solidFill>
              <a:latin typeface="Karla"/>
              <a:ea typeface="Karla"/>
              <a:cs typeface="Karla"/>
              <a:sym typeface="Karla"/>
            </a:endParaRPr>
          </a:p>
        </p:txBody>
      </p:sp>
      <p:sp>
        <p:nvSpPr>
          <p:cNvPr id="10" name="Google Shape;1251;p56">
            <a:extLst>
              <a:ext uri="{FF2B5EF4-FFF2-40B4-BE49-F238E27FC236}">
                <a16:creationId xmlns:a16="http://schemas.microsoft.com/office/drawing/2014/main" id="{724FD7F3-2232-7463-6613-3EF2344BD063}"/>
              </a:ext>
            </a:extLst>
          </p:cNvPr>
          <p:cNvSpPr/>
          <p:nvPr userDrawn="1"/>
        </p:nvSpPr>
        <p:spPr>
          <a:xfrm>
            <a:off x="4922989" y="1946963"/>
            <a:ext cx="2529083" cy="2529083"/>
          </a:xfrm>
          <a:prstGeom prst="ellipse">
            <a:avLst/>
          </a:prstGeom>
          <a:solidFill>
            <a:schemeClr val="accent2"/>
          </a:solidFill>
          <a:ln w="254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1800" noProof="0">
              <a:solidFill>
                <a:schemeClr val="lt1"/>
              </a:solidFill>
              <a:latin typeface="Karla"/>
              <a:ea typeface="Karla"/>
              <a:cs typeface="Karla"/>
              <a:sym typeface="Karla"/>
            </a:endParaRPr>
          </a:p>
        </p:txBody>
      </p:sp>
      <p:sp>
        <p:nvSpPr>
          <p:cNvPr id="12" name="Google Shape;1251;p56">
            <a:extLst>
              <a:ext uri="{FF2B5EF4-FFF2-40B4-BE49-F238E27FC236}">
                <a16:creationId xmlns:a16="http://schemas.microsoft.com/office/drawing/2014/main" id="{234E24BE-6EC9-C62B-1B5F-EBE5C279EF38}"/>
              </a:ext>
            </a:extLst>
          </p:cNvPr>
          <p:cNvSpPr/>
          <p:nvPr userDrawn="1"/>
        </p:nvSpPr>
        <p:spPr>
          <a:xfrm>
            <a:off x="9225456" y="1924776"/>
            <a:ext cx="2529083" cy="2529083"/>
          </a:xfrm>
          <a:prstGeom prst="ellipse">
            <a:avLst/>
          </a:prstGeom>
          <a:solidFill>
            <a:schemeClr val="accent2"/>
          </a:solidFill>
          <a:ln w="254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1800" noProof="0">
              <a:solidFill>
                <a:schemeClr val="lt1"/>
              </a:solidFill>
              <a:latin typeface="Karla"/>
              <a:ea typeface="Karla"/>
              <a:cs typeface="Karla"/>
              <a:sym typeface="Karla"/>
            </a:endParaRPr>
          </a:p>
        </p:txBody>
      </p:sp>
      <p:sp>
        <p:nvSpPr>
          <p:cNvPr id="14" name="Google Shape;1251;p56">
            <a:extLst>
              <a:ext uri="{FF2B5EF4-FFF2-40B4-BE49-F238E27FC236}">
                <a16:creationId xmlns:a16="http://schemas.microsoft.com/office/drawing/2014/main" id="{F4987345-5BC3-6B09-35D1-118625B93B26}"/>
              </a:ext>
            </a:extLst>
          </p:cNvPr>
          <p:cNvSpPr/>
          <p:nvPr userDrawn="1"/>
        </p:nvSpPr>
        <p:spPr>
          <a:xfrm>
            <a:off x="2798649" y="3902220"/>
            <a:ext cx="2529083" cy="2529083"/>
          </a:xfrm>
          <a:prstGeom prst="ellipse">
            <a:avLst/>
          </a:prstGeom>
          <a:solidFill>
            <a:schemeClr val="accent2"/>
          </a:solidFill>
          <a:ln w="254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1800" noProof="0">
              <a:solidFill>
                <a:schemeClr val="lt1"/>
              </a:solidFill>
              <a:latin typeface="Karla"/>
              <a:ea typeface="Karla"/>
              <a:cs typeface="Karla"/>
              <a:sym typeface="Karla"/>
            </a:endParaRPr>
          </a:p>
        </p:txBody>
      </p:sp>
      <p:sp>
        <p:nvSpPr>
          <p:cNvPr id="16" name="Google Shape;1251;p56">
            <a:extLst>
              <a:ext uri="{FF2B5EF4-FFF2-40B4-BE49-F238E27FC236}">
                <a16:creationId xmlns:a16="http://schemas.microsoft.com/office/drawing/2014/main" id="{D24F97D8-E25C-583D-72FF-A9AD2A77A71F}"/>
              </a:ext>
            </a:extLst>
          </p:cNvPr>
          <p:cNvSpPr/>
          <p:nvPr userDrawn="1"/>
        </p:nvSpPr>
        <p:spPr>
          <a:xfrm>
            <a:off x="7156227" y="3880033"/>
            <a:ext cx="2529083" cy="2529083"/>
          </a:xfrm>
          <a:prstGeom prst="ellipse">
            <a:avLst/>
          </a:prstGeom>
          <a:solidFill>
            <a:schemeClr val="accent2"/>
          </a:solidFill>
          <a:ln w="254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1800" noProof="0">
              <a:solidFill>
                <a:schemeClr val="lt1"/>
              </a:solidFill>
              <a:latin typeface="Karla"/>
              <a:ea typeface="Karla"/>
              <a:cs typeface="Karla"/>
              <a:sym typeface="Karla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F01426A-0740-2EB9-FC34-9C04345935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36" name="Text Placeholder 35">
            <a:extLst>
              <a:ext uri="{FF2B5EF4-FFF2-40B4-BE49-F238E27FC236}">
                <a16:creationId xmlns:a16="http://schemas.microsoft.com/office/drawing/2014/main" id="{C96B6B23-01AB-14E3-6F7D-14E56C8F7FB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58788" y="1836534"/>
            <a:ext cx="2528887" cy="2528887"/>
          </a:xfrm>
          <a:prstGeom prst="ellipse">
            <a:avLst/>
          </a:prstGeom>
          <a:solidFill>
            <a:schemeClr val="accent5"/>
          </a:solidFill>
          <a:ln w="25400">
            <a:solidFill>
              <a:schemeClr val="tx2"/>
            </a:solidFill>
          </a:ln>
        </p:spPr>
        <p:txBody>
          <a:bodyPr tIns="274320"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2000">
                <a:latin typeface="+mj-lt"/>
              </a:defRPr>
            </a:lvl1pPr>
            <a:lvl2pPr marL="0" indent="0" algn="ctr">
              <a:lnSpc>
                <a:spcPct val="100000"/>
              </a:lnSpc>
              <a:spcBef>
                <a:spcPts val="600"/>
              </a:spcBef>
              <a:buNone/>
              <a:defRPr sz="1600"/>
            </a:lvl2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</p:txBody>
      </p:sp>
      <p:sp>
        <p:nvSpPr>
          <p:cNvPr id="40" name="Text Placeholder 35">
            <a:extLst>
              <a:ext uri="{FF2B5EF4-FFF2-40B4-BE49-F238E27FC236}">
                <a16:creationId xmlns:a16="http://schemas.microsoft.com/office/drawing/2014/main" id="{B5D9C006-6816-1398-2752-53296B2275E9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4844975" y="1836534"/>
            <a:ext cx="2528887" cy="2528887"/>
          </a:xfrm>
          <a:prstGeom prst="ellipse">
            <a:avLst/>
          </a:prstGeom>
          <a:solidFill>
            <a:schemeClr val="accent5"/>
          </a:solidFill>
          <a:ln w="25400">
            <a:solidFill>
              <a:schemeClr val="tx2"/>
            </a:solidFill>
          </a:ln>
        </p:spPr>
        <p:txBody>
          <a:bodyPr tIns="274320"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2000">
                <a:latin typeface="+mj-lt"/>
              </a:defRPr>
            </a:lvl1pPr>
            <a:lvl2pPr marL="0" indent="0" algn="ctr">
              <a:lnSpc>
                <a:spcPct val="100000"/>
              </a:lnSpc>
              <a:spcBef>
                <a:spcPts val="600"/>
              </a:spcBef>
              <a:buNone/>
              <a:defRPr sz="1600"/>
            </a:lvl2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</p:txBody>
      </p:sp>
      <p:sp>
        <p:nvSpPr>
          <p:cNvPr id="43" name="Text Placeholder 35">
            <a:extLst>
              <a:ext uri="{FF2B5EF4-FFF2-40B4-BE49-F238E27FC236}">
                <a16:creationId xmlns:a16="http://schemas.microsoft.com/office/drawing/2014/main" id="{5C67F012-5EC1-3C44-2545-C90EFB6C7AA3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9137214" y="1836534"/>
            <a:ext cx="2528887" cy="2528887"/>
          </a:xfrm>
          <a:prstGeom prst="ellipse">
            <a:avLst/>
          </a:prstGeom>
          <a:solidFill>
            <a:schemeClr val="accent5"/>
          </a:solidFill>
          <a:ln w="25400">
            <a:solidFill>
              <a:schemeClr val="tx2"/>
            </a:solidFill>
          </a:ln>
        </p:spPr>
        <p:txBody>
          <a:bodyPr tIns="274320"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2000">
                <a:latin typeface="+mj-lt"/>
              </a:defRPr>
            </a:lvl1pPr>
            <a:lvl2pPr marL="0" indent="0" algn="ctr">
              <a:lnSpc>
                <a:spcPct val="100000"/>
              </a:lnSpc>
              <a:spcBef>
                <a:spcPts val="600"/>
              </a:spcBef>
              <a:buNone/>
              <a:defRPr sz="1600"/>
            </a:lvl2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</p:txBody>
      </p:sp>
      <p:sp>
        <p:nvSpPr>
          <p:cNvPr id="39" name="Text Placeholder 35">
            <a:extLst>
              <a:ext uri="{FF2B5EF4-FFF2-40B4-BE49-F238E27FC236}">
                <a16:creationId xmlns:a16="http://schemas.microsoft.com/office/drawing/2014/main" id="{84C1F7B9-544F-1D65-F30E-22B977B0EA4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2710407" y="3813978"/>
            <a:ext cx="2528887" cy="2528887"/>
          </a:xfrm>
          <a:prstGeom prst="ellipse">
            <a:avLst/>
          </a:prstGeom>
          <a:solidFill>
            <a:schemeClr val="accent5"/>
          </a:solidFill>
          <a:ln w="25400">
            <a:solidFill>
              <a:schemeClr val="tx2"/>
            </a:solidFill>
          </a:ln>
        </p:spPr>
        <p:txBody>
          <a:bodyPr tIns="274320"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2000">
                <a:latin typeface="+mj-lt"/>
              </a:defRPr>
            </a:lvl1pPr>
            <a:lvl2pPr marL="0" indent="0" algn="ctr">
              <a:lnSpc>
                <a:spcPct val="100000"/>
              </a:lnSpc>
              <a:spcBef>
                <a:spcPts val="600"/>
              </a:spcBef>
              <a:buNone/>
              <a:defRPr sz="1600"/>
            </a:lvl2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</p:txBody>
      </p:sp>
      <p:sp>
        <p:nvSpPr>
          <p:cNvPr id="41" name="Text Placeholder 35">
            <a:extLst>
              <a:ext uri="{FF2B5EF4-FFF2-40B4-BE49-F238E27FC236}">
                <a16:creationId xmlns:a16="http://schemas.microsoft.com/office/drawing/2014/main" id="{F0785379-F700-62B9-BF17-703A87E29891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7067985" y="3813978"/>
            <a:ext cx="2528887" cy="2528887"/>
          </a:xfrm>
          <a:prstGeom prst="ellipse">
            <a:avLst/>
          </a:prstGeom>
          <a:solidFill>
            <a:schemeClr val="accent5"/>
          </a:solidFill>
          <a:ln w="25400">
            <a:solidFill>
              <a:schemeClr val="tx2"/>
            </a:solidFill>
          </a:ln>
        </p:spPr>
        <p:txBody>
          <a:bodyPr tIns="274320"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2000">
                <a:latin typeface="+mj-lt"/>
              </a:defRPr>
            </a:lvl1pPr>
            <a:lvl2pPr marL="0" indent="0" algn="ctr">
              <a:lnSpc>
                <a:spcPct val="100000"/>
              </a:lnSpc>
              <a:spcBef>
                <a:spcPts val="600"/>
              </a:spcBef>
              <a:buNone/>
              <a:defRPr sz="1600"/>
            </a:lvl2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22660068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Google Shape;634;p42">
            <a:extLst>
              <a:ext uri="{FF2B5EF4-FFF2-40B4-BE49-F238E27FC236}">
                <a16:creationId xmlns:a16="http://schemas.microsoft.com/office/drawing/2014/main" id="{8B24251C-09A2-7EC7-D81E-7B4EC1A6C8FB}"/>
              </a:ext>
            </a:extLst>
          </p:cNvPr>
          <p:cNvSpPr/>
          <p:nvPr userDrawn="1"/>
        </p:nvSpPr>
        <p:spPr>
          <a:xfrm>
            <a:off x="1043969" y="2096168"/>
            <a:ext cx="10271731" cy="1505316"/>
          </a:xfrm>
          <a:prstGeom prst="rect">
            <a:avLst/>
          </a:prstGeom>
          <a:solidFill>
            <a:schemeClr val="accent3"/>
          </a:solidFill>
          <a:ln w="254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1800" noProof="0">
              <a:solidFill>
                <a:schemeClr val="lt1"/>
              </a:solidFill>
              <a:latin typeface="Karla"/>
              <a:ea typeface="Karla"/>
              <a:cs typeface="Karla"/>
              <a:sym typeface="Karla"/>
            </a:endParaRPr>
          </a:p>
        </p:txBody>
      </p:sp>
      <p:sp>
        <p:nvSpPr>
          <p:cNvPr id="13" name="Google Shape;634;p42">
            <a:extLst>
              <a:ext uri="{FF2B5EF4-FFF2-40B4-BE49-F238E27FC236}">
                <a16:creationId xmlns:a16="http://schemas.microsoft.com/office/drawing/2014/main" id="{7095FC12-1305-9C50-D9A9-1BA4392374E6}"/>
              </a:ext>
            </a:extLst>
          </p:cNvPr>
          <p:cNvSpPr/>
          <p:nvPr userDrawn="1"/>
        </p:nvSpPr>
        <p:spPr>
          <a:xfrm>
            <a:off x="1043969" y="4160972"/>
            <a:ext cx="10271731" cy="1505316"/>
          </a:xfrm>
          <a:prstGeom prst="rect">
            <a:avLst/>
          </a:prstGeom>
          <a:solidFill>
            <a:schemeClr val="accent3"/>
          </a:solidFill>
          <a:ln w="254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1800" noProof="0">
              <a:solidFill>
                <a:schemeClr val="lt1"/>
              </a:solidFill>
              <a:latin typeface="Karla"/>
              <a:ea typeface="Karla"/>
              <a:cs typeface="Karla"/>
              <a:sym typeface="Karla"/>
            </a:endParaRPr>
          </a:p>
        </p:txBody>
      </p:sp>
      <p:sp>
        <p:nvSpPr>
          <p:cNvPr id="23" name="Title 22">
            <a:extLst>
              <a:ext uri="{FF2B5EF4-FFF2-40B4-BE49-F238E27FC236}">
                <a16:creationId xmlns:a16="http://schemas.microsoft.com/office/drawing/2014/main" id="{AA325A5B-8E43-DA35-85DE-66DB81C5F5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</a:p>
        </p:txBody>
      </p:sp>
      <p:sp>
        <p:nvSpPr>
          <p:cNvPr id="21" name="Text Placeholder 2">
            <a:extLst>
              <a:ext uri="{FF2B5EF4-FFF2-40B4-BE49-F238E27FC236}">
                <a16:creationId xmlns:a16="http://schemas.microsoft.com/office/drawing/2014/main" id="{BCA26A7E-435E-AFBA-FECA-047481A83C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92795" y="1920319"/>
            <a:ext cx="10268712" cy="1505315"/>
          </a:xfrm>
          <a:solidFill>
            <a:schemeClr val="accent5"/>
          </a:solidFill>
          <a:ln w="25400">
            <a:solidFill>
              <a:schemeClr val="dk1"/>
            </a:solidFill>
          </a:ln>
        </p:spPr>
        <p:txBody>
          <a:bodyPr lIns="896112" rIns="6492240" anchor="ctr"/>
          <a:lstStyle>
            <a:lvl1pPr marL="0" indent="0">
              <a:lnSpc>
                <a:spcPct val="120000"/>
              </a:lnSpc>
              <a:spcBef>
                <a:spcPts val="0"/>
              </a:spcBef>
              <a:buNone/>
              <a:defRPr sz="20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A82CD3C-84E1-013B-FEDD-5B4008CD2B3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5152" y="2007884"/>
            <a:ext cx="6408671" cy="1330189"/>
          </a:xfrm>
        </p:spPr>
        <p:txBody>
          <a:bodyPr anchor="ctr"/>
          <a:lstStyle>
            <a:lvl1pPr marL="0" indent="-137160">
              <a:lnSpc>
                <a:spcPct val="100000"/>
              </a:lnSpc>
              <a:spcBef>
                <a:spcPts val="0"/>
              </a:spcBef>
              <a:buSzPct val="50000"/>
              <a:defRPr sz="1600"/>
            </a:lvl1pPr>
            <a:lvl2pPr marL="274320" indent="-137160">
              <a:lnSpc>
                <a:spcPct val="100000"/>
              </a:lnSpc>
              <a:spcBef>
                <a:spcPts val="0"/>
              </a:spcBef>
              <a:buSzPct val="50000"/>
              <a:defRPr sz="1400"/>
            </a:lvl2pPr>
            <a:lvl3pPr marL="411480" indent="-137160">
              <a:lnSpc>
                <a:spcPct val="100000"/>
              </a:lnSpc>
              <a:spcBef>
                <a:spcPts val="0"/>
              </a:spcBef>
              <a:buSzPct val="50000"/>
              <a:defRPr sz="1200"/>
            </a:lvl3pPr>
            <a:lvl4pPr marL="548640" indent="-137160">
              <a:lnSpc>
                <a:spcPct val="100000"/>
              </a:lnSpc>
              <a:spcBef>
                <a:spcPts val="0"/>
              </a:spcBef>
              <a:buSzPct val="50000"/>
              <a:defRPr sz="1100"/>
            </a:lvl4pPr>
            <a:lvl5pPr indent="-137160">
              <a:buSzPct val="50000"/>
              <a:defRPr sz="1100"/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</p:txBody>
      </p:sp>
      <p:sp>
        <p:nvSpPr>
          <p:cNvPr id="22" name="Text Placeholder 4">
            <a:extLst>
              <a:ext uri="{FF2B5EF4-FFF2-40B4-BE49-F238E27FC236}">
                <a16:creationId xmlns:a16="http://schemas.microsoft.com/office/drawing/2014/main" id="{42E5F6B0-4BF8-B61C-19DC-44EADF2C6A3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892795" y="4005858"/>
            <a:ext cx="10268712" cy="1505315"/>
          </a:xfrm>
          <a:solidFill>
            <a:schemeClr val="accent5"/>
          </a:solidFill>
          <a:ln w="25400">
            <a:solidFill>
              <a:schemeClr val="dk1"/>
            </a:solidFill>
          </a:ln>
        </p:spPr>
        <p:txBody>
          <a:bodyPr lIns="896112" rIns="6492240" anchor="ctr"/>
          <a:lstStyle>
            <a:lvl1pPr marL="0" indent="0">
              <a:lnSpc>
                <a:spcPct val="120000"/>
              </a:lnSpc>
              <a:spcBef>
                <a:spcPts val="0"/>
              </a:spcBef>
              <a:buNone/>
              <a:defRPr sz="20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20" name="Content Placeholder 3">
            <a:extLst>
              <a:ext uri="{FF2B5EF4-FFF2-40B4-BE49-F238E27FC236}">
                <a16:creationId xmlns:a16="http://schemas.microsoft.com/office/drawing/2014/main" id="{710FDC74-97A7-7CF9-8479-7DF70FE009C4}"/>
              </a:ext>
            </a:extLst>
          </p:cNvPr>
          <p:cNvSpPr>
            <a:spLocks noGrp="1"/>
          </p:cNvSpPr>
          <p:nvPr>
            <p:ph sz="half" idx="13"/>
          </p:nvPr>
        </p:nvSpPr>
        <p:spPr>
          <a:xfrm>
            <a:off x="4645152" y="4093420"/>
            <a:ext cx="6408671" cy="1330189"/>
          </a:xfrm>
        </p:spPr>
        <p:txBody>
          <a:bodyPr anchor="ctr"/>
          <a:lstStyle>
            <a:lvl1pPr marL="0" indent="-137160">
              <a:lnSpc>
                <a:spcPct val="100000"/>
              </a:lnSpc>
              <a:spcBef>
                <a:spcPts val="0"/>
              </a:spcBef>
              <a:buSzPct val="50000"/>
              <a:defRPr sz="1600"/>
            </a:lvl1pPr>
            <a:lvl2pPr marL="274320" indent="-137160">
              <a:lnSpc>
                <a:spcPct val="100000"/>
              </a:lnSpc>
              <a:spcBef>
                <a:spcPts val="0"/>
              </a:spcBef>
              <a:buSzPct val="50000"/>
              <a:defRPr sz="1400"/>
            </a:lvl2pPr>
            <a:lvl3pPr marL="411480" indent="-137160">
              <a:lnSpc>
                <a:spcPct val="100000"/>
              </a:lnSpc>
              <a:spcBef>
                <a:spcPts val="0"/>
              </a:spcBef>
              <a:buSzPct val="50000"/>
              <a:defRPr sz="1200"/>
            </a:lvl3pPr>
            <a:lvl4pPr marL="548640" indent="-137160">
              <a:lnSpc>
                <a:spcPct val="100000"/>
              </a:lnSpc>
              <a:spcBef>
                <a:spcPts val="0"/>
              </a:spcBef>
              <a:buSzPct val="50000"/>
              <a:defRPr sz="1100"/>
            </a:lvl4pPr>
            <a:lvl5pPr indent="-137160">
              <a:buSzPct val="50000"/>
              <a:defRPr sz="1100"/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EA9E27A-A5B9-7554-B03C-977DD06971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0AFDD5-844D-364D-8AEC-50CF4D36D55D}" type="slidenum">
              <a:rPr lang="en-US" noProof="0" smtClean="0"/>
              <a:t>‹#›</a:t>
            </a:fld>
            <a:endParaRPr lang="en-US" noProof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0B2D671-9FA9-57ED-C5BB-EF64BEB136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Presentation title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CF944D9-3F95-D788-A7A5-9C541DBDEF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noProof="0"/>
              <a:t>20XX</a:t>
            </a:r>
          </a:p>
        </p:txBody>
      </p:sp>
    </p:spTree>
    <p:extLst>
      <p:ext uri="{BB962C8B-B14F-4D97-AF65-F5344CB8AC3E}">
        <p14:creationId xmlns:p14="http://schemas.microsoft.com/office/powerpoint/2010/main" val="427805764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4CB1F4-E4E2-E27F-87D0-6DFE663759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</a:p>
        </p:txBody>
      </p:sp>
      <p:sp>
        <p:nvSpPr>
          <p:cNvPr id="7" name="Google Shape;1148;p53">
            <a:extLst>
              <a:ext uri="{FF2B5EF4-FFF2-40B4-BE49-F238E27FC236}">
                <a16:creationId xmlns:a16="http://schemas.microsoft.com/office/drawing/2014/main" id="{D76333E0-FAE0-3B63-28EE-BA834131593C}"/>
              </a:ext>
            </a:extLst>
          </p:cNvPr>
          <p:cNvSpPr/>
          <p:nvPr userDrawn="1"/>
        </p:nvSpPr>
        <p:spPr>
          <a:xfrm>
            <a:off x="6481182" y="2106081"/>
            <a:ext cx="5056632" cy="3987012"/>
          </a:xfrm>
          <a:prstGeom prst="rect">
            <a:avLst/>
          </a:prstGeom>
          <a:solidFill>
            <a:schemeClr val="accent2"/>
          </a:solidFill>
          <a:ln w="254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1800" noProof="0">
              <a:solidFill>
                <a:schemeClr val="lt1"/>
              </a:solidFill>
              <a:latin typeface="Karla"/>
              <a:ea typeface="Karla"/>
              <a:cs typeface="Karla"/>
              <a:sym typeface="Karla"/>
            </a:endParaRPr>
          </a:p>
        </p:txBody>
      </p:sp>
      <p:sp>
        <p:nvSpPr>
          <p:cNvPr id="11" name="Google Shape;1148;p53">
            <a:extLst>
              <a:ext uri="{FF2B5EF4-FFF2-40B4-BE49-F238E27FC236}">
                <a16:creationId xmlns:a16="http://schemas.microsoft.com/office/drawing/2014/main" id="{B21F23CA-8996-2ED3-865E-9CBB7B3DEF01}"/>
              </a:ext>
            </a:extLst>
          </p:cNvPr>
          <p:cNvSpPr/>
          <p:nvPr userDrawn="1"/>
        </p:nvSpPr>
        <p:spPr>
          <a:xfrm>
            <a:off x="808072" y="2106081"/>
            <a:ext cx="5054248" cy="3987012"/>
          </a:xfrm>
          <a:prstGeom prst="rect">
            <a:avLst/>
          </a:prstGeom>
          <a:solidFill>
            <a:schemeClr val="accent2"/>
          </a:solidFill>
          <a:ln w="254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1800" noProof="0">
              <a:solidFill>
                <a:schemeClr val="lt1"/>
              </a:solidFill>
              <a:latin typeface="Karla"/>
              <a:ea typeface="Karla"/>
              <a:cs typeface="Karla"/>
              <a:sym typeface="Karla"/>
            </a:endParaRPr>
          </a:p>
        </p:txBody>
      </p:sp>
      <p:sp>
        <p:nvSpPr>
          <p:cNvPr id="18" name="Text Placeholder 24">
            <a:extLst>
              <a:ext uri="{FF2B5EF4-FFF2-40B4-BE49-F238E27FC236}">
                <a16:creationId xmlns:a16="http://schemas.microsoft.com/office/drawing/2014/main" id="{BF16B1C6-54F0-43B5-701B-5ACB9DB37B75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85800" y="1956816"/>
            <a:ext cx="5048882" cy="3986784"/>
          </a:xfrm>
          <a:solidFill>
            <a:schemeClr val="accent5"/>
          </a:solidFill>
          <a:ln w="25400">
            <a:solidFill>
              <a:schemeClr val="dk1"/>
            </a:solidFill>
          </a:ln>
        </p:spPr>
        <p:txBody>
          <a:bodyPr lIns="320040" tIns="502920"/>
          <a:lstStyle>
            <a:lvl1pPr marL="0" indent="0" algn="l">
              <a:buFont typeface="Arial" panose="020B0604020202020204" pitchFamily="34" charset="0"/>
              <a:buNone/>
              <a:defRPr sz="2000">
                <a:latin typeface="+mj-lt"/>
              </a:defRPr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21" name="Content Placeholder 3">
            <a:extLst>
              <a:ext uri="{FF2B5EF4-FFF2-40B4-BE49-F238E27FC236}">
                <a16:creationId xmlns:a16="http://schemas.microsoft.com/office/drawing/2014/main" id="{86A122E7-1CF8-0AB9-3407-6E725320DC6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932688" y="2944368"/>
            <a:ext cx="4604512" cy="2785100"/>
          </a:xfrm>
        </p:spPr>
        <p:txBody>
          <a:bodyPr anchor="t"/>
          <a:lstStyle>
            <a:lvl1pPr marL="0" indent="0">
              <a:lnSpc>
                <a:spcPct val="100000"/>
              </a:lnSpc>
              <a:spcBef>
                <a:spcPts val="0"/>
              </a:spcBef>
              <a:buSzPct val="50000"/>
              <a:buNone/>
              <a:defRPr sz="1600"/>
            </a:lvl1pPr>
            <a:lvl2pPr marL="274320" indent="-137160">
              <a:lnSpc>
                <a:spcPct val="100000"/>
              </a:lnSpc>
              <a:spcBef>
                <a:spcPts val="0"/>
              </a:spcBef>
              <a:buSzPct val="50000"/>
              <a:defRPr sz="1400"/>
            </a:lvl2pPr>
            <a:lvl3pPr marL="411480" indent="-137160">
              <a:lnSpc>
                <a:spcPct val="100000"/>
              </a:lnSpc>
              <a:spcBef>
                <a:spcPts val="0"/>
              </a:spcBef>
              <a:buSzPct val="50000"/>
              <a:defRPr sz="1200"/>
            </a:lvl3pPr>
            <a:lvl4pPr marL="548640" indent="-137160">
              <a:lnSpc>
                <a:spcPct val="100000"/>
              </a:lnSpc>
              <a:spcBef>
                <a:spcPts val="0"/>
              </a:spcBef>
              <a:buSzPct val="50000"/>
              <a:defRPr sz="1100"/>
            </a:lvl4pPr>
            <a:lvl5pPr indent="-137160">
              <a:buSzPct val="50000"/>
              <a:defRPr sz="1100"/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</p:txBody>
      </p:sp>
      <p:sp>
        <p:nvSpPr>
          <p:cNvPr id="20" name="Text Placeholder 24">
            <a:extLst>
              <a:ext uri="{FF2B5EF4-FFF2-40B4-BE49-F238E27FC236}">
                <a16:creationId xmlns:a16="http://schemas.microsoft.com/office/drawing/2014/main" id="{F5C0C473-4EA8-206C-EDC5-DAF92DC87E7B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6358128" y="1956816"/>
            <a:ext cx="5047488" cy="3986784"/>
          </a:xfrm>
          <a:solidFill>
            <a:schemeClr val="accent5"/>
          </a:solidFill>
          <a:ln w="25400">
            <a:solidFill>
              <a:schemeClr val="dk1"/>
            </a:solidFill>
          </a:ln>
        </p:spPr>
        <p:txBody>
          <a:bodyPr lIns="320040" tIns="502920"/>
          <a:lstStyle>
            <a:lvl1pPr marL="0" indent="0" algn="l">
              <a:buFont typeface="Arial" panose="020B0604020202020204" pitchFamily="34" charset="0"/>
              <a:buNone/>
              <a:defRPr sz="2000">
                <a:latin typeface="+mj-lt"/>
              </a:defRPr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23" name="Content Placeholder 3">
            <a:extLst>
              <a:ext uri="{FF2B5EF4-FFF2-40B4-BE49-F238E27FC236}">
                <a16:creationId xmlns:a16="http://schemas.microsoft.com/office/drawing/2014/main" id="{E3B2BF64-243E-E09B-24DD-86574712A72C}"/>
              </a:ext>
            </a:extLst>
          </p:cNvPr>
          <p:cNvSpPr>
            <a:spLocks noGrp="1"/>
          </p:cNvSpPr>
          <p:nvPr>
            <p:ph sz="half" idx="20"/>
          </p:nvPr>
        </p:nvSpPr>
        <p:spPr>
          <a:xfrm>
            <a:off x="6600154" y="2944368"/>
            <a:ext cx="4608576" cy="2785100"/>
          </a:xfrm>
        </p:spPr>
        <p:txBody>
          <a:bodyPr anchor="t"/>
          <a:lstStyle>
            <a:lvl1pPr marL="0" indent="0">
              <a:lnSpc>
                <a:spcPct val="100000"/>
              </a:lnSpc>
              <a:spcBef>
                <a:spcPts val="0"/>
              </a:spcBef>
              <a:buSzPct val="50000"/>
              <a:buNone/>
              <a:defRPr sz="1600"/>
            </a:lvl1pPr>
            <a:lvl2pPr marL="274320" indent="-137160">
              <a:lnSpc>
                <a:spcPct val="100000"/>
              </a:lnSpc>
              <a:spcBef>
                <a:spcPts val="0"/>
              </a:spcBef>
              <a:buSzPct val="50000"/>
              <a:defRPr sz="1400"/>
            </a:lvl2pPr>
            <a:lvl3pPr marL="411480" indent="-137160">
              <a:lnSpc>
                <a:spcPct val="100000"/>
              </a:lnSpc>
              <a:spcBef>
                <a:spcPts val="0"/>
              </a:spcBef>
              <a:buSzPct val="50000"/>
              <a:defRPr sz="1200"/>
            </a:lvl3pPr>
            <a:lvl4pPr marL="548640" indent="-137160">
              <a:lnSpc>
                <a:spcPct val="100000"/>
              </a:lnSpc>
              <a:spcBef>
                <a:spcPts val="0"/>
              </a:spcBef>
              <a:buSzPct val="50000"/>
              <a:defRPr sz="1100"/>
            </a:lvl4pPr>
            <a:lvl5pPr indent="-137160">
              <a:buSzPct val="50000"/>
              <a:defRPr sz="1100"/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A18DB23-E349-DF43-8126-A1F21B8C33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0AFDD5-844D-364D-8AEC-50CF4D36D55D}" type="slidenum">
              <a:rPr lang="en-US" noProof="0" smtClean="0"/>
              <a:pPr/>
              <a:t>‹#›</a:t>
            </a:fld>
            <a:endParaRPr lang="en-US" noProof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6774F0D-57B5-C6EE-016C-501DC8D7E4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Presentation title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DF0D283-938B-8E26-1C43-DC3AD65091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noProof="0"/>
              <a:t>20XX</a:t>
            </a:r>
          </a:p>
        </p:txBody>
      </p:sp>
    </p:spTree>
    <p:extLst>
      <p:ext uri="{BB962C8B-B14F-4D97-AF65-F5344CB8AC3E}">
        <p14:creationId xmlns:p14="http://schemas.microsoft.com/office/powerpoint/2010/main" val="418909076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Content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4CB1F4-E4E2-E27F-87D0-6DFE663759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</a:p>
        </p:txBody>
      </p:sp>
      <p:sp>
        <p:nvSpPr>
          <p:cNvPr id="7" name="Google Shape;1148;p53">
            <a:extLst>
              <a:ext uri="{FF2B5EF4-FFF2-40B4-BE49-F238E27FC236}">
                <a16:creationId xmlns:a16="http://schemas.microsoft.com/office/drawing/2014/main" id="{D76333E0-FAE0-3B63-28EE-BA834131593C}"/>
              </a:ext>
            </a:extLst>
          </p:cNvPr>
          <p:cNvSpPr/>
          <p:nvPr userDrawn="1"/>
        </p:nvSpPr>
        <p:spPr>
          <a:xfrm>
            <a:off x="8370942" y="2106081"/>
            <a:ext cx="3249570" cy="3987012"/>
          </a:xfrm>
          <a:prstGeom prst="rect">
            <a:avLst/>
          </a:prstGeom>
          <a:solidFill>
            <a:schemeClr val="accent2"/>
          </a:solidFill>
          <a:ln w="254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1800" noProof="0">
              <a:solidFill>
                <a:schemeClr val="lt1"/>
              </a:solidFill>
              <a:latin typeface="Karla"/>
              <a:ea typeface="Karla"/>
              <a:cs typeface="Karla"/>
              <a:sym typeface="Karla"/>
            </a:endParaRPr>
          </a:p>
        </p:txBody>
      </p:sp>
      <p:sp>
        <p:nvSpPr>
          <p:cNvPr id="9" name="Google Shape;1148;p53">
            <a:extLst>
              <a:ext uri="{FF2B5EF4-FFF2-40B4-BE49-F238E27FC236}">
                <a16:creationId xmlns:a16="http://schemas.microsoft.com/office/drawing/2014/main" id="{1BF10461-2A6D-BD12-B1D7-5A73DDD367A8}"/>
              </a:ext>
            </a:extLst>
          </p:cNvPr>
          <p:cNvSpPr/>
          <p:nvPr userDrawn="1"/>
        </p:nvSpPr>
        <p:spPr>
          <a:xfrm>
            <a:off x="4599233" y="2106081"/>
            <a:ext cx="3249570" cy="3987012"/>
          </a:xfrm>
          <a:prstGeom prst="rect">
            <a:avLst/>
          </a:prstGeom>
          <a:solidFill>
            <a:schemeClr val="accent2"/>
          </a:solidFill>
          <a:ln w="254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1800" noProof="0">
              <a:solidFill>
                <a:schemeClr val="lt1"/>
              </a:solidFill>
              <a:latin typeface="Karla"/>
              <a:ea typeface="Karla"/>
              <a:cs typeface="Karla"/>
              <a:sym typeface="Karla"/>
            </a:endParaRPr>
          </a:p>
        </p:txBody>
      </p:sp>
      <p:sp>
        <p:nvSpPr>
          <p:cNvPr id="11" name="Google Shape;1148;p53">
            <a:extLst>
              <a:ext uri="{FF2B5EF4-FFF2-40B4-BE49-F238E27FC236}">
                <a16:creationId xmlns:a16="http://schemas.microsoft.com/office/drawing/2014/main" id="{B21F23CA-8996-2ED3-865E-9CBB7B3DEF01}"/>
              </a:ext>
            </a:extLst>
          </p:cNvPr>
          <p:cNvSpPr/>
          <p:nvPr userDrawn="1"/>
        </p:nvSpPr>
        <p:spPr>
          <a:xfrm>
            <a:off x="808072" y="2106081"/>
            <a:ext cx="3249570" cy="3987012"/>
          </a:xfrm>
          <a:prstGeom prst="rect">
            <a:avLst/>
          </a:prstGeom>
          <a:solidFill>
            <a:schemeClr val="accent2"/>
          </a:solidFill>
          <a:ln w="254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1800" noProof="0">
              <a:solidFill>
                <a:schemeClr val="lt1"/>
              </a:solidFill>
              <a:latin typeface="Karla"/>
              <a:ea typeface="Karla"/>
              <a:cs typeface="Karla"/>
              <a:sym typeface="Karla"/>
            </a:endParaRPr>
          </a:p>
        </p:txBody>
      </p:sp>
      <p:sp>
        <p:nvSpPr>
          <p:cNvPr id="18" name="Text Placeholder 24">
            <a:extLst>
              <a:ext uri="{FF2B5EF4-FFF2-40B4-BE49-F238E27FC236}">
                <a16:creationId xmlns:a16="http://schemas.microsoft.com/office/drawing/2014/main" id="{BF16B1C6-54F0-43B5-701B-5ACB9DB37B75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85800" y="1956816"/>
            <a:ext cx="3246120" cy="3986784"/>
          </a:xfrm>
          <a:solidFill>
            <a:schemeClr val="accent5"/>
          </a:solidFill>
          <a:ln w="25400">
            <a:solidFill>
              <a:schemeClr val="dk1"/>
            </a:solidFill>
          </a:ln>
        </p:spPr>
        <p:txBody>
          <a:bodyPr lIns="320040" tIns="502920"/>
          <a:lstStyle>
            <a:lvl1pPr marL="0" indent="0" algn="l">
              <a:buFont typeface="Arial" panose="020B0604020202020204" pitchFamily="34" charset="0"/>
              <a:buNone/>
              <a:defRPr sz="2000">
                <a:latin typeface="+mj-lt"/>
              </a:defRPr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21" name="Content Placeholder 3">
            <a:extLst>
              <a:ext uri="{FF2B5EF4-FFF2-40B4-BE49-F238E27FC236}">
                <a16:creationId xmlns:a16="http://schemas.microsoft.com/office/drawing/2014/main" id="{86A122E7-1CF8-0AB9-3407-6E725320DC6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932688" y="2944368"/>
            <a:ext cx="2743200" cy="2785100"/>
          </a:xfrm>
        </p:spPr>
        <p:txBody>
          <a:bodyPr anchor="t"/>
          <a:lstStyle>
            <a:lvl1pPr marL="0" indent="0">
              <a:lnSpc>
                <a:spcPct val="100000"/>
              </a:lnSpc>
              <a:spcBef>
                <a:spcPts val="0"/>
              </a:spcBef>
              <a:buSzPct val="50000"/>
              <a:buNone/>
              <a:defRPr sz="1600"/>
            </a:lvl1pPr>
            <a:lvl2pPr marL="274320" indent="-137160">
              <a:lnSpc>
                <a:spcPct val="100000"/>
              </a:lnSpc>
              <a:spcBef>
                <a:spcPts val="0"/>
              </a:spcBef>
              <a:buSzPct val="50000"/>
              <a:defRPr sz="1400"/>
            </a:lvl2pPr>
            <a:lvl3pPr marL="411480" indent="-137160">
              <a:lnSpc>
                <a:spcPct val="100000"/>
              </a:lnSpc>
              <a:spcBef>
                <a:spcPts val="0"/>
              </a:spcBef>
              <a:buSzPct val="50000"/>
              <a:defRPr sz="1200"/>
            </a:lvl3pPr>
            <a:lvl4pPr marL="548640" indent="-137160">
              <a:lnSpc>
                <a:spcPct val="100000"/>
              </a:lnSpc>
              <a:spcBef>
                <a:spcPts val="0"/>
              </a:spcBef>
              <a:buSzPct val="50000"/>
              <a:defRPr sz="1100"/>
            </a:lvl4pPr>
            <a:lvl5pPr indent="-137160">
              <a:buSzPct val="50000"/>
              <a:defRPr sz="1100"/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</p:txBody>
      </p:sp>
      <p:sp>
        <p:nvSpPr>
          <p:cNvPr id="19" name="Text Placeholder 24">
            <a:extLst>
              <a:ext uri="{FF2B5EF4-FFF2-40B4-BE49-F238E27FC236}">
                <a16:creationId xmlns:a16="http://schemas.microsoft.com/office/drawing/2014/main" id="{9B6C5E12-67C8-B5AA-FC61-A40F6C388F8B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480560" y="1956816"/>
            <a:ext cx="3246120" cy="3986784"/>
          </a:xfrm>
          <a:solidFill>
            <a:schemeClr val="accent5"/>
          </a:solidFill>
          <a:ln w="25400">
            <a:solidFill>
              <a:schemeClr val="dk1"/>
            </a:solidFill>
          </a:ln>
        </p:spPr>
        <p:txBody>
          <a:bodyPr lIns="320040" tIns="502920"/>
          <a:lstStyle>
            <a:lvl1pPr marL="0" indent="0" algn="l">
              <a:buFont typeface="Arial" panose="020B0604020202020204" pitchFamily="34" charset="0"/>
              <a:buNone/>
              <a:defRPr sz="2000">
                <a:latin typeface="+mj-lt"/>
              </a:defRPr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22" name="Content Placeholder 3">
            <a:extLst>
              <a:ext uri="{FF2B5EF4-FFF2-40B4-BE49-F238E27FC236}">
                <a16:creationId xmlns:a16="http://schemas.microsoft.com/office/drawing/2014/main" id="{92BD99C3-C1A1-E89B-FB77-6221D2FBE9A6}"/>
              </a:ext>
            </a:extLst>
          </p:cNvPr>
          <p:cNvSpPr>
            <a:spLocks noGrp="1"/>
          </p:cNvSpPr>
          <p:nvPr>
            <p:ph sz="half" idx="13"/>
          </p:nvPr>
        </p:nvSpPr>
        <p:spPr>
          <a:xfrm>
            <a:off x="4715873" y="2944368"/>
            <a:ext cx="2743200" cy="2785100"/>
          </a:xfrm>
        </p:spPr>
        <p:txBody>
          <a:bodyPr anchor="t"/>
          <a:lstStyle>
            <a:lvl1pPr marL="0" indent="0">
              <a:lnSpc>
                <a:spcPct val="100000"/>
              </a:lnSpc>
              <a:spcBef>
                <a:spcPts val="0"/>
              </a:spcBef>
              <a:buSzPct val="50000"/>
              <a:buNone/>
              <a:defRPr sz="1600"/>
            </a:lvl1pPr>
            <a:lvl2pPr marL="274320" indent="-137160">
              <a:lnSpc>
                <a:spcPct val="100000"/>
              </a:lnSpc>
              <a:spcBef>
                <a:spcPts val="0"/>
              </a:spcBef>
              <a:buSzPct val="50000"/>
              <a:defRPr sz="1400"/>
            </a:lvl2pPr>
            <a:lvl3pPr marL="411480" indent="-137160">
              <a:lnSpc>
                <a:spcPct val="100000"/>
              </a:lnSpc>
              <a:spcBef>
                <a:spcPts val="0"/>
              </a:spcBef>
              <a:buSzPct val="50000"/>
              <a:defRPr sz="1200"/>
            </a:lvl3pPr>
            <a:lvl4pPr marL="548640" indent="-137160">
              <a:lnSpc>
                <a:spcPct val="100000"/>
              </a:lnSpc>
              <a:spcBef>
                <a:spcPts val="0"/>
              </a:spcBef>
              <a:buSzPct val="50000"/>
              <a:defRPr sz="1100"/>
            </a:lvl4pPr>
            <a:lvl5pPr indent="-137160">
              <a:buSzPct val="50000"/>
              <a:defRPr sz="1100"/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</p:txBody>
      </p:sp>
      <p:sp>
        <p:nvSpPr>
          <p:cNvPr id="20" name="Text Placeholder 24">
            <a:extLst>
              <a:ext uri="{FF2B5EF4-FFF2-40B4-BE49-F238E27FC236}">
                <a16:creationId xmlns:a16="http://schemas.microsoft.com/office/drawing/2014/main" id="{F5C0C473-4EA8-206C-EDC5-DAF92DC87E7B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8247888" y="1956816"/>
            <a:ext cx="3246120" cy="3986784"/>
          </a:xfrm>
          <a:solidFill>
            <a:schemeClr val="accent5"/>
          </a:solidFill>
          <a:ln w="25400">
            <a:solidFill>
              <a:schemeClr val="dk1"/>
            </a:solidFill>
          </a:ln>
        </p:spPr>
        <p:txBody>
          <a:bodyPr lIns="320040" tIns="502920"/>
          <a:lstStyle>
            <a:lvl1pPr marL="0" indent="0" algn="l">
              <a:buFont typeface="Arial" panose="020B0604020202020204" pitchFamily="34" charset="0"/>
              <a:buNone/>
              <a:defRPr sz="2000">
                <a:latin typeface="+mj-lt"/>
              </a:defRPr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23" name="Content Placeholder 3">
            <a:extLst>
              <a:ext uri="{FF2B5EF4-FFF2-40B4-BE49-F238E27FC236}">
                <a16:creationId xmlns:a16="http://schemas.microsoft.com/office/drawing/2014/main" id="{E3B2BF64-243E-E09B-24DD-86574712A72C}"/>
              </a:ext>
            </a:extLst>
          </p:cNvPr>
          <p:cNvSpPr>
            <a:spLocks noGrp="1"/>
          </p:cNvSpPr>
          <p:nvPr>
            <p:ph sz="half" idx="20"/>
          </p:nvPr>
        </p:nvSpPr>
        <p:spPr>
          <a:xfrm>
            <a:off x="8489914" y="2944368"/>
            <a:ext cx="2743200" cy="2785100"/>
          </a:xfrm>
        </p:spPr>
        <p:txBody>
          <a:bodyPr anchor="t"/>
          <a:lstStyle>
            <a:lvl1pPr marL="0" indent="0">
              <a:lnSpc>
                <a:spcPct val="100000"/>
              </a:lnSpc>
              <a:spcBef>
                <a:spcPts val="0"/>
              </a:spcBef>
              <a:buSzPct val="50000"/>
              <a:buNone/>
              <a:defRPr sz="1600"/>
            </a:lvl1pPr>
            <a:lvl2pPr marL="274320" indent="-137160">
              <a:lnSpc>
                <a:spcPct val="100000"/>
              </a:lnSpc>
              <a:spcBef>
                <a:spcPts val="0"/>
              </a:spcBef>
              <a:buSzPct val="50000"/>
              <a:defRPr sz="1400"/>
            </a:lvl2pPr>
            <a:lvl3pPr marL="411480" indent="-137160">
              <a:lnSpc>
                <a:spcPct val="100000"/>
              </a:lnSpc>
              <a:spcBef>
                <a:spcPts val="0"/>
              </a:spcBef>
              <a:buSzPct val="50000"/>
              <a:defRPr sz="1200"/>
            </a:lvl3pPr>
            <a:lvl4pPr marL="548640" indent="-137160">
              <a:lnSpc>
                <a:spcPct val="100000"/>
              </a:lnSpc>
              <a:spcBef>
                <a:spcPts val="0"/>
              </a:spcBef>
              <a:buSzPct val="50000"/>
              <a:defRPr sz="1100"/>
            </a:lvl4pPr>
            <a:lvl5pPr indent="-137160">
              <a:buSzPct val="50000"/>
              <a:defRPr sz="1100"/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A18DB23-E349-DF43-8126-A1F21B8C33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0AFDD5-844D-364D-8AEC-50CF4D36D55D}" type="slidenum">
              <a:rPr lang="en-US" noProof="0" smtClean="0"/>
              <a:pPr/>
              <a:t>‹#›</a:t>
            </a:fld>
            <a:endParaRPr lang="en-US" noProof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6774F0D-57B5-C6EE-016C-501DC8D7E4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Presentation title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DF0D283-938B-8E26-1C43-DC3AD65091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noProof="0"/>
              <a:t>20XX</a:t>
            </a:r>
          </a:p>
        </p:txBody>
      </p:sp>
    </p:spTree>
    <p:extLst>
      <p:ext uri="{BB962C8B-B14F-4D97-AF65-F5344CB8AC3E}">
        <p14:creationId xmlns:p14="http://schemas.microsoft.com/office/powerpoint/2010/main" val="424831688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icture with Caption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Google Shape;327;p33">
            <a:extLst>
              <a:ext uri="{FF2B5EF4-FFF2-40B4-BE49-F238E27FC236}">
                <a16:creationId xmlns:a16="http://schemas.microsoft.com/office/drawing/2014/main" id="{E7EB222B-6CF5-9486-E495-4BBCFBA5DEE9}"/>
              </a:ext>
            </a:extLst>
          </p:cNvPr>
          <p:cNvSpPr/>
          <p:nvPr userDrawn="1"/>
        </p:nvSpPr>
        <p:spPr>
          <a:xfrm>
            <a:off x="5400719" y="1198578"/>
            <a:ext cx="6114430" cy="4794575"/>
          </a:xfrm>
          <a:prstGeom prst="rect">
            <a:avLst/>
          </a:prstGeom>
          <a:solidFill>
            <a:schemeClr val="accent2"/>
          </a:solidFill>
          <a:ln w="254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1800" b="0" i="0" u="none" strike="noStrike" cap="none" noProof="0">
              <a:solidFill>
                <a:schemeClr val="lt1"/>
              </a:solidFill>
              <a:latin typeface="Karla"/>
              <a:ea typeface="Karla"/>
              <a:cs typeface="Karla"/>
              <a:sym typeface="Karla"/>
            </a:endParaRPr>
          </a:p>
        </p:txBody>
      </p:sp>
      <p:sp>
        <p:nvSpPr>
          <p:cNvPr id="9" name="Google Shape;328;p33">
            <a:extLst>
              <a:ext uri="{FF2B5EF4-FFF2-40B4-BE49-F238E27FC236}">
                <a16:creationId xmlns:a16="http://schemas.microsoft.com/office/drawing/2014/main" id="{1FEBC754-F0A8-F9F6-F804-7081E078D8F5}"/>
              </a:ext>
            </a:extLst>
          </p:cNvPr>
          <p:cNvSpPr/>
          <p:nvPr userDrawn="1"/>
        </p:nvSpPr>
        <p:spPr>
          <a:xfrm>
            <a:off x="5196524" y="838200"/>
            <a:ext cx="6114430" cy="4914901"/>
          </a:xfrm>
          <a:prstGeom prst="rect">
            <a:avLst/>
          </a:prstGeom>
          <a:solidFill>
            <a:schemeClr val="accent5"/>
          </a:solidFill>
          <a:ln w="254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1800" b="0" i="0" u="none" strike="noStrike" cap="none" noProof="0">
              <a:solidFill>
                <a:schemeClr val="lt1"/>
              </a:solidFill>
              <a:latin typeface="Karla"/>
              <a:ea typeface="Karla"/>
              <a:cs typeface="Karla"/>
              <a:sym typeface="Karla"/>
            </a:endParaRPr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A8F8B0E5-D249-4F2F-16F0-7A9A49B95D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78024" y="1783080"/>
            <a:ext cx="4959821" cy="1162762"/>
          </a:xfrm>
        </p:spPr>
        <p:txBody>
          <a:bodyPr/>
          <a:lstStyle>
            <a:lvl1pPr algn="l">
              <a:lnSpc>
                <a:spcPct val="90000"/>
              </a:lnSpc>
              <a:defRPr/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19" name="Picture Placeholder 18">
            <a:extLst>
              <a:ext uri="{FF2B5EF4-FFF2-40B4-BE49-F238E27FC236}">
                <a16:creationId xmlns:a16="http://schemas.microsoft.com/office/drawing/2014/main" id="{52CFE759-845E-6170-DB8C-EA3FA075BBC8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4351128" cy="6858000"/>
          </a:xfrm>
          <a:solidFill>
            <a:schemeClr val="accent5"/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en-US" noProof="0"/>
              <a:t>Click icon to add picture</a:t>
            </a:r>
          </a:p>
        </p:txBody>
      </p:sp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77189B6C-4236-0B00-D585-EEE5183EC3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61888" y="2944368"/>
            <a:ext cx="4818888" cy="2130552"/>
          </a:xfrm>
        </p:spPr>
        <p:txBody>
          <a:bodyPr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/>
            </a:lvl1pPr>
            <a:lvl2pPr>
              <a:defRPr sz="1400"/>
            </a:lvl2pPr>
            <a:lvl3pPr>
              <a:defRPr sz="12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2D37E9B-F86D-C91D-23CC-19F188DE83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072901" y="6400904"/>
            <a:ext cx="365760" cy="246888"/>
          </a:xfrm>
        </p:spPr>
        <p:txBody>
          <a:bodyPr/>
          <a:lstStyle/>
          <a:p>
            <a:fld id="{8D0AFDD5-844D-364D-8AEC-50CF4D36D55D}" type="slidenum">
              <a:rPr lang="en-US" noProof="0" smtClean="0"/>
              <a:pPr/>
              <a:t>‹#›</a:t>
            </a:fld>
            <a:endParaRPr lang="en-US" noProof="0"/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CB55B0F1-C1EF-3790-A994-C8C4BB61CCB9}"/>
              </a:ext>
            </a:extLst>
          </p:cNvPr>
          <p:cNvCxnSpPr>
            <a:cxnSpLocks/>
          </p:cNvCxnSpPr>
          <p:nvPr/>
        </p:nvCxnSpPr>
        <p:spPr>
          <a:xfrm>
            <a:off x="4351128" y="6532618"/>
            <a:ext cx="3693089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4D4F275B-2CE9-CD3C-081E-0B79C125257E}"/>
              </a:ext>
            </a:extLst>
          </p:cNvPr>
          <p:cNvCxnSpPr>
            <a:cxnSpLocks/>
          </p:cNvCxnSpPr>
          <p:nvPr/>
        </p:nvCxnSpPr>
        <p:spPr>
          <a:xfrm>
            <a:off x="8467344" y="6527001"/>
            <a:ext cx="3724656" cy="5617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2723120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hank you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Google Shape;327;p33">
            <a:extLst>
              <a:ext uri="{FF2B5EF4-FFF2-40B4-BE49-F238E27FC236}">
                <a16:creationId xmlns:a16="http://schemas.microsoft.com/office/drawing/2014/main" id="{E09AA4F6-9CBF-53A8-8FE8-0BAB0E7DC989}"/>
              </a:ext>
            </a:extLst>
          </p:cNvPr>
          <p:cNvSpPr/>
          <p:nvPr userDrawn="1"/>
        </p:nvSpPr>
        <p:spPr>
          <a:xfrm>
            <a:off x="1062566" y="1161412"/>
            <a:ext cx="10221119" cy="4831742"/>
          </a:xfrm>
          <a:prstGeom prst="rect">
            <a:avLst/>
          </a:prstGeom>
          <a:solidFill>
            <a:schemeClr val="accent4"/>
          </a:solidFill>
          <a:ln w="254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1800" b="0" i="0" u="none" strike="noStrike" cap="none" noProof="0">
              <a:solidFill>
                <a:schemeClr val="lt1"/>
              </a:solidFill>
              <a:latin typeface="Karla"/>
              <a:ea typeface="Karla"/>
              <a:cs typeface="Karla"/>
              <a:sym typeface="Karla"/>
            </a:endParaRPr>
          </a:p>
        </p:txBody>
      </p:sp>
      <p:sp>
        <p:nvSpPr>
          <p:cNvPr id="10" name="Google Shape;328;p33">
            <a:extLst>
              <a:ext uri="{FF2B5EF4-FFF2-40B4-BE49-F238E27FC236}">
                <a16:creationId xmlns:a16="http://schemas.microsoft.com/office/drawing/2014/main" id="{CBE4E0BD-29C0-46EA-4A2D-401DD12AEC12}"/>
              </a:ext>
            </a:extLst>
          </p:cNvPr>
          <p:cNvSpPr/>
          <p:nvPr userDrawn="1"/>
        </p:nvSpPr>
        <p:spPr>
          <a:xfrm>
            <a:off x="858371" y="800100"/>
            <a:ext cx="10221119" cy="4953001"/>
          </a:xfrm>
          <a:prstGeom prst="rect">
            <a:avLst/>
          </a:prstGeom>
          <a:solidFill>
            <a:schemeClr val="accent5"/>
          </a:solidFill>
          <a:ln w="254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1800" b="0" i="0" u="none" strike="noStrike" cap="none" noProof="0">
              <a:solidFill>
                <a:schemeClr val="lt1"/>
              </a:solidFill>
              <a:latin typeface="Karla"/>
              <a:ea typeface="Karla"/>
              <a:cs typeface="Karla"/>
              <a:sym typeface="Karla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27EDEC9-86BE-FDB1-3BAE-F5FF0934CA0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7048" y="1901952"/>
            <a:ext cx="4873752" cy="1709928"/>
          </a:xfrm>
        </p:spPr>
        <p:txBody>
          <a:bodyPr anchor="t">
            <a:noAutofit/>
          </a:bodyPr>
          <a:lstStyle>
            <a:lvl1pPr marL="0" indent="0" algn="l">
              <a:lnSpc>
                <a:spcPct val="90000"/>
              </a:lnSpc>
              <a:defRPr sz="6000"/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1EF6069-AEE4-3455-508E-4B9EE30F0CB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7048" y="3108960"/>
            <a:ext cx="3913632" cy="1883664"/>
          </a:xfrm>
        </p:spPr>
        <p:txBody>
          <a:bodyPr>
            <a:noAutofit/>
          </a:bodyPr>
          <a:lstStyle>
            <a:lvl1pPr marL="0" indent="0" algn="l">
              <a:lnSpc>
                <a:spcPct val="100000"/>
              </a:lnSpc>
              <a:spcBef>
                <a:spcPts val="1000"/>
              </a:spcBef>
              <a:buNone/>
              <a:defRPr sz="16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noProof="0"/>
              <a:t>Click to edit Master subtitle style</a:t>
            </a:r>
          </a:p>
        </p:txBody>
      </p:sp>
      <p:sp>
        <p:nvSpPr>
          <p:cNvPr id="15" name="Picture Placeholder 13">
            <a:extLst>
              <a:ext uri="{FF2B5EF4-FFF2-40B4-BE49-F238E27FC236}">
                <a16:creationId xmlns:a16="http://schemas.microsoft.com/office/drawing/2014/main" id="{BEF410E3-CEC7-640A-C8FD-08419E6C3300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443482" y="812292"/>
            <a:ext cx="4636008" cy="4928616"/>
          </a:xfr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 algn="ctr">
              <a:buNone/>
              <a:defRPr lang="en-US" sz="1800">
                <a:solidFill>
                  <a:schemeClr val="tx1"/>
                </a:solidFill>
              </a:defRPr>
            </a:lvl1pPr>
          </a:lstStyle>
          <a:p>
            <a:pPr marL="0" lvl="0" algn="ctr"/>
            <a:r>
              <a:rPr lang="en-US" noProof="0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7023561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FFABFF-AED1-441E-410D-E91E5B9EA6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21D9EB3-189A-FE0F-8C95-73C3378150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0AFDD5-844D-364D-8AEC-50CF4D36D55D}" type="slidenum">
              <a:rPr lang="en-US" noProof="0" smtClean="0"/>
              <a:t>‹#›</a:t>
            </a:fld>
            <a:endParaRPr lang="en-US" noProof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C680446-577A-69FB-646E-AF1DA4134A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Presentation title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30E09C2-379A-DC94-A05D-1A629B3410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noProof="0"/>
              <a:t>20XX</a:t>
            </a:r>
          </a:p>
        </p:txBody>
      </p:sp>
    </p:spTree>
    <p:extLst>
      <p:ext uri="{BB962C8B-B14F-4D97-AF65-F5344CB8AC3E}">
        <p14:creationId xmlns:p14="http://schemas.microsoft.com/office/powerpoint/2010/main" val="41543435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672A2AC-7ED9-922C-AFA3-C7474D933A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0AFDD5-844D-364D-8AEC-50CF4D36D55D}" type="slidenum">
              <a:rPr lang="en-US" noProof="0" smtClean="0"/>
              <a:t>‹#›</a:t>
            </a:fld>
            <a:endParaRPr lang="en-US" noProof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0D73C7A-2028-226F-C1ED-1807BD3B92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Presentation title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925B8F9-3C91-FD08-87E3-6E39B35BCF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noProof="0"/>
              <a:t>20XX</a:t>
            </a:r>
          </a:p>
        </p:txBody>
      </p:sp>
    </p:spTree>
    <p:extLst>
      <p:ext uri="{BB962C8B-B14F-4D97-AF65-F5344CB8AC3E}">
        <p14:creationId xmlns:p14="http://schemas.microsoft.com/office/powerpoint/2010/main" val="39162458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01426A-0740-2EB9-FC34-9C04345935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</a:p>
        </p:txBody>
      </p:sp>
      <p:sp>
        <p:nvSpPr>
          <p:cNvPr id="8" name="Google Shape;1251;p56">
            <a:extLst>
              <a:ext uri="{FF2B5EF4-FFF2-40B4-BE49-F238E27FC236}">
                <a16:creationId xmlns:a16="http://schemas.microsoft.com/office/drawing/2014/main" id="{5BDBB369-4213-AA70-D2DD-33F4E9E1F195}"/>
              </a:ext>
            </a:extLst>
          </p:cNvPr>
          <p:cNvSpPr/>
          <p:nvPr userDrawn="1"/>
        </p:nvSpPr>
        <p:spPr>
          <a:xfrm>
            <a:off x="1072604" y="2550039"/>
            <a:ext cx="1622434" cy="1622434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  <a:ln w="254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1800" noProof="0">
              <a:solidFill>
                <a:schemeClr val="lt1"/>
              </a:solidFill>
              <a:latin typeface="Karla"/>
              <a:ea typeface="Karla"/>
              <a:cs typeface="Karla"/>
              <a:sym typeface="Karla"/>
            </a:endParaRPr>
          </a:p>
        </p:txBody>
      </p:sp>
      <p:sp>
        <p:nvSpPr>
          <p:cNvPr id="10" name="Google Shape;1251;p56">
            <a:extLst>
              <a:ext uri="{FF2B5EF4-FFF2-40B4-BE49-F238E27FC236}">
                <a16:creationId xmlns:a16="http://schemas.microsoft.com/office/drawing/2014/main" id="{3BF27898-0ACC-24EB-589A-96F29C94157A}"/>
              </a:ext>
            </a:extLst>
          </p:cNvPr>
          <p:cNvSpPr/>
          <p:nvPr userDrawn="1"/>
        </p:nvSpPr>
        <p:spPr>
          <a:xfrm>
            <a:off x="3235665" y="2522510"/>
            <a:ext cx="1622434" cy="1622434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  <a:ln w="254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1800" noProof="0">
              <a:solidFill>
                <a:schemeClr val="lt1"/>
              </a:solidFill>
              <a:latin typeface="Karla"/>
              <a:ea typeface="Karla"/>
              <a:cs typeface="Karla"/>
              <a:sym typeface="Karla"/>
            </a:endParaRPr>
          </a:p>
        </p:txBody>
      </p:sp>
      <p:sp>
        <p:nvSpPr>
          <p:cNvPr id="12" name="Google Shape;1251;p56">
            <a:extLst>
              <a:ext uri="{FF2B5EF4-FFF2-40B4-BE49-F238E27FC236}">
                <a16:creationId xmlns:a16="http://schemas.microsoft.com/office/drawing/2014/main" id="{62CA34BE-87A5-8F47-C395-886E6870CF67}"/>
              </a:ext>
            </a:extLst>
          </p:cNvPr>
          <p:cNvSpPr/>
          <p:nvPr userDrawn="1"/>
        </p:nvSpPr>
        <p:spPr>
          <a:xfrm>
            <a:off x="5415148" y="2513962"/>
            <a:ext cx="1622434" cy="1622434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  <a:ln w="254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1800" noProof="0">
              <a:solidFill>
                <a:schemeClr val="lt1"/>
              </a:solidFill>
              <a:latin typeface="Karla"/>
              <a:ea typeface="Karla"/>
              <a:cs typeface="Karla"/>
              <a:sym typeface="Karla"/>
            </a:endParaRPr>
          </a:p>
        </p:txBody>
      </p:sp>
      <p:sp>
        <p:nvSpPr>
          <p:cNvPr id="14" name="Google Shape;1251;p56">
            <a:extLst>
              <a:ext uri="{FF2B5EF4-FFF2-40B4-BE49-F238E27FC236}">
                <a16:creationId xmlns:a16="http://schemas.microsoft.com/office/drawing/2014/main" id="{E432D5F8-7F62-B5A0-F3AC-814BFBEEB0ED}"/>
              </a:ext>
            </a:extLst>
          </p:cNvPr>
          <p:cNvSpPr/>
          <p:nvPr userDrawn="1"/>
        </p:nvSpPr>
        <p:spPr>
          <a:xfrm>
            <a:off x="7530416" y="2524926"/>
            <a:ext cx="1622434" cy="1622434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  <a:ln w="254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1800" noProof="0">
              <a:solidFill>
                <a:schemeClr val="lt1"/>
              </a:solidFill>
              <a:latin typeface="Karla"/>
              <a:ea typeface="Karla"/>
              <a:cs typeface="Karla"/>
              <a:sym typeface="Karla"/>
            </a:endParaRPr>
          </a:p>
        </p:txBody>
      </p:sp>
      <p:sp>
        <p:nvSpPr>
          <p:cNvPr id="16" name="Google Shape;1251;p56">
            <a:extLst>
              <a:ext uri="{FF2B5EF4-FFF2-40B4-BE49-F238E27FC236}">
                <a16:creationId xmlns:a16="http://schemas.microsoft.com/office/drawing/2014/main" id="{FBCE3915-CF40-BF29-2DBB-D9F447CC7555}"/>
              </a:ext>
            </a:extLst>
          </p:cNvPr>
          <p:cNvSpPr/>
          <p:nvPr userDrawn="1"/>
        </p:nvSpPr>
        <p:spPr>
          <a:xfrm>
            <a:off x="9709899" y="2516378"/>
            <a:ext cx="1622434" cy="1622434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  <a:ln w="254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1800" noProof="0">
              <a:solidFill>
                <a:schemeClr val="lt1"/>
              </a:solidFill>
              <a:latin typeface="Karla"/>
              <a:ea typeface="Karla"/>
              <a:cs typeface="Karla"/>
              <a:sym typeface="Karla"/>
            </a:endParaRPr>
          </a:p>
        </p:txBody>
      </p:sp>
      <p:sp>
        <p:nvSpPr>
          <p:cNvPr id="21" name="Text Placeholder 19">
            <a:extLst>
              <a:ext uri="{FF2B5EF4-FFF2-40B4-BE49-F238E27FC236}">
                <a16:creationId xmlns:a16="http://schemas.microsoft.com/office/drawing/2014/main" id="{811789E5-14E6-E7AB-C9D8-6E51B4544B23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986726" y="2441448"/>
            <a:ext cx="1622425" cy="1622425"/>
          </a:xfrm>
          <a:prstGeom prst="ellipse">
            <a:avLst/>
          </a:prstGeom>
          <a:solidFill>
            <a:schemeClr val="accent3"/>
          </a:solidFill>
          <a:ln w="25400">
            <a:solidFill>
              <a:schemeClr val="tx1"/>
            </a:solidFill>
          </a:ln>
        </p:spPr>
        <p:txBody>
          <a:bodyPr anchor="ctr"/>
          <a:lstStyle>
            <a:lvl1pPr marL="0" indent="0" algn="ctr">
              <a:buNone/>
              <a:defRPr sz="540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noProof="0"/>
              <a:t>0</a:t>
            </a:r>
          </a:p>
        </p:txBody>
      </p:sp>
      <p:sp>
        <p:nvSpPr>
          <p:cNvPr id="22" name="Text Placeholder 19">
            <a:extLst>
              <a:ext uri="{FF2B5EF4-FFF2-40B4-BE49-F238E27FC236}">
                <a16:creationId xmlns:a16="http://schemas.microsoft.com/office/drawing/2014/main" id="{AC40220B-3ED2-1841-92D5-C0056EF47402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154680" y="2441448"/>
            <a:ext cx="1622425" cy="1622425"/>
          </a:xfrm>
          <a:prstGeom prst="ellipse">
            <a:avLst/>
          </a:prstGeom>
          <a:solidFill>
            <a:schemeClr val="accent3"/>
          </a:solidFill>
          <a:ln w="25400">
            <a:solidFill>
              <a:schemeClr val="tx1"/>
            </a:solidFill>
          </a:ln>
        </p:spPr>
        <p:txBody>
          <a:bodyPr anchor="ctr"/>
          <a:lstStyle>
            <a:lvl1pPr marL="0" indent="0" algn="ctr">
              <a:buNone/>
              <a:defRPr sz="540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noProof="0"/>
              <a:t>0</a:t>
            </a:r>
          </a:p>
        </p:txBody>
      </p:sp>
      <p:sp>
        <p:nvSpPr>
          <p:cNvPr id="23" name="Text Placeholder 19">
            <a:extLst>
              <a:ext uri="{FF2B5EF4-FFF2-40B4-BE49-F238E27FC236}">
                <a16:creationId xmlns:a16="http://schemas.microsoft.com/office/drawing/2014/main" id="{B8BC651C-16ED-1741-08D3-8BA2D618C650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5330952" y="2441448"/>
            <a:ext cx="1622425" cy="1622425"/>
          </a:xfrm>
          <a:prstGeom prst="ellipse">
            <a:avLst/>
          </a:prstGeom>
          <a:solidFill>
            <a:schemeClr val="accent3"/>
          </a:solidFill>
          <a:ln w="25400">
            <a:solidFill>
              <a:schemeClr val="tx1"/>
            </a:solidFill>
          </a:ln>
        </p:spPr>
        <p:txBody>
          <a:bodyPr anchor="ctr"/>
          <a:lstStyle>
            <a:lvl1pPr marL="0" indent="0" algn="ctr">
              <a:buNone/>
              <a:defRPr sz="540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noProof="0"/>
              <a:t>0</a:t>
            </a:r>
          </a:p>
        </p:txBody>
      </p:sp>
      <p:sp>
        <p:nvSpPr>
          <p:cNvPr id="24" name="Text Placeholder 19">
            <a:extLst>
              <a:ext uri="{FF2B5EF4-FFF2-40B4-BE49-F238E27FC236}">
                <a16:creationId xmlns:a16="http://schemas.microsoft.com/office/drawing/2014/main" id="{B42AFC50-5862-D501-9586-4A96D4DA667F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7443216" y="2441448"/>
            <a:ext cx="1622425" cy="1622425"/>
          </a:xfrm>
          <a:prstGeom prst="ellipse">
            <a:avLst/>
          </a:prstGeom>
          <a:solidFill>
            <a:schemeClr val="accent3"/>
          </a:solidFill>
          <a:ln w="25400">
            <a:solidFill>
              <a:schemeClr val="tx1"/>
            </a:solidFill>
          </a:ln>
        </p:spPr>
        <p:txBody>
          <a:bodyPr anchor="ctr"/>
          <a:lstStyle>
            <a:lvl1pPr marL="0" indent="0" algn="ctr">
              <a:buNone/>
              <a:defRPr sz="540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noProof="0"/>
              <a:t>0</a:t>
            </a:r>
          </a:p>
        </p:txBody>
      </p:sp>
      <p:sp>
        <p:nvSpPr>
          <p:cNvPr id="25" name="Text Placeholder 19">
            <a:extLst>
              <a:ext uri="{FF2B5EF4-FFF2-40B4-BE49-F238E27FC236}">
                <a16:creationId xmlns:a16="http://schemas.microsoft.com/office/drawing/2014/main" id="{45772425-B358-35A8-C707-76C81B500EDA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9628632" y="2441448"/>
            <a:ext cx="1622425" cy="1622425"/>
          </a:xfrm>
          <a:prstGeom prst="ellipse">
            <a:avLst/>
          </a:prstGeom>
          <a:solidFill>
            <a:schemeClr val="accent3"/>
          </a:solidFill>
          <a:ln w="25400">
            <a:solidFill>
              <a:schemeClr val="tx1"/>
            </a:solidFill>
          </a:ln>
        </p:spPr>
        <p:txBody>
          <a:bodyPr anchor="ctr"/>
          <a:lstStyle>
            <a:lvl1pPr marL="0" indent="0" algn="ctr">
              <a:buNone/>
              <a:defRPr sz="540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noProof="0"/>
              <a:t>0</a:t>
            </a:r>
          </a:p>
        </p:txBody>
      </p:sp>
      <p:sp>
        <p:nvSpPr>
          <p:cNvPr id="27" name="Text Placeholder 26">
            <a:extLst>
              <a:ext uri="{FF2B5EF4-FFF2-40B4-BE49-F238E27FC236}">
                <a16:creationId xmlns:a16="http://schemas.microsoft.com/office/drawing/2014/main" id="{B0B8A0CF-58B1-629F-C8DB-238E5114277C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24102" y="4325112"/>
            <a:ext cx="1947672" cy="630936"/>
          </a:xfrm>
        </p:spPr>
        <p:txBody>
          <a:bodyPr/>
          <a:lstStyle>
            <a:lvl1pPr marL="0" indent="0" algn="ctr">
              <a:lnSpc>
                <a:spcPct val="120000"/>
              </a:lnSpc>
              <a:spcBef>
                <a:spcPts val="0"/>
              </a:spcBef>
              <a:buNone/>
              <a:defRPr sz="2000">
                <a:latin typeface="+mj-lt"/>
              </a:defRPr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28" name="Text Placeholder 26">
            <a:extLst>
              <a:ext uri="{FF2B5EF4-FFF2-40B4-BE49-F238E27FC236}">
                <a16:creationId xmlns:a16="http://schemas.microsoft.com/office/drawing/2014/main" id="{3973DBDD-5F4C-3094-B5AB-751AF360379C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2992056" y="4326702"/>
            <a:ext cx="1947672" cy="630936"/>
          </a:xfrm>
        </p:spPr>
        <p:txBody>
          <a:bodyPr/>
          <a:lstStyle>
            <a:lvl1pPr marL="0" indent="0" algn="ctr">
              <a:lnSpc>
                <a:spcPct val="120000"/>
              </a:lnSpc>
              <a:spcBef>
                <a:spcPts val="0"/>
              </a:spcBef>
              <a:buNone/>
              <a:defRPr sz="2000">
                <a:latin typeface="+mj-lt"/>
              </a:defRPr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29" name="Text Placeholder 26">
            <a:extLst>
              <a:ext uri="{FF2B5EF4-FFF2-40B4-BE49-F238E27FC236}">
                <a16:creationId xmlns:a16="http://schemas.microsoft.com/office/drawing/2014/main" id="{6A7033DE-A188-7F2B-B42D-3B4334B2C4B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5168328" y="4313642"/>
            <a:ext cx="1947672" cy="630936"/>
          </a:xfrm>
        </p:spPr>
        <p:txBody>
          <a:bodyPr/>
          <a:lstStyle>
            <a:lvl1pPr marL="0" indent="0" algn="ctr">
              <a:lnSpc>
                <a:spcPct val="120000"/>
              </a:lnSpc>
              <a:spcBef>
                <a:spcPts val="0"/>
              </a:spcBef>
              <a:buNone/>
              <a:defRPr sz="2000">
                <a:latin typeface="+mj-lt"/>
              </a:defRPr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30" name="Text Placeholder 26">
            <a:extLst>
              <a:ext uri="{FF2B5EF4-FFF2-40B4-BE49-F238E27FC236}">
                <a16:creationId xmlns:a16="http://schemas.microsoft.com/office/drawing/2014/main" id="{82C8DA85-8265-9485-A51D-73E1629CC541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7279858" y="4319944"/>
            <a:ext cx="1947672" cy="630936"/>
          </a:xfrm>
        </p:spPr>
        <p:txBody>
          <a:bodyPr/>
          <a:lstStyle>
            <a:lvl1pPr marL="0" indent="0" algn="ctr">
              <a:lnSpc>
                <a:spcPct val="120000"/>
              </a:lnSpc>
              <a:spcBef>
                <a:spcPts val="0"/>
              </a:spcBef>
              <a:buNone/>
              <a:defRPr sz="2000">
                <a:latin typeface="+mj-lt"/>
              </a:defRPr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31" name="Text Placeholder 26">
            <a:extLst>
              <a:ext uri="{FF2B5EF4-FFF2-40B4-BE49-F238E27FC236}">
                <a16:creationId xmlns:a16="http://schemas.microsoft.com/office/drawing/2014/main" id="{20594F27-59D4-99D2-77B5-71915573EDA4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9466008" y="4319944"/>
            <a:ext cx="1947672" cy="630936"/>
          </a:xfrm>
        </p:spPr>
        <p:txBody>
          <a:bodyPr/>
          <a:lstStyle>
            <a:lvl1pPr marL="0" indent="0" algn="ctr">
              <a:lnSpc>
                <a:spcPct val="120000"/>
              </a:lnSpc>
              <a:spcBef>
                <a:spcPts val="0"/>
              </a:spcBef>
              <a:buNone/>
              <a:defRPr sz="2000">
                <a:latin typeface="+mj-lt"/>
              </a:defRPr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4CBAEF-CF24-7502-B796-D47DF23F28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0AFDD5-844D-364D-8AEC-50CF4D36D55D}" type="slidenum">
              <a:rPr lang="en-US" noProof="0" smtClean="0"/>
              <a:t>‹#›</a:t>
            </a:fld>
            <a:endParaRPr lang="en-US" noProof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D9E7CE-C596-EE32-BBFE-799C10EFBB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Presentation title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490B60C-999F-167B-3927-D752A0DE60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noProof="0"/>
              <a:t>20XX</a:t>
            </a:r>
          </a:p>
        </p:txBody>
      </p:sp>
    </p:spTree>
    <p:extLst>
      <p:ext uri="{BB962C8B-B14F-4D97-AF65-F5344CB8AC3E}">
        <p14:creationId xmlns:p14="http://schemas.microsoft.com/office/powerpoint/2010/main" val="7489256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ent with Caption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Google Shape;327;p33">
            <a:extLst>
              <a:ext uri="{FF2B5EF4-FFF2-40B4-BE49-F238E27FC236}">
                <a16:creationId xmlns:a16="http://schemas.microsoft.com/office/drawing/2014/main" id="{F51DD675-2DC4-A4BE-C624-3048A2E666B7}"/>
              </a:ext>
            </a:extLst>
          </p:cNvPr>
          <p:cNvSpPr/>
          <p:nvPr userDrawn="1"/>
        </p:nvSpPr>
        <p:spPr>
          <a:xfrm>
            <a:off x="809553" y="1012104"/>
            <a:ext cx="6957749" cy="5061732"/>
          </a:xfrm>
          <a:prstGeom prst="rect">
            <a:avLst/>
          </a:prstGeom>
          <a:solidFill>
            <a:schemeClr val="accent4"/>
          </a:solidFill>
          <a:ln w="254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1800" b="0" i="0" u="none" strike="noStrike" cap="none" noProof="0">
              <a:solidFill>
                <a:schemeClr val="lt1"/>
              </a:solidFill>
              <a:latin typeface="Karla"/>
              <a:ea typeface="Karla"/>
              <a:cs typeface="Karla"/>
              <a:sym typeface="Karla"/>
            </a:endParaRPr>
          </a:p>
        </p:txBody>
      </p:sp>
      <p:sp>
        <p:nvSpPr>
          <p:cNvPr id="12" name="Google Shape;328;p33">
            <a:extLst>
              <a:ext uri="{FF2B5EF4-FFF2-40B4-BE49-F238E27FC236}">
                <a16:creationId xmlns:a16="http://schemas.microsoft.com/office/drawing/2014/main" id="{A0952ED0-9FCB-B6D2-E806-E2663B8961D0}"/>
              </a:ext>
            </a:extLst>
          </p:cNvPr>
          <p:cNvSpPr/>
          <p:nvPr userDrawn="1"/>
        </p:nvSpPr>
        <p:spPr>
          <a:xfrm>
            <a:off x="600338" y="782757"/>
            <a:ext cx="6957749" cy="5061732"/>
          </a:xfrm>
          <a:prstGeom prst="rect">
            <a:avLst/>
          </a:prstGeom>
          <a:solidFill>
            <a:schemeClr val="accent5"/>
          </a:solidFill>
          <a:ln w="254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1800" b="0" i="0" u="none" strike="noStrike" cap="none" noProof="0">
              <a:solidFill>
                <a:schemeClr val="lt1"/>
              </a:solidFill>
              <a:latin typeface="Karla"/>
              <a:ea typeface="Karla"/>
              <a:cs typeface="Karla"/>
              <a:sym typeface="Karla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F01426A-0740-2EB9-FC34-9C04345935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9888" y="1719072"/>
            <a:ext cx="5038344" cy="1709928"/>
          </a:xfrm>
        </p:spPr>
        <p:txBody>
          <a:bodyPr/>
          <a:lstStyle>
            <a:lvl1pPr algn="l">
              <a:lnSpc>
                <a:spcPct val="90000"/>
              </a:lnSpc>
              <a:defRPr/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0BC3CDDF-FEA3-712D-9071-515D264F06E7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8296656" y="0"/>
            <a:ext cx="3895344" cy="6858000"/>
          </a:xfrm>
          <a:solidFill>
            <a:schemeClr val="accent1"/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en-US" noProof="0"/>
              <a:t>Click icon to add picture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0F6C1B-F86D-84E1-F13C-1A2310E172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89888" y="3054096"/>
            <a:ext cx="5010912" cy="2130552"/>
          </a:xfrm>
        </p:spPr>
        <p:txBody>
          <a:bodyPr/>
          <a:lstStyle>
            <a:lvl1pPr marL="54864" indent="0">
              <a:lnSpc>
                <a:spcPct val="120000"/>
              </a:lnSpc>
              <a:spcBef>
                <a:spcPts val="0"/>
              </a:spcBef>
              <a:buNone/>
              <a:defRPr sz="1600"/>
            </a:lvl1pPr>
            <a:lvl2pPr>
              <a:defRPr sz="1400"/>
            </a:lvl2pPr>
            <a:lvl3pPr>
              <a:defRPr sz="12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en-US" noProof="0"/>
              <a:t>Click to edit Master text styles</a:t>
            </a:r>
          </a:p>
        </p:txBody>
      </p: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A4F7CD76-D087-685D-2E27-537F34D67EBE}"/>
              </a:ext>
            </a:extLst>
          </p:cNvPr>
          <p:cNvCxnSpPr>
            <a:cxnSpLocks/>
          </p:cNvCxnSpPr>
          <p:nvPr userDrawn="1"/>
        </p:nvCxnSpPr>
        <p:spPr>
          <a:xfrm>
            <a:off x="11276341" y="6528816"/>
            <a:ext cx="914400" cy="0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4CBAEF-CF24-7502-B796-D47DF23F28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3962400" y="6400904"/>
            <a:ext cx="365760" cy="24688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8D0AFDD5-844D-364D-8AEC-50CF4D36D55D}" type="slidenum">
              <a:rPr lang="en-US" noProof="0" smtClean="0"/>
              <a:pPr/>
              <a:t>‹#›</a:t>
            </a:fld>
            <a:endParaRPr lang="en-US" noProof="0"/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0C63F889-82B6-D594-DA07-4C82AE33663F}"/>
              </a:ext>
            </a:extLst>
          </p:cNvPr>
          <p:cNvGrpSpPr/>
          <p:nvPr userDrawn="1"/>
        </p:nvGrpSpPr>
        <p:grpSpPr>
          <a:xfrm>
            <a:off x="0" y="6527001"/>
            <a:ext cx="8294153" cy="5617"/>
            <a:chOff x="0" y="6527001"/>
            <a:chExt cx="8294153" cy="5617"/>
          </a:xfrm>
        </p:grpSpPr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3F4BFE95-6DCA-752C-0F0C-CCAF1A576CD0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6527001"/>
              <a:ext cx="3935513" cy="5617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3920C2FA-C2E7-21E2-09D0-3BA6B1BC2C1E}"/>
                </a:ext>
              </a:extLst>
            </p:cNvPr>
            <p:cNvCxnSpPr>
              <a:cxnSpLocks/>
            </p:cNvCxnSpPr>
            <p:nvPr/>
          </p:nvCxnSpPr>
          <p:spPr>
            <a:xfrm>
              <a:off x="4358640" y="6527001"/>
              <a:ext cx="3935513" cy="5617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882084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Header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38D51F-4DA4-5AB7-6ACD-17065B86DE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1520" y="1947672"/>
            <a:ext cx="3017520" cy="1938528"/>
          </a:xfrm>
        </p:spPr>
        <p:txBody>
          <a:bodyPr anchor="t"/>
          <a:lstStyle>
            <a:lvl1pPr algn="l">
              <a:defRPr sz="6000"/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4264711-7A11-A788-DD48-17D0C3B083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58952" y="4279392"/>
            <a:ext cx="2980944" cy="402336"/>
          </a:xfrm>
        </p:spPr>
        <p:txBody>
          <a:bodyPr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8" name="Google Shape;1251;p56">
            <a:extLst>
              <a:ext uri="{FF2B5EF4-FFF2-40B4-BE49-F238E27FC236}">
                <a16:creationId xmlns:a16="http://schemas.microsoft.com/office/drawing/2014/main" id="{9061A64A-DA6A-5D22-BE0B-94B0626A6CF1}"/>
              </a:ext>
            </a:extLst>
          </p:cNvPr>
          <p:cNvSpPr/>
          <p:nvPr userDrawn="1"/>
        </p:nvSpPr>
        <p:spPr>
          <a:xfrm>
            <a:off x="5102241" y="597060"/>
            <a:ext cx="5949692" cy="5949692"/>
          </a:xfrm>
          <a:prstGeom prst="ellipse">
            <a:avLst/>
          </a:prstGeom>
          <a:solidFill>
            <a:schemeClr val="accent2"/>
          </a:solidFill>
          <a:ln w="254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1800" noProof="0">
              <a:solidFill>
                <a:schemeClr val="lt1"/>
              </a:solidFill>
              <a:latin typeface="Karla"/>
              <a:ea typeface="Karla"/>
              <a:cs typeface="Karla"/>
              <a:sym typeface="Karla"/>
            </a:endParaRPr>
          </a:p>
        </p:txBody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E88E5310-5724-6031-306F-4110AC65EBDB}"/>
              </a:ext>
            </a:extLst>
          </p:cNvPr>
          <p:cNvSpPr>
            <a:spLocks noGrp="1" noChangeAspect="1"/>
          </p:cNvSpPr>
          <p:nvPr>
            <p:ph type="pic" sz="quarter" idx="10"/>
          </p:nvPr>
        </p:nvSpPr>
        <p:spPr>
          <a:xfrm>
            <a:off x="5001768" y="420624"/>
            <a:ext cx="5897880" cy="5897880"/>
          </a:xfrm>
          <a:prstGeom prst="ellipse">
            <a:avLst/>
          </a:prstGeom>
          <a:solidFill>
            <a:schemeClr val="accent1"/>
          </a:solidFill>
          <a:ln w="25400">
            <a:solidFill>
              <a:schemeClr val="tx1"/>
            </a:solidFill>
          </a:ln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en-US" noProof="0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7911687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01426A-0740-2EB9-FC34-9C04345935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0F6C1B-F86D-84E1-F13C-1A2310E172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4632" y="1810512"/>
            <a:ext cx="11000232" cy="4160520"/>
          </a:xfrm>
        </p:spPr>
        <p:txBody>
          <a:bodyPr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4CBAEF-CF24-7502-B796-D47DF23F28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0AFDD5-844D-364D-8AEC-50CF4D36D55D}" type="slidenum">
              <a:rPr lang="en-US" noProof="0" smtClean="0"/>
              <a:t>‹#›</a:t>
            </a:fld>
            <a:endParaRPr lang="en-US" noProof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D9E7CE-C596-EE32-BBFE-799C10EFBB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Presentation title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490B60C-999F-167B-3927-D752A0DE60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noProof="0"/>
              <a:t>20XX</a:t>
            </a:r>
          </a:p>
        </p:txBody>
      </p:sp>
    </p:spTree>
    <p:extLst>
      <p:ext uri="{BB962C8B-B14F-4D97-AF65-F5344CB8AC3E}">
        <p14:creationId xmlns:p14="http://schemas.microsoft.com/office/powerpoint/2010/main" val="12013492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327;p33">
            <a:extLst>
              <a:ext uri="{FF2B5EF4-FFF2-40B4-BE49-F238E27FC236}">
                <a16:creationId xmlns:a16="http://schemas.microsoft.com/office/drawing/2014/main" id="{EA1EE280-E44E-F71B-ED1B-CA8CEDEE6175}"/>
              </a:ext>
            </a:extLst>
          </p:cNvPr>
          <p:cNvSpPr/>
          <p:nvPr userDrawn="1"/>
        </p:nvSpPr>
        <p:spPr>
          <a:xfrm>
            <a:off x="1087280" y="1161412"/>
            <a:ext cx="10221119" cy="4831742"/>
          </a:xfrm>
          <a:prstGeom prst="rect">
            <a:avLst/>
          </a:prstGeom>
          <a:solidFill>
            <a:schemeClr val="accent5"/>
          </a:solidFill>
          <a:ln w="254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1800" b="0" i="0" u="none" strike="noStrike" cap="none" noProof="0">
              <a:solidFill>
                <a:schemeClr val="accent2">
                  <a:lumMod val="20000"/>
                  <a:lumOff val="80000"/>
                </a:schemeClr>
              </a:solidFill>
              <a:latin typeface="Karla"/>
              <a:ea typeface="Karla"/>
              <a:cs typeface="Karla"/>
              <a:sym typeface="Karla"/>
            </a:endParaRPr>
          </a:p>
        </p:txBody>
      </p:sp>
      <p:sp>
        <p:nvSpPr>
          <p:cNvPr id="14" name="Google Shape;328;p33">
            <a:extLst>
              <a:ext uri="{FF2B5EF4-FFF2-40B4-BE49-F238E27FC236}">
                <a16:creationId xmlns:a16="http://schemas.microsoft.com/office/drawing/2014/main" id="{332C8624-D848-DF0C-9104-7A2655E4A0FE}"/>
              </a:ext>
            </a:extLst>
          </p:cNvPr>
          <p:cNvSpPr/>
          <p:nvPr userDrawn="1"/>
        </p:nvSpPr>
        <p:spPr>
          <a:xfrm>
            <a:off x="858371" y="800100"/>
            <a:ext cx="10221119" cy="4953001"/>
          </a:xfrm>
          <a:prstGeom prst="rect">
            <a:avLst/>
          </a:prstGeom>
          <a:solidFill>
            <a:schemeClr val="accent4"/>
          </a:solidFill>
          <a:ln w="254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1800" b="0" i="0" u="none" strike="noStrike" cap="none" noProof="0">
              <a:solidFill>
                <a:schemeClr val="lt1"/>
              </a:solidFill>
              <a:latin typeface="Karla"/>
              <a:ea typeface="Karla"/>
              <a:cs typeface="Karla"/>
              <a:sym typeface="Karla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F01426A-0740-2EB9-FC34-9C04345935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62072" y="2322576"/>
            <a:ext cx="6473952" cy="1901952"/>
          </a:xfrm>
        </p:spPr>
        <p:txBody>
          <a:bodyPr anchor="ctr"/>
          <a:lstStyle>
            <a:lvl1pPr algn="l">
              <a:lnSpc>
                <a:spcPct val="90000"/>
              </a:lnSpc>
              <a:defRPr sz="4000"/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18" name="Text Placeholder 15">
            <a:extLst>
              <a:ext uri="{FF2B5EF4-FFF2-40B4-BE49-F238E27FC236}">
                <a16:creationId xmlns:a16="http://schemas.microsoft.com/office/drawing/2014/main" id="{4817D722-78FF-E98D-229F-DDC8146F557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027874" y="809103"/>
            <a:ext cx="1798955" cy="2062163"/>
          </a:xfrm>
        </p:spPr>
        <p:txBody>
          <a:bodyPr anchor="t"/>
          <a:lstStyle>
            <a:lvl1pPr marL="0" indent="0">
              <a:buNone/>
              <a:defRPr sz="25000" b="1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en-US" noProof="0"/>
              <a:t>“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0F6C1B-F86D-84E1-F13C-1A2310E172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62072" y="4334256"/>
            <a:ext cx="2340864" cy="585216"/>
          </a:xfrm>
        </p:spPr>
        <p:txBody>
          <a:bodyPr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000"/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7" name="Text Placeholder 15">
            <a:extLst>
              <a:ext uri="{FF2B5EF4-FFF2-40B4-BE49-F238E27FC236}">
                <a16:creationId xmlns:a16="http://schemas.microsoft.com/office/drawing/2014/main" id="{F9A35D83-86B3-5132-45B2-6382E8F3A4C2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281160" y="3957272"/>
            <a:ext cx="1798955" cy="2062163"/>
          </a:xfrm>
        </p:spPr>
        <p:txBody>
          <a:bodyPr/>
          <a:lstStyle>
            <a:lvl1pPr marL="0" indent="0">
              <a:buNone/>
              <a:defRPr sz="25000" b="1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en-US" noProof="0"/>
              <a:t>”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1F53ABF-1C17-E7D0-EEB7-468CEDF285C7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r>
              <a:rPr lang="en-US" noProof="0"/>
              <a:t>20XX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6A64DF1-77A3-B856-5F46-12724706B8A1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en-US" noProof="0"/>
              <a:t>Presentation title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8961FC7-9CAD-4B2D-A8F6-C172AF6D5EB1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8D0AFDD5-844D-364D-8AEC-50CF4D36D55D}" type="slidenum">
              <a:rPr lang="en-US" noProof="0" smtClean="0"/>
              <a:pPr/>
              <a:t>‹#›</a:t>
            </a:fld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28843801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x4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7FDA4E-49F9-223C-DA55-A79802EE18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7" name="Google Shape;1149;p53">
            <a:extLst>
              <a:ext uri="{FF2B5EF4-FFF2-40B4-BE49-F238E27FC236}">
                <a16:creationId xmlns:a16="http://schemas.microsoft.com/office/drawing/2014/main" id="{E21113D2-FC9F-27EC-7A45-E8F7695D1407}"/>
              </a:ext>
            </a:extLst>
          </p:cNvPr>
          <p:cNvSpPr/>
          <p:nvPr userDrawn="1"/>
        </p:nvSpPr>
        <p:spPr>
          <a:xfrm>
            <a:off x="694922" y="2330750"/>
            <a:ext cx="2542032" cy="3200400"/>
          </a:xfrm>
          <a:prstGeom prst="rect">
            <a:avLst/>
          </a:prstGeom>
          <a:solidFill>
            <a:schemeClr val="accent4"/>
          </a:solidFill>
          <a:ln w="254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1800" noProof="0">
              <a:solidFill>
                <a:schemeClr val="lt1"/>
              </a:solidFill>
              <a:latin typeface="Karla"/>
              <a:ea typeface="Karla"/>
              <a:cs typeface="Karla"/>
              <a:sym typeface="Karla"/>
            </a:endParaRPr>
          </a:p>
        </p:txBody>
      </p:sp>
      <p:sp>
        <p:nvSpPr>
          <p:cNvPr id="9" name="Google Shape;1149;p53">
            <a:extLst>
              <a:ext uri="{FF2B5EF4-FFF2-40B4-BE49-F238E27FC236}">
                <a16:creationId xmlns:a16="http://schemas.microsoft.com/office/drawing/2014/main" id="{AD0B836B-7152-D6F5-7044-4B3B321454F5}"/>
              </a:ext>
            </a:extLst>
          </p:cNvPr>
          <p:cNvSpPr/>
          <p:nvPr userDrawn="1"/>
        </p:nvSpPr>
        <p:spPr>
          <a:xfrm>
            <a:off x="3541000" y="2330750"/>
            <a:ext cx="2542032" cy="3200400"/>
          </a:xfrm>
          <a:prstGeom prst="rect">
            <a:avLst/>
          </a:prstGeom>
          <a:solidFill>
            <a:schemeClr val="accent4"/>
          </a:solidFill>
          <a:ln w="254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1800" noProof="0">
              <a:solidFill>
                <a:schemeClr val="lt1"/>
              </a:solidFill>
              <a:latin typeface="Karla"/>
              <a:ea typeface="Karla"/>
              <a:cs typeface="Karla"/>
              <a:sym typeface="Karla"/>
            </a:endParaRPr>
          </a:p>
        </p:txBody>
      </p:sp>
      <p:sp>
        <p:nvSpPr>
          <p:cNvPr id="11" name="Google Shape;1149;p53">
            <a:extLst>
              <a:ext uri="{FF2B5EF4-FFF2-40B4-BE49-F238E27FC236}">
                <a16:creationId xmlns:a16="http://schemas.microsoft.com/office/drawing/2014/main" id="{65518B88-F549-D8C7-0CD2-91E7CABE5E13}"/>
              </a:ext>
            </a:extLst>
          </p:cNvPr>
          <p:cNvSpPr/>
          <p:nvPr userDrawn="1"/>
        </p:nvSpPr>
        <p:spPr>
          <a:xfrm>
            <a:off x="6387080" y="2328404"/>
            <a:ext cx="2542032" cy="3200400"/>
          </a:xfrm>
          <a:prstGeom prst="rect">
            <a:avLst/>
          </a:prstGeom>
          <a:solidFill>
            <a:schemeClr val="accent4"/>
          </a:solidFill>
          <a:ln w="254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1800" noProof="0">
              <a:solidFill>
                <a:schemeClr val="lt1"/>
              </a:solidFill>
              <a:latin typeface="Karla"/>
              <a:ea typeface="Karla"/>
              <a:cs typeface="Karla"/>
              <a:sym typeface="Karla"/>
            </a:endParaRPr>
          </a:p>
        </p:txBody>
      </p:sp>
      <p:sp>
        <p:nvSpPr>
          <p:cNvPr id="13" name="Google Shape;1149;p53">
            <a:extLst>
              <a:ext uri="{FF2B5EF4-FFF2-40B4-BE49-F238E27FC236}">
                <a16:creationId xmlns:a16="http://schemas.microsoft.com/office/drawing/2014/main" id="{EF098B7F-7320-E28C-D4A0-9C0D6072BDA7}"/>
              </a:ext>
            </a:extLst>
          </p:cNvPr>
          <p:cNvSpPr/>
          <p:nvPr userDrawn="1"/>
        </p:nvSpPr>
        <p:spPr>
          <a:xfrm>
            <a:off x="9233158" y="2328404"/>
            <a:ext cx="2542032" cy="3200400"/>
          </a:xfrm>
          <a:prstGeom prst="rect">
            <a:avLst/>
          </a:prstGeom>
          <a:solidFill>
            <a:schemeClr val="accent4"/>
          </a:solidFill>
          <a:ln w="254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1800" noProof="0">
              <a:solidFill>
                <a:schemeClr val="lt1"/>
              </a:solidFill>
              <a:latin typeface="Karla"/>
              <a:ea typeface="Karla"/>
              <a:cs typeface="Karla"/>
              <a:sym typeface="Karla"/>
            </a:endParaRPr>
          </a:p>
        </p:txBody>
      </p:sp>
      <p:sp>
        <p:nvSpPr>
          <p:cNvPr id="25" name="Text Placeholder 24">
            <a:extLst>
              <a:ext uri="{FF2B5EF4-FFF2-40B4-BE49-F238E27FC236}">
                <a16:creationId xmlns:a16="http://schemas.microsoft.com/office/drawing/2014/main" id="{2349526F-21BB-B06B-612E-8AAA322B41DD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65816" y="2193042"/>
            <a:ext cx="2514600" cy="3200400"/>
          </a:xfrm>
          <a:solidFill>
            <a:schemeClr val="accent5"/>
          </a:solidFill>
          <a:ln w="25400">
            <a:solidFill>
              <a:schemeClr val="dk1"/>
            </a:solidFill>
          </a:ln>
        </p:spPr>
        <p:txBody>
          <a:bodyPr tIns="2377440"/>
          <a:lstStyle>
            <a:lvl1pPr marL="0" indent="0" algn="ctr">
              <a:buFont typeface="Arial" panose="020B0604020202020204" pitchFamily="34" charset="0"/>
              <a:buNone/>
              <a:defRPr sz="2000">
                <a:latin typeface="+mj-lt"/>
              </a:defRPr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23" name="Picture Placeholder 22">
            <a:extLst>
              <a:ext uri="{FF2B5EF4-FFF2-40B4-BE49-F238E27FC236}">
                <a16:creationId xmlns:a16="http://schemas.microsoft.com/office/drawing/2014/main" id="{99DE91A1-A01A-B800-F6EB-C013020202CF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79532" y="2193042"/>
            <a:ext cx="2487168" cy="2103120"/>
          </a:xfrm>
          <a:ln w="25400">
            <a:solidFill>
              <a:schemeClr val="tx1"/>
            </a:solidFill>
          </a:ln>
        </p:spPr>
        <p:txBody>
          <a:bodyPr anchor="ctr"/>
          <a:lstStyle>
            <a:lvl1pPr marL="0" indent="0" algn="ctr">
              <a:buNone/>
              <a:defRPr sz="1600"/>
            </a:lvl1pPr>
          </a:lstStyle>
          <a:p>
            <a:r>
              <a:rPr lang="en-US" noProof="0"/>
              <a:t>Click icon to add picture</a:t>
            </a:r>
          </a:p>
        </p:txBody>
      </p:sp>
      <p:sp>
        <p:nvSpPr>
          <p:cNvPr id="28" name="Text Placeholder 26">
            <a:extLst>
              <a:ext uri="{FF2B5EF4-FFF2-40B4-BE49-F238E27FC236}">
                <a16:creationId xmlns:a16="http://schemas.microsoft.com/office/drawing/2014/main" id="{733EF8C8-3849-9C80-1F6E-7038D1134789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580220" y="4846546"/>
            <a:ext cx="2514600" cy="338328"/>
          </a:xfrm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600"/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29" name="Text Placeholder 24">
            <a:extLst>
              <a:ext uri="{FF2B5EF4-FFF2-40B4-BE49-F238E27FC236}">
                <a16:creationId xmlns:a16="http://schemas.microsoft.com/office/drawing/2014/main" id="{32F8A8CA-E278-E129-A09C-8C4B7CCA2DE2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3419856" y="2193042"/>
            <a:ext cx="2514600" cy="3200400"/>
          </a:xfrm>
          <a:solidFill>
            <a:schemeClr val="accent5"/>
          </a:solidFill>
          <a:ln w="25400">
            <a:solidFill>
              <a:schemeClr val="dk1"/>
            </a:solidFill>
          </a:ln>
        </p:spPr>
        <p:txBody>
          <a:bodyPr tIns="2377440"/>
          <a:lstStyle>
            <a:lvl1pPr marL="0" indent="0" algn="ctr">
              <a:buFont typeface="Arial" panose="020B0604020202020204" pitchFamily="34" charset="0"/>
              <a:buNone/>
              <a:defRPr sz="2000">
                <a:latin typeface="+mj-lt"/>
              </a:defRPr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30" name="Picture Placeholder 22">
            <a:extLst>
              <a:ext uri="{FF2B5EF4-FFF2-40B4-BE49-F238E27FC236}">
                <a16:creationId xmlns:a16="http://schemas.microsoft.com/office/drawing/2014/main" id="{3CFBF841-C094-5FA8-63F2-F5DA37C0359A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3433572" y="2193042"/>
            <a:ext cx="2487168" cy="2103120"/>
          </a:xfrm>
          <a:ln w="25400">
            <a:solidFill>
              <a:schemeClr val="tx1"/>
            </a:solidFill>
          </a:ln>
        </p:spPr>
        <p:txBody>
          <a:bodyPr anchor="ctr"/>
          <a:lstStyle>
            <a:lvl1pPr marL="0" indent="0" algn="ctr">
              <a:buNone/>
              <a:defRPr sz="1600"/>
            </a:lvl1pPr>
          </a:lstStyle>
          <a:p>
            <a:r>
              <a:rPr lang="en-US" noProof="0"/>
              <a:t>Click icon to add picture</a:t>
            </a:r>
          </a:p>
        </p:txBody>
      </p:sp>
      <p:sp>
        <p:nvSpPr>
          <p:cNvPr id="31" name="Text Placeholder 26">
            <a:extLst>
              <a:ext uri="{FF2B5EF4-FFF2-40B4-BE49-F238E27FC236}">
                <a16:creationId xmlns:a16="http://schemas.microsoft.com/office/drawing/2014/main" id="{C76BA571-FE5C-F5F7-9056-20BD57DA6789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3419856" y="4846546"/>
            <a:ext cx="2514600" cy="338328"/>
          </a:xfrm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600"/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32" name="Text Placeholder 24">
            <a:extLst>
              <a:ext uri="{FF2B5EF4-FFF2-40B4-BE49-F238E27FC236}">
                <a16:creationId xmlns:a16="http://schemas.microsoft.com/office/drawing/2014/main" id="{D7F9FC21-D881-DB86-4C69-C07821DCF3A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6263640" y="2193042"/>
            <a:ext cx="2514600" cy="3200400"/>
          </a:xfrm>
          <a:solidFill>
            <a:schemeClr val="accent5"/>
          </a:solidFill>
          <a:ln w="25400">
            <a:solidFill>
              <a:schemeClr val="dk1"/>
            </a:solidFill>
          </a:ln>
        </p:spPr>
        <p:txBody>
          <a:bodyPr tIns="2377440"/>
          <a:lstStyle>
            <a:lvl1pPr marL="0" indent="0" algn="ctr">
              <a:buFont typeface="Arial" panose="020B0604020202020204" pitchFamily="34" charset="0"/>
              <a:buNone/>
              <a:defRPr sz="2000">
                <a:latin typeface="+mj-lt"/>
              </a:defRPr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33" name="Picture Placeholder 22">
            <a:extLst>
              <a:ext uri="{FF2B5EF4-FFF2-40B4-BE49-F238E27FC236}">
                <a16:creationId xmlns:a16="http://schemas.microsoft.com/office/drawing/2014/main" id="{FE2E99DA-5661-F860-9E54-9C42590265FD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6277356" y="2193042"/>
            <a:ext cx="2487168" cy="2103120"/>
          </a:xfrm>
          <a:ln w="25400">
            <a:solidFill>
              <a:schemeClr val="tx1"/>
            </a:solidFill>
          </a:ln>
        </p:spPr>
        <p:txBody>
          <a:bodyPr anchor="ctr"/>
          <a:lstStyle>
            <a:lvl1pPr marL="0" indent="0" algn="ctr">
              <a:buNone/>
              <a:defRPr sz="1600"/>
            </a:lvl1pPr>
          </a:lstStyle>
          <a:p>
            <a:r>
              <a:rPr lang="en-US" noProof="0"/>
              <a:t>Click icon to add picture</a:t>
            </a:r>
          </a:p>
        </p:txBody>
      </p:sp>
      <p:sp>
        <p:nvSpPr>
          <p:cNvPr id="34" name="Text Placeholder 26">
            <a:extLst>
              <a:ext uri="{FF2B5EF4-FFF2-40B4-BE49-F238E27FC236}">
                <a16:creationId xmlns:a16="http://schemas.microsoft.com/office/drawing/2014/main" id="{99F1332D-1A76-8252-3A4A-73B5BE80BDA8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6263640" y="4846546"/>
            <a:ext cx="2514600" cy="338328"/>
          </a:xfrm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600"/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35" name="Text Placeholder 24">
            <a:extLst>
              <a:ext uri="{FF2B5EF4-FFF2-40B4-BE49-F238E27FC236}">
                <a16:creationId xmlns:a16="http://schemas.microsoft.com/office/drawing/2014/main" id="{47253530-631C-01D6-E4D5-53EA91819AC5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9107424" y="2169547"/>
            <a:ext cx="2514600" cy="3200400"/>
          </a:xfrm>
          <a:solidFill>
            <a:schemeClr val="accent5"/>
          </a:solidFill>
          <a:ln w="25400">
            <a:solidFill>
              <a:schemeClr val="dk1"/>
            </a:solidFill>
          </a:ln>
        </p:spPr>
        <p:txBody>
          <a:bodyPr tIns="2377440"/>
          <a:lstStyle>
            <a:lvl1pPr marL="0" indent="0" algn="ctr">
              <a:buFont typeface="Arial" panose="020B0604020202020204" pitchFamily="34" charset="0"/>
              <a:buNone/>
              <a:defRPr sz="2000">
                <a:latin typeface="+mj-lt"/>
              </a:defRPr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36" name="Picture Placeholder 22">
            <a:extLst>
              <a:ext uri="{FF2B5EF4-FFF2-40B4-BE49-F238E27FC236}">
                <a16:creationId xmlns:a16="http://schemas.microsoft.com/office/drawing/2014/main" id="{2087F48D-BCD6-2370-DFEB-3DC855770580}"/>
              </a:ext>
            </a:extLst>
          </p:cNvPr>
          <p:cNvSpPr>
            <a:spLocks noGrp="1"/>
          </p:cNvSpPr>
          <p:nvPr>
            <p:ph type="pic" sz="quarter" idx="23"/>
          </p:nvPr>
        </p:nvSpPr>
        <p:spPr>
          <a:xfrm>
            <a:off x="9121140" y="2169547"/>
            <a:ext cx="2487168" cy="2103120"/>
          </a:xfrm>
          <a:ln w="25400">
            <a:solidFill>
              <a:schemeClr val="tx1"/>
            </a:solidFill>
          </a:ln>
        </p:spPr>
        <p:txBody>
          <a:bodyPr anchor="ctr"/>
          <a:lstStyle>
            <a:lvl1pPr marL="0" indent="0" algn="ctr">
              <a:buNone/>
              <a:defRPr sz="1600"/>
            </a:lvl1pPr>
          </a:lstStyle>
          <a:p>
            <a:r>
              <a:rPr lang="en-US" noProof="0"/>
              <a:t>Click icon to add picture</a:t>
            </a:r>
          </a:p>
        </p:txBody>
      </p:sp>
      <p:sp>
        <p:nvSpPr>
          <p:cNvPr id="37" name="Text Placeholder 26">
            <a:extLst>
              <a:ext uri="{FF2B5EF4-FFF2-40B4-BE49-F238E27FC236}">
                <a16:creationId xmlns:a16="http://schemas.microsoft.com/office/drawing/2014/main" id="{2730E53E-4C0B-1C22-8754-2D69B55DF375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9107424" y="4846546"/>
            <a:ext cx="2514600" cy="338328"/>
          </a:xfrm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600"/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78252B54-8A68-DB21-54FB-342276BCEE38}"/>
              </a:ext>
            </a:extLst>
          </p:cNvPr>
          <p:cNvCxnSpPr>
            <a:cxnSpLocks/>
          </p:cNvCxnSpPr>
          <p:nvPr userDrawn="1"/>
        </p:nvCxnSpPr>
        <p:spPr>
          <a:xfrm>
            <a:off x="0" y="6535885"/>
            <a:ext cx="838200" cy="0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>
            <a:extLst>
              <a:ext uri="{FF2B5EF4-FFF2-40B4-BE49-F238E27FC236}">
                <a16:creationId xmlns:a16="http://schemas.microsoft.com/office/drawing/2014/main" id="{C384EF8F-B039-D242-A81B-F393B674C274}"/>
              </a:ext>
            </a:extLst>
          </p:cNvPr>
          <p:cNvCxnSpPr>
            <a:cxnSpLocks/>
          </p:cNvCxnSpPr>
          <p:nvPr userDrawn="1"/>
        </p:nvCxnSpPr>
        <p:spPr>
          <a:xfrm>
            <a:off x="1205025" y="6535885"/>
            <a:ext cx="4160520" cy="0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>
            <a:extLst>
              <a:ext uri="{FF2B5EF4-FFF2-40B4-BE49-F238E27FC236}">
                <a16:creationId xmlns:a16="http://schemas.microsoft.com/office/drawing/2014/main" id="{8A9D6E63-D581-350F-03A0-665A80481391}"/>
              </a:ext>
            </a:extLst>
          </p:cNvPr>
          <p:cNvCxnSpPr>
            <a:cxnSpLocks/>
          </p:cNvCxnSpPr>
          <p:nvPr userDrawn="1"/>
        </p:nvCxnSpPr>
        <p:spPr>
          <a:xfrm>
            <a:off x="6802120" y="6528812"/>
            <a:ext cx="3840480" cy="0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>
            <a:extLst>
              <a:ext uri="{FF2B5EF4-FFF2-40B4-BE49-F238E27FC236}">
                <a16:creationId xmlns:a16="http://schemas.microsoft.com/office/drawing/2014/main" id="{EA05D09F-A5CA-2745-537C-05333575CD8F}"/>
              </a:ext>
            </a:extLst>
          </p:cNvPr>
          <p:cNvCxnSpPr>
            <a:cxnSpLocks/>
          </p:cNvCxnSpPr>
          <p:nvPr userDrawn="1"/>
        </p:nvCxnSpPr>
        <p:spPr>
          <a:xfrm>
            <a:off x="11276341" y="6528816"/>
            <a:ext cx="914400" cy="0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2F2B86B-C1F2-7E0E-C065-E2B156A7F8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8D0AFDD5-844D-364D-8AEC-50CF4D36D55D}" type="slidenum">
              <a:rPr lang="en-US" noProof="0" smtClean="0"/>
              <a:pPr/>
              <a:t>‹#›</a:t>
            </a:fld>
            <a:endParaRPr lang="en-US" noProof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15DA4D1-2752-E7A4-2EB8-33E55361D7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Presentation title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BC200B8-5151-AE1E-3DA7-04B9659862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20XX</a:t>
            </a:r>
          </a:p>
        </p:txBody>
      </p:sp>
    </p:spTree>
    <p:extLst>
      <p:ext uri="{BB962C8B-B14F-4D97-AF65-F5344CB8AC3E}">
        <p14:creationId xmlns:p14="http://schemas.microsoft.com/office/powerpoint/2010/main" val="39393772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eam x8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Google Shape;1149;p53">
            <a:extLst>
              <a:ext uri="{FF2B5EF4-FFF2-40B4-BE49-F238E27FC236}">
                <a16:creationId xmlns:a16="http://schemas.microsoft.com/office/drawing/2014/main" id="{559D8666-7371-3C57-AFFE-49810709BDDB}"/>
              </a:ext>
            </a:extLst>
          </p:cNvPr>
          <p:cNvSpPr/>
          <p:nvPr userDrawn="1"/>
        </p:nvSpPr>
        <p:spPr>
          <a:xfrm>
            <a:off x="663551" y="1967633"/>
            <a:ext cx="2543865" cy="2085433"/>
          </a:xfrm>
          <a:prstGeom prst="rect">
            <a:avLst/>
          </a:prstGeom>
          <a:solidFill>
            <a:schemeClr val="accent2"/>
          </a:solidFill>
          <a:ln w="254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1800" noProof="0">
              <a:solidFill>
                <a:schemeClr val="lt1"/>
              </a:solidFill>
              <a:latin typeface="Karla"/>
              <a:ea typeface="Karla"/>
              <a:cs typeface="Karla"/>
              <a:sym typeface="Karla"/>
            </a:endParaRPr>
          </a:p>
        </p:txBody>
      </p:sp>
      <p:sp>
        <p:nvSpPr>
          <p:cNvPr id="12" name="Google Shape;1149;p53">
            <a:extLst>
              <a:ext uri="{FF2B5EF4-FFF2-40B4-BE49-F238E27FC236}">
                <a16:creationId xmlns:a16="http://schemas.microsoft.com/office/drawing/2014/main" id="{434B564B-DE03-74A6-773C-0FD4632658D1}"/>
              </a:ext>
            </a:extLst>
          </p:cNvPr>
          <p:cNvSpPr/>
          <p:nvPr userDrawn="1"/>
        </p:nvSpPr>
        <p:spPr>
          <a:xfrm>
            <a:off x="663550" y="4337851"/>
            <a:ext cx="2543865" cy="2085433"/>
          </a:xfrm>
          <a:prstGeom prst="rect">
            <a:avLst/>
          </a:prstGeom>
          <a:solidFill>
            <a:schemeClr val="accent2"/>
          </a:solidFill>
          <a:ln w="254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1800" noProof="0">
              <a:solidFill>
                <a:schemeClr val="lt1"/>
              </a:solidFill>
              <a:latin typeface="Karla"/>
              <a:ea typeface="Karla"/>
              <a:cs typeface="Karla"/>
              <a:sym typeface="Karla"/>
            </a:endParaRPr>
          </a:p>
        </p:txBody>
      </p:sp>
      <p:sp>
        <p:nvSpPr>
          <p:cNvPr id="15" name="Google Shape;1149;p53">
            <a:extLst>
              <a:ext uri="{FF2B5EF4-FFF2-40B4-BE49-F238E27FC236}">
                <a16:creationId xmlns:a16="http://schemas.microsoft.com/office/drawing/2014/main" id="{A98F51D8-7768-BB9C-DEFD-FE6F101B538B}"/>
              </a:ext>
            </a:extLst>
          </p:cNvPr>
          <p:cNvSpPr/>
          <p:nvPr userDrawn="1"/>
        </p:nvSpPr>
        <p:spPr>
          <a:xfrm>
            <a:off x="3509629" y="1967633"/>
            <a:ext cx="2543865" cy="2085433"/>
          </a:xfrm>
          <a:prstGeom prst="rect">
            <a:avLst/>
          </a:prstGeom>
          <a:solidFill>
            <a:schemeClr val="accent2"/>
          </a:solidFill>
          <a:ln w="254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1800" noProof="0">
              <a:solidFill>
                <a:schemeClr val="lt1"/>
              </a:solidFill>
              <a:latin typeface="Karla"/>
              <a:ea typeface="Karla"/>
              <a:cs typeface="Karla"/>
              <a:sym typeface="Karla"/>
            </a:endParaRPr>
          </a:p>
        </p:txBody>
      </p:sp>
      <p:sp>
        <p:nvSpPr>
          <p:cNvPr id="17" name="Google Shape;1149;p53">
            <a:extLst>
              <a:ext uri="{FF2B5EF4-FFF2-40B4-BE49-F238E27FC236}">
                <a16:creationId xmlns:a16="http://schemas.microsoft.com/office/drawing/2014/main" id="{824DDB7E-F583-BE45-8440-04134133EF5E}"/>
              </a:ext>
            </a:extLst>
          </p:cNvPr>
          <p:cNvSpPr/>
          <p:nvPr userDrawn="1"/>
        </p:nvSpPr>
        <p:spPr>
          <a:xfrm>
            <a:off x="3509628" y="4337851"/>
            <a:ext cx="2543865" cy="2085433"/>
          </a:xfrm>
          <a:prstGeom prst="rect">
            <a:avLst/>
          </a:prstGeom>
          <a:solidFill>
            <a:schemeClr val="accent2"/>
          </a:solidFill>
          <a:ln w="254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1800" noProof="0">
              <a:solidFill>
                <a:schemeClr val="lt1"/>
              </a:solidFill>
              <a:latin typeface="Karla"/>
              <a:ea typeface="Karla"/>
              <a:cs typeface="Karla"/>
              <a:sym typeface="Karla"/>
            </a:endParaRPr>
          </a:p>
        </p:txBody>
      </p:sp>
      <p:sp>
        <p:nvSpPr>
          <p:cNvPr id="19" name="Google Shape;1149;p53">
            <a:extLst>
              <a:ext uri="{FF2B5EF4-FFF2-40B4-BE49-F238E27FC236}">
                <a16:creationId xmlns:a16="http://schemas.microsoft.com/office/drawing/2014/main" id="{3AB34327-1213-C6F7-069A-661286889411}"/>
              </a:ext>
            </a:extLst>
          </p:cNvPr>
          <p:cNvSpPr/>
          <p:nvPr userDrawn="1"/>
        </p:nvSpPr>
        <p:spPr>
          <a:xfrm>
            <a:off x="6355709" y="1965287"/>
            <a:ext cx="2543865" cy="2085433"/>
          </a:xfrm>
          <a:prstGeom prst="rect">
            <a:avLst/>
          </a:prstGeom>
          <a:solidFill>
            <a:schemeClr val="accent2"/>
          </a:solidFill>
          <a:ln w="254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1800" noProof="0">
              <a:solidFill>
                <a:schemeClr val="lt1"/>
              </a:solidFill>
              <a:latin typeface="Karla"/>
              <a:ea typeface="Karla"/>
              <a:cs typeface="Karla"/>
              <a:sym typeface="Karla"/>
            </a:endParaRPr>
          </a:p>
        </p:txBody>
      </p:sp>
      <p:sp>
        <p:nvSpPr>
          <p:cNvPr id="21" name="Google Shape;1149;p53">
            <a:extLst>
              <a:ext uri="{FF2B5EF4-FFF2-40B4-BE49-F238E27FC236}">
                <a16:creationId xmlns:a16="http://schemas.microsoft.com/office/drawing/2014/main" id="{B6BF1339-971D-E8EC-9A92-C646A04A9796}"/>
              </a:ext>
            </a:extLst>
          </p:cNvPr>
          <p:cNvSpPr/>
          <p:nvPr userDrawn="1"/>
        </p:nvSpPr>
        <p:spPr>
          <a:xfrm>
            <a:off x="6355708" y="4335505"/>
            <a:ext cx="2543865" cy="2085433"/>
          </a:xfrm>
          <a:prstGeom prst="rect">
            <a:avLst/>
          </a:prstGeom>
          <a:solidFill>
            <a:schemeClr val="accent2"/>
          </a:solidFill>
          <a:ln w="254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1800" noProof="0">
              <a:solidFill>
                <a:schemeClr val="lt1"/>
              </a:solidFill>
              <a:latin typeface="Karla"/>
              <a:ea typeface="Karla"/>
              <a:cs typeface="Karla"/>
              <a:sym typeface="Karla"/>
            </a:endParaRPr>
          </a:p>
        </p:txBody>
      </p:sp>
      <p:sp>
        <p:nvSpPr>
          <p:cNvPr id="24" name="Google Shape;1149;p53">
            <a:extLst>
              <a:ext uri="{FF2B5EF4-FFF2-40B4-BE49-F238E27FC236}">
                <a16:creationId xmlns:a16="http://schemas.microsoft.com/office/drawing/2014/main" id="{2C16FE32-0722-CA1D-92A1-77B7780BDE81}"/>
              </a:ext>
            </a:extLst>
          </p:cNvPr>
          <p:cNvSpPr/>
          <p:nvPr userDrawn="1"/>
        </p:nvSpPr>
        <p:spPr>
          <a:xfrm>
            <a:off x="9201787" y="1965287"/>
            <a:ext cx="2543865" cy="2085433"/>
          </a:xfrm>
          <a:prstGeom prst="rect">
            <a:avLst/>
          </a:prstGeom>
          <a:solidFill>
            <a:schemeClr val="accent2"/>
          </a:solidFill>
          <a:ln w="254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1800" noProof="0">
              <a:solidFill>
                <a:schemeClr val="lt1"/>
              </a:solidFill>
              <a:latin typeface="Karla"/>
              <a:ea typeface="Karla"/>
              <a:cs typeface="Karla"/>
              <a:sym typeface="Karla"/>
            </a:endParaRPr>
          </a:p>
        </p:txBody>
      </p:sp>
      <p:sp>
        <p:nvSpPr>
          <p:cNvPr id="27" name="Google Shape;1149;p53">
            <a:extLst>
              <a:ext uri="{FF2B5EF4-FFF2-40B4-BE49-F238E27FC236}">
                <a16:creationId xmlns:a16="http://schemas.microsoft.com/office/drawing/2014/main" id="{A3D368EA-D182-9937-D248-E4051379E257}"/>
              </a:ext>
            </a:extLst>
          </p:cNvPr>
          <p:cNvSpPr/>
          <p:nvPr userDrawn="1"/>
        </p:nvSpPr>
        <p:spPr>
          <a:xfrm>
            <a:off x="9201786" y="4335505"/>
            <a:ext cx="2543865" cy="2085433"/>
          </a:xfrm>
          <a:prstGeom prst="rect">
            <a:avLst/>
          </a:prstGeom>
          <a:solidFill>
            <a:schemeClr val="accent2"/>
          </a:solidFill>
          <a:ln w="254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1800" noProof="0">
              <a:solidFill>
                <a:schemeClr val="lt1"/>
              </a:solidFill>
              <a:latin typeface="Karla"/>
              <a:ea typeface="Karla"/>
              <a:cs typeface="Karla"/>
              <a:sym typeface="Karla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D7FDA4E-49F9-223C-DA55-A79802EE18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25" name="Text Placeholder 24">
            <a:extLst>
              <a:ext uri="{FF2B5EF4-FFF2-40B4-BE49-F238E27FC236}">
                <a16:creationId xmlns:a16="http://schemas.microsoft.com/office/drawing/2014/main" id="{2349526F-21BB-B06B-612E-8AAA322B41DD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65816" y="1865376"/>
            <a:ext cx="2514600" cy="2084832"/>
          </a:xfrm>
          <a:solidFill>
            <a:schemeClr val="accent5"/>
          </a:solidFill>
          <a:ln w="25400">
            <a:solidFill>
              <a:schemeClr val="dk1"/>
            </a:solidFill>
          </a:ln>
        </p:spPr>
        <p:txBody>
          <a:bodyPr tIns="1490472"/>
          <a:lstStyle>
            <a:lvl1pPr marL="0" indent="0" algn="ctr">
              <a:buFont typeface="Arial" panose="020B0604020202020204" pitchFamily="34" charset="0"/>
              <a:buNone/>
              <a:defRPr sz="1600">
                <a:latin typeface="+mj-lt"/>
              </a:defRPr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23" name="Picture Placeholder 22">
            <a:extLst>
              <a:ext uri="{FF2B5EF4-FFF2-40B4-BE49-F238E27FC236}">
                <a16:creationId xmlns:a16="http://schemas.microsoft.com/office/drawing/2014/main" id="{99DE91A1-A01A-B800-F6EB-C013020202CF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79532" y="1874520"/>
            <a:ext cx="2487168" cy="1280160"/>
          </a:xfrm>
          <a:ln w="25400">
            <a:solidFill>
              <a:schemeClr val="tx1"/>
            </a:solidFill>
          </a:ln>
        </p:spPr>
        <p:txBody>
          <a:bodyPr anchor="ctr"/>
          <a:lstStyle>
            <a:lvl1pPr marL="0" indent="0" algn="ctr">
              <a:buNone/>
              <a:defRPr sz="1600"/>
            </a:lvl1pPr>
          </a:lstStyle>
          <a:p>
            <a:r>
              <a:rPr lang="en-US" noProof="0"/>
              <a:t>Click icon to add picture</a:t>
            </a:r>
          </a:p>
        </p:txBody>
      </p:sp>
      <p:sp>
        <p:nvSpPr>
          <p:cNvPr id="28" name="Text Placeholder 26">
            <a:extLst>
              <a:ext uri="{FF2B5EF4-FFF2-40B4-BE49-F238E27FC236}">
                <a16:creationId xmlns:a16="http://schemas.microsoft.com/office/drawing/2014/main" id="{733EF8C8-3849-9C80-1F6E-7038D1134789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580220" y="3584901"/>
            <a:ext cx="2514600" cy="274320"/>
          </a:xfrm>
        </p:spPr>
        <p:txBody>
          <a:bodyPr/>
          <a:lstStyle>
            <a:lvl1pPr marL="0" indent="0" algn="ctr">
              <a:buNone/>
              <a:defRPr sz="1200"/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46" name="Text Placeholder 24">
            <a:extLst>
              <a:ext uri="{FF2B5EF4-FFF2-40B4-BE49-F238E27FC236}">
                <a16:creationId xmlns:a16="http://schemas.microsoft.com/office/drawing/2014/main" id="{F27A4420-EB9D-589B-DE9E-4CFCC6B25A6E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565816" y="4242816"/>
            <a:ext cx="2514600" cy="2084832"/>
          </a:xfrm>
          <a:solidFill>
            <a:schemeClr val="accent5"/>
          </a:solidFill>
          <a:ln w="25400">
            <a:solidFill>
              <a:schemeClr val="dk1"/>
            </a:solidFill>
          </a:ln>
        </p:spPr>
        <p:txBody>
          <a:bodyPr tIns="1490472"/>
          <a:lstStyle>
            <a:lvl1pPr marL="0" indent="0" algn="ctr">
              <a:buFont typeface="Arial" panose="020B0604020202020204" pitchFamily="34" charset="0"/>
              <a:buNone/>
              <a:defRPr sz="1600">
                <a:latin typeface="+mj-lt"/>
              </a:defRPr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57" name="Picture Placeholder 22">
            <a:extLst>
              <a:ext uri="{FF2B5EF4-FFF2-40B4-BE49-F238E27FC236}">
                <a16:creationId xmlns:a16="http://schemas.microsoft.com/office/drawing/2014/main" id="{D76F8DA4-2C9A-48DE-DB4A-045A11601F4C}"/>
              </a:ext>
            </a:extLst>
          </p:cNvPr>
          <p:cNvSpPr>
            <a:spLocks noGrp="1"/>
          </p:cNvSpPr>
          <p:nvPr>
            <p:ph type="pic" sz="quarter" idx="36"/>
          </p:nvPr>
        </p:nvSpPr>
        <p:spPr>
          <a:xfrm>
            <a:off x="579532" y="4242816"/>
            <a:ext cx="2487168" cy="1280160"/>
          </a:xfrm>
          <a:ln w="25400">
            <a:solidFill>
              <a:schemeClr val="tx1"/>
            </a:solidFill>
          </a:ln>
        </p:spPr>
        <p:txBody>
          <a:bodyPr anchor="ctr"/>
          <a:lstStyle>
            <a:lvl1pPr marL="0" indent="0" algn="ctr">
              <a:buNone/>
              <a:defRPr sz="1600"/>
            </a:lvl1pPr>
          </a:lstStyle>
          <a:p>
            <a:r>
              <a:rPr lang="en-US" noProof="0"/>
              <a:t>Click icon to add picture</a:t>
            </a:r>
          </a:p>
        </p:txBody>
      </p:sp>
      <p:sp>
        <p:nvSpPr>
          <p:cNvPr id="47" name="Text Placeholder 26">
            <a:extLst>
              <a:ext uri="{FF2B5EF4-FFF2-40B4-BE49-F238E27FC236}">
                <a16:creationId xmlns:a16="http://schemas.microsoft.com/office/drawing/2014/main" id="{010C7458-97A7-97A1-88E7-1D3194A7EA4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580220" y="5947269"/>
            <a:ext cx="2514600" cy="274320"/>
          </a:xfrm>
        </p:spPr>
        <p:txBody>
          <a:bodyPr/>
          <a:lstStyle>
            <a:lvl1pPr marL="0" indent="0" algn="ctr">
              <a:buNone/>
              <a:defRPr sz="1200"/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29" name="Text Placeholder 24">
            <a:extLst>
              <a:ext uri="{FF2B5EF4-FFF2-40B4-BE49-F238E27FC236}">
                <a16:creationId xmlns:a16="http://schemas.microsoft.com/office/drawing/2014/main" id="{32F8A8CA-E278-E129-A09C-8C4B7CCA2DE2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3419856" y="1865376"/>
            <a:ext cx="2514600" cy="2084832"/>
          </a:xfrm>
          <a:solidFill>
            <a:schemeClr val="accent5"/>
          </a:solidFill>
          <a:ln w="25400">
            <a:solidFill>
              <a:schemeClr val="dk1"/>
            </a:solidFill>
          </a:ln>
        </p:spPr>
        <p:txBody>
          <a:bodyPr tIns="1490472"/>
          <a:lstStyle>
            <a:lvl1pPr marL="0" indent="0" algn="ctr">
              <a:buFont typeface="Arial" panose="020B0604020202020204" pitchFamily="34" charset="0"/>
              <a:buNone/>
              <a:defRPr sz="1600">
                <a:latin typeface="+mj-lt"/>
              </a:defRPr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30" name="Picture Placeholder 22">
            <a:extLst>
              <a:ext uri="{FF2B5EF4-FFF2-40B4-BE49-F238E27FC236}">
                <a16:creationId xmlns:a16="http://schemas.microsoft.com/office/drawing/2014/main" id="{3CFBF841-C094-5FA8-63F2-F5DA37C0359A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3433572" y="1874520"/>
            <a:ext cx="2487168" cy="1280160"/>
          </a:xfrm>
          <a:ln w="25400">
            <a:solidFill>
              <a:schemeClr val="tx1"/>
            </a:solidFill>
          </a:ln>
        </p:spPr>
        <p:txBody>
          <a:bodyPr anchor="ctr"/>
          <a:lstStyle>
            <a:lvl1pPr marL="0" indent="0" algn="ctr">
              <a:buNone/>
              <a:defRPr sz="1600"/>
            </a:lvl1pPr>
          </a:lstStyle>
          <a:p>
            <a:r>
              <a:rPr lang="en-US" noProof="0"/>
              <a:t>Click icon to add picture</a:t>
            </a:r>
          </a:p>
        </p:txBody>
      </p:sp>
      <p:sp>
        <p:nvSpPr>
          <p:cNvPr id="31" name="Text Placeholder 26">
            <a:extLst>
              <a:ext uri="{FF2B5EF4-FFF2-40B4-BE49-F238E27FC236}">
                <a16:creationId xmlns:a16="http://schemas.microsoft.com/office/drawing/2014/main" id="{C76BA571-FE5C-F5F7-9056-20BD57DA6789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3419856" y="3584901"/>
            <a:ext cx="2514600" cy="274320"/>
          </a:xfrm>
        </p:spPr>
        <p:txBody>
          <a:bodyPr/>
          <a:lstStyle>
            <a:lvl1pPr marL="0" indent="0" algn="ctr">
              <a:buNone/>
              <a:defRPr sz="1200"/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48" name="Text Placeholder 24">
            <a:extLst>
              <a:ext uri="{FF2B5EF4-FFF2-40B4-BE49-F238E27FC236}">
                <a16:creationId xmlns:a16="http://schemas.microsoft.com/office/drawing/2014/main" id="{27F73601-DBA6-A721-D6BF-321A387810A8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3419856" y="4242816"/>
            <a:ext cx="2514600" cy="2084832"/>
          </a:xfrm>
          <a:solidFill>
            <a:schemeClr val="accent5"/>
          </a:solidFill>
          <a:ln w="25400">
            <a:solidFill>
              <a:schemeClr val="dk1"/>
            </a:solidFill>
          </a:ln>
        </p:spPr>
        <p:txBody>
          <a:bodyPr tIns="1490472"/>
          <a:lstStyle>
            <a:lvl1pPr marL="0" indent="0" algn="ctr">
              <a:buFont typeface="Arial" panose="020B0604020202020204" pitchFamily="34" charset="0"/>
              <a:buNone/>
              <a:defRPr sz="1600">
                <a:latin typeface="+mj-lt"/>
              </a:defRPr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49" name="Picture Placeholder 22">
            <a:extLst>
              <a:ext uri="{FF2B5EF4-FFF2-40B4-BE49-F238E27FC236}">
                <a16:creationId xmlns:a16="http://schemas.microsoft.com/office/drawing/2014/main" id="{060504F7-2F69-FC38-B09C-5DCA35CD85A9}"/>
              </a:ext>
            </a:extLst>
          </p:cNvPr>
          <p:cNvSpPr>
            <a:spLocks noGrp="1"/>
          </p:cNvSpPr>
          <p:nvPr>
            <p:ph type="pic" sz="quarter" idx="28"/>
          </p:nvPr>
        </p:nvSpPr>
        <p:spPr>
          <a:xfrm>
            <a:off x="3433572" y="4242816"/>
            <a:ext cx="2487168" cy="1280160"/>
          </a:xfrm>
          <a:ln w="25400">
            <a:solidFill>
              <a:schemeClr val="tx1"/>
            </a:solidFill>
          </a:ln>
        </p:spPr>
        <p:txBody>
          <a:bodyPr anchor="ctr"/>
          <a:lstStyle>
            <a:lvl1pPr marL="0" indent="0" algn="ctr">
              <a:buNone/>
              <a:defRPr sz="1600"/>
            </a:lvl1pPr>
          </a:lstStyle>
          <a:p>
            <a:r>
              <a:rPr lang="en-US" noProof="0"/>
              <a:t>Click icon to add picture</a:t>
            </a:r>
          </a:p>
        </p:txBody>
      </p:sp>
      <p:sp>
        <p:nvSpPr>
          <p:cNvPr id="50" name="Text Placeholder 26">
            <a:extLst>
              <a:ext uri="{FF2B5EF4-FFF2-40B4-BE49-F238E27FC236}">
                <a16:creationId xmlns:a16="http://schemas.microsoft.com/office/drawing/2014/main" id="{3843A45B-37B6-D773-B219-9EBAD5F19532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3419856" y="5947269"/>
            <a:ext cx="2514600" cy="274320"/>
          </a:xfrm>
        </p:spPr>
        <p:txBody>
          <a:bodyPr/>
          <a:lstStyle>
            <a:lvl1pPr marL="0" indent="0" algn="ctr">
              <a:buNone/>
              <a:defRPr sz="1200"/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32" name="Text Placeholder 24">
            <a:extLst>
              <a:ext uri="{FF2B5EF4-FFF2-40B4-BE49-F238E27FC236}">
                <a16:creationId xmlns:a16="http://schemas.microsoft.com/office/drawing/2014/main" id="{D7F9FC21-D881-DB86-4C69-C07821DCF3A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6263640" y="1865376"/>
            <a:ext cx="2514600" cy="2084832"/>
          </a:xfrm>
          <a:solidFill>
            <a:schemeClr val="accent5"/>
          </a:solidFill>
          <a:ln w="25400">
            <a:solidFill>
              <a:schemeClr val="dk1"/>
            </a:solidFill>
          </a:ln>
        </p:spPr>
        <p:txBody>
          <a:bodyPr tIns="1490472"/>
          <a:lstStyle>
            <a:lvl1pPr marL="0" indent="0" algn="ctr">
              <a:buFont typeface="Arial" panose="020B0604020202020204" pitchFamily="34" charset="0"/>
              <a:buNone/>
              <a:defRPr sz="1600">
                <a:latin typeface="+mj-lt"/>
              </a:defRPr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33" name="Picture Placeholder 22">
            <a:extLst>
              <a:ext uri="{FF2B5EF4-FFF2-40B4-BE49-F238E27FC236}">
                <a16:creationId xmlns:a16="http://schemas.microsoft.com/office/drawing/2014/main" id="{FE2E99DA-5661-F860-9E54-9C42590265FD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6277356" y="1874520"/>
            <a:ext cx="2487168" cy="1280160"/>
          </a:xfrm>
          <a:ln w="25400">
            <a:solidFill>
              <a:schemeClr val="tx1"/>
            </a:solidFill>
          </a:ln>
        </p:spPr>
        <p:txBody>
          <a:bodyPr anchor="ctr"/>
          <a:lstStyle>
            <a:lvl1pPr marL="0" indent="0" algn="ctr">
              <a:buNone/>
              <a:defRPr sz="1600"/>
            </a:lvl1pPr>
          </a:lstStyle>
          <a:p>
            <a:r>
              <a:rPr lang="en-US" noProof="0"/>
              <a:t>Click icon to add picture</a:t>
            </a:r>
          </a:p>
        </p:txBody>
      </p:sp>
      <p:sp>
        <p:nvSpPr>
          <p:cNvPr id="34" name="Text Placeholder 26">
            <a:extLst>
              <a:ext uri="{FF2B5EF4-FFF2-40B4-BE49-F238E27FC236}">
                <a16:creationId xmlns:a16="http://schemas.microsoft.com/office/drawing/2014/main" id="{99F1332D-1A76-8252-3A4A-73B5BE80BDA8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6263640" y="3584901"/>
            <a:ext cx="2514600" cy="274320"/>
          </a:xfrm>
        </p:spPr>
        <p:txBody>
          <a:bodyPr/>
          <a:lstStyle>
            <a:lvl1pPr marL="0" indent="0" algn="ctr">
              <a:buNone/>
              <a:defRPr sz="1200"/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51" name="Text Placeholder 24">
            <a:extLst>
              <a:ext uri="{FF2B5EF4-FFF2-40B4-BE49-F238E27FC236}">
                <a16:creationId xmlns:a16="http://schemas.microsoft.com/office/drawing/2014/main" id="{E5E9A104-54F0-5100-0B27-DBD2DF206786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>
          <a:xfrm>
            <a:off x="6263640" y="4242816"/>
            <a:ext cx="2514600" cy="2084832"/>
          </a:xfrm>
          <a:solidFill>
            <a:schemeClr val="accent5"/>
          </a:solidFill>
          <a:ln w="25400">
            <a:solidFill>
              <a:schemeClr val="dk1"/>
            </a:solidFill>
          </a:ln>
        </p:spPr>
        <p:txBody>
          <a:bodyPr tIns="1490472"/>
          <a:lstStyle>
            <a:lvl1pPr marL="0" indent="0" algn="ctr">
              <a:buFont typeface="Arial" panose="020B0604020202020204" pitchFamily="34" charset="0"/>
              <a:buNone/>
              <a:defRPr sz="1600">
                <a:latin typeface="+mj-lt"/>
              </a:defRPr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52" name="Picture Placeholder 22">
            <a:extLst>
              <a:ext uri="{FF2B5EF4-FFF2-40B4-BE49-F238E27FC236}">
                <a16:creationId xmlns:a16="http://schemas.microsoft.com/office/drawing/2014/main" id="{23469072-7775-90E2-6C92-C6D03C1DACB0}"/>
              </a:ext>
            </a:extLst>
          </p:cNvPr>
          <p:cNvSpPr>
            <a:spLocks noGrp="1"/>
          </p:cNvSpPr>
          <p:nvPr>
            <p:ph type="pic" sz="quarter" idx="31"/>
          </p:nvPr>
        </p:nvSpPr>
        <p:spPr>
          <a:xfrm>
            <a:off x="6277356" y="4242816"/>
            <a:ext cx="2487168" cy="1280160"/>
          </a:xfrm>
          <a:ln w="25400">
            <a:solidFill>
              <a:schemeClr val="tx1"/>
            </a:solidFill>
          </a:ln>
        </p:spPr>
        <p:txBody>
          <a:bodyPr anchor="ctr"/>
          <a:lstStyle>
            <a:lvl1pPr marL="0" indent="0" algn="ctr">
              <a:buNone/>
              <a:defRPr sz="1600"/>
            </a:lvl1pPr>
          </a:lstStyle>
          <a:p>
            <a:r>
              <a:rPr lang="en-US" noProof="0"/>
              <a:t>Click icon to add picture</a:t>
            </a:r>
          </a:p>
        </p:txBody>
      </p:sp>
      <p:sp>
        <p:nvSpPr>
          <p:cNvPr id="53" name="Text Placeholder 26">
            <a:extLst>
              <a:ext uri="{FF2B5EF4-FFF2-40B4-BE49-F238E27FC236}">
                <a16:creationId xmlns:a16="http://schemas.microsoft.com/office/drawing/2014/main" id="{BF06B9AA-555D-874C-1198-B3ED9EBC7140}"/>
              </a:ext>
            </a:extLst>
          </p:cNvPr>
          <p:cNvSpPr>
            <a:spLocks noGrp="1"/>
          </p:cNvSpPr>
          <p:nvPr>
            <p:ph type="body" sz="quarter" idx="32"/>
          </p:nvPr>
        </p:nvSpPr>
        <p:spPr>
          <a:xfrm>
            <a:off x="6263640" y="5947269"/>
            <a:ext cx="2514600" cy="274320"/>
          </a:xfrm>
        </p:spPr>
        <p:txBody>
          <a:bodyPr/>
          <a:lstStyle>
            <a:lvl1pPr marL="0" indent="0" algn="ctr">
              <a:buNone/>
              <a:defRPr sz="1200"/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35" name="Text Placeholder 24">
            <a:extLst>
              <a:ext uri="{FF2B5EF4-FFF2-40B4-BE49-F238E27FC236}">
                <a16:creationId xmlns:a16="http://schemas.microsoft.com/office/drawing/2014/main" id="{47253530-631C-01D6-E4D5-53EA91819AC5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9107424" y="1865376"/>
            <a:ext cx="2514600" cy="2084832"/>
          </a:xfrm>
          <a:solidFill>
            <a:schemeClr val="accent5"/>
          </a:solidFill>
          <a:ln w="25400">
            <a:solidFill>
              <a:schemeClr val="dk1"/>
            </a:solidFill>
          </a:ln>
        </p:spPr>
        <p:txBody>
          <a:bodyPr tIns="1490472"/>
          <a:lstStyle>
            <a:lvl1pPr marL="0" indent="0" algn="ctr">
              <a:buFont typeface="Arial" panose="020B0604020202020204" pitchFamily="34" charset="0"/>
              <a:buNone/>
              <a:defRPr sz="1600">
                <a:latin typeface="+mj-lt"/>
              </a:defRPr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36" name="Picture Placeholder 22">
            <a:extLst>
              <a:ext uri="{FF2B5EF4-FFF2-40B4-BE49-F238E27FC236}">
                <a16:creationId xmlns:a16="http://schemas.microsoft.com/office/drawing/2014/main" id="{2087F48D-BCD6-2370-DFEB-3DC855770580}"/>
              </a:ext>
            </a:extLst>
          </p:cNvPr>
          <p:cNvSpPr>
            <a:spLocks noGrp="1"/>
          </p:cNvSpPr>
          <p:nvPr>
            <p:ph type="pic" sz="quarter" idx="23"/>
          </p:nvPr>
        </p:nvSpPr>
        <p:spPr>
          <a:xfrm>
            <a:off x="9121140" y="1874520"/>
            <a:ext cx="2487168" cy="1280160"/>
          </a:xfrm>
          <a:ln w="25400">
            <a:solidFill>
              <a:schemeClr val="tx1"/>
            </a:solidFill>
          </a:ln>
        </p:spPr>
        <p:txBody>
          <a:bodyPr anchor="ctr"/>
          <a:lstStyle>
            <a:lvl1pPr marL="0" indent="0" algn="ctr">
              <a:buNone/>
              <a:defRPr sz="1600"/>
            </a:lvl1pPr>
          </a:lstStyle>
          <a:p>
            <a:r>
              <a:rPr lang="en-US" noProof="0"/>
              <a:t>Click icon to add picture</a:t>
            </a:r>
          </a:p>
        </p:txBody>
      </p:sp>
      <p:sp>
        <p:nvSpPr>
          <p:cNvPr id="37" name="Text Placeholder 26">
            <a:extLst>
              <a:ext uri="{FF2B5EF4-FFF2-40B4-BE49-F238E27FC236}">
                <a16:creationId xmlns:a16="http://schemas.microsoft.com/office/drawing/2014/main" id="{2730E53E-4C0B-1C22-8754-2D69B55DF375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9107424" y="3584901"/>
            <a:ext cx="2514600" cy="274320"/>
          </a:xfrm>
        </p:spPr>
        <p:txBody>
          <a:bodyPr/>
          <a:lstStyle>
            <a:lvl1pPr marL="0" indent="0" algn="ctr">
              <a:buNone/>
              <a:defRPr sz="1200"/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54" name="Text Placeholder 24">
            <a:extLst>
              <a:ext uri="{FF2B5EF4-FFF2-40B4-BE49-F238E27FC236}">
                <a16:creationId xmlns:a16="http://schemas.microsoft.com/office/drawing/2014/main" id="{9690986C-4F11-A46D-923C-CCC08AB6CB76}"/>
              </a:ext>
            </a:extLst>
          </p:cNvPr>
          <p:cNvSpPr>
            <a:spLocks noGrp="1"/>
          </p:cNvSpPr>
          <p:nvPr>
            <p:ph type="body" sz="quarter" idx="33"/>
          </p:nvPr>
        </p:nvSpPr>
        <p:spPr>
          <a:xfrm>
            <a:off x="9107424" y="4242816"/>
            <a:ext cx="2514600" cy="2084832"/>
          </a:xfrm>
          <a:solidFill>
            <a:schemeClr val="accent5"/>
          </a:solidFill>
          <a:ln w="25400">
            <a:solidFill>
              <a:schemeClr val="dk1"/>
            </a:solidFill>
          </a:ln>
        </p:spPr>
        <p:txBody>
          <a:bodyPr tIns="1490472"/>
          <a:lstStyle>
            <a:lvl1pPr marL="0" indent="0" algn="ctr">
              <a:buFont typeface="Arial" panose="020B0604020202020204" pitchFamily="34" charset="0"/>
              <a:buNone/>
              <a:defRPr sz="1600">
                <a:latin typeface="+mj-lt"/>
              </a:defRPr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55" name="Picture Placeholder 22">
            <a:extLst>
              <a:ext uri="{FF2B5EF4-FFF2-40B4-BE49-F238E27FC236}">
                <a16:creationId xmlns:a16="http://schemas.microsoft.com/office/drawing/2014/main" id="{A4293B55-9185-9732-2F46-4B62C7F1F21E}"/>
              </a:ext>
            </a:extLst>
          </p:cNvPr>
          <p:cNvSpPr>
            <a:spLocks noGrp="1"/>
          </p:cNvSpPr>
          <p:nvPr>
            <p:ph type="pic" sz="quarter" idx="34"/>
          </p:nvPr>
        </p:nvSpPr>
        <p:spPr>
          <a:xfrm>
            <a:off x="9121140" y="4242816"/>
            <a:ext cx="2487168" cy="1280160"/>
          </a:xfrm>
          <a:ln w="25400">
            <a:solidFill>
              <a:schemeClr val="tx1"/>
            </a:solidFill>
          </a:ln>
        </p:spPr>
        <p:txBody>
          <a:bodyPr anchor="ctr"/>
          <a:lstStyle>
            <a:lvl1pPr marL="0" indent="0" algn="ctr">
              <a:buNone/>
              <a:defRPr sz="1600"/>
            </a:lvl1pPr>
          </a:lstStyle>
          <a:p>
            <a:r>
              <a:rPr lang="en-US" noProof="0"/>
              <a:t>Click icon to add picture</a:t>
            </a:r>
          </a:p>
        </p:txBody>
      </p:sp>
      <p:sp>
        <p:nvSpPr>
          <p:cNvPr id="56" name="Text Placeholder 26">
            <a:extLst>
              <a:ext uri="{FF2B5EF4-FFF2-40B4-BE49-F238E27FC236}">
                <a16:creationId xmlns:a16="http://schemas.microsoft.com/office/drawing/2014/main" id="{B8529D99-B7B2-6411-E928-9FA204E3842A}"/>
              </a:ext>
            </a:extLst>
          </p:cNvPr>
          <p:cNvSpPr>
            <a:spLocks noGrp="1"/>
          </p:cNvSpPr>
          <p:nvPr>
            <p:ph type="body" sz="quarter" idx="35"/>
          </p:nvPr>
        </p:nvSpPr>
        <p:spPr>
          <a:xfrm>
            <a:off x="9107424" y="5947269"/>
            <a:ext cx="2514600" cy="274320"/>
          </a:xfrm>
        </p:spPr>
        <p:txBody>
          <a:bodyPr/>
          <a:lstStyle>
            <a:lvl1pPr marL="0" indent="0" algn="ctr">
              <a:buNone/>
              <a:defRPr sz="1200"/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20617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ist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69EB71-EE42-930D-4E54-FA0F44BD2D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1520" y="1947672"/>
            <a:ext cx="3209544" cy="2862072"/>
          </a:xfrm>
        </p:spPr>
        <p:txBody>
          <a:bodyPr anchor="ctr"/>
          <a:lstStyle>
            <a:lvl1pPr algn="l">
              <a:defRPr/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7" name="Google Shape;1247;p56">
            <a:extLst>
              <a:ext uri="{FF2B5EF4-FFF2-40B4-BE49-F238E27FC236}">
                <a16:creationId xmlns:a16="http://schemas.microsoft.com/office/drawing/2014/main" id="{1A52F175-2E39-E9BE-B4DF-67098DB248AA}"/>
              </a:ext>
            </a:extLst>
          </p:cNvPr>
          <p:cNvSpPr/>
          <p:nvPr userDrawn="1"/>
        </p:nvSpPr>
        <p:spPr>
          <a:xfrm>
            <a:off x="5607119" y="347046"/>
            <a:ext cx="6281928" cy="1039748"/>
          </a:xfrm>
          <a:prstGeom prst="rect">
            <a:avLst/>
          </a:prstGeom>
          <a:solidFill>
            <a:schemeClr val="accent3"/>
          </a:solidFill>
          <a:ln w="254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1800" noProof="0">
              <a:solidFill>
                <a:schemeClr val="accent2"/>
              </a:solidFill>
              <a:latin typeface="+mj-lt"/>
              <a:ea typeface="Karla"/>
              <a:cs typeface="Karla"/>
              <a:sym typeface="Karla"/>
            </a:endParaRPr>
          </a:p>
        </p:txBody>
      </p:sp>
      <p:sp>
        <p:nvSpPr>
          <p:cNvPr id="9" name="Google Shape;1264;p56">
            <a:extLst>
              <a:ext uri="{FF2B5EF4-FFF2-40B4-BE49-F238E27FC236}">
                <a16:creationId xmlns:a16="http://schemas.microsoft.com/office/drawing/2014/main" id="{CE3B3000-733D-1995-D39A-E659E5A429CC}"/>
              </a:ext>
            </a:extLst>
          </p:cNvPr>
          <p:cNvSpPr/>
          <p:nvPr userDrawn="1"/>
        </p:nvSpPr>
        <p:spPr>
          <a:xfrm>
            <a:off x="5607119" y="1623673"/>
            <a:ext cx="6281928" cy="1039748"/>
          </a:xfrm>
          <a:prstGeom prst="rect">
            <a:avLst/>
          </a:prstGeom>
          <a:solidFill>
            <a:schemeClr val="accent3"/>
          </a:solidFill>
          <a:ln w="254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1800" noProof="0">
              <a:solidFill>
                <a:schemeClr val="lt1"/>
              </a:solidFill>
              <a:latin typeface="+mj-lt"/>
              <a:ea typeface="Karla"/>
              <a:cs typeface="Karla"/>
              <a:sym typeface="Karla"/>
            </a:endParaRPr>
          </a:p>
        </p:txBody>
      </p:sp>
      <p:sp>
        <p:nvSpPr>
          <p:cNvPr id="11" name="Google Shape;1278;p56">
            <a:extLst>
              <a:ext uri="{FF2B5EF4-FFF2-40B4-BE49-F238E27FC236}">
                <a16:creationId xmlns:a16="http://schemas.microsoft.com/office/drawing/2014/main" id="{F1BC0AB2-17DA-D97E-3052-DA48D80F7428}"/>
              </a:ext>
            </a:extLst>
          </p:cNvPr>
          <p:cNvSpPr/>
          <p:nvPr userDrawn="1"/>
        </p:nvSpPr>
        <p:spPr>
          <a:xfrm>
            <a:off x="5607119" y="2925956"/>
            <a:ext cx="6281928" cy="1039748"/>
          </a:xfrm>
          <a:prstGeom prst="rect">
            <a:avLst/>
          </a:prstGeom>
          <a:solidFill>
            <a:schemeClr val="accent3"/>
          </a:solidFill>
          <a:ln w="254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1800" noProof="0">
              <a:solidFill>
                <a:schemeClr val="lt1"/>
              </a:solidFill>
              <a:latin typeface="+mj-lt"/>
              <a:ea typeface="Karla"/>
              <a:cs typeface="Karla"/>
              <a:sym typeface="Karla"/>
            </a:endParaRPr>
          </a:p>
        </p:txBody>
      </p:sp>
      <p:sp>
        <p:nvSpPr>
          <p:cNvPr id="13" name="Google Shape;1278;p56">
            <a:extLst>
              <a:ext uri="{FF2B5EF4-FFF2-40B4-BE49-F238E27FC236}">
                <a16:creationId xmlns:a16="http://schemas.microsoft.com/office/drawing/2014/main" id="{C860490F-E3DB-3E9F-0AC6-F04949DC59C3}"/>
              </a:ext>
            </a:extLst>
          </p:cNvPr>
          <p:cNvSpPr/>
          <p:nvPr userDrawn="1"/>
        </p:nvSpPr>
        <p:spPr>
          <a:xfrm>
            <a:off x="5607120" y="4223036"/>
            <a:ext cx="6281928" cy="1039748"/>
          </a:xfrm>
          <a:prstGeom prst="rect">
            <a:avLst/>
          </a:prstGeom>
          <a:solidFill>
            <a:schemeClr val="accent3"/>
          </a:solidFill>
          <a:ln w="254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1800" noProof="0">
              <a:solidFill>
                <a:schemeClr val="lt1"/>
              </a:solidFill>
              <a:latin typeface="+mj-lt"/>
              <a:ea typeface="Karla"/>
              <a:cs typeface="Karla"/>
              <a:sym typeface="Karla"/>
            </a:endParaRPr>
          </a:p>
        </p:txBody>
      </p:sp>
      <p:sp>
        <p:nvSpPr>
          <p:cNvPr id="15" name="Google Shape;1278;p56">
            <a:extLst>
              <a:ext uri="{FF2B5EF4-FFF2-40B4-BE49-F238E27FC236}">
                <a16:creationId xmlns:a16="http://schemas.microsoft.com/office/drawing/2014/main" id="{522E5778-EA03-EFC4-08AA-ECB1C07ED56E}"/>
              </a:ext>
            </a:extLst>
          </p:cNvPr>
          <p:cNvSpPr/>
          <p:nvPr userDrawn="1"/>
        </p:nvSpPr>
        <p:spPr>
          <a:xfrm>
            <a:off x="5607120" y="5519473"/>
            <a:ext cx="6281928" cy="1039748"/>
          </a:xfrm>
          <a:prstGeom prst="rect">
            <a:avLst/>
          </a:prstGeom>
          <a:solidFill>
            <a:schemeClr val="accent3"/>
          </a:solidFill>
          <a:ln w="254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1800" noProof="0">
              <a:solidFill>
                <a:schemeClr val="lt1"/>
              </a:solidFill>
              <a:latin typeface="+mj-lt"/>
              <a:ea typeface="Karla"/>
              <a:cs typeface="Karla"/>
              <a:sym typeface="Karla"/>
            </a:endParaRPr>
          </a:p>
        </p:txBody>
      </p:sp>
      <p:sp>
        <p:nvSpPr>
          <p:cNvPr id="17" name="Google Shape;1268;p56">
            <a:extLst>
              <a:ext uri="{FF2B5EF4-FFF2-40B4-BE49-F238E27FC236}">
                <a16:creationId xmlns:a16="http://schemas.microsoft.com/office/drawing/2014/main" id="{EEA0BE49-92E1-A1A3-40E0-DDAA5511F637}"/>
              </a:ext>
            </a:extLst>
          </p:cNvPr>
          <p:cNvSpPr/>
          <p:nvPr userDrawn="1"/>
        </p:nvSpPr>
        <p:spPr>
          <a:xfrm>
            <a:off x="4348745" y="1637743"/>
            <a:ext cx="969865" cy="969865"/>
          </a:xfrm>
          <a:prstGeom prst="ellipse">
            <a:avLst/>
          </a:prstGeom>
          <a:solidFill>
            <a:schemeClr val="accent3"/>
          </a:solidFill>
          <a:ln w="254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1800" noProof="0">
              <a:solidFill>
                <a:schemeClr val="lt1"/>
              </a:solidFill>
              <a:latin typeface="Karla"/>
              <a:ea typeface="Karla"/>
              <a:cs typeface="Karla"/>
              <a:sym typeface="Karla"/>
            </a:endParaRPr>
          </a:p>
        </p:txBody>
      </p:sp>
      <p:sp>
        <p:nvSpPr>
          <p:cNvPr id="19" name="Google Shape;1282;p56">
            <a:extLst>
              <a:ext uri="{FF2B5EF4-FFF2-40B4-BE49-F238E27FC236}">
                <a16:creationId xmlns:a16="http://schemas.microsoft.com/office/drawing/2014/main" id="{DF15F1EC-1D2B-FF49-7785-26BC7083A07C}"/>
              </a:ext>
            </a:extLst>
          </p:cNvPr>
          <p:cNvSpPr/>
          <p:nvPr userDrawn="1"/>
        </p:nvSpPr>
        <p:spPr>
          <a:xfrm>
            <a:off x="4348745" y="2927249"/>
            <a:ext cx="969865" cy="969865"/>
          </a:xfrm>
          <a:prstGeom prst="ellipse">
            <a:avLst/>
          </a:prstGeom>
          <a:solidFill>
            <a:schemeClr val="accent3"/>
          </a:solidFill>
          <a:ln w="254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1800" noProof="0">
              <a:solidFill>
                <a:schemeClr val="lt1"/>
              </a:solidFill>
              <a:latin typeface="Karla"/>
              <a:ea typeface="Karla"/>
              <a:cs typeface="Karla"/>
              <a:sym typeface="Karla"/>
            </a:endParaRPr>
          </a:p>
        </p:txBody>
      </p:sp>
      <p:sp>
        <p:nvSpPr>
          <p:cNvPr id="21" name="Google Shape;1282;p56">
            <a:extLst>
              <a:ext uri="{FF2B5EF4-FFF2-40B4-BE49-F238E27FC236}">
                <a16:creationId xmlns:a16="http://schemas.microsoft.com/office/drawing/2014/main" id="{BE3FDD69-3D60-CF6B-97A3-7B2C1AE3100A}"/>
              </a:ext>
            </a:extLst>
          </p:cNvPr>
          <p:cNvSpPr/>
          <p:nvPr userDrawn="1"/>
        </p:nvSpPr>
        <p:spPr>
          <a:xfrm>
            <a:off x="4348745" y="4277006"/>
            <a:ext cx="969865" cy="969865"/>
          </a:xfrm>
          <a:prstGeom prst="ellipse">
            <a:avLst/>
          </a:prstGeom>
          <a:solidFill>
            <a:schemeClr val="accent3"/>
          </a:solidFill>
          <a:ln w="254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1800" noProof="0">
              <a:solidFill>
                <a:schemeClr val="lt1"/>
              </a:solidFill>
              <a:latin typeface="Karla"/>
              <a:ea typeface="Karla"/>
              <a:cs typeface="Karla"/>
              <a:sym typeface="Karla"/>
            </a:endParaRPr>
          </a:p>
        </p:txBody>
      </p:sp>
      <p:sp>
        <p:nvSpPr>
          <p:cNvPr id="23" name="Google Shape;1282;p56">
            <a:extLst>
              <a:ext uri="{FF2B5EF4-FFF2-40B4-BE49-F238E27FC236}">
                <a16:creationId xmlns:a16="http://schemas.microsoft.com/office/drawing/2014/main" id="{E3BB1E5B-DA10-B332-D4B8-D551C3053C53}"/>
              </a:ext>
            </a:extLst>
          </p:cNvPr>
          <p:cNvSpPr/>
          <p:nvPr userDrawn="1"/>
        </p:nvSpPr>
        <p:spPr>
          <a:xfrm>
            <a:off x="4348745" y="5568541"/>
            <a:ext cx="969865" cy="969865"/>
          </a:xfrm>
          <a:prstGeom prst="ellipse">
            <a:avLst/>
          </a:prstGeom>
          <a:solidFill>
            <a:schemeClr val="accent3"/>
          </a:solidFill>
          <a:ln w="254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1800" noProof="0">
              <a:solidFill>
                <a:schemeClr val="lt1"/>
              </a:solidFill>
              <a:latin typeface="Karla"/>
              <a:ea typeface="Karla"/>
              <a:cs typeface="Karla"/>
              <a:sym typeface="Karla"/>
            </a:endParaRPr>
          </a:p>
        </p:txBody>
      </p:sp>
      <p:sp>
        <p:nvSpPr>
          <p:cNvPr id="25" name="Google Shape;1251;p56">
            <a:extLst>
              <a:ext uri="{FF2B5EF4-FFF2-40B4-BE49-F238E27FC236}">
                <a16:creationId xmlns:a16="http://schemas.microsoft.com/office/drawing/2014/main" id="{8D887B7F-9EBA-E7B8-64CE-5EAB1DF08E19}"/>
              </a:ext>
            </a:extLst>
          </p:cNvPr>
          <p:cNvSpPr/>
          <p:nvPr userDrawn="1"/>
        </p:nvSpPr>
        <p:spPr>
          <a:xfrm>
            <a:off x="4348745" y="361116"/>
            <a:ext cx="969865" cy="969865"/>
          </a:xfrm>
          <a:prstGeom prst="ellipse">
            <a:avLst/>
          </a:prstGeom>
          <a:solidFill>
            <a:schemeClr val="accent3"/>
          </a:solidFill>
          <a:ln w="254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1800" noProof="0">
              <a:solidFill>
                <a:schemeClr val="lt1"/>
              </a:solidFill>
              <a:latin typeface="Karla"/>
              <a:ea typeface="Karla"/>
              <a:cs typeface="Karla"/>
              <a:sym typeface="Karla"/>
            </a:endParaRPr>
          </a:p>
        </p:txBody>
      </p:sp>
      <p:sp>
        <p:nvSpPr>
          <p:cNvPr id="27" name="Google Shape;1248;p56">
            <a:extLst>
              <a:ext uri="{FF2B5EF4-FFF2-40B4-BE49-F238E27FC236}">
                <a16:creationId xmlns:a16="http://schemas.microsoft.com/office/drawing/2014/main" id="{5AC86C31-7E67-B4EC-1AE0-291ED77F2214}"/>
              </a:ext>
            </a:extLst>
          </p:cNvPr>
          <p:cNvSpPr/>
          <p:nvPr userDrawn="1"/>
        </p:nvSpPr>
        <p:spPr>
          <a:xfrm>
            <a:off x="5512393" y="241430"/>
            <a:ext cx="6281928" cy="1039748"/>
          </a:xfrm>
          <a:prstGeom prst="rect">
            <a:avLst/>
          </a:prstGeom>
          <a:solidFill>
            <a:schemeClr val="accent5"/>
          </a:solidFill>
          <a:ln w="254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1800" noProof="0">
              <a:solidFill>
                <a:schemeClr val="lt1"/>
              </a:solidFill>
              <a:latin typeface="+mj-lt"/>
              <a:ea typeface="Karla"/>
              <a:cs typeface="Karla"/>
              <a:sym typeface="Karla"/>
            </a:endParaRPr>
          </a:p>
        </p:txBody>
      </p:sp>
      <p:sp>
        <p:nvSpPr>
          <p:cNvPr id="29" name="Google Shape;1265;p56">
            <a:extLst>
              <a:ext uri="{FF2B5EF4-FFF2-40B4-BE49-F238E27FC236}">
                <a16:creationId xmlns:a16="http://schemas.microsoft.com/office/drawing/2014/main" id="{A7BF8E2B-5184-B584-D484-7D82C9DA6C41}"/>
              </a:ext>
            </a:extLst>
          </p:cNvPr>
          <p:cNvSpPr/>
          <p:nvPr userDrawn="1"/>
        </p:nvSpPr>
        <p:spPr>
          <a:xfrm>
            <a:off x="5512393" y="1518057"/>
            <a:ext cx="6281928" cy="1039748"/>
          </a:xfrm>
          <a:prstGeom prst="rect">
            <a:avLst/>
          </a:prstGeom>
          <a:solidFill>
            <a:schemeClr val="accent5"/>
          </a:solidFill>
          <a:ln w="254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1800" noProof="0">
              <a:solidFill>
                <a:schemeClr val="lt1"/>
              </a:solidFill>
              <a:latin typeface="+mj-lt"/>
              <a:ea typeface="Karla"/>
              <a:cs typeface="Karla"/>
              <a:sym typeface="Karla"/>
            </a:endParaRPr>
          </a:p>
        </p:txBody>
      </p:sp>
      <p:sp>
        <p:nvSpPr>
          <p:cNvPr id="31" name="Google Shape;1279;p56">
            <a:extLst>
              <a:ext uri="{FF2B5EF4-FFF2-40B4-BE49-F238E27FC236}">
                <a16:creationId xmlns:a16="http://schemas.microsoft.com/office/drawing/2014/main" id="{9E808B73-94D7-57E7-3837-3DA718162E5B}"/>
              </a:ext>
            </a:extLst>
          </p:cNvPr>
          <p:cNvSpPr/>
          <p:nvPr userDrawn="1"/>
        </p:nvSpPr>
        <p:spPr>
          <a:xfrm>
            <a:off x="5512393" y="2807563"/>
            <a:ext cx="6281928" cy="1039748"/>
          </a:xfrm>
          <a:prstGeom prst="rect">
            <a:avLst/>
          </a:prstGeom>
          <a:solidFill>
            <a:schemeClr val="accent5"/>
          </a:solidFill>
          <a:ln w="254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1800" noProof="0">
              <a:solidFill>
                <a:schemeClr val="lt1"/>
              </a:solidFill>
              <a:latin typeface="+mj-lt"/>
              <a:ea typeface="Karla"/>
              <a:cs typeface="Karla"/>
              <a:sym typeface="Karla"/>
            </a:endParaRPr>
          </a:p>
        </p:txBody>
      </p:sp>
      <p:sp>
        <p:nvSpPr>
          <p:cNvPr id="33" name="Google Shape;1279;p56">
            <a:extLst>
              <a:ext uri="{FF2B5EF4-FFF2-40B4-BE49-F238E27FC236}">
                <a16:creationId xmlns:a16="http://schemas.microsoft.com/office/drawing/2014/main" id="{F340E0DF-98FD-EA55-7B4B-8E58FC5CFCDA}"/>
              </a:ext>
            </a:extLst>
          </p:cNvPr>
          <p:cNvSpPr/>
          <p:nvPr userDrawn="1"/>
        </p:nvSpPr>
        <p:spPr>
          <a:xfrm>
            <a:off x="5512394" y="4117420"/>
            <a:ext cx="6281928" cy="1039748"/>
          </a:xfrm>
          <a:prstGeom prst="rect">
            <a:avLst/>
          </a:prstGeom>
          <a:solidFill>
            <a:schemeClr val="accent5"/>
          </a:solidFill>
          <a:ln w="254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1800" noProof="0">
              <a:solidFill>
                <a:schemeClr val="lt1"/>
              </a:solidFill>
              <a:latin typeface="+mj-lt"/>
              <a:ea typeface="Karla"/>
              <a:cs typeface="Karla"/>
              <a:sym typeface="Karla"/>
            </a:endParaRPr>
          </a:p>
        </p:txBody>
      </p:sp>
      <p:sp>
        <p:nvSpPr>
          <p:cNvPr id="35" name="Google Shape;1279;p56">
            <a:extLst>
              <a:ext uri="{FF2B5EF4-FFF2-40B4-BE49-F238E27FC236}">
                <a16:creationId xmlns:a16="http://schemas.microsoft.com/office/drawing/2014/main" id="{1F52D7F5-AD34-C5B1-EEA2-F711AD3A8C3F}"/>
              </a:ext>
            </a:extLst>
          </p:cNvPr>
          <p:cNvSpPr/>
          <p:nvPr userDrawn="1"/>
        </p:nvSpPr>
        <p:spPr>
          <a:xfrm>
            <a:off x="5512394" y="5413857"/>
            <a:ext cx="6281928" cy="1039748"/>
          </a:xfrm>
          <a:prstGeom prst="rect">
            <a:avLst/>
          </a:prstGeom>
          <a:solidFill>
            <a:schemeClr val="accent5"/>
          </a:solidFill>
          <a:ln w="254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1800" noProof="0">
              <a:solidFill>
                <a:schemeClr val="lt1"/>
              </a:solidFill>
              <a:latin typeface="+mj-lt"/>
              <a:ea typeface="Karla"/>
              <a:cs typeface="Karla"/>
              <a:sym typeface="Karla"/>
            </a:endParaRPr>
          </a:p>
        </p:txBody>
      </p:sp>
      <p:sp>
        <p:nvSpPr>
          <p:cNvPr id="37" name="Google Shape;1251;p56">
            <a:extLst>
              <a:ext uri="{FF2B5EF4-FFF2-40B4-BE49-F238E27FC236}">
                <a16:creationId xmlns:a16="http://schemas.microsoft.com/office/drawing/2014/main" id="{A4889AFC-C17E-6AF6-25D9-F977ACD04A9D}"/>
              </a:ext>
            </a:extLst>
          </p:cNvPr>
          <p:cNvSpPr/>
          <p:nvPr userDrawn="1"/>
        </p:nvSpPr>
        <p:spPr>
          <a:xfrm>
            <a:off x="4290632" y="303003"/>
            <a:ext cx="969865" cy="969865"/>
          </a:xfrm>
          <a:prstGeom prst="ellipse">
            <a:avLst/>
          </a:prstGeom>
          <a:solidFill>
            <a:schemeClr val="accent5"/>
          </a:solidFill>
          <a:ln w="254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1800" noProof="0">
              <a:solidFill>
                <a:schemeClr val="lt1"/>
              </a:solidFill>
              <a:latin typeface="Karla"/>
              <a:ea typeface="Karla"/>
              <a:cs typeface="Karla"/>
              <a:sym typeface="Karla"/>
            </a:endParaRPr>
          </a:p>
        </p:txBody>
      </p:sp>
      <p:sp>
        <p:nvSpPr>
          <p:cNvPr id="39" name="Google Shape;1268;p56">
            <a:extLst>
              <a:ext uri="{FF2B5EF4-FFF2-40B4-BE49-F238E27FC236}">
                <a16:creationId xmlns:a16="http://schemas.microsoft.com/office/drawing/2014/main" id="{5E0F6889-9671-EA56-B88B-DBA6C149062C}"/>
              </a:ext>
            </a:extLst>
          </p:cNvPr>
          <p:cNvSpPr/>
          <p:nvPr userDrawn="1"/>
        </p:nvSpPr>
        <p:spPr>
          <a:xfrm>
            <a:off x="4290632" y="1579630"/>
            <a:ext cx="969865" cy="969865"/>
          </a:xfrm>
          <a:prstGeom prst="ellipse">
            <a:avLst/>
          </a:prstGeom>
          <a:solidFill>
            <a:schemeClr val="accent5"/>
          </a:solidFill>
          <a:ln w="254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1800" noProof="0">
              <a:solidFill>
                <a:schemeClr val="lt1"/>
              </a:solidFill>
              <a:latin typeface="Karla"/>
              <a:ea typeface="Karla"/>
              <a:cs typeface="Karla"/>
              <a:sym typeface="Karla"/>
            </a:endParaRPr>
          </a:p>
        </p:txBody>
      </p:sp>
      <p:sp>
        <p:nvSpPr>
          <p:cNvPr id="41" name="Google Shape;1282;p56">
            <a:extLst>
              <a:ext uri="{FF2B5EF4-FFF2-40B4-BE49-F238E27FC236}">
                <a16:creationId xmlns:a16="http://schemas.microsoft.com/office/drawing/2014/main" id="{44CB8F8B-1D14-EA9D-117E-79BB0DB776E9}"/>
              </a:ext>
            </a:extLst>
          </p:cNvPr>
          <p:cNvSpPr/>
          <p:nvPr userDrawn="1"/>
        </p:nvSpPr>
        <p:spPr>
          <a:xfrm>
            <a:off x="4290632" y="2869136"/>
            <a:ext cx="969865" cy="969865"/>
          </a:xfrm>
          <a:prstGeom prst="ellipse">
            <a:avLst/>
          </a:prstGeom>
          <a:solidFill>
            <a:schemeClr val="accent5"/>
          </a:solidFill>
          <a:ln w="254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1800" noProof="0">
              <a:solidFill>
                <a:schemeClr val="lt1"/>
              </a:solidFill>
              <a:latin typeface="Karla"/>
              <a:ea typeface="Karla"/>
              <a:cs typeface="Karla"/>
              <a:sym typeface="Karla"/>
            </a:endParaRPr>
          </a:p>
        </p:txBody>
      </p:sp>
      <p:sp>
        <p:nvSpPr>
          <p:cNvPr id="43" name="Google Shape;1282;p56">
            <a:extLst>
              <a:ext uri="{FF2B5EF4-FFF2-40B4-BE49-F238E27FC236}">
                <a16:creationId xmlns:a16="http://schemas.microsoft.com/office/drawing/2014/main" id="{9D8D9DEA-F6DA-EFDC-5DDF-946728969392}"/>
              </a:ext>
            </a:extLst>
          </p:cNvPr>
          <p:cNvSpPr/>
          <p:nvPr userDrawn="1"/>
        </p:nvSpPr>
        <p:spPr>
          <a:xfrm>
            <a:off x="4290632" y="4217824"/>
            <a:ext cx="969865" cy="969865"/>
          </a:xfrm>
          <a:prstGeom prst="ellipse">
            <a:avLst/>
          </a:prstGeom>
          <a:solidFill>
            <a:schemeClr val="accent5"/>
          </a:solidFill>
          <a:ln w="254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1800" noProof="0">
              <a:solidFill>
                <a:schemeClr val="lt1"/>
              </a:solidFill>
              <a:latin typeface="Karla"/>
              <a:ea typeface="Karla"/>
              <a:cs typeface="Karla"/>
              <a:sym typeface="Karla"/>
            </a:endParaRPr>
          </a:p>
        </p:txBody>
      </p:sp>
      <p:sp>
        <p:nvSpPr>
          <p:cNvPr id="45" name="Google Shape;1282;p56">
            <a:extLst>
              <a:ext uri="{FF2B5EF4-FFF2-40B4-BE49-F238E27FC236}">
                <a16:creationId xmlns:a16="http://schemas.microsoft.com/office/drawing/2014/main" id="{5B83F600-A2A8-FC3E-235C-F63589027CEC}"/>
              </a:ext>
            </a:extLst>
          </p:cNvPr>
          <p:cNvSpPr/>
          <p:nvPr userDrawn="1"/>
        </p:nvSpPr>
        <p:spPr>
          <a:xfrm>
            <a:off x="4290632" y="5510428"/>
            <a:ext cx="969865" cy="969865"/>
          </a:xfrm>
          <a:prstGeom prst="ellipse">
            <a:avLst/>
          </a:prstGeom>
          <a:solidFill>
            <a:schemeClr val="accent5"/>
          </a:solidFill>
          <a:ln w="254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1800" noProof="0">
              <a:solidFill>
                <a:schemeClr val="lt1"/>
              </a:solidFill>
              <a:latin typeface="Karla"/>
              <a:ea typeface="Karla"/>
              <a:cs typeface="Karla"/>
              <a:sym typeface="Karla"/>
            </a:endParaRPr>
          </a:p>
        </p:txBody>
      </p:sp>
      <p:sp>
        <p:nvSpPr>
          <p:cNvPr id="47" name="Picture Placeholder 46">
            <a:extLst>
              <a:ext uri="{FF2B5EF4-FFF2-40B4-BE49-F238E27FC236}">
                <a16:creationId xmlns:a16="http://schemas.microsoft.com/office/drawing/2014/main" id="{3B37AA0A-CC3F-643E-4CA3-94EE9D0B955A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4455524" y="467895"/>
            <a:ext cx="640080" cy="640080"/>
          </a:xfrm>
        </p:spPr>
        <p:txBody>
          <a:bodyPr anchor="ctr"/>
          <a:lstStyle>
            <a:lvl1pPr marL="0" indent="0" algn="ctr">
              <a:buNone/>
              <a:defRPr sz="900"/>
            </a:lvl1pPr>
          </a:lstStyle>
          <a:p>
            <a:r>
              <a:rPr lang="en-US" noProof="0"/>
              <a:t>Click icon to add picture</a:t>
            </a:r>
          </a:p>
        </p:txBody>
      </p:sp>
      <p:sp>
        <p:nvSpPr>
          <p:cNvPr id="53" name="Text Placeholder 52">
            <a:extLst>
              <a:ext uri="{FF2B5EF4-FFF2-40B4-BE49-F238E27FC236}">
                <a16:creationId xmlns:a16="http://schemas.microsoft.com/office/drawing/2014/main" id="{04148F56-845C-40C8-5EFE-44B32FB55764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5769864" y="457200"/>
            <a:ext cx="3840480" cy="338328"/>
          </a:xfrm>
        </p:spPr>
        <p:txBody>
          <a:bodyPr/>
          <a:lstStyle>
            <a:lvl1pPr marL="0" indent="0">
              <a:buNone/>
              <a:defRPr sz="2000">
                <a:latin typeface="+mj-lt"/>
              </a:defRPr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58" name="Text Placeholder 52">
            <a:extLst>
              <a:ext uri="{FF2B5EF4-FFF2-40B4-BE49-F238E27FC236}">
                <a16:creationId xmlns:a16="http://schemas.microsoft.com/office/drawing/2014/main" id="{6FAEB77B-C9AE-5EC8-3043-2C6C91015EF2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5769864" y="780642"/>
            <a:ext cx="5029200" cy="338328"/>
          </a:xfrm>
        </p:spPr>
        <p:txBody>
          <a:bodyPr/>
          <a:lstStyle>
            <a:lvl1pPr marL="0" indent="0">
              <a:buNone/>
              <a:defRPr sz="1600">
                <a:latin typeface="+mn-lt"/>
              </a:defRPr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48" name="Picture Placeholder 46">
            <a:extLst>
              <a:ext uri="{FF2B5EF4-FFF2-40B4-BE49-F238E27FC236}">
                <a16:creationId xmlns:a16="http://schemas.microsoft.com/office/drawing/2014/main" id="{EA6CA3D6-A486-C220-D150-162068803F01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4455524" y="1744522"/>
            <a:ext cx="640080" cy="640080"/>
          </a:xfrm>
        </p:spPr>
        <p:txBody>
          <a:bodyPr anchor="ctr"/>
          <a:lstStyle>
            <a:lvl1pPr marL="0" indent="0" algn="ctr">
              <a:buNone/>
              <a:defRPr sz="900"/>
            </a:lvl1pPr>
          </a:lstStyle>
          <a:p>
            <a:r>
              <a:rPr lang="en-US" noProof="0"/>
              <a:t>Click icon to add picture</a:t>
            </a:r>
          </a:p>
        </p:txBody>
      </p:sp>
      <p:sp>
        <p:nvSpPr>
          <p:cNvPr id="54" name="Text Placeholder 52">
            <a:extLst>
              <a:ext uri="{FF2B5EF4-FFF2-40B4-BE49-F238E27FC236}">
                <a16:creationId xmlns:a16="http://schemas.microsoft.com/office/drawing/2014/main" id="{B70CC111-C404-5983-7E1A-758C72DA2151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5769864" y="1746504"/>
            <a:ext cx="3840480" cy="338328"/>
          </a:xfrm>
        </p:spPr>
        <p:txBody>
          <a:bodyPr/>
          <a:lstStyle>
            <a:lvl1pPr marL="0" indent="0">
              <a:buNone/>
              <a:defRPr sz="2000">
                <a:latin typeface="+mj-lt"/>
              </a:defRPr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59" name="Text Placeholder 52">
            <a:extLst>
              <a:ext uri="{FF2B5EF4-FFF2-40B4-BE49-F238E27FC236}">
                <a16:creationId xmlns:a16="http://schemas.microsoft.com/office/drawing/2014/main" id="{0FACAEC0-F5EF-8921-74B5-2C775EC42E63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769864" y="2069946"/>
            <a:ext cx="5029200" cy="338328"/>
          </a:xfrm>
        </p:spPr>
        <p:txBody>
          <a:bodyPr/>
          <a:lstStyle>
            <a:lvl1pPr marL="0" indent="0">
              <a:buNone/>
              <a:defRPr sz="1600">
                <a:latin typeface="+mn-lt"/>
              </a:defRPr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49" name="Picture Placeholder 46">
            <a:extLst>
              <a:ext uri="{FF2B5EF4-FFF2-40B4-BE49-F238E27FC236}">
                <a16:creationId xmlns:a16="http://schemas.microsoft.com/office/drawing/2014/main" id="{D85BED76-EF8A-3369-FA46-11513F2D2231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4455524" y="3034028"/>
            <a:ext cx="640080" cy="640080"/>
          </a:xfrm>
        </p:spPr>
        <p:txBody>
          <a:bodyPr anchor="ctr"/>
          <a:lstStyle>
            <a:lvl1pPr marL="0" indent="0" algn="ctr">
              <a:buNone/>
              <a:defRPr sz="900"/>
            </a:lvl1pPr>
          </a:lstStyle>
          <a:p>
            <a:r>
              <a:rPr lang="en-US" noProof="0"/>
              <a:t>Click icon to add picture</a:t>
            </a:r>
          </a:p>
        </p:txBody>
      </p:sp>
      <p:sp>
        <p:nvSpPr>
          <p:cNvPr id="55" name="Text Placeholder 52">
            <a:extLst>
              <a:ext uri="{FF2B5EF4-FFF2-40B4-BE49-F238E27FC236}">
                <a16:creationId xmlns:a16="http://schemas.microsoft.com/office/drawing/2014/main" id="{3A752FC9-DE9C-9701-E24E-6F1AC075B16E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769864" y="3035808"/>
            <a:ext cx="3840480" cy="338328"/>
          </a:xfrm>
        </p:spPr>
        <p:txBody>
          <a:bodyPr/>
          <a:lstStyle>
            <a:lvl1pPr marL="0" indent="0">
              <a:buNone/>
              <a:defRPr sz="2000">
                <a:latin typeface="+mj-lt"/>
              </a:defRPr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60" name="Text Placeholder 52">
            <a:extLst>
              <a:ext uri="{FF2B5EF4-FFF2-40B4-BE49-F238E27FC236}">
                <a16:creationId xmlns:a16="http://schemas.microsoft.com/office/drawing/2014/main" id="{5CA64FAC-BAC1-519A-1252-ED8A726B6313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5769864" y="3359250"/>
            <a:ext cx="5029200" cy="338328"/>
          </a:xfrm>
        </p:spPr>
        <p:txBody>
          <a:bodyPr/>
          <a:lstStyle>
            <a:lvl1pPr marL="0" indent="0">
              <a:buNone/>
              <a:defRPr sz="1600">
                <a:latin typeface="+mn-lt"/>
              </a:defRPr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50" name="Picture Placeholder 46">
            <a:extLst>
              <a:ext uri="{FF2B5EF4-FFF2-40B4-BE49-F238E27FC236}">
                <a16:creationId xmlns:a16="http://schemas.microsoft.com/office/drawing/2014/main" id="{5FF1804E-BBAF-5060-07A3-705BCCF0D7C5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455524" y="4382716"/>
            <a:ext cx="640080" cy="640080"/>
          </a:xfrm>
        </p:spPr>
        <p:txBody>
          <a:bodyPr anchor="ctr"/>
          <a:lstStyle>
            <a:lvl1pPr marL="0" indent="0" algn="ctr">
              <a:buNone/>
              <a:defRPr sz="900"/>
            </a:lvl1pPr>
          </a:lstStyle>
          <a:p>
            <a:r>
              <a:rPr lang="en-US" noProof="0"/>
              <a:t>Click icon to add picture</a:t>
            </a:r>
          </a:p>
        </p:txBody>
      </p:sp>
      <p:sp>
        <p:nvSpPr>
          <p:cNvPr id="56" name="Text Placeholder 52">
            <a:extLst>
              <a:ext uri="{FF2B5EF4-FFF2-40B4-BE49-F238E27FC236}">
                <a16:creationId xmlns:a16="http://schemas.microsoft.com/office/drawing/2014/main" id="{D03AC44E-421F-94EE-DC26-D4F6FB1D5444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769864" y="4325112"/>
            <a:ext cx="3840480" cy="338328"/>
          </a:xfrm>
        </p:spPr>
        <p:txBody>
          <a:bodyPr/>
          <a:lstStyle>
            <a:lvl1pPr marL="0" indent="0">
              <a:buNone/>
              <a:defRPr sz="2000">
                <a:latin typeface="+mj-lt"/>
              </a:defRPr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61" name="Text Placeholder 52">
            <a:extLst>
              <a:ext uri="{FF2B5EF4-FFF2-40B4-BE49-F238E27FC236}">
                <a16:creationId xmlns:a16="http://schemas.microsoft.com/office/drawing/2014/main" id="{4806989D-2A9A-5590-1EF7-9BF0E1F4C43D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5769864" y="4648554"/>
            <a:ext cx="5029200" cy="338328"/>
          </a:xfrm>
        </p:spPr>
        <p:txBody>
          <a:bodyPr/>
          <a:lstStyle>
            <a:lvl1pPr marL="0" indent="0">
              <a:buNone/>
              <a:defRPr sz="1600">
                <a:latin typeface="+mn-lt"/>
              </a:defRPr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51" name="Picture Placeholder 46">
            <a:extLst>
              <a:ext uri="{FF2B5EF4-FFF2-40B4-BE49-F238E27FC236}">
                <a16:creationId xmlns:a16="http://schemas.microsoft.com/office/drawing/2014/main" id="{C28AAD1A-4269-0A5C-7418-7DFC69060C90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4455524" y="5675320"/>
            <a:ext cx="640080" cy="640080"/>
          </a:xfrm>
        </p:spPr>
        <p:txBody>
          <a:bodyPr anchor="ctr"/>
          <a:lstStyle>
            <a:lvl1pPr marL="0" indent="0" algn="ctr">
              <a:buNone/>
              <a:defRPr sz="900"/>
            </a:lvl1pPr>
          </a:lstStyle>
          <a:p>
            <a:r>
              <a:rPr lang="en-US" noProof="0"/>
              <a:t>Click icon to add picture</a:t>
            </a:r>
          </a:p>
        </p:txBody>
      </p:sp>
      <p:sp>
        <p:nvSpPr>
          <p:cNvPr id="57" name="Text Placeholder 52">
            <a:extLst>
              <a:ext uri="{FF2B5EF4-FFF2-40B4-BE49-F238E27FC236}">
                <a16:creationId xmlns:a16="http://schemas.microsoft.com/office/drawing/2014/main" id="{650C0EB3-5783-DC1F-09A3-02DFAA31642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769864" y="5614416"/>
            <a:ext cx="3840480" cy="338328"/>
          </a:xfrm>
        </p:spPr>
        <p:txBody>
          <a:bodyPr/>
          <a:lstStyle>
            <a:lvl1pPr marL="0" indent="0">
              <a:buNone/>
              <a:defRPr sz="2000">
                <a:latin typeface="+mj-lt"/>
              </a:defRPr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62" name="Text Placeholder 52">
            <a:extLst>
              <a:ext uri="{FF2B5EF4-FFF2-40B4-BE49-F238E27FC236}">
                <a16:creationId xmlns:a16="http://schemas.microsoft.com/office/drawing/2014/main" id="{94850C9F-BD14-9481-E7F6-526639251EB9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5769864" y="5937858"/>
            <a:ext cx="5029200" cy="338328"/>
          </a:xfrm>
        </p:spPr>
        <p:txBody>
          <a:bodyPr/>
          <a:lstStyle>
            <a:lvl1pPr marL="0" indent="0">
              <a:buNone/>
              <a:defRPr sz="1600">
                <a:latin typeface="+mn-lt"/>
              </a:defRPr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749419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294A45C-8F79-9A61-77E8-09BC4E6283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9952" y="512064"/>
            <a:ext cx="9912096" cy="1014984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646656E-6C21-DB29-00F0-0CC844DE37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7742D6-DB37-81C8-6BDD-5C9150A7DF6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0629145" y="6400904"/>
            <a:ext cx="640080" cy="246888"/>
          </a:xfrm>
          <a:prstGeom prst="rect">
            <a:avLst/>
          </a:prstGeom>
        </p:spPr>
        <p:txBody>
          <a:bodyPr vert="horz" lIns="0" tIns="45720" rIns="0" bIns="45720" rtlCol="0" anchor="ctr">
            <a:noAutofit/>
          </a:bodyPr>
          <a:lstStyle>
            <a:lvl1pPr algn="ctr">
              <a:defRPr sz="100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 dirty="0"/>
              <a:t>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94DB44-E775-B332-D1F0-40DB3A5FA3A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364480" y="6400904"/>
            <a:ext cx="1463040" cy="246888"/>
          </a:xfrm>
          <a:prstGeom prst="rect">
            <a:avLst/>
          </a:prstGeom>
        </p:spPr>
        <p:txBody>
          <a:bodyPr vert="horz" lIns="0" tIns="45720" rIns="0" bIns="45720" rtlCol="0" anchor="ctr">
            <a:noAutofit/>
          </a:bodyPr>
          <a:lstStyle>
            <a:lvl1pPr algn="ctr">
              <a:defRPr sz="100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9C1C4E-47DA-0CDC-75C8-42E9F1EBDE0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400904"/>
            <a:ext cx="365760" cy="246888"/>
          </a:xfrm>
          <a:prstGeom prst="rect">
            <a:avLst/>
          </a:prstGeom>
        </p:spPr>
        <p:txBody>
          <a:bodyPr vert="horz" lIns="0" tIns="45720" rIns="0" bIns="45720" rtlCol="0" anchor="ctr">
            <a:noAutofit/>
          </a:bodyPr>
          <a:lstStyle>
            <a:lvl1pPr algn="ctr">
              <a:defRPr sz="1000">
                <a:solidFill>
                  <a:schemeClr val="tx1"/>
                </a:solidFill>
                <a:latin typeface="+mj-lt"/>
              </a:defRPr>
            </a:lvl1pPr>
          </a:lstStyle>
          <a:p>
            <a:fld id="{8D0AFDD5-844D-364D-8AEC-50CF4D36D55D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2DE05079-2B34-E435-A882-A172DE176AE1}"/>
              </a:ext>
            </a:extLst>
          </p:cNvPr>
          <p:cNvCxnSpPr>
            <a:cxnSpLocks/>
          </p:cNvCxnSpPr>
          <p:nvPr userDrawn="1"/>
        </p:nvCxnSpPr>
        <p:spPr>
          <a:xfrm>
            <a:off x="0" y="6535885"/>
            <a:ext cx="8382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E8440547-EE65-F9CE-1D02-2D326735F06D}"/>
              </a:ext>
            </a:extLst>
          </p:cNvPr>
          <p:cNvCxnSpPr>
            <a:cxnSpLocks/>
          </p:cNvCxnSpPr>
          <p:nvPr userDrawn="1"/>
        </p:nvCxnSpPr>
        <p:spPr>
          <a:xfrm>
            <a:off x="1205025" y="6535885"/>
            <a:ext cx="416052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4DB9DC65-7A98-9009-CD43-4A4B57960D46}"/>
              </a:ext>
            </a:extLst>
          </p:cNvPr>
          <p:cNvCxnSpPr>
            <a:cxnSpLocks/>
          </p:cNvCxnSpPr>
          <p:nvPr userDrawn="1"/>
        </p:nvCxnSpPr>
        <p:spPr>
          <a:xfrm>
            <a:off x="6802120" y="6528812"/>
            <a:ext cx="384048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24653D1C-9830-A9D3-084A-35BD971D10F5}"/>
              </a:ext>
            </a:extLst>
          </p:cNvPr>
          <p:cNvCxnSpPr>
            <a:cxnSpLocks/>
          </p:cNvCxnSpPr>
          <p:nvPr userDrawn="1"/>
        </p:nvCxnSpPr>
        <p:spPr>
          <a:xfrm>
            <a:off x="11276341" y="6528816"/>
            <a:ext cx="9144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542528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9" r:id="rId2"/>
    <p:sldLayoutId id="2147483660" r:id="rId3"/>
    <p:sldLayoutId id="2147483651" r:id="rId4"/>
    <p:sldLayoutId id="2147483658" r:id="rId5"/>
    <p:sldLayoutId id="2147483661" r:id="rId6"/>
    <p:sldLayoutId id="2147483663" r:id="rId7"/>
    <p:sldLayoutId id="2147483664" r:id="rId8"/>
    <p:sldLayoutId id="2147483668" r:id="rId9"/>
    <p:sldLayoutId id="2147483662" r:id="rId10"/>
    <p:sldLayoutId id="2147483653" r:id="rId11"/>
    <p:sldLayoutId id="2147483669" r:id="rId12"/>
    <p:sldLayoutId id="2147483665" r:id="rId13"/>
    <p:sldLayoutId id="2147483666" r:id="rId14"/>
    <p:sldLayoutId id="2147483667" r:id="rId15"/>
    <p:sldLayoutId id="2147483654" r:id="rId16"/>
    <p:sldLayoutId id="2147483655" r:id="rId17"/>
  </p:sldLayoutIdLst>
  <p:hf hdr="0"/>
  <p:txStyles>
    <p:titleStyle>
      <a:lvl1pPr algn="ctr" defTabSz="914400" rtl="0" eaLnBrk="1" latinLnBrk="0" hangingPunct="1">
        <a:lnSpc>
          <a:spcPct val="100000"/>
        </a:lnSpc>
        <a:spcBef>
          <a:spcPct val="0"/>
        </a:spcBef>
        <a:buNone/>
        <a:defRPr sz="6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itle 22">
            <a:extLst>
              <a:ext uri="{FF2B5EF4-FFF2-40B4-BE49-F238E27FC236}">
                <a16:creationId xmlns:a16="http://schemas.microsoft.com/office/drawing/2014/main" id="{A4F37AB6-4681-D744-2F89-2949D08676D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4000" b="1" dirty="0" err="1"/>
              <a:t>Perbandingan</a:t>
            </a:r>
            <a:r>
              <a:rPr lang="en-US" sz="4000" b="1" dirty="0"/>
              <a:t> Model </a:t>
            </a:r>
            <a:r>
              <a:rPr lang="en-US" sz="4000" b="1" dirty="0" err="1"/>
              <a:t>Manajemen</a:t>
            </a:r>
            <a:r>
              <a:rPr lang="en-US" sz="4000" b="1" dirty="0"/>
              <a:t> Publik</a:t>
            </a:r>
          </a:p>
        </p:txBody>
      </p:sp>
      <p:sp>
        <p:nvSpPr>
          <p:cNvPr id="26" name="Subtitle 25">
            <a:extLst>
              <a:ext uri="{FF2B5EF4-FFF2-40B4-BE49-F238E27FC236}">
                <a16:creationId xmlns:a16="http://schemas.microsoft.com/office/drawing/2014/main" id="{06930851-3EE7-5B25-F590-CCB7467A209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/>
              <a:t>Jurusan</a:t>
            </a:r>
            <a:r>
              <a:rPr lang="en-US" dirty="0"/>
              <a:t> </a:t>
            </a:r>
            <a:r>
              <a:rPr lang="en-US" dirty="0" err="1"/>
              <a:t>Administrasi</a:t>
            </a:r>
            <a:r>
              <a:rPr lang="en-US" dirty="0"/>
              <a:t> Negara FISIP </a:t>
            </a:r>
            <a:r>
              <a:rPr lang="en-US" dirty="0" err="1"/>
              <a:t>Unila</a:t>
            </a:r>
            <a:endParaRPr lang="en-US" dirty="0"/>
          </a:p>
          <a:p>
            <a:endParaRPr lang="en-US" dirty="0"/>
          </a:p>
        </p:txBody>
      </p:sp>
      <p:pic>
        <p:nvPicPr>
          <p:cNvPr id="5" name="Picture Placeholder 4">
            <a:extLst>
              <a:ext uri="{FF2B5EF4-FFF2-40B4-BE49-F238E27FC236}">
                <a16:creationId xmlns:a16="http://schemas.microsoft.com/office/drawing/2014/main" id="{C75BAEC1-39D7-C138-E961-F3E217A8AC55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>
          <a:blip r:embed="rId2"/>
          <a:srcRect l="24992" r="24992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409702330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Title 23">
            <a:extLst>
              <a:ext uri="{FF2B5EF4-FFF2-40B4-BE49-F238E27FC236}">
                <a16:creationId xmlns:a16="http://schemas.microsoft.com/office/drawing/2014/main" id="{A4C5B759-93CB-5B5A-B1D2-2E3C42747C7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Thank you</a:t>
            </a:r>
          </a:p>
        </p:txBody>
      </p:sp>
      <p:sp>
        <p:nvSpPr>
          <p:cNvPr id="25" name="Subtitle 24">
            <a:extLst>
              <a:ext uri="{FF2B5EF4-FFF2-40B4-BE49-F238E27FC236}">
                <a16:creationId xmlns:a16="http://schemas.microsoft.com/office/drawing/2014/main" id="{518B68B6-5284-F036-E87F-9BC3A435A7B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</p:txBody>
      </p:sp>
      <p:pic>
        <p:nvPicPr>
          <p:cNvPr id="5" name="Picture Placeholder 4">
            <a:extLst>
              <a:ext uri="{FF2B5EF4-FFF2-40B4-BE49-F238E27FC236}">
                <a16:creationId xmlns:a16="http://schemas.microsoft.com/office/drawing/2014/main" id="{F26DEB7C-2C68-194E-C586-188AE5F70B94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>
          <a:blip r:embed="rId2"/>
          <a:srcRect l="9829" r="9829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23975833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665BC0F7-9BAB-2ADE-CF39-1304726208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9888" y="1719072"/>
            <a:ext cx="4706112" cy="667289"/>
          </a:xfrm>
        </p:spPr>
        <p:txBody>
          <a:bodyPr/>
          <a:lstStyle/>
          <a:p>
            <a:r>
              <a:rPr lang="en-US" sz="2000" dirty="0" err="1"/>
              <a:t>Paradigma</a:t>
            </a:r>
            <a:r>
              <a:rPr lang="en-US" sz="2000" dirty="0"/>
              <a:t> Baru </a:t>
            </a:r>
            <a:r>
              <a:rPr lang="en-US" sz="2000" dirty="0" err="1"/>
              <a:t>Administrasi</a:t>
            </a:r>
            <a:r>
              <a:rPr lang="en-US" sz="2000" dirty="0"/>
              <a:t> Publik</a:t>
            </a:r>
            <a:br>
              <a:rPr lang="en-US" sz="2000" dirty="0">
                <a:sym typeface="DM Sans Medium"/>
              </a:rPr>
            </a:br>
            <a:endParaRPr lang="en-US" sz="2000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7F72EA7-7448-EA7A-DE1C-33CD1331CD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0614" indent="-285750">
              <a:buFont typeface="Arial" panose="020B0604020202020204" pitchFamily="34" charset="0"/>
              <a:buChar char="•"/>
            </a:pPr>
            <a:r>
              <a:rPr lang="en-US" dirty="0" err="1"/>
              <a:t>Birokrasi</a:t>
            </a:r>
            <a:r>
              <a:rPr lang="en-US" dirty="0"/>
              <a:t> </a:t>
            </a:r>
            <a:r>
              <a:rPr lang="en-US" dirty="0" err="1"/>
              <a:t>bukanlah</a:t>
            </a:r>
            <a:r>
              <a:rPr lang="en-US" dirty="0"/>
              <a:t> </a:t>
            </a:r>
            <a:r>
              <a:rPr lang="en-US" dirty="0" err="1"/>
              <a:t>satu-satunya</a:t>
            </a:r>
            <a:r>
              <a:rPr lang="en-US" dirty="0"/>
              <a:t> </a:t>
            </a:r>
            <a:r>
              <a:rPr lang="en-US" dirty="0" err="1"/>
              <a:t>penyedia</a:t>
            </a:r>
            <a:r>
              <a:rPr lang="en-US" dirty="0"/>
              <a:t> </a:t>
            </a:r>
            <a:r>
              <a:rPr lang="en-US" dirty="0" err="1"/>
              <a:t>barang</a:t>
            </a:r>
            <a:r>
              <a:rPr lang="en-US" dirty="0"/>
              <a:t> &amp; </a:t>
            </a:r>
            <a:r>
              <a:rPr lang="en-US" dirty="0" err="1"/>
              <a:t>jasa</a:t>
            </a:r>
            <a:r>
              <a:rPr lang="en-US" dirty="0"/>
              <a:t>, </a:t>
            </a:r>
            <a:r>
              <a:rPr lang="en-US" dirty="0" err="1"/>
              <a:t>swasta</a:t>
            </a:r>
            <a:r>
              <a:rPr lang="en-US" dirty="0"/>
              <a:t> </a:t>
            </a:r>
            <a:r>
              <a:rPr lang="en-US" dirty="0" err="1"/>
              <a:t>telah</a:t>
            </a:r>
            <a:r>
              <a:rPr lang="en-US" dirty="0"/>
              <a:t> lama </a:t>
            </a:r>
            <a:r>
              <a:rPr lang="en-US" dirty="0" err="1"/>
              <a:t>menjadi</a:t>
            </a:r>
            <a:r>
              <a:rPr lang="en-US" dirty="0"/>
              <a:t> </a:t>
            </a:r>
            <a:r>
              <a:rPr lang="en-US" dirty="0" err="1"/>
              <a:t>pionir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pelayanan</a:t>
            </a:r>
            <a:r>
              <a:rPr lang="en-US" dirty="0"/>
              <a:t> </a:t>
            </a:r>
          </a:p>
          <a:p>
            <a:pPr marL="340614" indent="-285750">
              <a:buFont typeface="Arial" panose="020B0604020202020204" pitchFamily="34" charset="0"/>
              <a:buChar char="•"/>
            </a:pPr>
            <a:r>
              <a:rPr lang="en-US" dirty="0" err="1"/>
              <a:t>Sistem</a:t>
            </a:r>
            <a:r>
              <a:rPr lang="en-US" dirty="0"/>
              <a:t> </a:t>
            </a:r>
            <a:r>
              <a:rPr lang="en-US" dirty="0" err="1"/>
              <a:t>manajemen</a:t>
            </a:r>
            <a:r>
              <a:rPr lang="en-US" dirty="0"/>
              <a:t> </a:t>
            </a:r>
            <a:r>
              <a:rPr lang="en-US" dirty="0" err="1"/>
              <a:t>swasta</a:t>
            </a:r>
            <a:r>
              <a:rPr lang="en-US" dirty="0"/>
              <a:t> yang </a:t>
            </a:r>
            <a:r>
              <a:rPr lang="en-US" dirty="0" err="1"/>
              <a:t>fleksibel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diadopsi</a:t>
            </a:r>
            <a:r>
              <a:rPr lang="en-US" dirty="0"/>
              <a:t> oleh </a:t>
            </a:r>
            <a:r>
              <a:rPr lang="en-US" dirty="0" err="1"/>
              <a:t>sektor</a:t>
            </a:r>
            <a:r>
              <a:rPr lang="en-US" dirty="0"/>
              <a:t> public</a:t>
            </a:r>
          </a:p>
          <a:p>
            <a:pPr marL="340614" indent="-285750">
              <a:buFont typeface="Arial" panose="020B0604020202020204" pitchFamily="34" charset="0"/>
              <a:buChar char="•"/>
            </a:pPr>
            <a:r>
              <a:rPr lang="en-US" dirty="0"/>
              <a:t>Peran </a:t>
            </a:r>
            <a:r>
              <a:rPr lang="en-US" dirty="0" err="1"/>
              <a:t>ganda</a:t>
            </a:r>
            <a:r>
              <a:rPr lang="en-US" dirty="0"/>
              <a:t> </a:t>
            </a:r>
            <a:r>
              <a:rPr lang="en-US" dirty="0" err="1"/>
              <a:t>fungsi</a:t>
            </a:r>
            <a:r>
              <a:rPr lang="en-US" dirty="0"/>
              <a:t> social dan </a:t>
            </a:r>
            <a:r>
              <a:rPr lang="en-US" dirty="0" err="1"/>
              <a:t>administrasi</a:t>
            </a:r>
            <a:r>
              <a:rPr lang="en-US" dirty="0"/>
              <a:t> pada </a:t>
            </a:r>
            <a:r>
              <a:rPr lang="en-US" dirty="0" err="1"/>
              <a:t>sektor</a:t>
            </a:r>
            <a:r>
              <a:rPr lang="en-US" dirty="0"/>
              <a:t> </a:t>
            </a:r>
            <a:r>
              <a:rPr lang="en-US" dirty="0" err="1"/>
              <a:t>swasta</a:t>
            </a:r>
            <a:endParaRPr lang="en-US" dirty="0"/>
          </a:p>
          <a:p>
            <a:pPr marL="340614" indent="-285750">
              <a:buFont typeface="Arial" panose="020B0604020202020204" pitchFamily="34" charset="0"/>
              <a:buChar char="•"/>
            </a:pPr>
            <a:r>
              <a:rPr lang="en-US" dirty="0" err="1"/>
              <a:t>Akuntabilitas</a:t>
            </a:r>
            <a:r>
              <a:rPr lang="en-US" dirty="0"/>
              <a:t> public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diwujudkan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lebih</a:t>
            </a:r>
            <a:r>
              <a:rPr lang="en-US" dirty="0"/>
              <a:t> </a:t>
            </a:r>
            <a:r>
              <a:rPr lang="en-US" dirty="0" err="1"/>
              <a:t>nyata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A825C49-A1AB-D377-2071-D29B1E667A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3962400" y="6400904"/>
            <a:ext cx="365760" cy="246888"/>
          </a:xfrm>
        </p:spPr>
        <p:txBody>
          <a:bodyPr/>
          <a:lstStyle/>
          <a:p>
            <a:fld id="{8D0AFDD5-844D-364D-8AEC-50CF4D36D55D}" type="slidenum">
              <a:rPr lang="en-US" smtClean="0"/>
              <a:pPr/>
              <a:t>2</a:t>
            </a:fld>
            <a:endParaRPr lang="en-US" dirty="0"/>
          </a:p>
        </p:txBody>
      </p:sp>
      <p:pic>
        <p:nvPicPr>
          <p:cNvPr id="9" name="Picture Placeholder 8">
            <a:extLst>
              <a:ext uri="{FF2B5EF4-FFF2-40B4-BE49-F238E27FC236}">
                <a16:creationId xmlns:a16="http://schemas.microsoft.com/office/drawing/2014/main" id="{0EAE46BA-9BE1-28B5-C075-72EA8F062559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2"/>
          <a:srcRect l="25742" r="25742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37800028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8781A0-4E85-EC88-5757-550A74C8AF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9888" y="1719072"/>
            <a:ext cx="4816602" cy="601218"/>
          </a:xfrm>
        </p:spPr>
        <p:txBody>
          <a:bodyPr/>
          <a:lstStyle/>
          <a:p>
            <a:r>
              <a:rPr lang="en-US" sz="2800" dirty="0" err="1"/>
              <a:t>Doktrin</a:t>
            </a:r>
            <a:r>
              <a:rPr lang="en-US" sz="2800" dirty="0"/>
              <a:t> </a:t>
            </a:r>
            <a:r>
              <a:rPr lang="en-US" sz="2800" dirty="0" err="1"/>
              <a:t>Manajemen</a:t>
            </a:r>
            <a:r>
              <a:rPr lang="en-US" sz="2800" dirty="0"/>
              <a:t> Publik</a:t>
            </a:r>
            <a:endParaRPr lang="en-ID" sz="2800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C504936-8B9F-B5F5-F23A-5AB117FA6C22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/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3F62BAC-0364-E4F5-CCE4-7CCEB47462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89888" y="2590038"/>
            <a:ext cx="5010912" cy="2130552"/>
          </a:xfrm>
        </p:spPr>
        <p:txBody>
          <a:bodyPr/>
          <a:lstStyle/>
          <a:p>
            <a:pPr marL="340614" indent="-285750">
              <a:buFont typeface="Wingdings" panose="05000000000000000000" pitchFamily="2" charset="2"/>
              <a:buChar char="Ø"/>
            </a:pPr>
            <a:r>
              <a:rPr lang="en-US" dirty="0" err="1"/>
              <a:t>Fokus</a:t>
            </a:r>
            <a:r>
              <a:rPr lang="en-US" dirty="0"/>
              <a:t> </a:t>
            </a:r>
            <a:r>
              <a:rPr lang="en-US" dirty="0" err="1"/>
              <a:t>utamanya</a:t>
            </a:r>
            <a:r>
              <a:rPr lang="en-US" dirty="0"/>
              <a:t> </a:t>
            </a:r>
            <a:r>
              <a:rPr lang="en-US" dirty="0" err="1"/>
              <a:t>aktivitas</a:t>
            </a:r>
            <a:r>
              <a:rPr lang="en-US" dirty="0"/>
              <a:t> </a:t>
            </a:r>
            <a:r>
              <a:rPr lang="en-US" dirty="0" err="1"/>
              <a:t>manajemen</a:t>
            </a:r>
            <a:r>
              <a:rPr lang="en-US" dirty="0"/>
              <a:t>, </a:t>
            </a:r>
            <a:r>
              <a:rPr lang="en-US" dirty="0" err="1"/>
              <a:t>kinerja</a:t>
            </a:r>
            <a:r>
              <a:rPr lang="en-US" dirty="0"/>
              <a:t> dan </a:t>
            </a:r>
            <a:r>
              <a:rPr lang="en-US" dirty="0" err="1"/>
              <a:t>efisiensi</a:t>
            </a:r>
            <a:r>
              <a:rPr lang="en-US" dirty="0"/>
              <a:t> </a:t>
            </a:r>
            <a:r>
              <a:rPr lang="en-US" dirty="0" err="1"/>
              <a:t>bukan</a:t>
            </a:r>
            <a:r>
              <a:rPr lang="en-US" dirty="0"/>
              <a:t> </a:t>
            </a:r>
            <a:r>
              <a:rPr lang="en-US" dirty="0" err="1"/>
              <a:t>kebijakan</a:t>
            </a:r>
            <a:endParaRPr lang="en-US" dirty="0"/>
          </a:p>
          <a:p>
            <a:pPr marL="340614" indent="-285750">
              <a:buFont typeface="Wingdings" panose="05000000000000000000" pitchFamily="2" charset="2"/>
              <a:buChar char="Ø"/>
            </a:pPr>
            <a:r>
              <a:rPr lang="en-US" dirty="0" err="1"/>
              <a:t>Memecah</a:t>
            </a:r>
            <a:r>
              <a:rPr lang="en-US" dirty="0"/>
              <a:t> </a:t>
            </a:r>
            <a:r>
              <a:rPr lang="en-US" dirty="0" err="1"/>
              <a:t>birokrasi</a:t>
            </a:r>
            <a:r>
              <a:rPr lang="en-US" dirty="0"/>
              <a:t> pada unit-unit </a:t>
            </a:r>
            <a:r>
              <a:rPr lang="en-US" dirty="0" err="1"/>
              <a:t>terkecil</a:t>
            </a:r>
            <a:r>
              <a:rPr lang="en-US" dirty="0"/>
              <a:t> yang </a:t>
            </a:r>
            <a:r>
              <a:rPr lang="en-US" dirty="0" err="1"/>
              <a:t>langsung</a:t>
            </a:r>
            <a:r>
              <a:rPr lang="en-US" dirty="0"/>
              <a:t> </a:t>
            </a:r>
            <a:r>
              <a:rPr lang="en-US" dirty="0" err="1"/>
              <a:t>berhubungan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layanan</a:t>
            </a:r>
            <a:r>
              <a:rPr lang="en-US" dirty="0"/>
              <a:t> public</a:t>
            </a:r>
          </a:p>
          <a:p>
            <a:pPr marL="340614" indent="-285750">
              <a:buFont typeface="Wingdings" panose="05000000000000000000" pitchFamily="2" charset="2"/>
              <a:buChar char="Ø"/>
            </a:pPr>
            <a:r>
              <a:rPr lang="en-US" dirty="0" err="1"/>
              <a:t>Pemanfaatan</a:t>
            </a:r>
            <a:r>
              <a:rPr lang="en-US" dirty="0"/>
              <a:t> pasar </a:t>
            </a:r>
            <a:r>
              <a:rPr lang="en-US" dirty="0" err="1"/>
              <a:t>semu</a:t>
            </a:r>
            <a:r>
              <a:rPr lang="en-US" dirty="0"/>
              <a:t>, </a:t>
            </a:r>
            <a:r>
              <a:rPr lang="en-US" dirty="0" err="1"/>
              <a:t>kontrak</a:t>
            </a:r>
            <a:r>
              <a:rPr lang="en-US" dirty="0"/>
              <a:t> </a:t>
            </a:r>
            <a:r>
              <a:rPr lang="en-US" dirty="0" err="1"/>
              <a:t>kerja</a:t>
            </a:r>
            <a:r>
              <a:rPr lang="en-US" dirty="0"/>
              <a:t> </a:t>
            </a:r>
            <a:r>
              <a:rPr lang="en-US" dirty="0" err="1"/>
              <a:t>mendorong</a:t>
            </a:r>
            <a:r>
              <a:rPr lang="en-US" dirty="0"/>
              <a:t> </a:t>
            </a:r>
            <a:r>
              <a:rPr lang="en-US" dirty="0" err="1"/>
              <a:t>persaingan</a:t>
            </a:r>
            <a:endParaRPr lang="en-US" dirty="0"/>
          </a:p>
          <a:p>
            <a:pPr marL="340614" indent="-285750">
              <a:buFont typeface="Wingdings" panose="05000000000000000000" pitchFamily="2" charset="2"/>
              <a:buChar char="Ø"/>
            </a:pPr>
            <a:r>
              <a:rPr lang="en-US" dirty="0" err="1"/>
              <a:t>Lebih</a:t>
            </a:r>
            <a:r>
              <a:rPr lang="en-US" dirty="0"/>
              <a:t> </a:t>
            </a:r>
            <a:r>
              <a:rPr lang="en-US" dirty="0" err="1"/>
              <a:t>menekankan</a:t>
            </a:r>
            <a:r>
              <a:rPr lang="en-US" dirty="0"/>
              <a:t> pada </a:t>
            </a:r>
            <a:r>
              <a:rPr lang="en-US" dirty="0" err="1"/>
              <a:t>otonomi</a:t>
            </a:r>
            <a:r>
              <a:rPr lang="en-US" dirty="0"/>
              <a:t>, </a:t>
            </a:r>
            <a:r>
              <a:rPr lang="en-US" dirty="0" err="1"/>
              <a:t>sasaran</a:t>
            </a:r>
            <a:r>
              <a:rPr lang="en-US" dirty="0"/>
              <a:t> </a:t>
            </a:r>
            <a:r>
              <a:rPr lang="en-US" dirty="0" err="1"/>
              <a:t>jangka</a:t>
            </a:r>
            <a:r>
              <a:rPr lang="en-US" dirty="0"/>
              <a:t> </a:t>
            </a:r>
            <a:r>
              <a:rPr lang="en-US" dirty="0" err="1"/>
              <a:t>pendek</a:t>
            </a:r>
            <a:r>
              <a:rPr lang="en-US" dirty="0"/>
              <a:t> dan </a:t>
            </a:r>
            <a:r>
              <a:rPr lang="en-US" dirty="0" err="1"/>
              <a:t>insentif</a:t>
            </a:r>
            <a:r>
              <a:rPr lang="en-US" dirty="0"/>
              <a:t> </a:t>
            </a:r>
            <a:r>
              <a:rPr lang="en-US" dirty="0" err="1"/>
              <a:t>anggaran</a:t>
            </a:r>
            <a:endParaRPr lang="en-ID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FDD1813-A603-A92A-66D5-56BE913FF8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0AFDD5-844D-364D-8AEC-50CF4D36D55D}" type="slidenum">
              <a:rPr lang="en-US" noProof="0" smtClean="0"/>
              <a:pPr/>
              <a:t>3</a:t>
            </a:fld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8862053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98B84E-D484-CB3C-F79A-1C9609E46E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err="1"/>
              <a:t>Tujuan</a:t>
            </a:r>
            <a:r>
              <a:rPr lang="en-US" sz="2800" dirty="0"/>
              <a:t> </a:t>
            </a:r>
            <a:r>
              <a:rPr lang="en-US" sz="2800" dirty="0" err="1"/>
              <a:t>Manajemen</a:t>
            </a:r>
            <a:r>
              <a:rPr lang="en-US" sz="2800" dirty="0"/>
              <a:t> Publik</a:t>
            </a:r>
            <a:endParaRPr lang="en-ID" sz="2800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6E2C163-FF73-F83A-E065-65DED3308490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/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F4E6126-B516-AF00-AFD4-26B648B90B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01496" y="2574036"/>
            <a:ext cx="5010912" cy="2130552"/>
          </a:xfrm>
        </p:spPr>
        <p:txBody>
          <a:bodyPr/>
          <a:lstStyle/>
          <a:p>
            <a:r>
              <a:rPr lang="en-US" dirty="0"/>
              <a:t>Rainey (1990), agar </a:t>
            </a:r>
            <a:r>
              <a:rPr lang="en-US" dirty="0" err="1"/>
              <a:t>manajemen</a:t>
            </a:r>
            <a:r>
              <a:rPr lang="en-US" dirty="0"/>
              <a:t> </a:t>
            </a:r>
            <a:r>
              <a:rPr lang="en-US" dirty="0" err="1"/>
              <a:t>sektor</a:t>
            </a:r>
            <a:r>
              <a:rPr lang="en-US" dirty="0"/>
              <a:t> public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tercapai</a:t>
            </a:r>
            <a:r>
              <a:rPr lang="en-US" dirty="0"/>
              <a:t> </a:t>
            </a:r>
            <a:r>
              <a:rPr lang="en-US" dirty="0" err="1"/>
              <a:t>tujuannya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efektif</a:t>
            </a:r>
            <a:r>
              <a:rPr lang="en-US" dirty="0"/>
              <a:t>, </a:t>
            </a:r>
            <a:r>
              <a:rPr lang="en-US" dirty="0" err="1"/>
              <a:t>efisiem</a:t>
            </a:r>
            <a:r>
              <a:rPr lang="en-US" dirty="0"/>
              <a:t> dan </a:t>
            </a:r>
            <a:r>
              <a:rPr lang="en-US" dirty="0" err="1"/>
              <a:t>meningkatkan</a:t>
            </a:r>
            <a:r>
              <a:rPr lang="en-US" dirty="0"/>
              <a:t> </a:t>
            </a:r>
            <a:r>
              <a:rPr lang="en-US" dirty="0" err="1"/>
              <a:t>keahlian</a:t>
            </a:r>
            <a:r>
              <a:rPr lang="en-US" dirty="0"/>
              <a:t> </a:t>
            </a:r>
            <a:r>
              <a:rPr lang="en-US" dirty="0" err="1"/>
              <a:t>pegawainya</a:t>
            </a:r>
            <a:r>
              <a:rPr lang="en-US" dirty="0"/>
              <a:t> </a:t>
            </a:r>
            <a:r>
              <a:rPr lang="en-US" dirty="0" err="1"/>
              <a:t>serta</a:t>
            </a:r>
            <a:r>
              <a:rPr lang="en-US" dirty="0"/>
              <a:t> </a:t>
            </a:r>
            <a:r>
              <a:rPr lang="en-US" dirty="0" err="1"/>
              <a:t>akuntabilitasnya</a:t>
            </a:r>
            <a:r>
              <a:rPr lang="en-US" dirty="0"/>
              <a:t> pada public</a:t>
            </a:r>
          </a:p>
          <a:p>
            <a:r>
              <a:rPr lang="en-US" dirty="0"/>
              <a:t>Graham &amp; Hays (1991); MP </a:t>
            </a:r>
            <a:r>
              <a:rPr lang="en-US" dirty="0" err="1"/>
              <a:t>berkaitan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efisiensi</a:t>
            </a:r>
            <a:r>
              <a:rPr lang="en-US" dirty="0"/>
              <a:t> </a:t>
            </a:r>
            <a:r>
              <a:rPr lang="en-US" dirty="0" err="1"/>
              <a:t>akuntabilitas</a:t>
            </a:r>
            <a:r>
              <a:rPr lang="en-US" dirty="0"/>
              <a:t> </a:t>
            </a:r>
            <a:r>
              <a:rPr lang="en-US" dirty="0" err="1"/>
              <a:t>pencapaian</a:t>
            </a:r>
            <a:r>
              <a:rPr lang="en-US" dirty="0"/>
              <a:t> </a:t>
            </a:r>
            <a:r>
              <a:rPr lang="en-US" dirty="0" err="1"/>
              <a:t>tujuan</a:t>
            </a:r>
            <a:r>
              <a:rPr lang="en-US" dirty="0"/>
              <a:t> dan </a:t>
            </a:r>
            <a:r>
              <a:rPr lang="en-US" dirty="0" err="1"/>
              <a:t>kemampuan</a:t>
            </a:r>
            <a:r>
              <a:rPr lang="en-US" dirty="0"/>
              <a:t> </a:t>
            </a:r>
            <a:r>
              <a:rPr lang="en-US" dirty="0" err="1"/>
              <a:t>menangani</a:t>
            </a:r>
            <a:r>
              <a:rPr lang="en-US" dirty="0"/>
              <a:t> </a:t>
            </a:r>
            <a:r>
              <a:rPr lang="en-US" dirty="0" err="1"/>
              <a:t>masalah</a:t>
            </a:r>
            <a:r>
              <a:rPr lang="en-US" dirty="0"/>
              <a:t> </a:t>
            </a:r>
            <a:r>
              <a:rPr lang="en-US" dirty="0" err="1"/>
              <a:t>manajerial</a:t>
            </a:r>
            <a:r>
              <a:rPr lang="en-US" dirty="0"/>
              <a:t> dan </a:t>
            </a:r>
            <a:r>
              <a:rPr lang="en-US" dirty="0" err="1"/>
              <a:t>teknis</a:t>
            </a:r>
            <a:endParaRPr lang="en-US" dirty="0"/>
          </a:p>
          <a:p>
            <a:r>
              <a:rPr lang="en-US" dirty="0"/>
              <a:t>Kooiman (1992) </a:t>
            </a:r>
            <a:r>
              <a:rPr lang="en-US" dirty="0" err="1"/>
              <a:t>bagaimana</a:t>
            </a:r>
            <a:r>
              <a:rPr lang="en-US" dirty="0"/>
              <a:t> </a:t>
            </a:r>
            <a:r>
              <a:rPr lang="en-US" dirty="0" err="1"/>
              <a:t>mentransformasikan</a:t>
            </a:r>
            <a:r>
              <a:rPr lang="en-US" dirty="0"/>
              <a:t> </a:t>
            </a:r>
            <a:r>
              <a:rPr lang="en-US" dirty="0" err="1"/>
              <a:t>manajemen</a:t>
            </a:r>
            <a:r>
              <a:rPr lang="en-US" dirty="0"/>
              <a:t> </a:t>
            </a:r>
            <a:r>
              <a:rPr lang="en-US" dirty="0" err="1"/>
              <a:t>swasta</a:t>
            </a:r>
            <a:r>
              <a:rPr lang="en-US" dirty="0"/>
              <a:t> </a:t>
            </a:r>
            <a:r>
              <a:rPr lang="en-US" dirty="0" err="1"/>
              <a:t>ke</a:t>
            </a:r>
            <a:r>
              <a:rPr lang="en-US" dirty="0"/>
              <a:t> </a:t>
            </a:r>
            <a:r>
              <a:rPr lang="en-US" dirty="0" err="1"/>
              <a:t>organisasi</a:t>
            </a:r>
            <a:r>
              <a:rPr lang="en-US" dirty="0"/>
              <a:t> public. </a:t>
            </a:r>
            <a:r>
              <a:rPr lang="en-US" dirty="0" err="1"/>
              <a:t>Tujuannya</a:t>
            </a:r>
            <a:r>
              <a:rPr lang="en-US" dirty="0"/>
              <a:t> </a:t>
            </a:r>
            <a:r>
              <a:rPr lang="en-US" dirty="0" err="1"/>
              <a:t>mengembangkan</a:t>
            </a:r>
            <a:r>
              <a:rPr lang="en-US" dirty="0"/>
              <a:t> </a:t>
            </a:r>
            <a:r>
              <a:rPr lang="en-US" dirty="0" err="1"/>
              <a:t>inisiatif</a:t>
            </a:r>
            <a:r>
              <a:rPr lang="en-US" dirty="0"/>
              <a:t> </a:t>
            </a:r>
            <a:r>
              <a:rPr lang="en-US" dirty="0" err="1"/>
              <a:t>pengaturan</a:t>
            </a:r>
            <a:r>
              <a:rPr lang="en-US" dirty="0"/>
              <a:t> system </a:t>
            </a:r>
            <a:r>
              <a:rPr lang="en-US" dirty="0" err="1"/>
              <a:t>deregulasi</a:t>
            </a:r>
            <a:r>
              <a:rPr lang="en-US" dirty="0"/>
              <a:t>, </a:t>
            </a:r>
            <a:r>
              <a:rPr lang="en-US" dirty="0" err="1"/>
              <a:t>privatisasi</a:t>
            </a:r>
            <a:r>
              <a:rPr lang="en-US" dirty="0"/>
              <a:t> dan </a:t>
            </a:r>
            <a:r>
              <a:rPr lang="en-US" dirty="0" err="1"/>
              <a:t>kontrak</a:t>
            </a:r>
            <a:r>
              <a:rPr lang="en-US" dirty="0"/>
              <a:t> </a:t>
            </a:r>
            <a:r>
              <a:rPr lang="en-US" dirty="0" err="1"/>
              <a:t>manajemen</a:t>
            </a:r>
            <a:endParaRPr lang="en-ID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8DE8C54-BBA9-8EF1-9270-F2BD81DD02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0AFDD5-844D-364D-8AEC-50CF4D36D55D}" type="slidenum">
              <a:rPr lang="en-US" noProof="0" smtClean="0"/>
              <a:pPr/>
              <a:t>4</a:t>
            </a:fld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36200284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FD0D5B-6395-BD1D-FF95-95755EFA92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err="1"/>
              <a:t>Tujuan</a:t>
            </a:r>
            <a:r>
              <a:rPr lang="en-US" sz="2800" dirty="0"/>
              <a:t> </a:t>
            </a:r>
            <a:r>
              <a:rPr lang="en-US" sz="2800" dirty="0" err="1"/>
              <a:t>dalam</a:t>
            </a:r>
            <a:r>
              <a:rPr lang="en-US" sz="2800" dirty="0"/>
              <a:t> </a:t>
            </a:r>
            <a:r>
              <a:rPr lang="en-US" sz="2800" dirty="0" err="1"/>
              <a:t>Mengelola</a:t>
            </a:r>
            <a:r>
              <a:rPr lang="en-US" sz="2800" dirty="0"/>
              <a:t> Public Service</a:t>
            </a:r>
            <a:endParaRPr lang="en-ID" sz="2800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9A93076-4A4D-C9B5-D941-2F64CDAC3F1A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/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4068EFC-40F7-42AD-A4BA-957C7683A8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0614" indent="-285750">
              <a:buFont typeface="Wingdings" panose="05000000000000000000" pitchFamily="2" charset="2"/>
              <a:buChar char="Ø"/>
            </a:pPr>
            <a:r>
              <a:rPr lang="en-US" dirty="0" err="1"/>
              <a:t>Berdasarkan</a:t>
            </a:r>
            <a:r>
              <a:rPr lang="en-US" dirty="0"/>
              <a:t> </a:t>
            </a:r>
            <a:r>
              <a:rPr lang="en-US" dirty="0" err="1"/>
              <a:t>prinsip</a:t>
            </a:r>
            <a:r>
              <a:rPr lang="en-US" dirty="0"/>
              <a:t>: </a:t>
            </a:r>
            <a:r>
              <a:rPr lang="en-US" dirty="0" err="1"/>
              <a:t>sesuai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fungsi</a:t>
            </a:r>
            <a:r>
              <a:rPr lang="en-US" dirty="0"/>
              <a:t> dan </a:t>
            </a:r>
            <a:r>
              <a:rPr lang="en-US" dirty="0" err="1"/>
              <a:t>misi</a:t>
            </a:r>
            <a:r>
              <a:rPr lang="en-US" dirty="0"/>
              <a:t> </a:t>
            </a:r>
            <a:r>
              <a:rPr lang="en-US" dirty="0" err="1"/>
              <a:t>organisasi</a:t>
            </a:r>
            <a:endParaRPr lang="en-US" dirty="0"/>
          </a:p>
          <a:p>
            <a:pPr marL="340614" indent="-285750">
              <a:buFont typeface="Wingdings" panose="05000000000000000000" pitchFamily="2" charset="2"/>
              <a:buChar char="Ø"/>
            </a:pPr>
            <a:r>
              <a:rPr lang="en-US" dirty="0" err="1"/>
              <a:t>Efective</a:t>
            </a:r>
            <a:r>
              <a:rPr lang="en-US" dirty="0"/>
              <a:t> dan </a:t>
            </a:r>
            <a:r>
              <a:rPr lang="en-US" dirty="0" err="1"/>
              <a:t>eficien</a:t>
            </a:r>
            <a:endParaRPr lang="en-US" dirty="0"/>
          </a:p>
          <a:p>
            <a:pPr marL="340614" indent="-285750">
              <a:buFont typeface="Wingdings" panose="05000000000000000000" pitchFamily="2" charset="2"/>
              <a:buChar char="Ø"/>
            </a:pPr>
            <a:r>
              <a:rPr lang="en-US" dirty="0"/>
              <a:t>Responsive</a:t>
            </a:r>
          </a:p>
          <a:p>
            <a:pPr marL="340614" indent="-285750">
              <a:buFont typeface="Wingdings" panose="05000000000000000000" pitchFamily="2" charset="2"/>
              <a:buChar char="Ø"/>
            </a:pPr>
            <a:r>
              <a:rPr lang="en-US" dirty="0"/>
              <a:t>Accountable</a:t>
            </a:r>
          </a:p>
          <a:p>
            <a:pPr marL="340614" indent="-285750">
              <a:buFont typeface="Wingdings" panose="05000000000000000000" pitchFamily="2" charset="2"/>
              <a:buChar char="Ø"/>
            </a:pPr>
            <a:r>
              <a:rPr lang="en-US" dirty="0" err="1"/>
              <a:t>Transparance</a:t>
            </a:r>
            <a:endParaRPr lang="en-US" dirty="0"/>
          </a:p>
          <a:p>
            <a:pPr marL="340614" indent="-285750">
              <a:buFont typeface="Wingdings" panose="05000000000000000000" pitchFamily="2" charset="2"/>
              <a:buChar char="Ø"/>
            </a:pPr>
            <a:r>
              <a:rPr lang="en-US" dirty="0" err="1"/>
              <a:t>Partisipative</a:t>
            </a:r>
            <a:endParaRPr lang="en-US" dirty="0"/>
          </a:p>
          <a:p>
            <a:pPr marL="340614" indent="-285750">
              <a:buFont typeface="Wingdings" panose="05000000000000000000" pitchFamily="2" charset="2"/>
              <a:buChar char="Ø"/>
            </a:pPr>
            <a:r>
              <a:rPr lang="en-US" dirty="0"/>
              <a:t>Democratics, </a:t>
            </a:r>
            <a:r>
              <a:rPr lang="en-US" dirty="0" err="1"/>
              <a:t>dll</a:t>
            </a:r>
            <a:endParaRPr lang="en-ID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A59EA85-8E5F-B7D2-D4A3-EC635F8CDB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0AFDD5-844D-364D-8AEC-50CF4D36D55D}" type="slidenum">
              <a:rPr lang="en-US" noProof="0" smtClean="0"/>
              <a:pPr/>
              <a:t>5</a:t>
            </a:fld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1879060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E877B2-3F79-249C-1BBF-F224AF56B3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Model-model </a:t>
            </a:r>
            <a:r>
              <a:rPr lang="en-US" sz="2800" dirty="0" err="1"/>
              <a:t>Manajemen</a:t>
            </a:r>
            <a:r>
              <a:rPr lang="en-US" sz="2800" dirty="0"/>
              <a:t> Publik</a:t>
            </a:r>
            <a:endParaRPr lang="en-ID" sz="2800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8BF5F10-E53C-B204-27F6-8C691C31B82E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/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3C96048-63E8-24DA-EC71-3D463FBC72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89888" y="2574036"/>
            <a:ext cx="5010912" cy="2130552"/>
          </a:xfrm>
        </p:spPr>
        <p:txBody>
          <a:bodyPr/>
          <a:lstStyle/>
          <a:p>
            <a:r>
              <a:rPr lang="en-US" dirty="0"/>
              <a:t>Model efficiency drive (1980)</a:t>
            </a:r>
          </a:p>
          <a:p>
            <a:pPr marL="340614" indent="-285750">
              <a:buFont typeface="Wingdings" panose="05000000000000000000" pitchFamily="2" charset="2"/>
              <a:buChar char="§"/>
            </a:pPr>
            <a:r>
              <a:rPr lang="en-US" dirty="0" err="1"/>
              <a:t>Menekankan</a:t>
            </a:r>
            <a:r>
              <a:rPr lang="en-US" dirty="0"/>
              <a:t> </a:t>
            </a:r>
            <a:r>
              <a:rPr lang="en-US" dirty="0" err="1"/>
              <a:t>pentingnya</a:t>
            </a:r>
            <a:r>
              <a:rPr lang="en-US" dirty="0"/>
              <a:t> </a:t>
            </a:r>
            <a:r>
              <a:rPr lang="en-US" dirty="0" err="1"/>
              <a:t>efisiensi</a:t>
            </a:r>
            <a:endParaRPr lang="en-US" dirty="0"/>
          </a:p>
          <a:p>
            <a:pPr marL="340614" indent="-285750">
              <a:buFont typeface="Wingdings" panose="05000000000000000000" pitchFamily="2" charset="2"/>
              <a:buChar char="§"/>
            </a:pPr>
            <a:r>
              <a:rPr lang="en-US" dirty="0" err="1"/>
              <a:t>Perilaku</a:t>
            </a:r>
            <a:r>
              <a:rPr lang="en-US" dirty="0"/>
              <a:t> </a:t>
            </a:r>
            <a:r>
              <a:rPr lang="en-US" dirty="0" err="1"/>
              <a:t>sektor</a:t>
            </a:r>
            <a:r>
              <a:rPr lang="en-US" dirty="0"/>
              <a:t> public </a:t>
            </a:r>
            <a:r>
              <a:rPr lang="en-US" dirty="0" err="1"/>
              <a:t>diarahhkan</a:t>
            </a:r>
            <a:r>
              <a:rPr lang="en-US" dirty="0"/>
              <a:t> </a:t>
            </a:r>
            <a:r>
              <a:rPr lang="en-US" dirty="0" err="1"/>
              <a:t>ke</a:t>
            </a:r>
            <a:r>
              <a:rPr lang="en-US" dirty="0"/>
              <a:t> </a:t>
            </a:r>
            <a:r>
              <a:rPr lang="en-US" dirty="0" err="1"/>
              <a:t>sektor</a:t>
            </a:r>
            <a:r>
              <a:rPr lang="en-US" dirty="0"/>
              <a:t> </a:t>
            </a:r>
            <a:r>
              <a:rPr lang="en-US" dirty="0" err="1"/>
              <a:t>swasta</a:t>
            </a:r>
            <a:endParaRPr lang="en-US" dirty="0"/>
          </a:p>
          <a:p>
            <a:pPr marL="340614" indent="-285750">
              <a:buFont typeface="Wingdings" panose="05000000000000000000" pitchFamily="2" charset="2"/>
              <a:buChar char="§"/>
            </a:pPr>
            <a:endParaRPr lang="en-US" dirty="0"/>
          </a:p>
          <a:p>
            <a:pPr marL="340614" indent="-285750">
              <a:buFont typeface="Wingdings" panose="05000000000000000000" pitchFamily="2" charset="2"/>
              <a:buChar char="§"/>
            </a:pPr>
            <a:r>
              <a:rPr lang="en-US" dirty="0" err="1"/>
              <a:t>Pengawasan</a:t>
            </a:r>
            <a:r>
              <a:rPr lang="en-US" dirty="0"/>
              <a:t> pada </a:t>
            </a:r>
            <a:r>
              <a:rPr lang="en-US" dirty="0" err="1"/>
              <a:t>manajemen</a:t>
            </a:r>
            <a:r>
              <a:rPr lang="en-US" dirty="0"/>
              <a:t> </a:t>
            </a:r>
            <a:r>
              <a:rPr lang="en-US" dirty="0" err="1"/>
              <a:t>keuangan</a:t>
            </a:r>
            <a:endParaRPr lang="en-US" dirty="0"/>
          </a:p>
          <a:p>
            <a:pPr marL="340614" indent="-285750">
              <a:buFont typeface="Wingdings" panose="05000000000000000000" pitchFamily="2" charset="2"/>
              <a:buChar char="§"/>
            </a:pPr>
            <a:r>
              <a:rPr lang="en-US" dirty="0" err="1"/>
              <a:t>Penghematan</a:t>
            </a:r>
            <a:r>
              <a:rPr lang="en-US" dirty="0"/>
              <a:t> dan </a:t>
            </a:r>
            <a:r>
              <a:rPr lang="en-US" dirty="0" err="1"/>
              <a:t>efisiensi</a:t>
            </a:r>
            <a:r>
              <a:rPr lang="en-US" dirty="0"/>
              <a:t> </a:t>
            </a:r>
            <a:r>
              <a:rPr lang="en-US" dirty="0" err="1"/>
              <a:t>anggarann</a:t>
            </a:r>
            <a:endParaRPr lang="en-US" dirty="0"/>
          </a:p>
          <a:p>
            <a:pPr marL="340614" indent="-285750">
              <a:buFont typeface="Wingdings" panose="05000000000000000000" pitchFamily="2" charset="2"/>
              <a:buChar char="§"/>
            </a:pPr>
            <a:r>
              <a:rPr lang="en-US" dirty="0" err="1"/>
              <a:t>Peningkatan</a:t>
            </a:r>
            <a:r>
              <a:rPr lang="en-US" dirty="0"/>
              <a:t> </a:t>
            </a:r>
            <a:r>
              <a:rPr lang="en-US" dirty="0" err="1"/>
              <a:t>pelayanan</a:t>
            </a:r>
            <a:r>
              <a:rPr lang="en-US" dirty="0"/>
              <a:t> </a:t>
            </a:r>
            <a:r>
              <a:rPr lang="en-US" dirty="0" err="1"/>
              <a:t>melalui</a:t>
            </a:r>
            <a:r>
              <a:rPr lang="en-US" dirty="0"/>
              <a:t> </a:t>
            </a:r>
            <a:r>
              <a:rPr lang="en-US" dirty="0" err="1"/>
              <a:t>sektor</a:t>
            </a:r>
            <a:r>
              <a:rPr lang="en-US" dirty="0"/>
              <a:t> </a:t>
            </a:r>
            <a:r>
              <a:rPr lang="en-US" dirty="0" err="1"/>
              <a:t>swasta</a:t>
            </a:r>
            <a:endParaRPr lang="en-US" dirty="0"/>
          </a:p>
          <a:p>
            <a:pPr marL="340614" indent="-285750">
              <a:buFont typeface="Wingdings" panose="05000000000000000000" pitchFamily="2" charset="2"/>
              <a:buChar char="§"/>
            </a:pPr>
            <a:r>
              <a:rPr lang="en-US" dirty="0" err="1"/>
              <a:t>Penegakkan</a:t>
            </a:r>
            <a:r>
              <a:rPr lang="en-US" dirty="0"/>
              <a:t> </a:t>
            </a:r>
            <a:r>
              <a:rPr lang="en-US" dirty="0" err="1"/>
              <a:t>standar</a:t>
            </a:r>
            <a:r>
              <a:rPr lang="en-US" dirty="0"/>
              <a:t> </a:t>
            </a:r>
            <a:r>
              <a:rPr lang="en-US" dirty="0" err="1"/>
              <a:t>kinerja</a:t>
            </a:r>
            <a:r>
              <a:rPr lang="en-US" dirty="0"/>
              <a:t> yang </a:t>
            </a:r>
            <a:r>
              <a:rPr lang="en-US" dirty="0" err="1"/>
              <a:t>ketat</a:t>
            </a:r>
            <a:endParaRPr lang="en-ID" dirty="0"/>
          </a:p>
          <a:p>
            <a:r>
              <a:rPr lang="en-ID" dirty="0"/>
              <a:t>Ex. Model </a:t>
            </a:r>
            <a:r>
              <a:rPr lang="en-ID" dirty="0" err="1"/>
              <a:t>pemerintah</a:t>
            </a:r>
            <a:r>
              <a:rPr lang="en-ID" dirty="0"/>
              <a:t> Thatcher: Yang </a:t>
            </a:r>
            <a:r>
              <a:rPr lang="en-ID" dirty="0" err="1"/>
              <a:t>menganggap</a:t>
            </a:r>
            <a:r>
              <a:rPr lang="en-ID" dirty="0"/>
              <a:t> </a:t>
            </a:r>
            <a:r>
              <a:rPr lang="en-ID" dirty="0" err="1"/>
              <a:t>kinerja</a:t>
            </a:r>
            <a:r>
              <a:rPr lang="en-ID" dirty="0"/>
              <a:t> </a:t>
            </a:r>
            <a:r>
              <a:rPr lang="en-ID" dirty="0" err="1"/>
              <a:t>birokrasi</a:t>
            </a:r>
            <a:r>
              <a:rPr lang="en-ID" dirty="0"/>
              <a:t> </a:t>
            </a:r>
            <a:r>
              <a:rPr lang="en-ID" dirty="0" err="1"/>
              <a:t>rendah</a:t>
            </a:r>
            <a:r>
              <a:rPr lang="en-ID" dirty="0"/>
              <a:t> dan </a:t>
            </a:r>
            <a:r>
              <a:rPr lang="en-ID" dirty="0" err="1"/>
              <a:t>sumber</a:t>
            </a:r>
            <a:r>
              <a:rPr lang="en-ID" dirty="0"/>
              <a:t> </a:t>
            </a:r>
            <a:r>
              <a:rPr lang="en-ID" dirty="0" err="1"/>
              <a:t>masalah</a:t>
            </a:r>
            <a:r>
              <a:rPr lang="en-ID" dirty="0"/>
              <a:t> </a:t>
            </a:r>
            <a:r>
              <a:rPr lang="en-ID" dirty="0" err="1"/>
              <a:t>bukan</a:t>
            </a:r>
            <a:r>
              <a:rPr lang="en-ID" dirty="0"/>
              <a:t> </a:t>
            </a:r>
            <a:r>
              <a:rPr lang="en-ID" dirty="0" err="1"/>
              <a:t>bagian</a:t>
            </a:r>
            <a:r>
              <a:rPr lang="en-ID" dirty="0"/>
              <a:t> </a:t>
            </a:r>
            <a:r>
              <a:rPr lang="en-ID" dirty="0" err="1"/>
              <a:t>dari</a:t>
            </a:r>
            <a:r>
              <a:rPr lang="en-ID" dirty="0"/>
              <a:t> </a:t>
            </a:r>
            <a:r>
              <a:rPr lang="en-ID" dirty="0" err="1"/>
              <a:t>solusi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1349BD2-8559-BFD7-4CE9-C93B71BFB9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0AFDD5-844D-364D-8AEC-50CF4D36D55D}" type="slidenum">
              <a:rPr lang="en-US" noProof="0" smtClean="0"/>
              <a:pPr/>
              <a:t>6</a:t>
            </a:fld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3438392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D4309A-1A60-ED92-361C-9A4EC4BC0C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9888" y="1719072"/>
            <a:ext cx="5038344" cy="841248"/>
          </a:xfrm>
        </p:spPr>
        <p:txBody>
          <a:bodyPr/>
          <a:lstStyle/>
          <a:p>
            <a:r>
              <a:rPr lang="en-US" sz="2800" dirty="0"/>
              <a:t>Model Down Sizing</a:t>
            </a:r>
            <a:endParaRPr lang="en-ID" sz="2800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9A14148-C7CE-BE12-B98B-B722B3C301B3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/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176ACA9-9C43-3F5A-079C-80CD03D3D0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0614" indent="-285750">
              <a:buFont typeface="Wingdings" panose="05000000000000000000" pitchFamily="2" charset="2"/>
              <a:buChar char="Ø"/>
            </a:pPr>
            <a:r>
              <a:rPr lang="en-US" dirty="0" err="1"/>
              <a:t>Menekankan</a:t>
            </a:r>
            <a:r>
              <a:rPr lang="en-US" dirty="0"/>
              <a:t> pada </a:t>
            </a:r>
            <a:r>
              <a:rPr lang="en-US" dirty="0" err="1"/>
              <a:t>perampingan</a:t>
            </a:r>
            <a:r>
              <a:rPr lang="en-US" dirty="0"/>
              <a:t> </a:t>
            </a:r>
            <a:r>
              <a:rPr lang="en-US" dirty="0" err="1"/>
              <a:t>sektor</a:t>
            </a:r>
            <a:r>
              <a:rPr lang="en-US" dirty="0"/>
              <a:t> public</a:t>
            </a:r>
          </a:p>
          <a:p>
            <a:pPr marL="340614" indent="-285750">
              <a:buFont typeface="Wingdings" panose="05000000000000000000" pitchFamily="2" charset="2"/>
              <a:buChar char="Ø"/>
            </a:pPr>
            <a:r>
              <a:rPr lang="en-US" dirty="0" err="1"/>
              <a:t>Menciptakan</a:t>
            </a:r>
            <a:r>
              <a:rPr lang="en-US" dirty="0"/>
              <a:t> </a:t>
            </a:r>
            <a:r>
              <a:rPr lang="en-US" dirty="0" err="1"/>
              <a:t>flesibilitas</a:t>
            </a:r>
            <a:r>
              <a:rPr lang="en-US" dirty="0"/>
              <a:t> </a:t>
            </a:r>
            <a:r>
              <a:rPr lang="en-US" dirty="0" err="1"/>
              <a:t>organisasi</a:t>
            </a:r>
            <a:endParaRPr lang="en-US" dirty="0"/>
          </a:p>
          <a:p>
            <a:pPr marL="340614" indent="-285750">
              <a:buFont typeface="Wingdings" panose="05000000000000000000" pitchFamily="2" charset="2"/>
              <a:buChar char="Ø"/>
            </a:pPr>
            <a:r>
              <a:rPr lang="en-US" dirty="0" err="1"/>
              <a:t>Menghindari</a:t>
            </a:r>
            <a:r>
              <a:rPr lang="en-US" dirty="0"/>
              <a:t> </a:t>
            </a:r>
            <a:r>
              <a:rPr lang="en-US" dirty="0" err="1"/>
              <a:t>standarisasi</a:t>
            </a:r>
            <a:endParaRPr lang="en-US" dirty="0"/>
          </a:p>
          <a:p>
            <a:pPr marL="340614" indent="-285750">
              <a:buFont typeface="Wingdings" panose="05000000000000000000" pitchFamily="2" charset="2"/>
              <a:buChar char="Ø"/>
            </a:pPr>
            <a:r>
              <a:rPr lang="en-US" dirty="0" err="1"/>
              <a:t>Memperkuat</a:t>
            </a:r>
            <a:r>
              <a:rPr lang="en-US" dirty="0"/>
              <a:t> </a:t>
            </a:r>
            <a:r>
              <a:rPr lang="en-US" dirty="0" err="1"/>
              <a:t>desentralisasi</a:t>
            </a:r>
            <a:endParaRPr lang="en-US" dirty="0"/>
          </a:p>
          <a:p>
            <a:pPr marL="340614" indent="-285750">
              <a:buFont typeface="Wingdings" panose="05000000000000000000" pitchFamily="2" charset="2"/>
              <a:buChar char="Ø"/>
            </a:pPr>
            <a:r>
              <a:rPr lang="en-US" dirty="0" err="1"/>
              <a:t>Menggeser</a:t>
            </a:r>
            <a:r>
              <a:rPr lang="en-US" dirty="0"/>
              <a:t> system </a:t>
            </a:r>
            <a:r>
              <a:rPr lang="en-US" dirty="0" err="1"/>
              <a:t>hirarki</a:t>
            </a:r>
            <a:r>
              <a:rPr lang="en-US" dirty="0"/>
              <a:t> </a:t>
            </a:r>
            <a:r>
              <a:rPr lang="en-US" dirty="0" err="1"/>
              <a:t>ke</a:t>
            </a:r>
            <a:r>
              <a:rPr lang="en-US" dirty="0"/>
              <a:t> system contracting out</a:t>
            </a:r>
          </a:p>
          <a:p>
            <a:pPr marL="340614" indent="-285750">
              <a:buFont typeface="Wingdings" panose="05000000000000000000" pitchFamily="2" charset="2"/>
              <a:buChar char="Ø"/>
            </a:pPr>
            <a:r>
              <a:rPr lang="en-US" dirty="0" err="1"/>
              <a:t>Menekankan</a:t>
            </a:r>
            <a:r>
              <a:rPr lang="en-US" dirty="0"/>
              <a:t> </a:t>
            </a:r>
            <a:r>
              <a:rPr lang="en-US" dirty="0" err="1"/>
              <a:t>pentingnya</a:t>
            </a:r>
            <a:r>
              <a:rPr lang="en-US" dirty="0"/>
              <a:t> </a:t>
            </a:r>
            <a:r>
              <a:rPr lang="en-US" dirty="0" err="1"/>
              <a:t>jaringa</a:t>
            </a:r>
            <a:r>
              <a:rPr lang="en-US" dirty="0"/>
              <a:t> </a:t>
            </a:r>
            <a:r>
              <a:rPr lang="en-US" dirty="0" err="1"/>
              <a:t>kerja</a:t>
            </a:r>
            <a:endParaRPr lang="en-US" dirty="0"/>
          </a:p>
          <a:p>
            <a:endParaRPr lang="en-ID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008325C-4424-EC76-1897-72BE216D6C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0AFDD5-844D-364D-8AEC-50CF4D36D55D}" type="slidenum">
              <a:rPr lang="en-US" noProof="0" smtClean="0"/>
              <a:pPr/>
              <a:t>7</a:t>
            </a:fld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24089572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85B6E6-1A5F-1EDF-939B-D26CD6B0C7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9888" y="1719072"/>
            <a:ext cx="5010912" cy="1447038"/>
          </a:xfrm>
        </p:spPr>
        <p:txBody>
          <a:bodyPr/>
          <a:lstStyle/>
          <a:p>
            <a:r>
              <a:rPr lang="en-US" sz="2800" dirty="0"/>
              <a:t>Model in Search of </a:t>
            </a:r>
            <a:r>
              <a:rPr lang="en-US" sz="2800" dirty="0" err="1"/>
              <a:t>Excelence</a:t>
            </a:r>
            <a:r>
              <a:rPr lang="en-US" sz="2800" dirty="0"/>
              <a:t> (</a:t>
            </a:r>
            <a:r>
              <a:rPr lang="en-US" sz="2800" dirty="0" err="1"/>
              <a:t>Pencapaian</a:t>
            </a:r>
            <a:r>
              <a:rPr lang="en-US" sz="2800" dirty="0"/>
              <a:t> Hasil yang Prima)</a:t>
            </a:r>
            <a:endParaRPr lang="en-ID" sz="2800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AF18E6D-8E98-FD86-19FC-1861EA637A6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/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0926F9A-C547-5F3D-FEA4-B5C78E802B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0614" indent="-285750">
              <a:buFont typeface="Wingdings" panose="05000000000000000000" pitchFamily="2" charset="2"/>
              <a:buChar char="Ø"/>
            </a:pPr>
            <a:r>
              <a:rPr lang="en-US" dirty="0" err="1"/>
              <a:t>Merupakan</a:t>
            </a:r>
            <a:r>
              <a:rPr lang="en-US" dirty="0"/>
              <a:t> </a:t>
            </a:r>
            <a:r>
              <a:rPr lang="en-US" dirty="0" err="1"/>
              <a:t>perwujudan</a:t>
            </a:r>
            <a:r>
              <a:rPr lang="en-US" dirty="0"/>
              <a:t> </a:t>
            </a:r>
            <a:r>
              <a:rPr lang="en-US" dirty="0" err="1"/>
              <a:t>aliran</a:t>
            </a:r>
            <a:r>
              <a:rPr lang="en-US" dirty="0"/>
              <a:t> humas, relations dan </a:t>
            </a:r>
            <a:r>
              <a:rPr lang="en-US" dirty="0" err="1"/>
              <a:t>pentingnya</a:t>
            </a:r>
            <a:r>
              <a:rPr lang="en-US" dirty="0"/>
              <a:t> </a:t>
            </a:r>
            <a:r>
              <a:rPr lang="en-US" dirty="0" err="1"/>
              <a:t>budaya</a:t>
            </a:r>
            <a:r>
              <a:rPr lang="en-US" dirty="0"/>
              <a:t> </a:t>
            </a:r>
            <a:r>
              <a:rPr lang="en-US" dirty="0" err="1"/>
              <a:t>organisasi</a:t>
            </a:r>
            <a:endParaRPr lang="en-US" dirty="0"/>
          </a:p>
          <a:p>
            <a:pPr marL="340614" indent="-285750">
              <a:buFont typeface="Wingdings" panose="05000000000000000000" pitchFamily="2" charset="2"/>
              <a:buChar char="Ø"/>
            </a:pPr>
            <a:r>
              <a:rPr lang="en-US" dirty="0" err="1"/>
              <a:t>Memperhatikan</a:t>
            </a:r>
            <a:r>
              <a:rPr lang="en-US" dirty="0"/>
              <a:t> </a:t>
            </a:r>
            <a:r>
              <a:rPr lang="en-US" dirty="0" err="1"/>
              <a:t>pengaruh</a:t>
            </a:r>
            <a:r>
              <a:rPr lang="en-US" dirty="0"/>
              <a:t> </a:t>
            </a:r>
            <a:r>
              <a:rPr lang="en-US" dirty="0" err="1"/>
              <a:t>nilai</a:t>
            </a:r>
            <a:r>
              <a:rPr lang="en-US" dirty="0"/>
              <a:t>, </a:t>
            </a:r>
            <a:r>
              <a:rPr lang="en-US" dirty="0" err="1"/>
              <a:t>budaya</a:t>
            </a:r>
            <a:r>
              <a:rPr lang="en-US" dirty="0"/>
              <a:t>, situs dan symbol yang </a:t>
            </a:r>
            <a:r>
              <a:rPr lang="en-US" dirty="0" err="1"/>
              <a:t>dpat</a:t>
            </a:r>
            <a:r>
              <a:rPr lang="en-US" dirty="0"/>
              <a:t> </a:t>
            </a:r>
            <a:r>
              <a:rPr lang="en-US" dirty="0" err="1"/>
              <a:t>mempengaruhi</a:t>
            </a:r>
            <a:r>
              <a:rPr lang="en-US" dirty="0"/>
              <a:t> </a:t>
            </a:r>
            <a:r>
              <a:rPr lang="en-US" dirty="0" err="1"/>
              <a:t>perilkau</a:t>
            </a:r>
            <a:endParaRPr lang="en-US" dirty="0"/>
          </a:p>
          <a:p>
            <a:pPr marL="340614" indent="-285750">
              <a:buFont typeface="Wingdings" panose="05000000000000000000" pitchFamily="2" charset="2"/>
              <a:buChar char="Ø"/>
            </a:pPr>
            <a:r>
              <a:rPr lang="en-US" dirty="0"/>
              <a:t>Model Bottom up, </a:t>
            </a:r>
            <a:r>
              <a:rPr lang="en-US" dirty="0" err="1"/>
              <a:t>melihat</a:t>
            </a:r>
            <a:r>
              <a:rPr lang="en-US" dirty="0"/>
              <a:t> </a:t>
            </a:r>
            <a:r>
              <a:rPr lang="en-US" dirty="0" err="1"/>
              <a:t>organisasi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organisasi</a:t>
            </a:r>
            <a:r>
              <a:rPr lang="en-US" dirty="0"/>
              <a:t> </a:t>
            </a:r>
            <a:r>
              <a:rPr lang="en-US" dirty="0" err="1"/>
              <a:t>pembelajaran</a:t>
            </a:r>
            <a:endParaRPr lang="en-US" dirty="0"/>
          </a:p>
          <a:p>
            <a:pPr marL="340614" indent="-285750">
              <a:buFont typeface="Wingdings" panose="05000000000000000000" pitchFamily="2" charset="2"/>
              <a:buChar char="Ø"/>
            </a:pPr>
            <a:r>
              <a:rPr lang="en-US" dirty="0"/>
              <a:t>Model top </a:t>
            </a:r>
            <a:r>
              <a:rPr lang="en-US" dirty="0" err="1"/>
              <a:t>dow</a:t>
            </a:r>
            <a:r>
              <a:rPr lang="en-US" dirty="0"/>
              <a:t>, </a:t>
            </a:r>
            <a:r>
              <a:rPr lang="en-US" dirty="0" err="1"/>
              <a:t>mengupayakan</a:t>
            </a:r>
            <a:r>
              <a:rPr lang="en-US" dirty="0"/>
              <a:t> </a:t>
            </a:r>
            <a:r>
              <a:rPr lang="en-US" dirty="0" err="1"/>
              <a:t>kelancaaran</a:t>
            </a:r>
            <a:r>
              <a:rPr lang="en-US" dirty="0"/>
              <a:t> </a:t>
            </a:r>
            <a:r>
              <a:rPr lang="en-US" dirty="0" err="1"/>
              <a:t>perubahan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atas</a:t>
            </a:r>
            <a:r>
              <a:rPr lang="en-US" dirty="0"/>
              <a:t> </a:t>
            </a:r>
            <a:r>
              <a:rPr lang="en-US" dirty="0" err="1"/>
              <a:t>melalui</a:t>
            </a:r>
            <a:r>
              <a:rPr lang="en-US" dirty="0"/>
              <a:t> </a:t>
            </a:r>
            <a:r>
              <a:rPr lang="en-US" dirty="0" err="1"/>
              <a:t>Visi</a:t>
            </a:r>
            <a:r>
              <a:rPr lang="en-US" dirty="0"/>
              <a:t>, </a:t>
            </a:r>
            <a:r>
              <a:rPr lang="en-US" dirty="0" err="1"/>
              <a:t>misi</a:t>
            </a:r>
            <a:r>
              <a:rPr lang="en-US" dirty="0"/>
              <a:t>, </a:t>
            </a:r>
            <a:r>
              <a:rPr lang="en-US" dirty="0" err="1"/>
              <a:t>kepemimpinan</a:t>
            </a:r>
            <a:r>
              <a:rPr lang="en-US" dirty="0"/>
              <a:t> j=</a:t>
            </a:r>
            <a:r>
              <a:rPr lang="en-US" dirty="0" err="1"/>
              <a:t>kharismatik</a:t>
            </a:r>
            <a:endParaRPr lang="en-ID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DF9EC8F-CE1D-9CFF-D016-24B21D8EFA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0AFDD5-844D-364D-8AEC-50CF4D36D55D}" type="slidenum">
              <a:rPr lang="en-US" noProof="0" smtClean="0"/>
              <a:pPr/>
              <a:t>8</a:t>
            </a:fld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6370005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C96A27-B0A0-44AA-DC22-EABCF0BC80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9888" y="1719072"/>
            <a:ext cx="4919472" cy="806958"/>
          </a:xfrm>
        </p:spPr>
        <p:txBody>
          <a:bodyPr/>
          <a:lstStyle/>
          <a:p>
            <a:r>
              <a:rPr lang="en-US" sz="2800" dirty="0"/>
              <a:t>Model Public Service</a:t>
            </a:r>
            <a:endParaRPr lang="en-ID" sz="2800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3E92D9C-9FCD-F11D-AFA3-A876148E898F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/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176D0C9-706A-43CF-48BB-5861178CD8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6944" y="2526030"/>
            <a:ext cx="5010912" cy="2130552"/>
          </a:xfrm>
        </p:spPr>
        <p:txBody>
          <a:bodyPr/>
          <a:lstStyle/>
          <a:p>
            <a:pPr marL="340614" indent="-285750">
              <a:buFont typeface="Wingdings" panose="05000000000000000000" pitchFamily="2" charset="2"/>
              <a:buChar char="Ø"/>
            </a:pPr>
            <a:r>
              <a:rPr lang="en-US" dirty="0" err="1"/>
              <a:t>Berupaya</a:t>
            </a:r>
            <a:r>
              <a:rPr lang="en-US" dirty="0"/>
              <a:t> </a:t>
            </a:r>
            <a:r>
              <a:rPr lang="en-US" dirty="0" err="1"/>
              <a:t>menyelaraskan</a:t>
            </a:r>
            <a:r>
              <a:rPr lang="en-US" dirty="0"/>
              <a:t> ide-ide </a:t>
            </a:r>
            <a:r>
              <a:rPr lang="en-US" dirty="0" err="1"/>
              <a:t>sektor</a:t>
            </a:r>
            <a:r>
              <a:rPr lang="en-US" dirty="0"/>
              <a:t> </a:t>
            </a:r>
            <a:r>
              <a:rPr lang="en-US" dirty="0" err="1"/>
              <a:t>swasta</a:t>
            </a:r>
            <a:r>
              <a:rPr lang="en-US" dirty="0"/>
              <a:t> </a:t>
            </a:r>
            <a:r>
              <a:rPr lang="en-US" dirty="0" err="1"/>
              <a:t>ke</a:t>
            </a:r>
            <a:r>
              <a:rPr lang="en-US" dirty="0"/>
              <a:t> </a:t>
            </a:r>
            <a:r>
              <a:rPr lang="en-US" dirty="0" err="1"/>
              <a:t>sek</a:t>
            </a:r>
            <a:endParaRPr lang="en-US" dirty="0"/>
          </a:p>
          <a:p>
            <a:pPr marL="340614" indent="-285750">
              <a:buFont typeface="Wingdings" panose="05000000000000000000" pitchFamily="2" charset="2"/>
              <a:buChar char="Ø"/>
            </a:pPr>
            <a:r>
              <a:rPr lang="en-US" dirty="0" err="1"/>
              <a:t>Pengetahuan</a:t>
            </a:r>
            <a:r>
              <a:rPr lang="en-US" dirty="0"/>
              <a:t> </a:t>
            </a:r>
            <a:r>
              <a:rPr lang="en-US" dirty="0" err="1"/>
              <a:t>sektor</a:t>
            </a:r>
            <a:r>
              <a:rPr lang="en-US" dirty="0"/>
              <a:t> public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menghilangkan</a:t>
            </a:r>
            <a:r>
              <a:rPr lang="en-US" dirty="0"/>
              <a:t> mal-</a:t>
            </a:r>
            <a:r>
              <a:rPr lang="en-US" dirty="0" err="1"/>
              <a:t>administrasi</a:t>
            </a:r>
            <a:r>
              <a:rPr lang="en-US" dirty="0"/>
              <a:t> </a:t>
            </a:r>
            <a:r>
              <a:rPr lang="en-US" dirty="0" err="1"/>
              <a:t>maupun</a:t>
            </a:r>
            <a:r>
              <a:rPr lang="en-US" dirty="0"/>
              <a:t> </a:t>
            </a:r>
            <a:r>
              <a:rPr lang="en-US" dirty="0" err="1"/>
              <a:t>patologi</a:t>
            </a:r>
            <a:r>
              <a:rPr lang="en-US" dirty="0"/>
              <a:t> </a:t>
            </a:r>
            <a:r>
              <a:rPr lang="en-US" dirty="0" err="1"/>
              <a:t>birokrasi</a:t>
            </a:r>
            <a:endParaRPr lang="en-US" dirty="0"/>
          </a:p>
          <a:p>
            <a:pPr marL="340614" indent="-285750">
              <a:buFont typeface="Wingdings" panose="05000000000000000000" pitchFamily="2" charset="2"/>
              <a:buChar char="Ø"/>
            </a:pPr>
            <a:r>
              <a:rPr lang="en-US" dirty="0" err="1"/>
              <a:t>Menekankan</a:t>
            </a:r>
            <a:r>
              <a:rPr lang="en-US" dirty="0"/>
              <a:t> pada </a:t>
            </a:r>
            <a:r>
              <a:rPr lang="en-US" dirty="0" err="1"/>
              <a:t>pelayanan</a:t>
            </a:r>
            <a:r>
              <a:rPr lang="en-US" dirty="0"/>
              <a:t> yang </a:t>
            </a:r>
            <a:r>
              <a:rPr lang="en-US" dirty="0" err="1"/>
              <a:t>berkualitas</a:t>
            </a:r>
            <a:endParaRPr lang="en-US" dirty="0"/>
          </a:p>
          <a:p>
            <a:pPr marL="340614" indent="-285750">
              <a:buFont typeface="Wingdings" panose="05000000000000000000" pitchFamily="2" charset="2"/>
              <a:buChar char="Ø"/>
            </a:pPr>
            <a:r>
              <a:rPr lang="en-US" dirty="0" err="1"/>
              <a:t>Memperhatikan</a:t>
            </a:r>
            <a:r>
              <a:rPr lang="en-US" dirty="0"/>
              <a:t> </a:t>
            </a:r>
            <a:r>
              <a:rPr lang="en-US" dirty="0" err="1"/>
              <a:t>kepentingan</a:t>
            </a:r>
            <a:r>
              <a:rPr lang="en-US" dirty="0"/>
              <a:t> user</a:t>
            </a:r>
          </a:p>
          <a:p>
            <a:pPr marL="340614" indent="-285750">
              <a:buFont typeface="Wingdings" panose="05000000000000000000" pitchFamily="2" charset="2"/>
              <a:buChar char="Ø"/>
            </a:pPr>
            <a:r>
              <a:rPr lang="en-US" dirty="0" err="1"/>
              <a:t>Menekankan</a:t>
            </a:r>
            <a:r>
              <a:rPr lang="en-US" dirty="0"/>
              <a:t> </a:t>
            </a:r>
            <a:r>
              <a:rPr lang="en-US" dirty="0" err="1"/>
              <a:t>pembelajaran</a:t>
            </a:r>
            <a:r>
              <a:rPr lang="en-US" dirty="0"/>
              <a:t> pada </a:t>
            </a:r>
            <a:r>
              <a:rPr lang="en-US" dirty="0" err="1"/>
              <a:t>masyarkat</a:t>
            </a:r>
            <a:r>
              <a:rPr lang="en-US" dirty="0"/>
              <a:t> (</a:t>
            </a:r>
            <a:r>
              <a:rPr lang="en-US" dirty="0" err="1"/>
              <a:t>manajemen</a:t>
            </a:r>
            <a:r>
              <a:rPr lang="en-US" dirty="0"/>
              <a:t> </a:t>
            </a:r>
            <a:r>
              <a:rPr lang="en-US" dirty="0" err="1"/>
              <a:t>berbasisi</a:t>
            </a:r>
            <a:r>
              <a:rPr lang="en-US" dirty="0"/>
              <a:t> Masyarakat)</a:t>
            </a:r>
          </a:p>
          <a:p>
            <a:pPr marL="340614" indent="-285750">
              <a:buFont typeface="Wingdings" panose="05000000000000000000" pitchFamily="2" charset="2"/>
              <a:buChar char="Ø"/>
            </a:pPr>
            <a:r>
              <a:rPr lang="en-US" dirty="0" err="1"/>
              <a:t>Menekankan</a:t>
            </a:r>
            <a:r>
              <a:rPr lang="en-US" dirty="0"/>
              <a:t> </a:t>
            </a:r>
            <a:r>
              <a:rPr lang="en-US" dirty="0" err="1"/>
              <a:t>prinsip</a:t>
            </a:r>
            <a:r>
              <a:rPr lang="en-US" dirty="0"/>
              <a:t> </a:t>
            </a:r>
            <a:r>
              <a:rPr lang="en-US" dirty="0" err="1"/>
              <a:t>akuntabiltas</a:t>
            </a:r>
            <a:endParaRPr lang="en-ID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0183558-F92C-E8AE-8F2E-90EAC481D3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0AFDD5-844D-364D-8AEC-50CF4D36D55D}" type="slidenum">
              <a:rPr lang="en-US" noProof="0" smtClean="0"/>
              <a:pPr/>
              <a:t>9</a:t>
            </a:fld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1082242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30">
      <a:dk1>
        <a:srgbClr val="000000"/>
      </a:dk1>
      <a:lt1>
        <a:srgbClr val="FFFFFF"/>
      </a:lt1>
      <a:dk2>
        <a:srgbClr val="264653"/>
      </a:dk2>
      <a:lt2>
        <a:srgbClr val="E7E6E6"/>
      </a:lt2>
      <a:accent1>
        <a:srgbClr val="F3EBE8"/>
      </a:accent1>
      <a:accent2>
        <a:srgbClr val="E9C369"/>
      </a:accent2>
      <a:accent3>
        <a:srgbClr val="2A9D8F"/>
      </a:accent3>
      <a:accent4>
        <a:srgbClr val="F3D6CD"/>
      </a:accent4>
      <a:accent5>
        <a:srgbClr val="F3EBE8"/>
      </a:accent5>
      <a:accent6>
        <a:srgbClr val="60717C"/>
      </a:accent6>
      <a:hlink>
        <a:srgbClr val="828683"/>
      </a:hlink>
      <a:folHlink>
        <a:srgbClr val="D08A55"/>
      </a:folHlink>
    </a:clrScheme>
    <a:fontScheme name="Custom 28">
      <a:majorFont>
        <a:latin typeface="Century Gothic"/>
        <a:ea typeface=""/>
        <a:cs typeface=""/>
      </a:majorFont>
      <a:minorFont>
        <a:latin typeface="Univers Condensed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odern-Angles_Win32_CP_v11" id="{557BB2FF-F1F4-4776-80DE-DC11FC14475E}" vid="{E0321167-E0D5-4285-8F17-B2BAD920F1B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Image xmlns="71af3243-3dd4-4a8d-8c0d-dd76da1f02a5">
      <Url xsi:nil="true"/>
      <Description xsi:nil="true"/>
    </Image>
    <Status xmlns="71af3243-3dd4-4a8d-8c0d-dd76da1f02a5">Not started</Status>
    <Background xmlns="71af3243-3dd4-4a8d-8c0d-dd76da1f02a5">false</Background>
    <_ip_UnifiedCompliancePolicyProperties xmlns="http://schemas.microsoft.com/sharepoint/v3" xsi:nil="true"/>
    <ImageTagsTaxHTField xmlns="71af3243-3dd4-4a8d-8c0d-dd76da1f02a5">
      <Terms xmlns="http://schemas.microsoft.com/office/infopath/2007/PartnerControls"/>
    </ImageTagsTaxHTField>
    <TaxCatchAll xmlns="230e9df3-be65-4c73-a93b-d1236ebd677e" xsi:nil="true"/>
    <MediaServiceKeyPoints xmlns="71af3243-3dd4-4a8d-8c0d-dd76da1f02a5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24" ma:contentTypeDescription="Create a new document." ma:contentTypeScope="" ma:versionID="2d714a3296df14eba7a100bb665443ca">
  <xsd:schema xmlns:xsd="http://www.w3.org/2001/XMLSchema" xmlns:xs="http://www.w3.org/2001/XMLSchema" xmlns:p="http://schemas.microsoft.com/office/2006/metadata/properties" xmlns:ns1="http://schemas.microsoft.com/sharepoint/v3" xmlns:ns2="71af3243-3dd4-4a8d-8c0d-dd76da1f02a5" xmlns:ns3="16c05727-aa75-4e4a-9b5f-8a80a1165891" xmlns:ns4="230e9df3-be65-4c73-a93b-d1236ebd677e" targetNamespace="http://schemas.microsoft.com/office/2006/metadata/properties" ma:root="true" ma:fieldsID="49549bf45bfbbfb6cffed527380e77e1" ns1:_="" ns2:_="" ns3:_="" ns4:_="">
    <xsd:import namespace="http://schemas.microsoft.com/sharepoint/v3"/>
    <xsd:import namespace="71af3243-3dd4-4a8d-8c0d-dd76da1f02a5"/>
    <xsd:import namespace="16c05727-aa75-4e4a-9b5f-8a80a1165891"/>
    <xsd:import namespace="230e9df3-be65-4c73-a93b-d1236ebd677e"/>
    <xsd:element name="properties">
      <xsd:complexType>
        <xsd:sequence>
          <xsd:element name="documentManagement">
            <xsd:complexType>
              <xsd:all>
                <xsd:element ref="ns2:Status" minOccurs="0"/>
                <xsd:element ref="ns2:Image" minOccurs="0"/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1:_ip_UnifiedCompliancePolicyProperties" minOccurs="0"/>
                <xsd:element ref="ns1:_ip_UnifiedCompliancePolicyUIAction" minOccurs="0"/>
                <xsd:element ref="ns4:TaxCatchAll" minOccurs="0"/>
                <xsd:element ref="ns2:ImageTagsTaxHTField" minOccurs="0"/>
                <xsd:element ref="ns2:MediaServiceLocation" minOccurs="0"/>
                <xsd:element ref="ns2:MediaLengthInSeconds" minOccurs="0"/>
                <xsd:element ref="ns2:Backgroun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hidden="true" ma:internalName="_ip_UnifiedCompliancePolicyProperties" ma:readOnly="false">
      <xsd:simpleType>
        <xsd:restriction base="dms:Note"/>
      </xsd:simpleType>
    </xsd:element>
    <xsd:element name="_ip_UnifiedCompliancePolicyUIAction" ma:index="21" nillable="true" ma:displayName="Unified Compliance Policy UI Action" ma:hidden="true" ma:internalName="_ip_UnifiedCompliancePolicyUIAction" ma:readOnly="fals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Status" ma:index="2" nillable="true" ma:displayName="Status" ma:default="Not started" ma:format="Dropdown" ma:internalName="Status" ma:readOnly="false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  <xsd:element name="Image" ma:index="3" nillable="true" ma:displayName="Image" ma:format="Image" ma:internalName="Image" ma:readOnly="fals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hidden="true" ma:internalName="MediaServiceOCR" ma:readOnly="true">
      <xsd:simpleType>
        <xsd:restriction base="dms:Note"/>
      </xsd:simpleType>
    </xsd:element>
    <xsd:element name="MediaServiceAutoTags" ma:index="11" nillable="true" ma:displayName="MediaServiceAutoTags" ma:hidden="true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hidden="true" ma:internalName="MediaServiceKeyPoints" ma:readOnly="false">
      <xsd:simpleType>
        <xsd:restriction base="dms:Note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ImageTagsTaxHTField" ma:index="25" nillable="true" ma:taxonomy="true" ma:internalName="ImageTagsTaxHTField" ma:taxonomyFieldName="MediaServiceImageTags" ma:displayName="Image Tags" ma:readOnly="false" ma:fieldId="{5cf76f15-5ced-4ddc-b409-7134ff3c332f}" ma:taxonomyMulti="true" ma:sspId="e385fb40-52d4-4fae-9c5b-3e8ff8a5878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6" nillable="true" ma:displayName="Location" ma:hidden="true" ma:internalName="MediaServiceLocation" ma:readOnly="true">
      <xsd:simpleType>
        <xsd:restriction base="dms:Text"/>
      </xsd:simpleType>
    </xsd:element>
    <xsd:element name="MediaLengthInSeconds" ma:index="27" nillable="true" ma:displayName="MediaLengthInSeconds" ma:hidden="true" ma:internalName="MediaLengthInSeconds" ma:readOnly="true">
      <xsd:simpleType>
        <xsd:restriction base="dms:Unknown"/>
      </xsd:simpleType>
    </xsd:element>
    <xsd:element name="Background" ma:index="28" nillable="true" ma:displayName="Background" ma:default="0" ma:format="Dropdown" ma:internalName="Background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hidden="tru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hidden="true" ma:internalName="SharedWithDetail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0e9df3-be65-4c73-a93b-d1236ebd677e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3f6bfcbc-3db3-4ae6-bd76-326f0798ad28}" ma:internalName="TaxCatchAll" ma:readOnly="false" ma:showField="CatchAllData" ma:web="16c05727-aa75-4e4a-9b5f-8a80a116589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1D9A46C-D3F3-4D45-B248-B831C6B5FC85}">
  <ds:schemaRefs>
    <ds:schemaRef ds:uri="http://schemas.microsoft.com/office/2006/metadata/properties"/>
    <ds:schemaRef ds:uri="http://schemas.microsoft.com/office/infopath/2007/PartnerControls"/>
    <ds:schemaRef ds:uri="http://schemas.microsoft.com/sharepoint/v3"/>
    <ds:schemaRef ds:uri="71af3243-3dd4-4a8d-8c0d-dd76da1f02a5"/>
    <ds:schemaRef ds:uri="230e9df3-be65-4c73-a93b-d1236ebd677e"/>
  </ds:schemaRefs>
</ds:datastoreItem>
</file>

<file path=customXml/itemProps2.xml><?xml version="1.0" encoding="utf-8"?>
<ds:datastoreItem xmlns:ds="http://schemas.openxmlformats.org/officeDocument/2006/customXml" ds:itemID="{5FA78568-A730-4D3B-A489-FD854E91254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7D90517-43A3-4BC6-B197-5C7B7D3DBCA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71af3243-3dd4-4a8d-8c0d-dd76da1f02a5"/>
    <ds:schemaRef ds:uri="16c05727-aa75-4e4a-9b5f-8a80a1165891"/>
    <ds:schemaRef ds:uri="230e9df3-be65-4c73-a93b-d1236ebd677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Metadata/LabelInfo.xml><?xml version="1.0" encoding="utf-8"?>
<clbl:labelList xmlns:clbl="http://schemas.microsoft.com/office/2020/mipLabelMetadata"/>
</file>

<file path=docProps/app.xml><?xml version="1.0" encoding="utf-8"?>
<Properties xmlns="http://schemas.openxmlformats.org/officeDocument/2006/extended-properties" xmlns:vt="http://schemas.openxmlformats.org/officeDocument/2006/docPropsVTypes">
  <Template>{F68D8452-546D-4E5B-8FBE-E6B257C3696E}tf11429527_win32</Template>
  <TotalTime>38</TotalTime>
  <Words>382</Words>
  <Application>Microsoft Office PowerPoint</Application>
  <PresentationFormat>Widescreen</PresentationFormat>
  <Paragraphs>62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8" baseType="lpstr">
      <vt:lpstr>Arial</vt:lpstr>
      <vt:lpstr>Calibri</vt:lpstr>
      <vt:lpstr>Century Gothic</vt:lpstr>
      <vt:lpstr>DM Sans Medium</vt:lpstr>
      <vt:lpstr>Karla</vt:lpstr>
      <vt:lpstr>Univers Condensed Light</vt:lpstr>
      <vt:lpstr>Wingdings</vt:lpstr>
      <vt:lpstr>Office Theme</vt:lpstr>
      <vt:lpstr>Perbandingan Model Manajemen Publik</vt:lpstr>
      <vt:lpstr>Paradigma Baru Administrasi Publik </vt:lpstr>
      <vt:lpstr>Doktrin Manajemen Publik</vt:lpstr>
      <vt:lpstr>Tujuan Manajemen Publik</vt:lpstr>
      <vt:lpstr>Tujuan dalam Mengelola Public Service</vt:lpstr>
      <vt:lpstr>Model-model Manajemen Publik</vt:lpstr>
      <vt:lpstr>Model Down Sizing</vt:lpstr>
      <vt:lpstr>Model in Search of Excelence (Pencapaian Hasil yang Prima)</vt:lpstr>
      <vt:lpstr>Model Public Service</vt:lpstr>
      <vt:lpstr>Thank you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Perbandingan Model Manajemen Publik</dc:title>
  <dc:creator>FISIP</dc:creator>
  <cp:lastModifiedBy>FISIP</cp:lastModifiedBy>
  <cp:revision>1</cp:revision>
  <dcterms:created xsi:type="dcterms:W3CDTF">2024-04-26T02:02:45Z</dcterms:created>
  <dcterms:modified xsi:type="dcterms:W3CDTF">2024-04-26T02:41:09Z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