
<file path=[Content_Types].xml><?xml version="1.0" encoding="utf-8"?>
<Types xmlns="http://schemas.openxmlformats.org/package/2006/content-types">
  <Default Extension="emf" ContentType="image/x-emf"/>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9"/>
  </p:notesMasterIdLst>
  <p:sldIdLst>
    <p:sldId id="314" r:id="rId2"/>
    <p:sldId id="256" r:id="rId3"/>
    <p:sldId id="321" r:id="rId4"/>
    <p:sldId id="316" r:id="rId5"/>
    <p:sldId id="322" r:id="rId6"/>
    <p:sldId id="323" r:id="rId7"/>
    <p:sldId id="258" r:id="rId8"/>
    <p:sldId id="307" r:id="rId9"/>
    <p:sldId id="259" r:id="rId10"/>
    <p:sldId id="306" r:id="rId11"/>
    <p:sldId id="311" r:id="rId12"/>
    <p:sldId id="308" r:id="rId13"/>
    <p:sldId id="315" r:id="rId14"/>
    <p:sldId id="318" r:id="rId15"/>
    <p:sldId id="262" r:id="rId16"/>
    <p:sldId id="263" r:id="rId17"/>
    <p:sldId id="264" r:id="rId18"/>
    <p:sldId id="268" r:id="rId19"/>
    <p:sldId id="310" r:id="rId20"/>
    <p:sldId id="312" r:id="rId21"/>
    <p:sldId id="313" r:id="rId22"/>
    <p:sldId id="324" r:id="rId23"/>
    <p:sldId id="319" r:id="rId24"/>
    <p:sldId id="325" r:id="rId25"/>
    <p:sldId id="327" r:id="rId26"/>
    <p:sldId id="328" r:id="rId27"/>
    <p:sldId id="317" r:id="rId28"/>
  </p:sldIdLst>
  <p:sldSz cx="9144000" cy="5143500" type="screen16x9"/>
  <p:notesSz cx="6858000" cy="9144000"/>
  <p:embeddedFontLst>
    <p:embeddedFont>
      <p:font typeface="Agency FB" panose="020B0503020202020204" pitchFamily="34" charset="0"/>
      <p:regular r:id="rId30"/>
      <p:bold r:id="rId31"/>
    </p:embeddedFont>
    <p:embeddedFont>
      <p:font typeface="Barlow" panose="00000500000000000000" pitchFamily="2" charset="0"/>
      <p:regular r:id="rId32"/>
      <p:bold r:id="rId33"/>
      <p:italic r:id="rId34"/>
      <p:boldItalic r:id="rId35"/>
    </p:embeddedFont>
    <p:embeddedFont>
      <p:font typeface="Bebas Neue" panose="020B0604020202020204" charset="0"/>
      <p:regular r:id="rId36"/>
    </p:embeddedFont>
    <p:embeddedFont>
      <p:font typeface="Berlin Sans FB Demi" panose="020E0802020502020306" pitchFamily="34" charset="0"/>
      <p:bold r:id="rId37"/>
    </p:embeddedFont>
    <p:embeddedFont>
      <p:font typeface="Calibri" panose="020F0502020204030204" pitchFamily="34" charset="0"/>
      <p:regular r:id="rId38"/>
      <p:bold r:id="rId39"/>
      <p:italic r:id="rId40"/>
      <p:boldItalic r:id="rId41"/>
    </p:embeddedFont>
    <p:embeddedFont>
      <p:font typeface="Rockwell Extra Bold" panose="02060903040505020403" pitchFamily="18" charset="0"/>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01D056-5EB2-4A3B-9CD3-740767D5B6BA}">
  <a:tblStyle styleId="{7201D056-5EB2-4A3B-9CD3-740767D5B6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4695CAD-D163-4BFC-A9B7-47EB888ACBA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68" y="4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782261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879ee6e074_1_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879ee6e074_1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3608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875e6fa4d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875e6fa4d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4208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8771d8805b_0_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9" name="Google Shape;1129;g8771d8805b_0_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1759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8790415ef0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1" name="Google Shape;1251;g8790415ef0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2457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8790415ef0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1" name="Google Shape;1251;g8790415ef0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0192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8790415ef0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1" name="Google Shape;1251;g8790415ef0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8994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8790415ef0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1" name="Google Shape;1251;g8790415ef0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4050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8771d8805b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0" name="Google Shape;1000;g8771d8805b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7031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8771d8805b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0" name="Google Shape;1000;g8771d8805b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28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8771d8805b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0" name="Google Shape;1000;g8771d8805b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2962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8771d8805b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0" name="Google Shape;1000;g8771d8805b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665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879ee6e074_1_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879ee6e074_1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6636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8771d8805b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0" name="Google Shape;1000;g8771d8805b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2165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8790415ef0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8790415ef0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812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875e6fa4de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875e6fa4de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4339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8771d8805b_0_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8771d8805b_0_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546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8771d8805b_0_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8771d8805b_0_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265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8771d8805b_0_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8771d8805b_0_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9581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8771d8805b_0_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8771d8805b_0_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4373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8771d8805b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0" name="Google Shape;1000;g8771d8805b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8841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1038" y="1351475"/>
            <a:ext cx="5481900" cy="18870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8500"/>
              <a:buNone/>
              <a:defRPr sz="8500"/>
            </a:lvl1pPr>
            <a:lvl2pPr lvl="1" algn="ctr">
              <a:lnSpc>
                <a:spcPct val="80000"/>
              </a:lnSpc>
              <a:spcBef>
                <a:spcPts val="0"/>
              </a:spcBef>
              <a:spcAft>
                <a:spcPts val="0"/>
              </a:spcAft>
              <a:buSzPts val="8500"/>
              <a:buNone/>
              <a:defRPr sz="8500"/>
            </a:lvl2pPr>
            <a:lvl3pPr lvl="2" algn="ctr">
              <a:lnSpc>
                <a:spcPct val="80000"/>
              </a:lnSpc>
              <a:spcBef>
                <a:spcPts val="0"/>
              </a:spcBef>
              <a:spcAft>
                <a:spcPts val="0"/>
              </a:spcAft>
              <a:buSzPts val="8500"/>
              <a:buNone/>
              <a:defRPr sz="8500"/>
            </a:lvl3pPr>
            <a:lvl4pPr lvl="3" algn="ctr">
              <a:lnSpc>
                <a:spcPct val="80000"/>
              </a:lnSpc>
              <a:spcBef>
                <a:spcPts val="0"/>
              </a:spcBef>
              <a:spcAft>
                <a:spcPts val="0"/>
              </a:spcAft>
              <a:buSzPts val="8500"/>
              <a:buNone/>
              <a:defRPr sz="8500"/>
            </a:lvl4pPr>
            <a:lvl5pPr lvl="4" algn="ctr">
              <a:lnSpc>
                <a:spcPct val="80000"/>
              </a:lnSpc>
              <a:spcBef>
                <a:spcPts val="0"/>
              </a:spcBef>
              <a:spcAft>
                <a:spcPts val="0"/>
              </a:spcAft>
              <a:buSzPts val="8500"/>
              <a:buNone/>
              <a:defRPr sz="8500"/>
            </a:lvl5pPr>
            <a:lvl6pPr lvl="5" algn="ctr">
              <a:lnSpc>
                <a:spcPct val="80000"/>
              </a:lnSpc>
              <a:spcBef>
                <a:spcPts val="0"/>
              </a:spcBef>
              <a:spcAft>
                <a:spcPts val="0"/>
              </a:spcAft>
              <a:buSzPts val="8500"/>
              <a:buNone/>
              <a:defRPr sz="8500"/>
            </a:lvl6pPr>
            <a:lvl7pPr lvl="6" algn="ctr">
              <a:lnSpc>
                <a:spcPct val="80000"/>
              </a:lnSpc>
              <a:spcBef>
                <a:spcPts val="0"/>
              </a:spcBef>
              <a:spcAft>
                <a:spcPts val="0"/>
              </a:spcAft>
              <a:buSzPts val="8500"/>
              <a:buNone/>
              <a:defRPr sz="8500"/>
            </a:lvl7pPr>
            <a:lvl8pPr lvl="7" algn="ctr">
              <a:lnSpc>
                <a:spcPct val="80000"/>
              </a:lnSpc>
              <a:spcBef>
                <a:spcPts val="0"/>
              </a:spcBef>
              <a:spcAft>
                <a:spcPts val="0"/>
              </a:spcAft>
              <a:buSzPts val="8500"/>
              <a:buNone/>
              <a:defRPr sz="8500"/>
            </a:lvl8pPr>
            <a:lvl9pPr lvl="8" algn="ctr">
              <a:lnSpc>
                <a:spcPct val="80000"/>
              </a:lnSpc>
              <a:spcBef>
                <a:spcPts val="0"/>
              </a:spcBef>
              <a:spcAft>
                <a:spcPts val="0"/>
              </a:spcAft>
              <a:buSzPts val="8500"/>
              <a:buNone/>
              <a:defRPr sz="8500"/>
            </a:lvl9pPr>
          </a:lstStyle>
          <a:p>
            <a:endParaRPr/>
          </a:p>
        </p:txBody>
      </p:sp>
      <p:sp>
        <p:nvSpPr>
          <p:cNvPr id="10" name="Google Shape;10;p2"/>
          <p:cNvSpPr txBox="1">
            <a:spLocks noGrp="1"/>
          </p:cNvSpPr>
          <p:nvPr>
            <p:ph type="subTitle" idx="1"/>
          </p:nvPr>
        </p:nvSpPr>
        <p:spPr>
          <a:xfrm>
            <a:off x="1831067" y="3421825"/>
            <a:ext cx="5481900" cy="370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1560604" y="-1539047"/>
            <a:ext cx="3115837" cy="3107530"/>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942871" y="3895765"/>
            <a:ext cx="3115837" cy="3107530"/>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616787" y="2319687"/>
            <a:ext cx="2219753" cy="3308051"/>
            <a:chOff x="-540587" y="2319687"/>
            <a:chExt cx="2219753" cy="3308051"/>
          </a:xfrm>
        </p:grpSpPr>
        <p:sp>
          <p:nvSpPr>
            <p:cNvPr id="14" name="Google Shape;14;p2"/>
            <p:cNvSpPr/>
            <p:nvPr/>
          </p:nvSpPr>
          <p:spPr>
            <a:xfrm>
              <a:off x="-540587" y="4308126"/>
              <a:ext cx="1096808" cy="1096771"/>
            </a:xfrm>
            <a:custGeom>
              <a:avLst/>
              <a:gdLst/>
              <a:ahLst/>
              <a:cxnLst/>
              <a:rect l="l" t="t" r="r" b="b"/>
              <a:pathLst>
                <a:path w="7395" h="7395" extrusionOk="0">
                  <a:moveTo>
                    <a:pt x="3680" y="1370"/>
                  </a:moveTo>
                  <a:cubicBezTo>
                    <a:pt x="4037" y="1370"/>
                    <a:pt x="4323" y="1656"/>
                    <a:pt x="4323" y="2001"/>
                  </a:cubicBezTo>
                  <a:cubicBezTo>
                    <a:pt x="4323" y="2358"/>
                    <a:pt x="4037" y="2644"/>
                    <a:pt x="3680" y="2644"/>
                  </a:cubicBezTo>
                  <a:cubicBezTo>
                    <a:pt x="3335" y="2644"/>
                    <a:pt x="3049" y="2358"/>
                    <a:pt x="3049" y="2001"/>
                  </a:cubicBezTo>
                  <a:cubicBezTo>
                    <a:pt x="3049" y="1656"/>
                    <a:pt x="3335" y="1370"/>
                    <a:pt x="3680" y="1370"/>
                  </a:cubicBezTo>
                  <a:close/>
                  <a:moveTo>
                    <a:pt x="1918" y="3132"/>
                  </a:moveTo>
                  <a:cubicBezTo>
                    <a:pt x="2275" y="3132"/>
                    <a:pt x="2561" y="3418"/>
                    <a:pt x="2561" y="3775"/>
                  </a:cubicBezTo>
                  <a:cubicBezTo>
                    <a:pt x="2561" y="4120"/>
                    <a:pt x="2275" y="4406"/>
                    <a:pt x="1918" y="4406"/>
                  </a:cubicBezTo>
                  <a:cubicBezTo>
                    <a:pt x="1572" y="4406"/>
                    <a:pt x="1287" y="4120"/>
                    <a:pt x="1287" y="3775"/>
                  </a:cubicBezTo>
                  <a:cubicBezTo>
                    <a:pt x="1287" y="3418"/>
                    <a:pt x="1572" y="3132"/>
                    <a:pt x="1918" y="3132"/>
                  </a:cubicBezTo>
                  <a:close/>
                  <a:moveTo>
                    <a:pt x="3692" y="3132"/>
                  </a:moveTo>
                  <a:cubicBezTo>
                    <a:pt x="4049" y="3132"/>
                    <a:pt x="4335" y="3418"/>
                    <a:pt x="4335" y="3775"/>
                  </a:cubicBezTo>
                  <a:cubicBezTo>
                    <a:pt x="4335" y="4120"/>
                    <a:pt x="4049" y="4406"/>
                    <a:pt x="3692" y="4406"/>
                  </a:cubicBezTo>
                  <a:cubicBezTo>
                    <a:pt x="3346" y="4406"/>
                    <a:pt x="3061" y="4120"/>
                    <a:pt x="3061" y="3775"/>
                  </a:cubicBezTo>
                  <a:cubicBezTo>
                    <a:pt x="3061" y="3418"/>
                    <a:pt x="3346" y="3132"/>
                    <a:pt x="3692" y="3132"/>
                  </a:cubicBezTo>
                  <a:close/>
                  <a:moveTo>
                    <a:pt x="5454" y="3132"/>
                  </a:moveTo>
                  <a:cubicBezTo>
                    <a:pt x="5799" y="3132"/>
                    <a:pt x="6085" y="3418"/>
                    <a:pt x="6085" y="3775"/>
                  </a:cubicBezTo>
                  <a:cubicBezTo>
                    <a:pt x="6085" y="4120"/>
                    <a:pt x="5799" y="4406"/>
                    <a:pt x="5454" y="4406"/>
                  </a:cubicBezTo>
                  <a:cubicBezTo>
                    <a:pt x="5097" y="4406"/>
                    <a:pt x="4811" y="4120"/>
                    <a:pt x="4811" y="3775"/>
                  </a:cubicBezTo>
                  <a:cubicBezTo>
                    <a:pt x="4811" y="3418"/>
                    <a:pt x="5097" y="3132"/>
                    <a:pt x="5454" y="3132"/>
                  </a:cubicBezTo>
                  <a:close/>
                  <a:moveTo>
                    <a:pt x="3680" y="4894"/>
                  </a:moveTo>
                  <a:cubicBezTo>
                    <a:pt x="4037" y="4894"/>
                    <a:pt x="4323" y="5180"/>
                    <a:pt x="4323" y="5537"/>
                  </a:cubicBezTo>
                  <a:cubicBezTo>
                    <a:pt x="4323" y="5883"/>
                    <a:pt x="4037" y="6168"/>
                    <a:pt x="3680" y="6168"/>
                  </a:cubicBezTo>
                  <a:cubicBezTo>
                    <a:pt x="3335" y="6168"/>
                    <a:pt x="3049" y="5883"/>
                    <a:pt x="3049" y="5537"/>
                  </a:cubicBezTo>
                  <a:cubicBezTo>
                    <a:pt x="3049" y="5180"/>
                    <a:pt x="3335" y="4894"/>
                    <a:pt x="3680" y="4894"/>
                  </a:cubicBezTo>
                  <a:close/>
                  <a:moveTo>
                    <a:pt x="3537" y="1"/>
                  </a:moveTo>
                  <a:cubicBezTo>
                    <a:pt x="3442" y="1"/>
                    <a:pt x="3370" y="84"/>
                    <a:pt x="3370" y="179"/>
                  </a:cubicBezTo>
                  <a:lnTo>
                    <a:pt x="3370" y="453"/>
                  </a:lnTo>
                  <a:cubicBezTo>
                    <a:pt x="3370" y="465"/>
                    <a:pt x="3370" y="477"/>
                    <a:pt x="3370" y="501"/>
                  </a:cubicBezTo>
                  <a:cubicBezTo>
                    <a:pt x="3168" y="513"/>
                    <a:pt x="2965" y="560"/>
                    <a:pt x="2763" y="620"/>
                  </a:cubicBezTo>
                  <a:cubicBezTo>
                    <a:pt x="2763" y="596"/>
                    <a:pt x="2763" y="584"/>
                    <a:pt x="2751" y="572"/>
                  </a:cubicBezTo>
                  <a:lnTo>
                    <a:pt x="2644" y="322"/>
                  </a:lnTo>
                  <a:cubicBezTo>
                    <a:pt x="2617" y="251"/>
                    <a:pt x="2558" y="213"/>
                    <a:pt x="2490" y="213"/>
                  </a:cubicBezTo>
                  <a:cubicBezTo>
                    <a:pt x="2466" y="213"/>
                    <a:pt x="2442" y="218"/>
                    <a:pt x="2418" y="227"/>
                  </a:cubicBezTo>
                  <a:lnTo>
                    <a:pt x="2132" y="346"/>
                  </a:lnTo>
                  <a:cubicBezTo>
                    <a:pt x="2049" y="382"/>
                    <a:pt x="2001" y="489"/>
                    <a:pt x="2037" y="572"/>
                  </a:cubicBezTo>
                  <a:lnTo>
                    <a:pt x="2144" y="822"/>
                  </a:lnTo>
                  <a:cubicBezTo>
                    <a:pt x="2156" y="834"/>
                    <a:pt x="2156" y="846"/>
                    <a:pt x="2168" y="858"/>
                  </a:cubicBezTo>
                  <a:cubicBezTo>
                    <a:pt x="1989" y="953"/>
                    <a:pt x="1811" y="1072"/>
                    <a:pt x="1656" y="1203"/>
                  </a:cubicBezTo>
                  <a:cubicBezTo>
                    <a:pt x="1644" y="1191"/>
                    <a:pt x="1644" y="1180"/>
                    <a:pt x="1632" y="1168"/>
                  </a:cubicBezTo>
                  <a:lnTo>
                    <a:pt x="1441" y="977"/>
                  </a:lnTo>
                  <a:cubicBezTo>
                    <a:pt x="1406" y="941"/>
                    <a:pt x="1361" y="924"/>
                    <a:pt x="1316" y="924"/>
                  </a:cubicBezTo>
                  <a:cubicBezTo>
                    <a:pt x="1272" y="924"/>
                    <a:pt x="1227" y="941"/>
                    <a:pt x="1191" y="977"/>
                  </a:cubicBezTo>
                  <a:lnTo>
                    <a:pt x="977" y="1203"/>
                  </a:lnTo>
                  <a:cubicBezTo>
                    <a:pt x="906" y="1263"/>
                    <a:pt x="906" y="1370"/>
                    <a:pt x="977" y="1442"/>
                  </a:cubicBezTo>
                  <a:lnTo>
                    <a:pt x="1168" y="1632"/>
                  </a:lnTo>
                  <a:cubicBezTo>
                    <a:pt x="1179" y="1644"/>
                    <a:pt x="1179" y="1656"/>
                    <a:pt x="1191" y="1656"/>
                  </a:cubicBezTo>
                  <a:cubicBezTo>
                    <a:pt x="1060" y="1811"/>
                    <a:pt x="953" y="1977"/>
                    <a:pt x="858" y="2156"/>
                  </a:cubicBezTo>
                  <a:cubicBezTo>
                    <a:pt x="846" y="2156"/>
                    <a:pt x="834" y="2144"/>
                    <a:pt x="834" y="2144"/>
                  </a:cubicBezTo>
                  <a:lnTo>
                    <a:pt x="572" y="2037"/>
                  </a:lnTo>
                  <a:cubicBezTo>
                    <a:pt x="551" y="2028"/>
                    <a:pt x="528" y="2023"/>
                    <a:pt x="505" y="2023"/>
                  </a:cubicBezTo>
                  <a:cubicBezTo>
                    <a:pt x="439" y="2023"/>
                    <a:pt x="373" y="2061"/>
                    <a:pt x="346" y="2132"/>
                  </a:cubicBezTo>
                  <a:lnTo>
                    <a:pt x="227" y="2418"/>
                  </a:lnTo>
                  <a:cubicBezTo>
                    <a:pt x="191" y="2501"/>
                    <a:pt x="227" y="2608"/>
                    <a:pt x="322" y="2644"/>
                  </a:cubicBezTo>
                  <a:lnTo>
                    <a:pt x="572" y="2751"/>
                  </a:lnTo>
                  <a:lnTo>
                    <a:pt x="596" y="2751"/>
                  </a:lnTo>
                  <a:cubicBezTo>
                    <a:pt x="537" y="2954"/>
                    <a:pt x="489" y="3168"/>
                    <a:pt x="465" y="3370"/>
                  </a:cubicBezTo>
                  <a:lnTo>
                    <a:pt x="167" y="3370"/>
                  </a:lnTo>
                  <a:cubicBezTo>
                    <a:pt x="72" y="3370"/>
                    <a:pt x="1" y="3454"/>
                    <a:pt x="1" y="3549"/>
                  </a:cubicBezTo>
                  <a:lnTo>
                    <a:pt x="1" y="3858"/>
                  </a:lnTo>
                  <a:cubicBezTo>
                    <a:pt x="1" y="3954"/>
                    <a:pt x="72" y="4037"/>
                    <a:pt x="167" y="4037"/>
                  </a:cubicBezTo>
                  <a:lnTo>
                    <a:pt x="453" y="4037"/>
                  </a:lnTo>
                  <a:cubicBezTo>
                    <a:pt x="453" y="4037"/>
                    <a:pt x="465" y="4025"/>
                    <a:pt x="465" y="4025"/>
                  </a:cubicBezTo>
                  <a:cubicBezTo>
                    <a:pt x="489" y="4204"/>
                    <a:pt x="525" y="4382"/>
                    <a:pt x="560" y="4549"/>
                  </a:cubicBezTo>
                  <a:lnTo>
                    <a:pt x="548" y="4549"/>
                  </a:lnTo>
                  <a:lnTo>
                    <a:pt x="287" y="4656"/>
                  </a:lnTo>
                  <a:cubicBezTo>
                    <a:pt x="203" y="4692"/>
                    <a:pt x="156" y="4787"/>
                    <a:pt x="191" y="4871"/>
                  </a:cubicBezTo>
                  <a:lnTo>
                    <a:pt x="298" y="5168"/>
                  </a:lnTo>
                  <a:cubicBezTo>
                    <a:pt x="326" y="5232"/>
                    <a:pt x="389" y="5275"/>
                    <a:pt x="460" y="5275"/>
                  </a:cubicBezTo>
                  <a:cubicBezTo>
                    <a:pt x="481" y="5275"/>
                    <a:pt x="503" y="5272"/>
                    <a:pt x="525" y="5263"/>
                  </a:cubicBezTo>
                  <a:lnTo>
                    <a:pt x="775" y="5168"/>
                  </a:lnTo>
                  <a:cubicBezTo>
                    <a:pt x="787" y="5168"/>
                    <a:pt x="787" y="5168"/>
                    <a:pt x="798" y="5156"/>
                  </a:cubicBezTo>
                  <a:cubicBezTo>
                    <a:pt x="906" y="5371"/>
                    <a:pt x="1037" y="5573"/>
                    <a:pt x="1179" y="5752"/>
                  </a:cubicBezTo>
                  <a:cubicBezTo>
                    <a:pt x="1179" y="5763"/>
                    <a:pt x="1168" y="5763"/>
                    <a:pt x="1168" y="5763"/>
                  </a:cubicBezTo>
                  <a:lnTo>
                    <a:pt x="977" y="5966"/>
                  </a:lnTo>
                  <a:cubicBezTo>
                    <a:pt x="906" y="6025"/>
                    <a:pt x="906" y="6144"/>
                    <a:pt x="977" y="6204"/>
                  </a:cubicBezTo>
                  <a:lnTo>
                    <a:pt x="1191" y="6430"/>
                  </a:lnTo>
                  <a:cubicBezTo>
                    <a:pt x="1227" y="6460"/>
                    <a:pt x="1272" y="6475"/>
                    <a:pt x="1316" y="6475"/>
                  </a:cubicBezTo>
                  <a:cubicBezTo>
                    <a:pt x="1361" y="6475"/>
                    <a:pt x="1406" y="6460"/>
                    <a:pt x="1441" y="6430"/>
                  </a:cubicBezTo>
                  <a:lnTo>
                    <a:pt x="1632" y="6228"/>
                  </a:lnTo>
                  <a:cubicBezTo>
                    <a:pt x="1644" y="6228"/>
                    <a:pt x="1644" y="6228"/>
                    <a:pt x="1644" y="6216"/>
                  </a:cubicBezTo>
                  <a:cubicBezTo>
                    <a:pt x="1787" y="6335"/>
                    <a:pt x="1941" y="6430"/>
                    <a:pt x="2096" y="6525"/>
                  </a:cubicBezTo>
                  <a:cubicBezTo>
                    <a:pt x="2096" y="6525"/>
                    <a:pt x="2084" y="6537"/>
                    <a:pt x="2084" y="6537"/>
                  </a:cubicBezTo>
                  <a:lnTo>
                    <a:pt x="1977" y="6799"/>
                  </a:lnTo>
                  <a:cubicBezTo>
                    <a:pt x="1930" y="6883"/>
                    <a:pt x="1977" y="6978"/>
                    <a:pt x="2061" y="7026"/>
                  </a:cubicBezTo>
                  <a:lnTo>
                    <a:pt x="2346" y="7145"/>
                  </a:lnTo>
                  <a:cubicBezTo>
                    <a:pt x="2368" y="7154"/>
                    <a:pt x="2391" y="7158"/>
                    <a:pt x="2415" y="7158"/>
                  </a:cubicBezTo>
                  <a:cubicBezTo>
                    <a:pt x="2481" y="7158"/>
                    <a:pt x="2546" y="7123"/>
                    <a:pt x="2573" y="7061"/>
                  </a:cubicBezTo>
                  <a:lnTo>
                    <a:pt x="2680" y="6811"/>
                  </a:lnTo>
                  <a:cubicBezTo>
                    <a:pt x="2692" y="6799"/>
                    <a:pt x="2692" y="6799"/>
                    <a:pt x="2692" y="6787"/>
                  </a:cubicBezTo>
                  <a:cubicBezTo>
                    <a:pt x="2906" y="6859"/>
                    <a:pt x="3132" y="6906"/>
                    <a:pt x="3370" y="6930"/>
                  </a:cubicBezTo>
                  <a:cubicBezTo>
                    <a:pt x="3370" y="6930"/>
                    <a:pt x="3370" y="6942"/>
                    <a:pt x="3370" y="6954"/>
                  </a:cubicBezTo>
                  <a:lnTo>
                    <a:pt x="3370" y="7228"/>
                  </a:lnTo>
                  <a:cubicBezTo>
                    <a:pt x="3370" y="7323"/>
                    <a:pt x="3442" y="7395"/>
                    <a:pt x="3537" y="7395"/>
                  </a:cubicBezTo>
                  <a:lnTo>
                    <a:pt x="3858" y="7395"/>
                  </a:lnTo>
                  <a:cubicBezTo>
                    <a:pt x="3954" y="7395"/>
                    <a:pt x="4025" y="7323"/>
                    <a:pt x="4025" y="7228"/>
                  </a:cubicBezTo>
                  <a:lnTo>
                    <a:pt x="4025" y="6954"/>
                  </a:lnTo>
                  <a:cubicBezTo>
                    <a:pt x="4025" y="6942"/>
                    <a:pt x="4025" y="6930"/>
                    <a:pt x="4025" y="6930"/>
                  </a:cubicBezTo>
                  <a:cubicBezTo>
                    <a:pt x="4239" y="6906"/>
                    <a:pt x="4442" y="6859"/>
                    <a:pt x="4632" y="6799"/>
                  </a:cubicBezTo>
                  <a:cubicBezTo>
                    <a:pt x="4632" y="6811"/>
                    <a:pt x="4644" y="6823"/>
                    <a:pt x="4644" y="6835"/>
                  </a:cubicBezTo>
                  <a:lnTo>
                    <a:pt x="4751" y="7085"/>
                  </a:lnTo>
                  <a:cubicBezTo>
                    <a:pt x="4779" y="7149"/>
                    <a:pt x="4842" y="7192"/>
                    <a:pt x="4913" y="7192"/>
                  </a:cubicBezTo>
                  <a:cubicBezTo>
                    <a:pt x="4934" y="7192"/>
                    <a:pt x="4956" y="7189"/>
                    <a:pt x="4978" y="7180"/>
                  </a:cubicBezTo>
                  <a:lnTo>
                    <a:pt x="5263" y="7061"/>
                  </a:lnTo>
                  <a:cubicBezTo>
                    <a:pt x="5347" y="7026"/>
                    <a:pt x="5394" y="6918"/>
                    <a:pt x="5359" y="6835"/>
                  </a:cubicBezTo>
                  <a:lnTo>
                    <a:pt x="5251" y="6573"/>
                  </a:lnTo>
                  <a:cubicBezTo>
                    <a:pt x="5251" y="6561"/>
                    <a:pt x="5240" y="6561"/>
                    <a:pt x="5240" y="6549"/>
                  </a:cubicBezTo>
                  <a:cubicBezTo>
                    <a:pt x="5418" y="6454"/>
                    <a:pt x="5585" y="6335"/>
                    <a:pt x="5740" y="6204"/>
                  </a:cubicBezTo>
                  <a:cubicBezTo>
                    <a:pt x="5751" y="6216"/>
                    <a:pt x="5751" y="6228"/>
                    <a:pt x="5763" y="6228"/>
                  </a:cubicBezTo>
                  <a:lnTo>
                    <a:pt x="5954" y="6430"/>
                  </a:lnTo>
                  <a:cubicBezTo>
                    <a:pt x="5990" y="6460"/>
                    <a:pt x="6034" y="6475"/>
                    <a:pt x="6079" y="6475"/>
                  </a:cubicBezTo>
                  <a:cubicBezTo>
                    <a:pt x="6124" y="6475"/>
                    <a:pt x="6168" y="6460"/>
                    <a:pt x="6204" y="6430"/>
                  </a:cubicBezTo>
                  <a:lnTo>
                    <a:pt x="6430" y="6204"/>
                  </a:lnTo>
                  <a:cubicBezTo>
                    <a:pt x="6490" y="6144"/>
                    <a:pt x="6490" y="6025"/>
                    <a:pt x="6430" y="5966"/>
                  </a:cubicBezTo>
                  <a:lnTo>
                    <a:pt x="6228" y="5763"/>
                  </a:lnTo>
                  <a:cubicBezTo>
                    <a:pt x="6216" y="5763"/>
                    <a:pt x="6204" y="5752"/>
                    <a:pt x="6192" y="5740"/>
                  </a:cubicBezTo>
                  <a:cubicBezTo>
                    <a:pt x="6323" y="5585"/>
                    <a:pt x="6430" y="5418"/>
                    <a:pt x="6525" y="5240"/>
                  </a:cubicBezTo>
                  <a:cubicBezTo>
                    <a:pt x="6537" y="5252"/>
                    <a:pt x="6549" y="5252"/>
                    <a:pt x="6573" y="5263"/>
                  </a:cubicBezTo>
                  <a:lnTo>
                    <a:pt x="6823" y="5371"/>
                  </a:lnTo>
                  <a:cubicBezTo>
                    <a:pt x="6844" y="5380"/>
                    <a:pt x="6867" y="5384"/>
                    <a:pt x="6890" y="5384"/>
                  </a:cubicBezTo>
                  <a:cubicBezTo>
                    <a:pt x="6956" y="5384"/>
                    <a:pt x="7023" y="5346"/>
                    <a:pt x="7049" y="5275"/>
                  </a:cubicBezTo>
                  <a:lnTo>
                    <a:pt x="7168" y="4990"/>
                  </a:lnTo>
                  <a:cubicBezTo>
                    <a:pt x="7204" y="4906"/>
                    <a:pt x="7168" y="4799"/>
                    <a:pt x="7073" y="4763"/>
                  </a:cubicBezTo>
                  <a:lnTo>
                    <a:pt x="6823" y="4656"/>
                  </a:lnTo>
                  <a:cubicBezTo>
                    <a:pt x="6811" y="4656"/>
                    <a:pt x="6787" y="4644"/>
                    <a:pt x="6775" y="4644"/>
                  </a:cubicBezTo>
                  <a:cubicBezTo>
                    <a:pt x="6835" y="4442"/>
                    <a:pt x="6883" y="4239"/>
                    <a:pt x="6894" y="4025"/>
                  </a:cubicBezTo>
                  <a:lnTo>
                    <a:pt x="7228" y="4025"/>
                  </a:lnTo>
                  <a:cubicBezTo>
                    <a:pt x="7323" y="4025"/>
                    <a:pt x="7395" y="3954"/>
                    <a:pt x="7395" y="3858"/>
                  </a:cubicBezTo>
                  <a:lnTo>
                    <a:pt x="7395" y="3549"/>
                  </a:lnTo>
                  <a:cubicBezTo>
                    <a:pt x="7395" y="3454"/>
                    <a:pt x="7323" y="3370"/>
                    <a:pt x="7228" y="3370"/>
                  </a:cubicBezTo>
                  <a:lnTo>
                    <a:pt x="6954" y="3370"/>
                  </a:lnTo>
                  <a:cubicBezTo>
                    <a:pt x="6930" y="3370"/>
                    <a:pt x="6918" y="3382"/>
                    <a:pt x="6894" y="3382"/>
                  </a:cubicBezTo>
                  <a:cubicBezTo>
                    <a:pt x="6883" y="3204"/>
                    <a:pt x="6847" y="3025"/>
                    <a:pt x="6799" y="2858"/>
                  </a:cubicBezTo>
                  <a:cubicBezTo>
                    <a:pt x="6823" y="2858"/>
                    <a:pt x="6835" y="2858"/>
                    <a:pt x="6847" y="2846"/>
                  </a:cubicBezTo>
                  <a:lnTo>
                    <a:pt x="7109" y="2751"/>
                  </a:lnTo>
                  <a:cubicBezTo>
                    <a:pt x="7204" y="2715"/>
                    <a:pt x="7240" y="2620"/>
                    <a:pt x="7204" y="2525"/>
                  </a:cubicBezTo>
                  <a:lnTo>
                    <a:pt x="7097" y="2239"/>
                  </a:lnTo>
                  <a:cubicBezTo>
                    <a:pt x="7068" y="2163"/>
                    <a:pt x="7002" y="2125"/>
                    <a:pt x="6927" y="2125"/>
                  </a:cubicBezTo>
                  <a:cubicBezTo>
                    <a:pt x="6909" y="2125"/>
                    <a:pt x="6890" y="2127"/>
                    <a:pt x="6871" y="2132"/>
                  </a:cubicBezTo>
                  <a:lnTo>
                    <a:pt x="6621" y="2239"/>
                  </a:lnTo>
                  <a:cubicBezTo>
                    <a:pt x="6597" y="2239"/>
                    <a:pt x="6585" y="2251"/>
                    <a:pt x="6573" y="2263"/>
                  </a:cubicBezTo>
                  <a:cubicBezTo>
                    <a:pt x="6466" y="2049"/>
                    <a:pt x="6335" y="1846"/>
                    <a:pt x="6180" y="1668"/>
                  </a:cubicBezTo>
                  <a:cubicBezTo>
                    <a:pt x="6204" y="1656"/>
                    <a:pt x="6216" y="1644"/>
                    <a:pt x="6228" y="1632"/>
                  </a:cubicBezTo>
                  <a:lnTo>
                    <a:pt x="6430" y="1442"/>
                  </a:lnTo>
                  <a:cubicBezTo>
                    <a:pt x="6490" y="1370"/>
                    <a:pt x="6490" y="1263"/>
                    <a:pt x="6430" y="1203"/>
                  </a:cubicBezTo>
                  <a:lnTo>
                    <a:pt x="6204" y="977"/>
                  </a:lnTo>
                  <a:cubicBezTo>
                    <a:pt x="6168" y="941"/>
                    <a:pt x="6124" y="924"/>
                    <a:pt x="6079" y="924"/>
                  </a:cubicBezTo>
                  <a:cubicBezTo>
                    <a:pt x="6034" y="924"/>
                    <a:pt x="5990" y="941"/>
                    <a:pt x="5954" y="977"/>
                  </a:cubicBezTo>
                  <a:lnTo>
                    <a:pt x="5763" y="1168"/>
                  </a:lnTo>
                  <a:cubicBezTo>
                    <a:pt x="5751" y="1180"/>
                    <a:pt x="5740" y="1203"/>
                    <a:pt x="5740" y="1215"/>
                  </a:cubicBezTo>
                  <a:cubicBezTo>
                    <a:pt x="5597" y="1096"/>
                    <a:pt x="5442" y="1001"/>
                    <a:pt x="5287" y="906"/>
                  </a:cubicBezTo>
                  <a:cubicBezTo>
                    <a:pt x="5299" y="894"/>
                    <a:pt x="5311" y="882"/>
                    <a:pt x="5311" y="858"/>
                  </a:cubicBezTo>
                  <a:lnTo>
                    <a:pt x="5430" y="608"/>
                  </a:lnTo>
                  <a:cubicBezTo>
                    <a:pt x="5466" y="525"/>
                    <a:pt x="5430" y="418"/>
                    <a:pt x="5335" y="382"/>
                  </a:cubicBezTo>
                  <a:lnTo>
                    <a:pt x="5049" y="251"/>
                  </a:lnTo>
                  <a:cubicBezTo>
                    <a:pt x="5030" y="243"/>
                    <a:pt x="5010" y="239"/>
                    <a:pt x="4989" y="239"/>
                  </a:cubicBezTo>
                  <a:cubicBezTo>
                    <a:pt x="4920" y="239"/>
                    <a:pt x="4850" y="282"/>
                    <a:pt x="4823" y="346"/>
                  </a:cubicBezTo>
                  <a:lnTo>
                    <a:pt x="4716" y="596"/>
                  </a:lnTo>
                  <a:cubicBezTo>
                    <a:pt x="4704" y="608"/>
                    <a:pt x="4704" y="632"/>
                    <a:pt x="4704" y="644"/>
                  </a:cubicBezTo>
                  <a:cubicBezTo>
                    <a:pt x="4478" y="572"/>
                    <a:pt x="4251" y="525"/>
                    <a:pt x="4025" y="501"/>
                  </a:cubicBezTo>
                  <a:cubicBezTo>
                    <a:pt x="4025" y="489"/>
                    <a:pt x="4025" y="465"/>
                    <a:pt x="4025" y="453"/>
                  </a:cubicBezTo>
                  <a:lnTo>
                    <a:pt x="4025" y="179"/>
                  </a:lnTo>
                  <a:cubicBezTo>
                    <a:pt x="4025" y="84"/>
                    <a:pt x="3954" y="1"/>
                    <a:pt x="3858" y="1"/>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999339" y="4128334"/>
              <a:ext cx="319630" cy="319630"/>
            </a:xfrm>
            <a:custGeom>
              <a:avLst/>
              <a:gdLst/>
              <a:ahLst/>
              <a:cxnLst/>
              <a:rect l="l" t="t" r="r" b="b"/>
              <a:pathLst>
                <a:path w="7395" h="7395" extrusionOk="0">
                  <a:moveTo>
                    <a:pt x="3680" y="1370"/>
                  </a:moveTo>
                  <a:cubicBezTo>
                    <a:pt x="4037" y="1370"/>
                    <a:pt x="4323" y="1656"/>
                    <a:pt x="4323" y="2001"/>
                  </a:cubicBezTo>
                  <a:cubicBezTo>
                    <a:pt x="4323" y="2358"/>
                    <a:pt x="4037" y="2644"/>
                    <a:pt x="3680" y="2644"/>
                  </a:cubicBezTo>
                  <a:cubicBezTo>
                    <a:pt x="3335" y="2644"/>
                    <a:pt x="3049" y="2358"/>
                    <a:pt x="3049" y="2001"/>
                  </a:cubicBezTo>
                  <a:cubicBezTo>
                    <a:pt x="3049" y="1656"/>
                    <a:pt x="3335" y="1370"/>
                    <a:pt x="3680" y="1370"/>
                  </a:cubicBezTo>
                  <a:close/>
                  <a:moveTo>
                    <a:pt x="1918" y="3132"/>
                  </a:moveTo>
                  <a:cubicBezTo>
                    <a:pt x="2275" y="3132"/>
                    <a:pt x="2561" y="3418"/>
                    <a:pt x="2561" y="3775"/>
                  </a:cubicBezTo>
                  <a:cubicBezTo>
                    <a:pt x="2561" y="4120"/>
                    <a:pt x="2275" y="4406"/>
                    <a:pt x="1918" y="4406"/>
                  </a:cubicBezTo>
                  <a:cubicBezTo>
                    <a:pt x="1572" y="4406"/>
                    <a:pt x="1287" y="4120"/>
                    <a:pt x="1287" y="3775"/>
                  </a:cubicBezTo>
                  <a:cubicBezTo>
                    <a:pt x="1287" y="3418"/>
                    <a:pt x="1572" y="3132"/>
                    <a:pt x="1918" y="3132"/>
                  </a:cubicBezTo>
                  <a:close/>
                  <a:moveTo>
                    <a:pt x="3692" y="3132"/>
                  </a:moveTo>
                  <a:cubicBezTo>
                    <a:pt x="4049" y="3132"/>
                    <a:pt x="4335" y="3418"/>
                    <a:pt x="4335" y="3775"/>
                  </a:cubicBezTo>
                  <a:cubicBezTo>
                    <a:pt x="4335" y="4120"/>
                    <a:pt x="4049" y="4406"/>
                    <a:pt x="3692" y="4406"/>
                  </a:cubicBezTo>
                  <a:cubicBezTo>
                    <a:pt x="3346" y="4406"/>
                    <a:pt x="3061" y="4120"/>
                    <a:pt x="3061" y="3775"/>
                  </a:cubicBezTo>
                  <a:cubicBezTo>
                    <a:pt x="3061" y="3418"/>
                    <a:pt x="3346" y="3132"/>
                    <a:pt x="3692" y="3132"/>
                  </a:cubicBezTo>
                  <a:close/>
                  <a:moveTo>
                    <a:pt x="5454" y="3132"/>
                  </a:moveTo>
                  <a:cubicBezTo>
                    <a:pt x="5799" y="3132"/>
                    <a:pt x="6085" y="3418"/>
                    <a:pt x="6085" y="3775"/>
                  </a:cubicBezTo>
                  <a:cubicBezTo>
                    <a:pt x="6085" y="4120"/>
                    <a:pt x="5799" y="4406"/>
                    <a:pt x="5454" y="4406"/>
                  </a:cubicBezTo>
                  <a:cubicBezTo>
                    <a:pt x="5097" y="4406"/>
                    <a:pt x="4811" y="4120"/>
                    <a:pt x="4811" y="3775"/>
                  </a:cubicBezTo>
                  <a:cubicBezTo>
                    <a:pt x="4811" y="3418"/>
                    <a:pt x="5097" y="3132"/>
                    <a:pt x="5454" y="3132"/>
                  </a:cubicBezTo>
                  <a:close/>
                  <a:moveTo>
                    <a:pt x="3680" y="4894"/>
                  </a:moveTo>
                  <a:cubicBezTo>
                    <a:pt x="4037" y="4894"/>
                    <a:pt x="4323" y="5180"/>
                    <a:pt x="4323" y="5537"/>
                  </a:cubicBezTo>
                  <a:cubicBezTo>
                    <a:pt x="4323" y="5883"/>
                    <a:pt x="4037" y="6168"/>
                    <a:pt x="3680" y="6168"/>
                  </a:cubicBezTo>
                  <a:cubicBezTo>
                    <a:pt x="3335" y="6168"/>
                    <a:pt x="3049" y="5883"/>
                    <a:pt x="3049" y="5537"/>
                  </a:cubicBezTo>
                  <a:cubicBezTo>
                    <a:pt x="3049" y="5180"/>
                    <a:pt x="3335" y="4894"/>
                    <a:pt x="3680" y="4894"/>
                  </a:cubicBezTo>
                  <a:close/>
                  <a:moveTo>
                    <a:pt x="3537" y="1"/>
                  </a:moveTo>
                  <a:cubicBezTo>
                    <a:pt x="3442" y="1"/>
                    <a:pt x="3370" y="84"/>
                    <a:pt x="3370" y="179"/>
                  </a:cubicBezTo>
                  <a:lnTo>
                    <a:pt x="3370" y="453"/>
                  </a:lnTo>
                  <a:cubicBezTo>
                    <a:pt x="3370" y="465"/>
                    <a:pt x="3370" y="477"/>
                    <a:pt x="3370" y="501"/>
                  </a:cubicBezTo>
                  <a:cubicBezTo>
                    <a:pt x="3168" y="513"/>
                    <a:pt x="2965" y="560"/>
                    <a:pt x="2763" y="620"/>
                  </a:cubicBezTo>
                  <a:cubicBezTo>
                    <a:pt x="2763" y="596"/>
                    <a:pt x="2763" y="584"/>
                    <a:pt x="2751" y="572"/>
                  </a:cubicBezTo>
                  <a:lnTo>
                    <a:pt x="2644" y="322"/>
                  </a:lnTo>
                  <a:cubicBezTo>
                    <a:pt x="2617" y="251"/>
                    <a:pt x="2558" y="213"/>
                    <a:pt x="2490" y="213"/>
                  </a:cubicBezTo>
                  <a:cubicBezTo>
                    <a:pt x="2466" y="213"/>
                    <a:pt x="2442" y="218"/>
                    <a:pt x="2418" y="227"/>
                  </a:cubicBezTo>
                  <a:lnTo>
                    <a:pt x="2132" y="346"/>
                  </a:lnTo>
                  <a:cubicBezTo>
                    <a:pt x="2049" y="382"/>
                    <a:pt x="2001" y="489"/>
                    <a:pt x="2037" y="572"/>
                  </a:cubicBezTo>
                  <a:lnTo>
                    <a:pt x="2144" y="822"/>
                  </a:lnTo>
                  <a:cubicBezTo>
                    <a:pt x="2156" y="834"/>
                    <a:pt x="2156" y="846"/>
                    <a:pt x="2168" y="858"/>
                  </a:cubicBezTo>
                  <a:cubicBezTo>
                    <a:pt x="1989" y="953"/>
                    <a:pt x="1811" y="1072"/>
                    <a:pt x="1656" y="1203"/>
                  </a:cubicBezTo>
                  <a:cubicBezTo>
                    <a:pt x="1644" y="1191"/>
                    <a:pt x="1644" y="1180"/>
                    <a:pt x="1632" y="1168"/>
                  </a:cubicBezTo>
                  <a:lnTo>
                    <a:pt x="1441" y="977"/>
                  </a:lnTo>
                  <a:cubicBezTo>
                    <a:pt x="1406" y="941"/>
                    <a:pt x="1361" y="924"/>
                    <a:pt x="1316" y="924"/>
                  </a:cubicBezTo>
                  <a:cubicBezTo>
                    <a:pt x="1272" y="924"/>
                    <a:pt x="1227" y="941"/>
                    <a:pt x="1191" y="977"/>
                  </a:cubicBezTo>
                  <a:lnTo>
                    <a:pt x="977" y="1203"/>
                  </a:lnTo>
                  <a:cubicBezTo>
                    <a:pt x="906" y="1263"/>
                    <a:pt x="906" y="1370"/>
                    <a:pt x="977" y="1442"/>
                  </a:cubicBezTo>
                  <a:lnTo>
                    <a:pt x="1168" y="1632"/>
                  </a:lnTo>
                  <a:cubicBezTo>
                    <a:pt x="1179" y="1644"/>
                    <a:pt x="1179" y="1656"/>
                    <a:pt x="1191" y="1656"/>
                  </a:cubicBezTo>
                  <a:cubicBezTo>
                    <a:pt x="1060" y="1811"/>
                    <a:pt x="953" y="1977"/>
                    <a:pt x="858" y="2156"/>
                  </a:cubicBezTo>
                  <a:cubicBezTo>
                    <a:pt x="846" y="2156"/>
                    <a:pt x="834" y="2144"/>
                    <a:pt x="834" y="2144"/>
                  </a:cubicBezTo>
                  <a:lnTo>
                    <a:pt x="572" y="2037"/>
                  </a:lnTo>
                  <a:cubicBezTo>
                    <a:pt x="551" y="2028"/>
                    <a:pt x="528" y="2023"/>
                    <a:pt x="505" y="2023"/>
                  </a:cubicBezTo>
                  <a:cubicBezTo>
                    <a:pt x="439" y="2023"/>
                    <a:pt x="373" y="2061"/>
                    <a:pt x="346" y="2132"/>
                  </a:cubicBezTo>
                  <a:lnTo>
                    <a:pt x="227" y="2418"/>
                  </a:lnTo>
                  <a:cubicBezTo>
                    <a:pt x="191" y="2501"/>
                    <a:pt x="227" y="2608"/>
                    <a:pt x="322" y="2644"/>
                  </a:cubicBezTo>
                  <a:lnTo>
                    <a:pt x="572" y="2751"/>
                  </a:lnTo>
                  <a:lnTo>
                    <a:pt x="596" y="2751"/>
                  </a:lnTo>
                  <a:cubicBezTo>
                    <a:pt x="537" y="2954"/>
                    <a:pt x="489" y="3168"/>
                    <a:pt x="465" y="3370"/>
                  </a:cubicBezTo>
                  <a:lnTo>
                    <a:pt x="167" y="3370"/>
                  </a:lnTo>
                  <a:cubicBezTo>
                    <a:pt x="72" y="3370"/>
                    <a:pt x="1" y="3454"/>
                    <a:pt x="1" y="3549"/>
                  </a:cubicBezTo>
                  <a:lnTo>
                    <a:pt x="1" y="3858"/>
                  </a:lnTo>
                  <a:cubicBezTo>
                    <a:pt x="1" y="3954"/>
                    <a:pt x="72" y="4037"/>
                    <a:pt x="167" y="4037"/>
                  </a:cubicBezTo>
                  <a:lnTo>
                    <a:pt x="453" y="4037"/>
                  </a:lnTo>
                  <a:cubicBezTo>
                    <a:pt x="453" y="4037"/>
                    <a:pt x="465" y="4025"/>
                    <a:pt x="465" y="4025"/>
                  </a:cubicBezTo>
                  <a:cubicBezTo>
                    <a:pt x="489" y="4204"/>
                    <a:pt x="525" y="4382"/>
                    <a:pt x="560" y="4549"/>
                  </a:cubicBezTo>
                  <a:lnTo>
                    <a:pt x="548" y="4549"/>
                  </a:lnTo>
                  <a:lnTo>
                    <a:pt x="287" y="4656"/>
                  </a:lnTo>
                  <a:cubicBezTo>
                    <a:pt x="203" y="4692"/>
                    <a:pt x="156" y="4787"/>
                    <a:pt x="191" y="4871"/>
                  </a:cubicBezTo>
                  <a:lnTo>
                    <a:pt x="298" y="5168"/>
                  </a:lnTo>
                  <a:cubicBezTo>
                    <a:pt x="326" y="5232"/>
                    <a:pt x="389" y="5275"/>
                    <a:pt x="460" y="5275"/>
                  </a:cubicBezTo>
                  <a:cubicBezTo>
                    <a:pt x="481" y="5275"/>
                    <a:pt x="503" y="5272"/>
                    <a:pt x="525" y="5263"/>
                  </a:cubicBezTo>
                  <a:lnTo>
                    <a:pt x="775" y="5168"/>
                  </a:lnTo>
                  <a:cubicBezTo>
                    <a:pt x="787" y="5168"/>
                    <a:pt x="787" y="5168"/>
                    <a:pt x="798" y="5156"/>
                  </a:cubicBezTo>
                  <a:cubicBezTo>
                    <a:pt x="906" y="5371"/>
                    <a:pt x="1037" y="5573"/>
                    <a:pt x="1179" y="5752"/>
                  </a:cubicBezTo>
                  <a:cubicBezTo>
                    <a:pt x="1179" y="5763"/>
                    <a:pt x="1168" y="5763"/>
                    <a:pt x="1168" y="5763"/>
                  </a:cubicBezTo>
                  <a:lnTo>
                    <a:pt x="977" y="5966"/>
                  </a:lnTo>
                  <a:cubicBezTo>
                    <a:pt x="906" y="6025"/>
                    <a:pt x="906" y="6144"/>
                    <a:pt x="977" y="6204"/>
                  </a:cubicBezTo>
                  <a:lnTo>
                    <a:pt x="1191" y="6430"/>
                  </a:lnTo>
                  <a:cubicBezTo>
                    <a:pt x="1227" y="6460"/>
                    <a:pt x="1272" y="6475"/>
                    <a:pt x="1316" y="6475"/>
                  </a:cubicBezTo>
                  <a:cubicBezTo>
                    <a:pt x="1361" y="6475"/>
                    <a:pt x="1406" y="6460"/>
                    <a:pt x="1441" y="6430"/>
                  </a:cubicBezTo>
                  <a:lnTo>
                    <a:pt x="1632" y="6228"/>
                  </a:lnTo>
                  <a:cubicBezTo>
                    <a:pt x="1644" y="6228"/>
                    <a:pt x="1644" y="6228"/>
                    <a:pt x="1644" y="6216"/>
                  </a:cubicBezTo>
                  <a:cubicBezTo>
                    <a:pt x="1787" y="6335"/>
                    <a:pt x="1941" y="6430"/>
                    <a:pt x="2096" y="6525"/>
                  </a:cubicBezTo>
                  <a:cubicBezTo>
                    <a:pt x="2096" y="6525"/>
                    <a:pt x="2084" y="6537"/>
                    <a:pt x="2084" y="6537"/>
                  </a:cubicBezTo>
                  <a:lnTo>
                    <a:pt x="1977" y="6799"/>
                  </a:lnTo>
                  <a:cubicBezTo>
                    <a:pt x="1930" y="6883"/>
                    <a:pt x="1977" y="6978"/>
                    <a:pt x="2061" y="7026"/>
                  </a:cubicBezTo>
                  <a:lnTo>
                    <a:pt x="2346" y="7145"/>
                  </a:lnTo>
                  <a:cubicBezTo>
                    <a:pt x="2368" y="7154"/>
                    <a:pt x="2391" y="7158"/>
                    <a:pt x="2415" y="7158"/>
                  </a:cubicBezTo>
                  <a:cubicBezTo>
                    <a:pt x="2481" y="7158"/>
                    <a:pt x="2546" y="7123"/>
                    <a:pt x="2573" y="7061"/>
                  </a:cubicBezTo>
                  <a:lnTo>
                    <a:pt x="2680" y="6811"/>
                  </a:lnTo>
                  <a:cubicBezTo>
                    <a:pt x="2692" y="6799"/>
                    <a:pt x="2692" y="6799"/>
                    <a:pt x="2692" y="6787"/>
                  </a:cubicBezTo>
                  <a:cubicBezTo>
                    <a:pt x="2906" y="6859"/>
                    <a:pt x="3132" y="6906"/>
                    <a:pt x="3370" y="6930"/>
                  </a:cubicBezTo>
                  <a:cubicBezTo>
                    <a:pt x="3370" y="6930"/>
                    <a:pt x="3370" y="6942"/>
                    <a:pt x="3370" y="6954"/>
                  </a:cubicBezTo>
                  <a:lnTo>
                    <a:pt x="3370" y="7228"/>
                  </a:lnTo>
                  <a:cubicBezTo>
                    <a:pt x="3370" y="7323"/>
                    <a:pt x="3442" y="7395"/>
                    <a:pt x="3537" y="7395"/>
                  </a:cubicBezTo>
                  <a:lnTo>
                    <a:pt x="3858" y="7395"/>
                  </a:lnTo>
                  <a:cubicBezTo>
                    <a:pt x="3954" y="7395"/>
                    <a:pt x="4025" y="7323"/>
                    <a:pt x="4025" y="7228"/>
                  </a:cubicBezTo>
                  <a:lnTo>
                    <a:pt x="4025" y="6954"/>
                  </a:lnTo>
                  <a:cubicBezTo>
                    <a:pt x="4025" y="6942"/>
                    <a:pt x="4025" y="6930"/>
                    <a:pt x="4025" y="6930"/>
                  </a:cubicBezTo>
                  <a:cubicBezTo>
                    <a:pt x="4239" y="6906"/>
                    <a:pt x="4442" y="6859"/>
                    <a:pt x="4632" y="6799"/>
                  </a:cubicBezTo>
                  <a:cubicBezTo>
                    <a:pt x="4632" y="6811"/>
                    <a:pt x="4644" y="6823"/>
                    <a:pt x="4644" y="6835"/>
                  </a:cubicBezTo>
                  <a:lnTo>
                    <a:pt x="4751" y="7085"/>
                  </a:lnTo>
                  <a:cubicBezTo>
                    <a:pt x="4779" y="7149"/>
                    <a:pt x="4842" y="7192"/>
                    <a:pt x="4913" y="7192"/>
                  </a:cubicBezTo>
                  <a:cubicBezTo>
                    <a:pt x="4934" y="7192"/>
                    <a:pt x="4956" y="7189"/>
                    <a:pt x="4978" y="7180"/>
                  </a:cubicBezTo>
                  <a:lnTo>
                    <a:pt x="5263" y="7061"/>
                  </a:lnTo>
                  <a:cubicBezTo>
                    <a:pt x="5347" y="7026"/>
                    <a:pt x="5394" y="6918"/>
                    <a:pt x="5359" y="6835"/>
                  </a:cubicBezTo>
                  <a:lnTo>
                    <a:pt x="5251" y="6573"/>
                  </a:lnTo>
                  <a:cubicBezTo>
                    <a:pt x="5251" y="6561"/>
                    <a:pt x="5240" y="6561"/>
                    <a:pt x="5240" y="6549"/>
                  </a:cubicBezTo>
                  <a:cubicBezTo>
                    <a:pt x="5418" y="6454"/>
                    <a:pt x="5585" y="6335"/>
                    <a:pt x="5740" y="6204"/>
                  </a:cubicBezTo>
                  <a:cubicBezTo>
                    <a:pt x="5751" y="6216"/>
                    <a:pt x="5751" y="6228"/>
                    <a:pt x="5763" y="6228"/>
                  </a:cubicBezTo>
                  <a:lnTo>
                    <a:pt x="5954" y="6430"/>
                  </a:lnTo>
                  <a:cubicBezTo>
                    <a:pt x="5990" y="6460"/>
                    <a:pt x="6034" y="6475"/>
                    <a:pt x="6079" y="6475"/>
                  </a:cubicBezTo>
                  <a:cubicBezTo>
                    <a:pt x="6124" y="6475"/>
                    <a:pt x="6168" y="6460"/>
                    <a:pt x="6204" y="6430"/>
                  </a:cubicBezTo>
                  <a:lnTo>
                    <a:pt x="6430" y="6204"/>
                  </a:lnTo>
                  <a:cubicBezTo>
                    <a:pt x="6490" y="6144"/>
                    <a:pt x="6490" y="6025"/>
                    <a:pt x="6430" y="5966"/>
                  </a:cubicBezTo>
                  <a:lnTo>
                    <a:pt x="6228" y="5763"/>
                  </a:lnTo>
                  <a:cubicBezTo>
                    <a:pt x="6216" y="5763"/>
                    <a:pt x="6204" y="5752"/>
                    <a:pt x="6192" y="5740"/>
                  </a:cubicBezTo>
                  <a:cubicBezTo>
                    <a:pt x="6323" y="5585"/>
                    <a:pt x="6430" y="5418"/>
                    <a:pt x="6525" y="5240"/>
                  </a:cubicBezTo>
                  <a:cubicBezTo>
                    <a:pt x="6537" y="5252"/>
                    <a:pt x="6549" y="5252"/>
                    <a:pt x="6573" y="5263"/>
                  </a:cubicBezTo>
                  <a:lnTo>
                    <a:pt x="6823" y="5371"/>
                  </a:lnTo>
                  <a:cubicBezTo>
                    <a:pt x="6844" y="5380"/>
                    <a:pt x="6867" y="5384"/>
                    <a:pt x="6890" y="5384"/>
                  </a:cubicBezTo>
                  <a:cubicBezTo>
                    <a:pt x="6956" y="5384"/>
                    <a:pt x="7023" y="5346"/>
                    <a:pt x="7049" y="5275"/>
                  </a:cubicBezTo>
                  <a:lnTo>
                    <a:pt x="7168" y="4990"/>
                  </a:lnTo>
                  <a:cubicBezTo>
                    <a:pt x="7204" y="4906"/>
                    <a:pt x="7168" y="4799"/>
                    <a:pt x="7073" y="4763"/>
                  </a:cubicBezTo>
                  <a:lnTo>
                    <a:pt x="6823" y="4656"/>
                  </a:lnTo>
                  <a:cubicBezTo>
                    <a:pt x="6811" y="4656"/>
                    <a:pt x="6787" y="4644"/>
                    <a:pt x="6775" y="4644"/>
                  </a:cubicBezTo>
                  <a:cubicBezTo>
                    <a:pt x="6835" y="4442"/>
                    <a:pt x="6883" y="4239"/>
                    <a:pt x="6894" y="4025"/>
                  </a:cubicBezTo>
                  <a:lnTo>
                    <a:pt x="7228" y="4025"/>
                  </a:lnTo>
                  <a:cubicBezTo>
                    <a:pt x="7323" y="4025"/>
                    <a:pt x="7395" y="3954"/>
                    <a:pt x="7395" y="3858"/>
                  </a:cubicBezTo>
                  <a:lnTo>
                    <a:pt x="7395" y="3549"/>
                  </a:lnTo>
                  <a:cubicBezTo>
                    <a:pt x="7395" y="3454"/>
                    <a:pt x="7323" y="3370"/>
                    <a:pt x="7228" y="3370"/>
                  </a:cubicBezTo>
                  <a:lnTo>
                    <a:pt x="6954" y="3370"/>
                  </a:lnTo>
                  <a:cubicBezTo>
                    <a:pt x="6930" y="3370"/>
                    <a:pt x="6918" y="3382"/>
                    <a:pt x="6894" y="3382"/>
                  </a:cubicBezTo>
                  <a:cubicBezTo>
                    <a:pt x="6883" y="3204"/>
                    <a:pt x="6847" y="3025"/>
                    <a:pt x="6799" y="2858"/>
                  </a:cubicBezTo>
                  <a:cubicBezTo>
                    <a:pt x="6823" y="2858"/>
                    <a:pt x="6835" y="2858"/>
                    <a:pt x="6847" y="2846"/>
                  </a:cubicBezTo>
                  <a:lnTo>
                    <a:pt x="7109" y="2751"/>
                  </a:lnTo>
                  <a:cubicBezTo>
                    <a:pt x="7204" y="2715"/>
                    <a:pt x="7240" y="2620"/>
                    <a:pt x="7204" y="2525"/>
                  </a:cubicBezTo>
                  <a:lnTo>
                    <a:pt x="7097" y="2239"/>
                  </a:lnTo>
                  <a:cubicBezTo>
                    <a:pt x="7068" y="2163"/>
                    <a:pt x="7002" y="2125"/>
                    <a:pt x="6927" y="2125"/>
                  </a:cubicBezTo>
                  <a:cubicBezTo>
                    <a:pt x="6909" y="2125"/>
                    <a:pt x="6890" y="2127"/>
                    <a:pt x="6871" y="2132"/>
                  </a:cubicBezTo>
                  <a:lnTo>
                    <a:pt x="6621" y="2239"/>
                  </a:lnTo>
                  <a:cubicBezTo>
                    <a:pt x="6597" y="2239"/>
                    <a:pt x="6585" y="2251"/>
                    <a:pt x="6573" y="2263"/>
                  </a:cubicBezTo>
                  <a:cubicBezTo>
                    <a:pt x="6466" y="2049"/>
                    <a:pt x="6335" y="1846"/>
                    <a:pt x="6180" y="1668"/>
                  </a:cubicBezTo>
                  <a:cubicBezTo>
                    <a:pt x="6204" y="1656"/>
                    <a:pt x="6216" y="1644"/>
                    <a:pt x="6228" y="1632"/>
                  </a:cubicBezTo>
                  <a:lnTo>
                    <a:pt x="6430" y="1442"/>
                  </a:lnTo>
                  <a:cubicBezTo>
                    <a:pt x="6490" y="1370"/>
                    <a:pt x="6490" y="1263"/>
                    <a:pt x="6430" y="1203"/>
                  </a:cubicBezTo>
                  <a:lnTo>
                    <a:pt x="6204" y="977"/>
                  </a:lnTo>
                  <a:cubicBezTo>
                    <a:pt x="6168" y="941"/>
                    <a:pt x="6124" y="924"/>
                    <a:pt x="6079" y="924"/>
                  </a:cubicBezTo>
                  <a:cubicBezTo>
                    <a:pt x="6034" y="924"/>
                    <a:pt x="5990" y="941"/>
                    <a:pt x="5954" y="977"/>
                  </a:cubicBezTo>
                  <a:lnTo>
                    <a:pt x="5763" y="1168"/>
                  </a:lnTo>
                  <a:cubicBezTo>
                    <a:pt x="5751" y="1180"/>
                    <a:pt x="5740" y="1203"/>
                    <a:pt x="5740" y="1215"/>
                  </a:cubicBezTo>
                  <a:cubicBezTo>
                    <a:pt x="5597" y="1096"/>
                    <a:pt x="5442" y="1001"/>
                    <a:pt x="5287" y="906"/>
                  </a:cubicBezTo>
                  <a:cubicBezTo>
                    <a:pt x="5299" y="894"/>
                    <a:pt x="5311" y="882"/>
                    <a:pt x="5311" y="858"/>
                  </a:cubicBezTo>
                  <a:lnTo>
                    <a:pt x="5430" y="608"/>
                  </a:lnTo>
                  <a:cubicBezTo>
                    <a:pt x="5466" y="525"/>
                    <a:pt x="5430" y="418"/>
                    <a:pt x="5335" y="382"/>
                  </a:cubicBezTo>
                  <a:lnTo>
                    <a:pt x="5049" y="251"/>
                  </a:lnTo>
                  <a:cubicBezTo>
                    <a:pt x="5030" y="243"/>
                    <a:pt x="5010" y="239"/>
                    <a:pt x="4989" y="239"/>
                  </a:cubicBezTo>
                  <a:cubicBezTo>
                    <a:pt x="4920" y="239"/>
                    <a:pt x="4850" y="282"/>
                    <a:pt x="4823" y="346"/>
                  </a:cubicBezTo>
                  <a:lnTo>
                    <a:pt x="4716" y="596"/>
                  </a:lnTo>
                  <a:cubicBezTo>
                    <a:pt x="4704" y="608"/>
                    <a:pt x="4704" y="632"/>
                    <a:pt x="4704" y="644"/>
                  </a:cubicBezTo>
                  <a:cubicBezTo>
                    <a:pt x="4478" y="572"/>
                    <a:pt x="4251" y="525"/>
                    <a:pt x="4025" y="501"/>
                  </a:cubicBezTo>
                  <a:cubicBezTo>
                    <a:pt x="4025" y="489"/>
                    <a:pt x="4025" y="465"/>
                    <a:pt x="4025" y="453"/>
                  </a:cubicBezTo>
                  <a:lnTo>
                    <a:pt x="4025" y="179"/>
                  </a:lnTo>
                  <a:cubicBezTo>
                    <a:pt x="4025" y="84"/>
                    <a:pt x="3954" y="1"/>
                    <a:pt x="3858" y="1"/>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154188" y="3546361"/>
              <a:ext cx="815738" cy="813318"/>
            </a:xfrm>
            <a:custGeom>
              <a:avLst/>
              <a:gdLst/>
              <a:ahLst/>
              <a:cxnLst/>
              <a:rect l="l" t="t" r="r" b="b"/>
              <a:pathLst>
                <a:path w="18873" h="18817" extrusionOk="0">
                  <a:moveTo>
                    <a:pt x="11200" y="3195"/>
                  </a:moveTo>
                  <a:cubicBezTo>
                    <a:pt x="11272" y="3195"/>
                    <a:pt x="11346" y="3206"/>
                    <a:pt x="11419" y="3229"/>
                  </a:cubicBezTo>
                  <a:cubicBezTo>
                    <a:pt x="12824" y="3694"/>
                    <a:pt x="14038" y="4622"/>
                    <a:pt x="14836" y="5861"/>
                  </a:cubicBezTo>
                  <a:cubicBezTo>
                    <a:pt x="15074" y="6230"/>
                    <a:pt x="14931" y="6730"/>
                    <a:pt x="14538" y="6920"/>
                  </a:cubicBezTo>
                  <a:cubicBezTo>
                    <a:pt x="14122" y="7123"/>
                    <a:pt x="13717" y="7313"/>
                    <a:pt x="13300" y="7504"/>
                  </a:cubicBezTo>
                  <a:cubicBezTo>
                    <a:pt x="13197" y="7553"/>
                    <a:pt x="13089" y="7577"/>
                    <a:pt x="12981" y="7577"/>
                  </a:cubicBezTo>
                  <a:cubicBezTo>
                    <a:pt x="12752" y="7577"/>
                    <a:pt x="12529" y="7468"/>
                    <a:pt x="12383" y="7265"/>
                  </a:cubicBezTo>
                  <a:cubicBezTo>
                    <a:pt x="11967" y="6670"/>
                    <a:pt x="11371" y="6218"/>
                    <a:pt x="10693" y="5968"/>
                  </a:cubicBezTo>
                  <a:cubicBezTo>
                    <a:pt x="10359" y="5837"/>
                    <a:pt x="10157" y="5491"/>
                    <a:pt x="10228" y="5146"/>
                  </a:cubicBezTo>
                  <a:cubicBezTo>
                    <a:pt x="10312" y="4694"/>
                    <a:pt x="10395" y="4241"/>
                    <a:pt x="10478" y="3801"/>
                  </a:cubicBezTo>
                  <a:cubicBezTo>
                    <a:pt x="10547" y="3437"/>
                    <a:pt x="10859" y="3195"/>
                    <a:pt x="11200" y="3195"/>
                  </a:cubicBezTo>
                  <a:close/>
                  <a:moveTo>
                    <a:pt x="6244" y="3840"/>
                  </a:moveTo>
                  <a:cubicBezTo>
                    <a:pt x="6517" y="3840"/>
                    <a:pt x="6779" y="3994"/>
                    <a:pt x="6906" y="4265"/>
                  </a:cubicBezTo>
                  <a:cubicBezTo>
                    <a:pt x="7109" y="4670"/>
                    <a:pt x="7299" y="5087"/>
                    <a:pt x="7502" y="5491"/>
                  </a:cubicBezTo>
                  <a:cubicBezTo>
                    <a:pt x="7657" y="5825"/>
                    <a:pt x="7549" y="6206"/>
                    <a:pt x="7252" y="6408"/>
                  </a:cubicBezTo>
                  <a:cubicBezTo>
                    <a:pt x="6656" y="6837"/>
                    <a:pt x="6204" y="7420"/>
                    <a:pt x="5954" y="8099"/>
                  </a:cubicBezTo>
                  <a:cubicBezTo>
                    <a:pt x="5839" y="8402"/>
                    <a:pt x="5559" y="8586"/>
                    <a:pt x="5258" y="8586"/>
                  </a:cubicBezTo>
                  <a:cubicBezTo>
                    <a:pt x="5217" y="8586"/>
                    <a:pt x="5174" y="8582"/>
                    <a:pt x="5132" y="8575"/>
                  </a:cubicBezTo>
                  <a:cubicBezTo>
                    <a:pt x="4680" y="8492"/>
                    <a:pt x="4228" y="8408"/>
                    <a:pt x="3787" y="8325"/>
                  </a:cubicBezTo>
                  <a:cubicBezTo>
                    <a:pt x="3346" y="8242"/>
                    <a:pt x="3085" y="7801"/>
                    <a:pt x="3227" y="7373"/>
                  </a:cubicBezTo>
                  <a:cubicBezTo>
                    <a:pt x="3680" y="5968"/>
                    <a:pt x="4609" y="4765"/>
                    <a:pt x="5847" y="3956"/>
                  </a:cubicBezTo>
                  <a:cubicBezTo>
                    <a:pt x="5972" y="3877"/>
                    <a:pt x="6109" y="3840"/>
                    <a:pt x="6244" y="3840"/>
                  </a:cubicBezTo>
                  <a:close/>
                  <a:moveTo>
                    <a:pt x="9211" y="7035"/>
                  </a:moveTo>
                  <a:cubicBezTo>
                    <a:pt x="9716" y="7035"/>
                    <a:pt x="10226" y="7195"/>
                    <a:pt x="10657" y="7527"/>
                  </a:cubicBezTo>
                  <a:cubicBezTo>
                    <a:pt x="11693" y="8325"/>
                    <a:pt x="11883" y="9813"/>
                    <a:pt x="11086" y="10849"/>
                  </a:cubicBezTo>
                  <a:cubicBezTo>
                    <a:pt x="10620" y="11454"/>
                    <a:pt x="9919" y="11771"/>
                    <a:pt x="9210" y="11771"/>
                  </a:cubicBezTo>
                  <a:cubicBezTo>
                    <a:pt x="8704" y="11771"/>
                    <a:pt x="8195" y="11610"/>
                    <a:pt x="7764" y="11278"/>
                  </a:cubicBezTo>
                  <a:cubicBezTo>
                    <a:pt x="6728" y="10480"/>
                    <a:pt x="6537" y="8992"/>
                    <a:pt x="7335" y="7956"/>
                  </a:cubicBezTo>
                  <a:cubicBezTo>
                    <a:pt x="7801" y="7351"/>
                    <a:pt x="8502" y="7035"/>
                    <a:pt x="9211" y="7035"/>
                  </a:cubicBezTo>
                  <a:close/>
                  <a:moveTo>
                    <a:pt x="13533" y="10220"/>
                  </a:moveTo>
                  <a:cubicBezTo>
                    <a:pt x="13574" y="10220"/>
                    <a:pt x="13615" y="10223"/>
                    <a:pt x="13657" y="10230"/>
                  </a:cubicBezTo>
                  <a:cubicBezTo>
                    <a:pt x="14110" y="10313"/>
                    <a:pt x="14550" y="10409"/>
                    <a:pt x="15003" y="10492"/>
                  </a:cubicBezTo>
                  <a:cubicBezTo>
                    <a:pt x="15431" y="10563"/>
                    <a:pt x="15705" y="11016"/>
                    <a:pt x="15562" y="11433"/>
                  </a:cubicBezTo>
                  <a:cubicBezTo>
                    <a:pt x="15110" y="12838"/>
                    <a:pt x="14181" y="14052"/>
                    <a:pt x="12931" y="14850"/>
                  </a:cubicBezTo>
                  <a:cubicBezTo>
                    <a:pt x="12809" y="14929"/>
                    <a:pt x="12672" y="14966"/>
                    <a:pt x="12537" y="14966"/>
                  </a:cubicBezTo>
                  <a:cubicBezTo>
                    <a:pt x="12264" y="14966"/>
                    <a:pt x="11999" y="14815"/>
                    <a:pt x="11871" y="14552"/>
                  </a:cubicBezTo>
                  <a:cubicBezTo>
                    <a:pt x="11681" y="14135"/>
                    <a:pt x="11478" y="13731"/>
                    <a:pt x="11288" y="13314"/>
                  </a:cubicBezTo>
                  <a:cubicBezTo>
                    <a:pt x="11133" y="12992"/>
                    <a:pt x="11240" y="12599"/>
                    <a:pt x="11538" y="12397"/>
                  </a:cubicBezTo>
                  <a:cubicBezTo>
                    <a:pt x="12121" y="11980"/>
                    <a:pt x="12586" y="11385"/>
                    <a:pt x="12836" y="10706"/>
                  </a:cubicBezTo>
                  <a:cubicBezTo>
                    <a:pt x="12941" y="10412"/>
                    <a:pt x="13222" y="10220"/>
                    <a:pt x="13533" y="10220"/>
                  </a:cubicBezTo>
                  <a:close/>
                  <a:moveTo>
                    <a:pt x="5799" y="11231"/>
                  </a:moveTo>
                  <a:cubicBezTo>
                    <a:pt x="6031" y="11231"/>
                    <a:pt x="6255" y="11343"/>
                    <a:pt x="6394" y="11540"/>
                  </a:cubicBezTo>
                  <a:cubicBezTo>
                    <a:pt x="6823" y="12135"/>
                    <a:pt x="7407" y="12588"/>
                    <a:pt x="8097" y="12849"/>
                  </a:cubicBezTo>
                  <a:cubicBezTo>
                    <a:pt x="8430" y="12969"/>
                    <a:pt x="8633" y="13314"/>
                    <a:pt x="8561" y="13671"/>
                  </a:cubicBezTo>
                  <a:cubicBezTo>
                    <a:pt x="8478" y="14112"/>
                    <a:pt x="8395" y="14564"/>
                    <a:pt x="8311" y="15016"/>
                  </a:cubicBezTo>
                  <a:cubicBezTo>
                    <a:pt x="8243" y="15370"/>
                    <a:pt x="7931" y="15610"/>
                    <a:pt x="7584" y="15610"/>
                  </a:cubicBezTo>
                  <a:cubicBezTo>
                    <a:pt x="7510" y="15610"/>
                    <a:pt x="7434" y="15599"/>
                    <a:pt x="7359" y="15576"/>
                  </a:cubicBezTo>
                  <a:cubicBezTo>
                    <a:pt x="5954" y="15124"/>
                    <a:pt x="4751" y="14195"/>
                    <a:pt x="3954" y="12945"/>
                  </a:cubicBezTo>
                  <a:cubicBezTo>
                    <a:pt x="3704" y="12576"/>
                    <a:pt x="3847" y="12076"/>
                    <a:pt x="4251" y="11885"/>
                  </a:cubicBezTo>
                  <a:cubicBezTo>
                    <a:pt x="4656" y="11695"/>
                    <a:pt x="5073" y="11492"/>
                    <a:pt x="5490" y="11302"/>
                  </a:cubicBezTo>
                  <a:cubicBezTo>
                    <a:pt x="5590" y="11254"/>
                    <a:pt x="5695" y="11231"/>
                    <a:pt x="5799" y="11231"/>
                  </a:cubicBezTo>
                  <a:close/>
                  <a:moveTo>
                    <a:pt x="8666" y="0"/>
                  </a:moveTo>
                  <a:cubicBezTo>
                    <a:pt x="8651" y="0"/>
                    <a:pt x="8636" y="1"/>
                    <a:pt x="8621" y="3"/>
                  </a:cubicBezTo>
                  <a:lnTo>
                    <a:pt x="7823" y="110"/>
                  </a:lnTo>
                  <a:cubicBezTo>
                    <a:pt x="7585" y="146"/>
                    <a:pt x="7407" y="360"/>
                    <a:pt x="7442" y="598"/>
                  </a:cubicBezTo>
                  <a:lnTo>
                    <a:pt x="7537" y="1300"/>
                  </a:lnTo>
                  <a:cubicBezTo>
                    <a:pt x="7537" y="1324"/>
                    <a:pt x="7549" y="1348"/>
                    <a:pt x="7549" y="1372"/>
                  </a:cubicBezTo>
                  <a:cubicBezTo>
                    <a:pt x="7049" y="1491"/>
                    <a:pt x="6561" y="1646"/>
                    <a:pt x="6097" y="1860"/>
                  </a:cubicBezTo>
                  <a:cubicBezTo>
                    <a:pt x="6085" y="1836"/>
                    <a:pt x="6073" y="1812"/>
                    <a:pt x="6061" y="1789"/>
                  </a:cubicBezTo>
                  <a:lnTo>
                    <a:pt x="5716" y="1181"/>
                  </a:lnTo>
                  <a:cubicBezTo>
                    <a:pt x="5636" y="1037"/>
                    <a:pt x="5490" y="957"/>
                    <a:pt x="5339" y="957"/>
                  </a:cubicBezTo>
                  <a:cubicBezTo>
                    <a:pt x="5265" y="957"/>
                    <a:pt x="5190" y="976"/>
                    <a:pt x="5121" y="1015"/>
                  </a:cubicBezTo>
                  <a:lnTo>
                    <a:pt x="4418" y="1408"/>
                  </a:lnTo>
                  <a:cubicBezTo>
                    <a:pt x="4216" y="1527"/>
                    <a:pt x="4144" y="1800"/>
                    <a:pt x="4263" y="2003"/>
                  </a:cubicBezTo>
                  <a:lnTo>
                    <a:pt x="4609" y="2622"/>
                  </a:lnTo>
                  <a:cubicBezTo>
                    <a:pt x="4620" y="2634"/>
                    <a:pt x="4632" y="2658"/>
                    <a:pt x="4644" y="2670"/>
                  </a:cubicBezTo>
                  <a:cubicBezTo>
                    <a:pt x="4204" y="2979"/>
                    <a:pt x="3787" y="3348"/>
                    <a:pt x="3406" y="3753"/>
                  </a:cubicBezTo>
                  <a:cubicBezTo>
                    <a:pt x="3370" y="3694"/>
                    <a:pt x="3335" y="3646"/>
                    <a:pt x="3287" y="3610"/>
                  </a:cubicBezTo>
                  <a:lnTo>
                    <a:pt x="2715" y="3170"/>
                  </a:lnTo>
                  <a:cubicBezTo>
                    <a:pt x="2637" y="3111"/>
                    <a:pt x="2545" y="3082"/>
                    <a:pt x="2453" y="3082"/>
                  </a:cubicBezTo>
                  <a:cubicBezTo>
                    <a:pt x="2322" y="3082"/>
                    <a:pt x="2192" y="3141"/>
                    <a:pt x="2108" y="3253"/>
                  </a:cubicBezTo>
                  <a:lnTo>
                    <a:pt x="1608" y="3896"/>
                  </a:lnTo>
                  <a:cubicBezTo>
                    <a:pt x="1465" y="4086"/>
                    <a:pt x="1501" y="4360"/>
                    <a:pt x="1692" y="4515"/>
                  </a:cubicBezTo>
                  <a:lnTo>
                    <a:pt x="2251" y="4944"/>
                  </a:lnTo>
                  <a:cubicBezTo>
                    <a:pt x="2299" y="4979"/>
                    <a:pt x="2358" y="5015"/>
                    <a:pt x="2418" y="5027"/>
                  </a:cubicBezTo>
                  <a:cubicBezTo>
                    <a:pt x="2168" y="5420"/>
                    <a:pt x="1953" y="5825"/>
                    <a:pt x="1787" y="6242"/>
                  </a:cubicBezTo>
                  <a:cubicBezTo>
                    <a:pt x="1775" y="6242"/>
                    <a:pt x="1751" y="6230"/>
                    <a:pt x="1739" y="6230"/>
                  </a:cubicBezTo>
                  <a:lnTo>
                    <a:pt x="1060" y="6027"/>
                  </a:lnTo>
                  <a:cubicBezTo>
                    <a:pt x="1018" y="6014"/>
                    <a:pt x="976" y="6008"/>
                    <a:pt x="933" y="6008"/>
                  </a:cubicBezTo>
                  <a:cubicBezTo>
                    <a:pt x="748" y="6008"/>
                    <a:pt x="573" y="6129"/>
                    <a:pt x="525" y="6313"/>
                  </a:cubicBezTo>
                  <a:lnTo>
                    <a:pt x="287" y="7087"/>
                  </a:lnTo>
                  <a:cubicBezTo>
                    <a:pt x="215" y="7313"/>
                    <a:pt x="346" y="7563"/>
                    <a:pt x="584" y="7635"/>
                  </a:cubicBezTo>
                  <a:lnTo>
                    <a:pt x="1263" y="7837"/>
                  </a:lnTo>
                  <a:lnTo>
                    <a:pt x="1299" y="7837"/>
                  </a:lnTo>
                  <a:cubicBezTo>
                    <a:pt x="1191" y="8444"/>
                    <a:pt x="1144" y="9039"/>
                    <a:pt x="1156" y="9647"/>
                  </a:cubicBezTo>
                  <a:lnTo>
                    <a:pt x="1108" y="9647"/>
                  </a:lnTo>
                  <a:lnTo>
                    <a:pt x="418" y="9742"/>
                  </a:lnTo>
                  <a:cubicBezTo>
                    <a:pt x="168" y="9766"/>
                    <a:pt x="1" y="9992"/>
                    <a:pt x="37" y="10230"/>
                  </a:cubicBezTo>
                  <a:lnTo>
                    <a:pt x="144" y="11028"/>
                  </a:lnTo>
                  <a:cubicBezTo>
                    <a:pt x="165" y="11244"/>
                    <a:pt x="354" y="11402"/>
                    <a:pt x="567" y="11402"/>
                  </a:cubicBezTo>
                  <a:cubicBezTo>
                    <a:pt x="589" y="11402"/>
                    <a:pt x="610" y="11400"/>
                    <a:pt x="632" y="11397"/>
                  </a:cubicBezTo>
                  <a:lnTo>
                    <a:pt x="1322" y="11314"/>
                  </a:lnTo>
                  <a:cubicBezTo>
                    <a:pt x="1346" y="11302"/>
                    <a:pt x="1358" y="11302"/>
                    <a:pt x="1370" y="11302"/>
                  </a:cubicBezTo>
                  <a:cubicBezTo>
                    <a:pt x="1477" y="11742"/>
                    <a:pt x="1620" y="12183"/>
                    <a:pt x="1799" y="12611"/>
                  </a:cubicBezTo>
                  <a:cubicBezTo>
                    <a:pt x="1787" y="12623"/>
                    <a:pt x="1775" y="12623"/>
                    <a:pt x="1763" y="12635"/>
                  </a:cubicBezTo>
                  <a:lnTo>
                    <a:pt x="1144" y="12969"/>
                  </a:lnTo>
                  <a:cubicBezTo>
                    <a:pt x="930" y="13088"/>
                    <a:pt x="846" y="13350"/>
                    <a:pt x="965" y="13564"/>
                  </a:cubicBezTo>
                  <a:lnTo>
                    <a:pt x="1346" y="14266"/>
                  </a:lnTo>
                  <a:cubicBezTo>
                    <a:pt x="1428" y="14414"/>
                    <a:pt x="1578" y="14499"/>
                    <a:pt x="1733" y="14499"/>
                  </a:cubicBezTo>
                  <a:cubicBezTo>
                    <a:pt x="1804" y="14499"/>
                    <a:pt x="1875" y="14482"/>
                    <a:pt x="1942" y="14445"/>
                  </a:cubicBezTo>
                  <a:lnTo>
                    <a:pt x="2561" y="14112"/>
                  </a:lnTo>
                  <a:cubicBezTo>
                    <a:pt x="2573" y="14100"/>
                    <a:pt x="2596" y="14088"/>
                    <a:pt x="2608" y="14076"/>
                  </a:cubicBezTo>
                  <a:cubicBezTo>
                    <a:pt x="2942" y="14552"/>
                    <a:pt x="3323" y="15004"/>
                    <a:pt x="3763" y="15421"/>
                  </a:cubicBezTo>
                  <a:cubicBezTo>
                    <a:pt x="3751" y="15433"/>
                    <a:pt x="3727" y="15445"/>
                    <a:pt x="3716" y="15469"/>
                  </a:cubicBezTo>
                  <a:lnTo>
                    <a:pt x="3287" y="16017"/>
                  </a:lnTo>
                  <a:cubicBezTo>
                    <a:pt x="3144" y="16219"/>
                    <a:pt x="3180" y="16493"/>
                    <a:pt x="3370" y="16636"/>
                  </a:cubicBezTo>
                  <a:lnTo>
                    <a:pt x="4001" y="17124"/>
                  </a:lnTo>
                  <a:cubicBezTo>
                    <a:pt x="4080" y="17183"/>
                    <a:pt x="4172" y="17211"/>
                    <a:pt x="4265" y="17211"/>
                  </a:cubicBezTo>
                  <a:cubicBezTo>
                    <a:pt x="4397" y="17211"/>
                    <a:pt x="4529" y="17153"/>
                    <a:pt x="4620" y="17040"/>
                  </a:cubicBezTo>
                  <a:lnTo>
                    <a:pt x="5049" y="16481"/>
                  </a:lnTo>
                  <a:cubicBezTo>
                    <a:pt x="5061" y="16469"/>
                    <a:pt x="5073" y="16445"/>
                    <a:pt x="5085" y="16421"/>
                  </a:cubicBezTo>
                  <a:cubicBezTo>
                    <a:pt x="5549" y="16707"/>
                    <a:pt x="6025" y="16945"/>
                    <a:pt x="6514" y="17124"/>
                  </a:cubicBezTo>
                  <a:cubicBezTo>
                    <a:pt x="6502" y="17148"/>
                    <a:pt x="6490" y="17171"/>
                    <a:pt x="6478" y="17195"/>
                  </a:cubicBezTo>
                  <a:lnTo>
                    <a:pt x="6299" y="17874"/>
                  </a:lnTo>
                  <a:cubicBezTo>
                    <a:pt x="6240" y="18112"/>
                    <a:pt x="6383" y="18350"/>
                    <a:pt x="6609" y="18410"/>
                  </a:cubicBezTo>
                  <a:lnTo>
                    <a:pt x="7383" y="18624"/>
                  </a:lnTo>
                  <a:cubicBezTo>
                    <a:pt x="7419" y="18633"/>
                    <a:pt x="7456" y="18638"/>
                    <a:pt x="7492" y="18638"/>
                  </a:cubicBezTo>
                  <a:cubicBezTo>
                    <a:pt x="7690" y="18638"/>
                    <a:pt x="7868" y="18506"/>
                    <a:pt x="7918" y="18314"/>
                  </a:cubicBezTo>
                  <a:lnTo>
                    <a:pt x="8109" y="17624"/>
                  </a:lnTo>
                  <a:cubicBezTo>
                    <a:pt x="8109" y="17600"/>
                    <a:pt x="8121" y="17576"/>
                    <a:pt x="8121" y="17541"/>
                  </a:cubicBezTo>
                  <a:cubicBezTo>
                    <a:pt x="8528" y="17607"/>
                    <a:pt x="8943" y="17643"/>
                    <a:pt x="9354" y="17643"/>
                  </a:cubicBezTo>
                  <a:cubicBezTo>
                    <a:pt x="9459" y="17643"/>
                    <a:pt x="9564" y="17641"/>
                    <a:pt x="9669" y="17636"/>
                  </a:cubicBezTo>
                  <a:cubicBezTo>
                    <a:pt x="9669" y="17671"/>
                    <a:pt x="9669" y="17695"/>
                    <a:pt x="9681" y="17731"/>
                  </a:cubicBezTo>
                  <a:lnTo>
                    <a:pt x="9764" y="18433"/>
                  </a:lnTo>
                  <a:cubicBezTo>
                    <a:pt x="9797" y="18656"/>
                    <a:pt x="9987" y="18817"/>
                    <a:pt x="10207" y="18817"/>
                  </a:cubicBezTo>
                  <a:cubicBezTo>
                    <a:pt x="10222" y="18817"/>
                    <a:pt x="10237" y="18816"/>
                    <a:pt x="10252" y="18814"/>
                  </a:cubicBezTo>
                  <a:lnTo>
                    <a:pt x="11050" y="18707"/>
                  </a:lnTo>
                  <a:cubicBezTo>
                    <a:pt x="11288" y="18672"/>
                    <a:pt x="11455" y="18457"/>
                    <a:pt x="11431" y="18219"/>
                  </a:cubicBezTo>
                  <a:lnTo>
                    <a:pt x="11336" y="17517"/>
                  </a:lnTo>
                  <a:cubicBezTo>
                    <a:pt x="11336" y="17481"/>
                    <a:pt x="11324" y="17445"/>
                    <a:pt x="11312" y="17421"/>
                  </a:cubicBezTo>
                  <a:cubicBezTo>
                    <a:pt x="11812" y="17302"/>
                    <a:pt x="12300" y="17136"/>
                    <a:pt x="12764" y="16921"/>
                  </a:cubicBezTo>
                  <a:cubicBezTo>
                    <a:pt x="12776" y="16957"/>
                    <a:pt x="12788" y="16993"/>
                    <a:pt x="12812" y="17029"/>
                  </a:cubicBezTo>
                  <a:lnTo>
                    <a:pt x="13157" y="17636"/>
                  </a:lnTo>
                  <a:cubicBezTo>
                    <a:pt x="13238" y="17780"/>
                    <a:pt x="13383" y="17860"/>
                    <a:pt x="13535" y="17860"/>
                  </a:cubicBezTo>
                  <a:cubicBezTo>
                    <a:pt x="13608" y="17860"/>
                    <a:pt x="13683" y="17841"/>
                    <a:pt x="13753" y="17802"/>
                  </a:cubicBezTo>
                  <a:lnTo>
                    <a:pt x="14455" y="17398"/>
                  </a:lnTo>
                  <a:cubicBezTo>
                    <a:pt x="14657" y="17279"/>
                    <a:pt x="14729" y="17017"/>
                    <a:pt x="14610" y="16802"/>
                  </a:cubicBezTo>
                  <a:lnTo>
                    <a:pt x="14265" y="16195"/>
                  </a:lnTo>
                  <a:cubicBezTo>
                    <a:pt x="14241" y="16159"/>
                    <a:pt x="14217" y="16124"/>
                    <a:pt x="14193" y="16100"/>
                  </a:cubicBezTo>
                  <a:cubicBezTo>
                    <a:pt x="14622" y="15790"/>
                    <a:pt x="15027" y="15433"/>
                    <a:pt x="15408" y="15040"/>
                  </a:cubicBezTo>
                  <a:cubicBezTo>
                    <a:pt x="15431" y="15064"/>
                    <a:pt x="15455" y="15100"/>
                    <a:pt x="15491" y="15124"/>
                  </a:cubicBezTo>
                  <a:lnTo>
                    <a:pt x="16050" y="15552"/>
                  </a:lnTo>
                  <a:cubicBezTo>
                    <a:pt x="16131" y="15618"/>
                    <a:pt x="16227" y="15649"/>
                    <a:pt x="16322" y="15649"/>
                  </a:cubicBezTo>
                  <a:cubicBezTo>
                    <a:pt x="16451" y="15649"/>
                    <a:pt x="16580" y="15591"/>
                    <a:pt x="16670" y="15481"/>
                  </a:cubicBezTo>
                  <a:lnTo>
                    <a:pt x="17158" y="14838"/>
                  </a:lnTo>
                  <a:cubicBezTo>
                    <a:pt x="17301" y="14647"/>
                    <a:pt x="17265" y="14373"/>
                    <a:pt x="17074" y="14231"/>
                  </a:cubicBezTo>
                  <a:lnTo>
                    <a:pt x="16515" y="13802"/>
                  </a:lnTo>
                  <a:cubicBezTo>
                    <a:pt x="16479" y="13766"/>
                    <a:pt x="16443" y="13754"/>
                    <a:pt x="16408" y="13731"/>
                  </a:cubicBezTo>
                  <a:cubicBezTo>
                    <a:pt x="16646" y="13350"/>
                    <a:pt x="16848" y="12945"/>
                    <a:pt x="17015" y="12528"/>
                  </a:cubicBezTo>
                  <a:cubicBezTo>
                    <a:pt x="17051" y="12552"/>
                    <a:pt x="17086" y="12576"/>
                    <a:pt x="17134" y="12588"/>
                  </a:cubicBezTo>
                  <a:lnTo>
                    <a:pt x="17813" y="12790"/>
                  </a:lnTo>
                  <a:cubicBezTo>
                    <a:pt x="17855" y="12803"/>
                    <a:pt x="17897" y="12809"/>
                    <a:pt x="17940" y="12809"/>
                  </a:cubicBezTo>
                  <a:cubicBezTo>
                    <a:pt x="18125" y="12809"/>
                    <a:pt x="18300" y="12688"/>
                    <a:pt x="18348" y="12504"/>
                  </a:cubicBezTo>
                  <a:lnTo>
                    <a:pt x="18586" y="11730"/>
                  </a:lnTo>
                  <a:cubicBezTo>
                    <a:pt x="18658" y="11504"/>
                    <a:pt x="18527" y="11254"/>
                    <a:pt x="18289" y="11183"/>
                  </a:cubicBezTo>
                  <a:lnTo>
                    <a:pt x="17610" y="10980"/>
                  </a:lnTo>
                  <a:cubicBezTo>
                    <a:pt x="17574" y="10968"/>
                    <a:pt x="17527" y="10968"/>
                    <a:pt x="17479" y="10968"/>
                  </a:cubicBezTo>
                  <a:cubicBezTo>
                    <a:pt x="17598" y="10373"/>
                    <a:pt x="17646" y="9766"/>
                    <a:pt x="17622" y="9159"/>
                  </a:cubicBezTo>
                  <a:lnTo>
                    <a:pt x="17622" y="9159"/>
                  </a:lnTo>
                  <a:cubicBezTo>
                    <a:pt x="17670" y="9170"/>
                    <a:pt x="17717" y="9170"/>
                    <a:pt x="17765" y="9170"/>
                  </a:cubicBezTo>
                  <a:lnTo>
                    <a:pt x="18456" y="9075"/>
                  </a:lnTo>
                  <a:cubicBezTo>
                    <a:pt x="18706" y="9051"/>
                    <a:pt x="18872" y="8825"/>
                    <a:pt x="18837" y="8587"/>
                  </a:cubicBezTo>
                  <a:lnTo>
                    <a:pt x="18729" y="7789"/>
                  </a:lnTo>
                  <a:cubicBezTo>
                    <a:pt x="18708" y="7573"/>
                    <a:pt x="18519" y="7415"/>
                    <a:pt x="18306" y="7415"/>
                  </a:cubicBezTo>
                  <a:cubicBezTo>
                    <a:pt x="18284" y="7415"/>
                    <a:pt x="18263" y="7417"/>
                    <a:pt x="18241" y="7420"/>
                  </a:cubicBezTo>
                  <a:lnTo>
                    <a:pt x="17551" y="7504"/>
                  </a:lnTo>
                  <a:cubicBezTo>
                    <a:pt x="17503" y="7515"/>
                    <a:pt x="17455" y="7527"/>
                    <a:pt x="17420" y="7539"/>
                  </a:cubicBezTo>
                  <a:cubicBezTo>
                    <a:pt x="17313" y="7099"/>
                    <a:pt x="17170" y="6658"/>
                    <a:pt x="16991" y="6230"/>
                  </a:cubicBezTo>
                  <a:cubicBezTo>
                    <a:pt x="17039" y="6218"/>
                    <a:pt x="17074" y="6206"/>
                    <a:pt x="17110" y="6182"/>
                  </a:cubicBezTo>
                  <a:lnTo>
                    <a:pt x="17729" y="5849"/>
                  </a:lnTo>
                  <a:cubicBezTo>
                    <a:pt x="17944" y="5730"/>
                    <a:pt x="18027" y="5468"/>
                    <a:pt x="17908" y="5253"/>
                  </a:cubicBezTo>
                  <a:lnTo>
                    <a:pt x="17527" y="4551"/>
                  </a:lnTo>
                  <a:cubicBezTo>
                    <a:pt x="17445" y="4403"/>
                    <a:pt x="17295" y="4318"/>
                    <a:pt x="17140" y="4318"/>
                  </a:cubicBezTo>
                  <a:cubicBezTo>
                    <a:pt x="17070" y="4318"/>
                    <a:pt x="16998" y="4335"/>
                    <a:pt x="16932" y="4372"/>
                  </a:cubicBezTo>
                  <a:lnTo>
                    <a:pt x="16312" y="4706"/>
                  </a:lnTo>
                  <a:cubicBezTo>
                    <a:pt x="16277" y="4729"/>
                    <a:pt x="16241" y="4753"/>
                    <a:pt x="16217" y="4777"/>
                  </a:cubicBezTo>
                  <a:cubicBezTo>
                    <a:pt x="15884" y="4301"/>
                    <a:pt x="15503" y="3848"/>
                    <a:pt x="15074" y="3432"/>
                  </a:cubicBezTo>
                  <a:cubicBezTo>
                    <a:pt x="15098" y="3408"/>
                    <a:pt x="15134" y="3384"/>
                    <a:pt x="15157" y="3348"/>
                  </a:cubicBezTo>
                  <a:lnTo>
                    <a:pt x="15586" y="2789"/>
                  </a:lnTo>
                  <a:cubicBezTo>
                    <a:pt x="15729" y="2598"/>
                    <a:pt x="15693" y="2324"/>
                    <a:pt x="15503" y="2181"/>
                  </a:cubicBezTo>
                  <a:lnTo>
                    <a:pt x="14872" y="1693"/>
                  </a:lnTo>
                  <a:cubicBezTo>
                    <a:pt x="14791" y="1628"/>
                    <a:pt x="14696" y="1596"/>
                    <a:pt x="14601" y="1596"/>
                  </a:cubicBezTo>
                  <a:cubicBezTo>
                    <a:pt x="14471" y="1596"/>
                    <a:pt x="14342" y="1655"/>
                    <a:pt x="14253" y="1765"/>
                  </a:cubicBezTo>
                  <a:lnTo>
                    <a:pt x="13824" y="2324"/>
                  </a:lnTo>
                  <a:cubicBezTo>
                    <a:pt x="13800" y="2360"/>
                    <a:pt x="13788" y="2396"/>
                    <a:pt x="13764" y="2420"/>
                  </a:cubicBezTo>
                  <a:cubicBezTo>
                    <a:pt x="13312" y="2134"/>
                    <a:pt x="12836" y="1908"/>
                    <a:pt x="12348" y="1717"/>
                  </a:cubicBezTo>
                  <a:cubicBezTo>
                    <a:pt x="12371" y="1681"/>
                    <a:pt x="12383" y="1658"/>
                    <a:pt x="12395" y="1622"/>
                  </a:cubicBezTo>
                  <a:lnTo>
                    <a:pt x="12574" y="943"/>
                  </a:lnTo>
                  <a:cubicBezTo>
                    <a:pt x="12633" y="705"/>
                    <a:pt x="12490" y="467"/>
                    <a:pt x="12264" y="407"/>
                  </a:cubicBezTo>
                  <a:lnTo>
                    <a:pt x="11490" y="193"/>
                  </a:lnTo>
                  <a:cubicBezTo>
                    <a:pt x="11454" y="184"/>
                    <a:pt x="11417" y="180"/>
                    <a:pt x="11381" y="180"/>
                  </a:cubicBezTo>
                  <a:cubicBezTo>
                    <a:pt x="11183" y="180"/>
                    <a:pt x="11005" y="311"/>
                    <a:pt x="10955" y="503"/>
                  </a:cubicBezTo>
                  <a:lnTo>
                    <a:pt x="10764" y="1181"/>
                  </a:lnTo>
                  <a:cubicBezTo>
                    <a:pt x="10764" y="1217"/>
                    <a:pt x="10752" y="1253"/>
                    <a:pt x="10752" y="1277"/>
                  </a:cubicBezTo>
                  <a:cubicBezTo>
                    <a:pt x="10304" y="1204"/>
                    <a:pt x="9847" y="1167"/>
                    <a:pt x="9397" y="1167"/>
                  </a:cubicBezTo>
                  <a:cubicBezTo>
                    <a:pt x="9333" y="1167"/>
                    <a:pt x="9268" y="1168"/>
                    <a:pt x="9204" y="1169"/>
                  </a:cubicBezTo>
                  <a:cubicBezTo>
                    <a:pt x="9204" y="1146"/>
                    <a:pt x="9204" y="1110"/>
                    <a:pt x="9192" y="1086"/>
                  </a:cubicBezTo>
                  <a:lnTo>
                    <a:pt x="9109" y="384"/>
                  </a:lnTo>
                  <a:cubicBezTo>
                    <a:pt x="9076" y="161"/>
                    <a:pt x="8886" y="0"/>
                    <a:pt x="866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8913" y="2638726"/>
              <a:ext cx="610447" cy="599751"/>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39150" y="4605944"/>
              <a:ext cx="1040016" cy="1021794"/>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a:off x="1466738" y="3767624"/>
              <a:ext cx="121975" cy="1375640"/>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a:off x="5202" y="3311310"/>
              <a:ext cx="1150832"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1000141" y="3235697"/>
              <a:ext cx="658007" cy="734657"/>
              <a:chOff x="1000141" y="3235697"/>
              <a:chExt cx="658007" cy="734657"/>
            </a:xfrm>
          </p:grpSpPr>
          <p:sp>
            <p:nvSpPr>
              <p:cNvPr id="22" name="Google Shape;22;p2"/>
              <p:cNvSpPr/>
              <p:nvPr/>
            </p:nvSpPr>
            <p:spPr>
              <a:xfrm rot="10800000">
                <a:off x="1035614" y="3301545"/>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a:off x="1392119" y="3899321"/>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1000141" y="3235697"/>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rot="10800000">
              <a:off x="10" y="2319687"/>
              <a:ext cx="842543" cy="1012261"/>
              <a:chOff x="4910125" y="3264927"/>
              <a:chExt cx="487498" cy="585698"/>
            </a:xfrm>
          </p:grpSpPr>
          <p:sp>
            <p:nvSpPr>
              <p:cNvPr id="26" name="Google Shape;26;p2"/>
              <p:cNvSpPr/>
              <p:nvPr/>
            </p:nvSpPr>
            <p:spPr>
              <a:xfrm>
                <a:off x="4950311" y="3264927"/>
                <a:ext cx="70575" cy="277946"/>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200657" y="3736300"/>
                <a:ext cx="196966" cy="705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944650" y="3445500"/>
                <a:ext cx="325675" cy="367025"/>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910125" y="3425550"/>
                <a:ext cx="153925" cy="41100"/>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249750" y="3697025"/>
                <a:ext cx="41100" cy="153600"/>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 name="Google Shape;31;p2"/>
          <p:cNvGrpSpPr/>
          <p:nvPr/>
        </p:nvGrpSpPr>
        <p:grpSpPr>
          <a:xfrm>
            <a:off x="7713234" y="-113"/>
            <a:ext cx="1659125" cy="5143378"/>
            <a:chOff x="4907150" y="2746600"/>
            <a:chExt cx="959975" cy="2975975"/>
          </a:xfrm>
        </p:grpSpPr>
        <p:sp>
          <p:nvSpPr>
            <p:cNvPr id="32" name="Google Shape;32;p2"/>
            <p:cNvSpPr/>
            <p:nvPr/>
          </p:nvSpPr>
          <p:spPr>
            <a:xfrm>
              <a:off x="5295300" y="4336075"/>
              <a:ext cx="217000" cy="82175"/>
            </a:xfrm>
            <a:custGeom>
              <a:avLst/>
              <a:gdLst/>
              <a:ahLst/>
              <a:cxnLst/>
              <a:rect l="l" t="t" r="r" b="b"/>
              <a:pathLst>
                <a:path w="8680" h="3287" extrusionOk="0">
                  <a:moveTo>
                    <a:pt x="0" y="1"/>
                  </a:moveTo>
                  <a:lnTo>
                    <a:pt x="0" y="3287"/>
                  </a:lnTo>
                  <a:lnTo>
                    <a:pt x="8680" y="3287"/>
                  </a:lnTo>
                  <a:lnTo>
                    <a:pt x="8680" y="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998225" y="4350075"/>
              <a:ext cx="291425" cy="54200"/>
            </a:xfrm>
            <a:custGeom>
              <a:avLst/>
              <a:gdLst/>
              <a:ahLst/>
              <a:cxnLst/>
              <a:rect l="l" t="t" r="r" b="b"/>
              <a:pathLst>
                <a:path w="11657" h="2168" extrusionOk="0">
                  <a:moveTo>
                    <a:pt x="1" y="0"/>
                  </a:moveTo>
                  <a:lnTo>
                    <a:pt x="1" y="2167"/>
                  </a:lnTo>
                  <a:lnTo>
                    <a:pt x="11657" y="2167"/>
                  </a:lnTo>
                  <a:lnTo>
                    <a:pt x="11657"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277125" y="4305725"/>
              <a:ext cx="36350" cy="142900"/>
            </a:xfrm>
            <a:custGeom>
              <a:avLst/>
              <a:gdLst/>
              <a:ahLst/>
              <a:cxnLst/>
              <a:rect l="l" t="t" r="r" b="b"/>
              <a:pathLst>
                <a:path w="1454" h="5716" extrusionOk="0">
                  <a:moveTo>
                    <a:pt x="727" y="0"/>
                  </a:moveTo>
                  <a:cubicBezTo>
                    <a:pt x="334" y="0"/>
                    <a:pt x="1" y="334"/>
                    <a:pt x="1" y="727"/>
                  </a:cubicBezTo>
                  <a:lnTo>
                    <a:pt x="1" y="4989"/>
                  </a:lnTo>
                  <a:cubicBezTo>
                    <a:pt x="1" y="5382"/>
                    <a:pt x="334" y="5715"/>
                    <a:pt x="727" y="5715"/>
                  </a:cubicBezTo>
                  <a:cubicBezTo>
                    <a:pt x="1132" y="5715"/>
                    <a:pt x="1453" y="5382"/>
                    <a:pt x="1453" y="4989"/>
                  </a:cubicBezTo>
                  <a:lnTo>
                    <a:pt x="1453" y="727"/>
                  </a:lnTo>
                  <a:cubicBezTo>
                    <a:pt x="1453" y="334"/>
                    <a:pt x="1132" y="0"/>
                    <a:pt x="727" y="0"/>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208675" y="3222850"/>
              <a:ext cx="184875" cy="184875"/>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69075" y="2849575"/>
              <a:ext cx="329825" cy="323875"/>
            </a:xfrm>
            <a:custGeom>
              <a:avLst/>
              <a:gdLst/>
              <a:ahLst/>
              <a:cxnLst/>
              <a:rect l="l" t="t" r="r" b="b"/>
              <a:pathLst>
                <a:path w="13193" h="12955" extrusionOk="0">
                  <a:moveTo>
                    <a:pt x="6597" y="918"/>
                  </a:moveTo>
                  <a:cubicBezTo>
                    <a:pt x="9728" y="918"/>
                    <a:pt x="12264" y="3406"/>
                    <a:pt x="12264" y="6478"/>
                  </a:cubicBezTo>
                  <a:cubicBezTo>
                    <a:pt x="12264" y="9550"/>
                    <a:pt x="9728" y="12038"/>
                    <a:pt x="6597" y="12038"/>
                  </a:cubicBezTo>
                  <a:cubicBezTo>
                    <a:pt x="3465" y="12038"/>
                    <a:pt x="941" y="9550"/>
                    <a:pt x="941" y="6478"/>
                  </a:cubicBezTo>
                  <a:cubicBezTo>
                    <a:pt x="941" y="3406"/>
                    <a:pt x="3465" y="918"/>
                    <a:pt x="6597" y="918"/>
                  </a:cubicBezTo>
                  <a:close/>
                  <a:moveTo>
                    <a:pt x="6597" y="1"/>
                  </a:moveTo>
                  <a:cubicBezTo>
                    <a:pt x="2953" y="1"/>
                    <a:pt x="0" y="2894"/>
                    <a:pt x="0" y="6478"/>
                  </a:cubicBezTo>
                  <a:cubicBezTo>
                    <a:pt x="0" y="10050"/>
                    <a:pt x="2953" y="12955"/>
                    <a:pt x="6597" y="12955"/>
                  </a:cubicBezTo>
                  <a:cubicBezTo>
                    <a:pt x="10240" y="12955"/>
                    <a:pt x="13193" y="10050"/>
                    <a:pt x="13193" y="6478"/>
                  </a:cubicBezTo>
                  <a:cubicBezTo>
                    <a:pt x="13193" y="2894"/>
                    <a:pt x="10240" y="1"/>
                    <a:pt x="659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183075" y="2961200"/>
              <a:ext cx="102125" cy="100350"/>
            </a:xfrm>
            <a:custGeom>
              <a:avLst/>
              <a:gdLst/>
              <a:ahLst/>
              <a:cxnLst/>
              <a:rect l="l" t="t" r="r" b="b"/>
              <a:pathLst>
                <a:path w="4085" h="4014" extrusionOk="0">
                  <a:moveTo>
                    <a:pt x="2037" y="668"/>
                  </a:moveTo>
                  <a:cubicBezTo>
                    <a:pt x="2787" y="668"/>
                    <a:pt x="3406" y="1275"/>
                    <a:pt x="3406" y="2013"/>
                  </a:cubicBezTo>
                  <a:cubicBezTo>
                    <a:pt x="3406" y="2751"/>
                    <a:pt x="2787" y="3346"/>
                    <a:pt x="2037" y="3346"/>
                  </a:cubicBezTo>
                  <a:cubicBezTo>
                    <a:pt x="1286" y="3346"/>
                    <a:pt x="667" y="2751"/>
                    <a:pt x="667" y="2013"/>
                  </a:cubicBezTo>
                  <a:cubicBezTo>
                    <a:pt x="667" y="1275"/>
                    <a:pt x="1286" y="668"/>
                    <a:pt x="2037" y="668"/>
                  </a:cubicBezTo>
                  <a:close/>
                  <a:moveTo>
                    <a:pt x="2037" y="1"/>
                  </a:moveTo>
                  <a:cubicBezTo>
                    <a:pt x="905" y="1"/>
                    <a:pt x="1" y="906"/>
                    <a:pt x="1" y="2013"/>
                  </a:cubicBezTo>
                  <a:cubicBezTo>
                    <a:pt x="1" y="3120"/>
                    <a:pt x="905" y="4013"/>
                    <a:pt x="2037" y="4013"/>
                  </a:cubicBezTo>
                  <a:cubicBezTo>
                    <a:pt x="3168" y="4013"/>
                    <a:pt x="4084" y="3120"/>
                    <a:pt x="4084" y="2013"/>
                  </a:cubicBezTo>
                  <a:cubicBezTo>
                    <a:pt x="4084" y="906"/>
                    <a:pt x="3168" y="1"/>
                    <a:pt x="203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217900" y="2825475"/>
              <a:ext cx="33650" cy="31275"/>
            </a:xfrm>
            <a:custGeom>
              <a:avLst/>
              <a:gdLst/>
              <a:ahLst/>
              <a:cxnLst/>
              <a:rect l="l" t="t" r="r" b="b"/>
              <a:pathLst>
                <a:path w="1346" h="1251" extrusionOk="0">
                  <a:moveTo>
                    <a:pt x="346" y="1"/>
                  </a:moveTo>
                  <a:cubicBezTo>
                    <a:pt x="155" y="1"/>
                    <a:pt x="1" y="155"/>
                    <a:pt x="1" y="346"/>
                  </a:cubicBezTo>
                  <a:lnTo>
                    <a:pt x="1" y="894"/>
                  </a:lnTo>
                  <a:cubicBezTo>
                    <a:pt x="1" y="1096"/>
                    <a:pt x="155" y="1251"/>
                    <a:pt x="346" y="1251"/>
                  </a:cubicBezTo>
                  <a:lnTo>
                    <a:pt x="1001" y="1251"/>
                  </a:lnTo>
                  <a:cubicBezTo>
                    <a:pt x="1191" y="1251"/>
                    <a:pt x="1346" y="1096"/>
                    <a:pt x="1346" y="894"/>
                  </a:cubicBezTo>
                  <a:lnTo>
                    <a:pt x="1346" y="346"/>
                  </a:lnTo>
                  <a:cubicBezTo>
                    <a:pt x="1346" y="155"/>
                    <a:pt x="1191" y="1"/>
                    <a:pt x="100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217900" y="3165400"/>
              <a:ext cx="33650" cy="30975"/>
            </a:xfrm>
            <a:custGeom>
              <a:avLst/>
              <a:gdLst/>
              <a:ahLst/>
              <a:cxnLst/>
              <a:rect l="l" t="t" r="r" b="b"/>
              <a:pathLst>
                <a:path w="1346" h="1239" extrusionOk="0">
                  <a:moveTo>
                    <a:pt x="346" y="0"/>
                  </a:moveTo>
                  <a:cubicBezTo>
                    <a:pt x="155" y="0"/>
                    <a:pt x="1" y="155"/>
                    <a:pt x="1" y="346"/>
                  </a:cubicBezTo>
                  <a:lnTo>
                    <a:pt x="1" y="893"/>
                  </a:lnTo>
                  <a:cubicBezTo>
                    <a:pt x="1" y="1084"/>
                    <a:pt x="155" y="1239"/>
                    <a:pt x="346" y="1239"/>
                  </a:cubicBezTo>
                  <a:lnTo>
                    <a:pt x="1001" y="1239"/>
                  </a:lnTo>
                  <a:cubicBezTo>
                    <a:pt x="1191" y="1239"/>
                    <a:pt x="1346" y="1084"/>
                    <a:pt x="1346" y="893"/>
                  </a:cubicBezTo>
                  <a:lnTo>
                    <a:pt x="1346" y="346"/>
                  </a:lnTo>
                  <a:cubicBezTo>
                    <a:pt x="1346" y="155"/>
                    <a:pt x="1191" y="0"/>
                    <a:pt x="100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392025" y="2994550"/>
              <a:ext cx="31575" cy="33050"/>
            </a:xfrm>
            <a:custGeom>
              <a:avLst/>
              <a:gdLst/>
              <a:ahLst/>
              <a:cxnLst/>
              <a:rect l="l" t="t" r="r" b="b"/>
              <a:pathLst>
                <a:path w="1263" h="1322" extrusionOk="0">
                  <a:moveTo>
                    <a:pt x="346" y="0"/>
                  </a:moveTo>
                  <a:cubicBezTo>
                    <a:pt x="156" y="0"/>
                    <a:pt x="1" y="155"/>
                    <a:pt x="1" y="346"/>
                  </a:cubicBezTo>
                  <a:lnTo>
                    <a:pt x="1" y="965"/>
                  </a:lnTo>
                  <a:cubicBezTo>
                    <a:pt x="1" y="1167"/>
                    <a:pt x="156" y="1322"/>
                    <a:pt x="346" y="1322"/>
                  </a:cubicBezTo>
                  <a:lnTo>
                    <a:pt x="918" y="1322"/>
                  </a:lnTo>
                  <a:cubicBezTo>
                    <a:pt x="1108" y="1322"/>
                    <a:pt x="1263" y="1167"/>
                    <a:pt x="1263" y="965"/>
                  </a:cubicBezTo>
                  <a:lnTo>
                    <a:pt x="1263" y="346"/>
                  </a:lnTo>
                  <a:cubicBezTo>
                    <a:pt x="1263" y="155"/>
                    <a:pt x="1108" y="0"/>
                    <a:pt x="91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045850" y="2994550"/>
              <a:ext cx="31875" cy="33050"/>
            </a:xfrm>
            <a:custGeom>
              <a:avLst/>
              <a:gdLst/>
              <a:ahLst/>
              <a:cxnLst/>
              <a:rect l="l" t="t" r="r" b="b"/>
              <a:pathLst>
                <a:path w="1275" h="1322" extrusionOk="0">
                  <a:moveTo>
                    <a:pt x="358" y="0"/>
                  </a:moveTo>
                  <a:cubicBezTo>
                    <a:pt x="156" y="0"/>
                    <a:pt x="1" y="155"/>
                    <a:pt x="1" y="346"/>
                  </a:cubicBezTo>
                  <a:lnTo>
                    <a:pt x="1" y="965"/>
                  </a:lnTo>
                  <a:cubicBezTo>
                    <a:pt x="1" y="1167"/>
                    <a:pt x="156" y="1322"/>
                    <a:pt x="358" y="1322"/>
                  </a:cubicBezTo>
                  <a:lnTo>
                    <a:pt x="918" y="1322"/>
                  </a:lnTo>
                  <a:cubicBezTo>
                    <a:pt x="1120" y="1322"/>
                    <a:pt x="1275" y="1167"/>
                    <a:pt x="1275" y="965"/>
                  </a:cubicBezTo>
                  <a:lnTo>
                    <a:pt x="1275" y="346"/>
                  </a:lnTo>
                  <a:cubicBezTo>
                    <a:pt x="1275" y="155"/>
                    <a:pt x="1120" y="0"/>
                    <a:pt x="91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36975" y="3112050"/>
              <a:ext cx="40200" cy="38275"/>
            </a:xfrm>
            <a:custGeom>
              <a:avLst/>
              <a:gdLst/>
              <a:ahLst/>
              <a:cxnLst/>
              <a:rect l="l" t="t" r="r" b="b"/>
              <a:pathLst>
                <a:path w="1608" h="1531" extrusionOk="0">
                  <a:moveTo>
                    <a:pt x="832" y="0"/>
                  </a:moveTo>
                  <a:cubicBezTo>
                    <a:pt x="744" y="0"/>
                    <a:pt x="655" y="33"/>
                    <a:pt x="583" y="99"/>
                  </a:cubicBezTo>
                  <a:lnTo>
                    <a:pt x="131" y="539"/>
                  </a:lnTo>
                  <a:cubicBezTo>
                    <a:pt x="0" y="682"/>
                    <a:pt x="0" y="896"/>
                    <a:pt x="131" y="1039"/>
                  </a:cubicBezTo>
                  <a:lnTo>
                    <a:pt x="536" y="1432"/>
                  </a:lnTo>
                  <a:cubicBezTo>
                    <a:pt x="601" y="1498"/>
                    <a:pt x="688" y="1530"/>
                    <a:pt x="775" y="1530"/>
                  </a:cubicBezTo>
                  <a:cubicBezTo>
                    <a:pt x="863" y="1530"/>
                    <a:pt x="953" y="1498"/>
                    <a:pt x="1024" y="1432"/>
                  </a:cubicBezTo>
                  <a:lnTo>
                    <a:pt x="1476" y="980"/>
                  </a:lnTo>
                  <a:cubicBezTo>
                    <a:pt x="1607" y="849"/>
                    <a:pt x="1607" y="622"/>
                    <a:pt x="1476" y="491"/>
                  </a:cubicBezTo>
                  <a:lnTo>
                    <a:pt x="1072" y="99"/>
                  </a:lnTo>
                  <a:cubicBezTo>
                    <a:pt x="1006" y="33"/>
                    <a:pt x="920" y="0"/>
                    <a:pt x="83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092300" y="2871625"/>
              <a:ext cx="40500" cy="38475"/>
            </a:xfrm>
            <a:custGeom>
              <a:avLst/>
              <a:gdLst/>
              <a:ahLst/>
              <a:cxnLst/>
              <a:rect l="l" t="t" r="r" b="b"/>
              <a:pathLst>
                <a:path w="1620" h="1539" extrusionOk="0">
                  <a:moveTo>
                    <a:pt x="834" y="0"/>
                  </a:moveTo>
                  <a:cubicBezTo>
                    <a:pt x="747" y="0"/>
                    <a:pt x="661" y="36"/>
                    <a:pt x="595" y="107"/>
                  </a:cubicBezTo>
                  <a:lnTo>
                    <a:pt x="131" y="548"/>
                  </a:lnTo>
                  <a:cubicBezTo>
                    <a:pt x="0" y="679"/>
                    <a:pt x="0" y="905"/>
                    <a:pt x="131" y="1048"/>
                  </a:cubicBezTo>
                  <a:lnTo>
                    <a:pt x="536" y="1441"/>
                  </a:lnTo>
                  <a:cubicBezTo>
                    <a:pt x="601" y="1506"/>
                    <a:pt x="691" y="1539"/>
                    <a:pt x="780" y="1539"/>
                  </a:cubicBezTo>
                  <a:cubicBezTo>
                    <a:pt x="869" y="1539"/>
                    <a:pt x="959" y="1506"/>
                    <a:pt x="1024" y="1441"/>
                  </a:cubicBezTo>
                  <a:lnTo>
                    <a:pt x="1477" y="988"/>
                  </a:lnTo>
                  <a:cubicBezTo>
                    <a:pt x="1619" y="857"/>
                    <a:pt x="1619" y="631"/>
                    <a:pt x="1477" y="500"/>
                  </a:cubicBezTo>
                  <a:lnTo>
                    <a:pt x="1072" y="107"/>
                  </a:lnTo>
                  <a:cubicBezTo>
                    <a:pt x="1006" y="36"/>
                    <a:pt x="920" y="0"/>
                    <a:pt x="83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092300" y="3112050"/>
              <a:ext cx="40500" cy="38275"/>
            </a:xfrm>
            <a:custGeom>
              <a:avLst/>
              <a:gdLst/>
              <a:ahLst/>
              <a:cxnLst/>
              <a:rect l="l" t="t" r="r" b="b"/>
              <a:pathLst>
                <a:path w="1620" h="1531" extrusionOk="0">
                  <a:moveTo>
                    <a:pt x="780" y="0"/>
                  </a:moveTo>
                  <a:cubicBezTo>
                    <a:pt x="691" y="0"/>
                    <a:pt x="601" y="33"/>
                    <a:pt x="536" y="99"/>
                  </a:cubicBezTo>
                  <a:lnTo>
                    <a:pt x="131" y="491"/>
                  </a:lnTo>
                  <a:cubicBezTo>
                    <a:pt x="0" y="622"/>
                    <a:pt x="0" y="849"/>
                    <a:pt x="131" y="980"/>
                  </a:cubicBezTo>
                  <a:lnTo>
                    <a:pt x="595" y="1432"/>
                  </a:lnTo>
                  <a:cubicBezTo>
                    <a:pt x="661" y="1498"/>
                    <a:pt x="747" y="1530"/>
                    <a:pt x="834" y="1530"/>
                  </a:cubicBezTo>
                  <a:cubicBezTo>
                    <a:pt x="920" y="1530"/>
                    <a:pt x="1006" y="1498"/>
                    <a:pt x="1072" y="1432"/>
                  </a:cubicBezTo>
                  <a:lnTo>
                    <a:pt x="1477" y="1039"/>
                  </a:lnTo>
                  <a:cubicBezTo>
                    <a:pt x="1619" y="896"/>
                    <a:pt x="1619" y="682"/>
                    <a:pt x="1477" y="539"/>
                  </a:cubicBezTo>
                  <a:lnTo>
                    <a:pt x="1024" y="99"/>
                  </a:lnTo>
                  <a:cubicBezTo>
                    <a:pt x="959" y="33"/>
                    <a:pt x="869" y="0"/>
                    <a:pt x="780"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336975" y="2871625"/>
              <a:ext cx="40200" cy="38475"/>
            </a:xfrm>
            <a:custGeom>
              <a:avLst/>
              <a:gdLst/>
              <a:ahLst/>
              <a:cxnLst/>
              <a:rect l="l" t="t" r="r" b="b"/>
              <a:pathLst>
                <a:path w="1608" h="1539" extrusionOk="0">
                  <a:moveTo>
                    <a:pt x="775" y="0"/>
                  </a:moveTo>
                  <a:cubicBezTo>
                    <a:pt x="688" y="0"/>
                    <a:pt x="601" y="36"/>
                    <a:pt x="536" y="107"/>
                  </a:cubicBezTo>
                  <a:lnTo>
                    <a:pt x="131" y="500"/>
                  </a:lnTo>
                  <a:cubicBezTo>
                    <a:pt x="0" y="631"/>
                    <a:pt x="0" y="857"/>
                    <a:pt x="131" y="988"/>
                  </a:cubicBezTo>
                  <a:lnTo>
                    <a:pt x="583" y="1441"/>
                  </a:lnTo>
                  <a:cubicBezTo>
                    <a:pt x="655" y="1506"/>
                    <a:pt x="744" y="1539"/>
                    <a:pt x="832" y="1539"/>
                  </a:cubicBezTo>
                  <a:cubicBezTo>
                    <a:pt x="920" y="1539"/>
                    <a:pt x="1006" y="1506"/>
                    <a:pt x="1072" y="1441"/>
                  </a:cubicBezTo>
                  <a:lnTo>
                    <a:pt x="1476" y="1048"/>
                  </a:lnTo>
                  <a:cubicBezTo>
                    <a:pt x="1607" y="905"/>
                    <a:pt x="1607" y="679"/>
                    <a:pt x="1476" y="548"/>
                  </a:cubicBezTo>
                  <a:lnTo>
                    <a:pt x="1024" y="107"/>
                  </a:lnTo>
                  <a:cubicBezTo>
                    <a:pt x="953" y="36"/>
                    <a:pt x="863" y="0"/>
                    <a:pt x="775"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053900" y="3053150"/>
              <a:ext cx="38725" cy="36975"/>
            </a:xfrm>
            <a:custGeom>
              <a:avLst/>
              <a:gdLst/>
              <a:ahLst/>
              <a:cxnLst/>
              <a:rect l="l" t="t" r="r" b="b"/>
              <a:pathLst>
                <a:path w="1549" h="1479" extrusionOk="0">
                  <a:moveTo>
                    <a:pt x="930" y="0"/>
                  </a:moveTo>
                  <a:cubicBezTo>
                    <a:pt x="886" y="0"/>
                    <a:pt x="841" y="8"/>
                    <a:pt x="798" y="26"/>
                  </a:cubicBezTo>
                  <a:lnTo>
                    <a:pt x="274" y="216"/>
                  </a:lnTo>
                  <a:cubicBezTo>
                    <a:pt x="84" y="288"/>
                    <a:pt x="0" y="490"/>
                    <a:pt x="72" y="669"/>
                  </a:cubicBezTo>
                  <a:lnTo>
                    <a:pt x="298" y="1252"/>
                  </a:lnTo>
                  <a:cubicBezTo>
                    <a:pt x="353" y="1390"/>
                    <a:pt x="479" y="1478"/>
                    <a:pt x="616" y="1478"/>
                  </a:cubicBezTo>
                  <a:cubicBezTo>
                    <a:pt x="657" y="1478"/>
                    <a:pt x="698" y="1471"/>
                    <a:pt x="738" y="1454"/>
                  </a:cubicBezTo>
                  <a:lnTo>
                    <a:pt x="1274" y="1252"/>
                  </a:lnTo>
                  <a:cubicBezTo>
                    <a:pt x="1453" y="1192"/>
                    <a:pt x="1548" y="990"/>
                    <a:pt x="1477" y="800"/>
                  </a:cubicBezTo>
                  <a:lnTo>
                    <a:pt x="1250" y="216"/>
                  </a:lnTo>
                  <a:cubicBezTo>
                    <a:pt x="1196" y="81"/>
                    <a:pt x="1067" y="0"/>
                    <a:pt x="930"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376850" y="2931850"/>
              <a:ext cx="38725" cy="37000"/>
            </a:xfrm>
            <a:custGeom>
              <a:avLst/>
              <a:gdLst/>
              <a:ahLst/>
              <a:cxnLst/>
              <a:rect l="l" t="t" r="r" b="b"/>
              <a:pathLst>
                <a:path w="1549" h="1480" extrusionOk="0">
                  <a:moveTo>
                    <a:pt x="928" y="1"/>
                  </a:moveTo>
                  <a:cubicBezTo>
                    <a:pt x="888" y="1"/>
                    <a:pt x="849" y="7"/>
                    <a:pt x="810" y="20"/>
                  </a:cubicBezTo>
                  <a:lnTo>
                    <a:pt x="274" y="222"/>
                  </a:lnTo>
                  <a:cubicBezTo>
                    <a:pt x="96" y="294"/>
                    <a:pt x="1" y="496"/>
                    <a:pt x="72" y="675"/>
                  </a:cubicBezTo>
                  <a:lnTo>
                    <a:pt x="298" y="1258"/>
                  </a:lnTo>
                  <a:cubicBezTo>
                    <a:pt x="354" y="1398"/>
                    <a:pt x="491" y="1480"/>
                    <a:pt x="633" y="1480"/>
                  </a:cubicBezTo>
                  <a:cubicBezTo>
                    <a:pt x="672" y="1480"/>
                    <a:pt x="712" y="1473"/>
                    <a:pt x="751" y="1461"/>
                  </a:cubicBezTo>
                  <a:lnTo>
                    <a:pt x="1286" y="1258"/>
                  </a:lnTo>
                  <a:cubicBezTo>
                    <a:pt x="1465" y="1187"/>
                    <a:pt x="1548" y="984"/>
                    <a:pt x="1477" y="806"/>
                  </a:cubicBezTo>
                  <a:lnTo>
                    <a:pt x="1251" y="222"/>
                  </a:lnTo>
                  <a:cubicBezTo>
                    <a:pt x="1204" y="82"/>
                    <a:pt x="1070" y="1"/>
                    <a:pt x="92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055675" y="2926650"/>
              <a:ext cx="39025" cy="37300"/>
            </a:xfrm>
            <a:custGeom>
              <a:avLst/>
              <a:gdLst/>
              <a:ahLst/>
              <a:cxnLst/>
              <a:rect l="l" t="t" r="r" b="b"/>
              <a:pathLst>
                <a:path w="1561" h="1492" extrusionOk="0">
                  <a:moveTo>
                    <a:pt x="644" y="0"/>
                  </a:moveTo>
                  <a:cubicBezTo>
                    <a:pt x="510" y="0"/>
                    <a:pt x="385" y="81"/>
                    <a:pt x="322" y="216"/>
                  </a:cubicBezTo>
                  <a:lnTo>
                    <a:pt x="84" y="788"/>
                  </a:lnTo>
                  <a:cubicBezTo>
                    <a:pt x="1" y="966"/>
                    <a:pt x="84" y="1169"/>
                    <a:pt x="263" y="1240"/>
                  </a:cubicBezTo>
                  <a:lnTo>
                    <a:pt x="786" y="1466"/>
                  </a:lnTo>
                  <a:cubicBezTo>
                    <a:pt x="830" y="1483"/>
                    <a:pt x="874" y="1492"/>
                    <a:pt x="918" y="1492"/>
                  </a:cubicBezTo>
                  <a:cubicBezTo>
                    <a:pt x="1055" y="1492"/>
                    <a:pt x="1185" y="1411"/>
                    <a:pt x="1239" y="1276"/>
                  </a:cubicBezTo>
                  <a:lnTo>
                    <a:pt x="1489" y="704"/>
                  </a:lnTo>
                  <a:cubicBezTo>
                    <a:pt x="1560" y="526"/>
                    <a:pt x="1477" y="311"/>
                    <a:pt x="1298" y="240"/>
                  </a:cubicBezTo>
                  <a:lnTo>
                    <a:pt x="775" y="26"/>
                  </a:lnTo>
                  <a:cubicBezTo>
                    <a:pt x="731" y="8"/>
                    <a:pt x="687" y="0"/>
                    <a:pt x="64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374775" y="3058200"/>
              <a:ext cx="39000" cy="37075"/>
            </a:xfrm>
            <a:custGeom>
              <a:avLst/>
              <a:gdLst/>
              <a:ahLst/>
              <a:cxnLst/>
              <a:rect l="l" t="t" r="r" b="b"/>
              <a:pathLst>
                <a:path w="1560" h="1483" extrusionOk="0">
                  <a:moveTo>
                    <a:pt x="641" y="0"/>
                  </a:moveTo>
                  <a:cubicBezTo>
                    <a:pt x="504" y="0"/>
                    <a:pt x="376" y="79"/>
                    <a:pt x="322" y="205"/>
                  </a:cubicBezTo>
                  <a:lnTo>
                    <a:pt x="72" y="788"/>
                  </a:lnTo>
                  <a:cubicBezTo>
                    <a:pt x="0" y="967"/>
                    <a:pt x="84" y="1169"/>
                    <a:pt x="262" y="1240"/>
                  </a:cubicBezTo>
                  <a:lnTo>
                    <a:pt x="786" y="1455"/>
                  </a:lnTo>
                  <a:cubicBezTo>
                    <a:pt x="832" y="1473"/>
                    <a:pt x="880" y="1482"/>
                    <a:pt x="926" y="1482"/>
                  </a:cubicBezTo>
                  <a:cubicBezTo>
                    <a:pt x="1060" y="1482"/>
                    <a:pt x="1185" y="1409"/>
                    <a:pt x="1238" y="1276"/>
                  </a:cubicBezTo>
                  <a:lnTo>
                    <a:pt x="1488" y="693"/>
                  </a:lnTo>
                  <a:cubicBezTo>
                    <a:pt x="1560" y="514"/>
                    <a:pt x="1477" y="312"/>
                    <a:pt x="1298" y="240"/>
                  </a:cubicBezTo>
                  <a:lnTo>
                    <a:pt x="774" y="26"/>
                  </a:lnTo>
                  <a:cubicBezTo>
                    <a:pt x="730" y="9"/>
                    <a:pt x="685" y="0"/>
                    <a:pt x="64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148250" y="2836150"/>
              <a:ext cx="40200" cy="36125"/>
            </a:xfrm>
            <a:custGeom>
              <a:avLst/>
              <a:gdLst/>
              <a:ahLst/>
              <a:cxnLst/>
              <a:rect l="l" t="t" r="r" b="b"/>
              <a:pathLst>
                <a:path w="1608" h="1445" extrusionOk="0">
                  <a:moveTo>
                    <a:pt x="991" y="0"/>
                  </a:moveTo>
                  <a:cubicBezTo>
                    <a:pt x="947" y="0"/>
                    <a:pt x="901" y="9"/>
                    <a:pt x="858" y="26"/>
                  </a:cubicBezTo>
                  <a:lnTo>
                    <a:pt x="262" y="264"/>
                  </a:lnTo>
                  <a:cubicBezTo>
                    <a:pt x="84" y="336"/>
                    <a:pt x="1" y="550"/>
                    <a:pt x="72" y="717"/>
                  </a:cubicBezTo>
                  <a:lnTo>
                    <a:pt x="286" y="1229"/>
                  </a:lnTo>
                  <a:cubicBezTo>
                    <a:pt x="349" y="1364"/>
                    <a:pt x="481" y="1445"/>
                    <a:pt x="614" y="1445"/>
                  </a:cubicBezTo>
                  <a:cubicBezTo>
                    <a:pt x="656" y="1445"/>
                    <a:pt x="698" y="1436"/>
                    <a:pt x="739" y="1419"/>
                  </a:cubicBezTo>
                  <a:lnTo>
                    <a:pt x="1346" y="1169"/>
                  </a:lnTo>
                  <a:cubicBezTo>
                    <a:pt x="1525" y="1098"/>
                    <a:pt x="1608" y="895"/>
                    <a:pt x="1525" y="717"/>
                  </a:cubicBezTo>
                  <a:lnTo>
                    <a:pt x="1310" y="205"/>
                  </a:lnTo>
                  <a:cubicBezTo>
                    <a:pt x="1256" y="79"/>
                    <a:pt x="1128" y="0"/>
                    <a:pt x="99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281300" y="3149875"/>
              <a:ext cx="39925" cy="36125"/>
            </a:xfrm>
            <a:custGeom>
              <a:avLst/>
              <a:gdLst/>
              <a:ahLst/>
              <a:cxnLst/>
              <a:rect l="l" t="t" r="r" b="b"/>
              <a:pathLst>
                <a:path w="1597" h="1445" extrusionOk="0">
                  <a:moveTo>
                    <a:pt x="989" y="0"/>
                  </a:moveTo>
                  <a:cubicBezTo>
                    <a:pt x="946" y="0"/>
                    <a:pt x="902" y="9"/>
                    <a:pt x="858" y="26"/>
                  </a:cubicBezTo>
                  <a:lnTo>
                    <a:pt x="263" y="264"/>
                  </a:lnTo>
                  <a:cubicBezTo>
                    <a:pt x="84" y="336"/>
                    <a:pt x="1" y="550"/>
                    <a:pt x="72" y="717"/>
                  </a:cubicBezTo>
                  <a:lnTo>
                    <a:pt x="286" y="1229"/>
                  </a:lnTo>
                  <a:cubicBezTo>
                    <a:pt x="340" y="1364"/>
                    <a:pt x="470" y="1445"/>
                    <a:pt x="607" y="1445"/>
                  </a:cubicBezTo>
                  <a:cubicBezTo>
                    <a:pt x="651" y="1445"/>
                    <a:pt x="696" y="1437"/>
                    <a:pt x="739" y="1419"/>
                  </a:cubicBezTo>
                  <a:lnTo>
                    <a:pt x="1334" y="1169"/>
                  </a:lnTo>
                  <a:cubicBezTo>
                    <a:pt x="1513" y="1098"/>
                    <a:pt x="1596" y="895"/>
                    <a:pt x="1525" y="717"/>
                  </a:cubicBezTo>
                  <a:lnTo>
                    <a:pt x="1310" y="205"/>
                  </a:lnTo>
                  <a:cubicBezTo>
                    <a:pt x="1247" y="79"/>
                    <a:pt x="1123" y="0"/>
                    <a:pt x="989"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284575" y="2837450"/>
              <a:ext cx="40200" cy="36350"/>
            </a:xfrm>
            <a:custGeom>
              <a:avLst/>
              <a:gdLst/>
              <a:ahLst/>
              <a:cxnLst/>
              <a:rect l="l" t="t" r="r" b="b"/>
              <a:pathLst>
                <a:path w="1608" h="1454" extrusionOk="0">
                  <a:moveTo>
                    <a:pt x="617" y="1"/>
                  </a:moveTo>
                  <a:cubicBezTo>
                    <a:pt x="485" y="1"/>
                    <a:pt x="362" y="78"/>
                    <a:pt x="310" y="200"/>
                  </a:cubicBezTo>
                  <a:lnTo>
                    <a:pt x="84" y="712"/>
                  </a:lnTo>
                  <a:cubicBezTo>
                    <a:pt x="1" y="879"/>
                    <a:pt x="84" y="1093"/>
                    <a:pt x="263" y="1165"/>
                  </a:cubicBezTo>
                  <a:lnTo>
                    <a:pt x="846" y="1427"/>
                  </a:lnTo>
                  <a:cubicBezTo>
                    <a:pt x="892" y="1445"/>
                    <a:pt x="940" y="1454"/>
                    <a:pt x="986" y="1454"/>
                  </a:cubicBezTo>
                  <a:cubicBezTo>
                    <a:pt x="1120" y="1454"/>
                    <a:pt x="1245" y="1380"/>
                    <a:pt x="1298" y="1248"/>
                  </a:cubicBezTo>
                  <a:lnTo>
                    <a:pt x="1525" y="748"/>
                  </a:lnTo>
                  <a:cubicBezTo>
                    <a:pt x="1608" y="569"/>
                    <a:pt x="1525" y="367"/>
                    <a:pt x="1358" y="284"/>
                  </a:cubicBezTo>
                  <a:lnTo>
                    <a:pt x="763" y="34"/>
                  </a:lnTo>
                  <a:cubicBezTo>
                    <a:pt x="715" y="11"/>
                    <a:pt x="665" y="1"/>
                    <a:pt x="6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144675" y="3148200"/>
              <a:ext cx="40200" cy="36375"/>
            </a:xfrm>
            <a:custGeom>
              <a:avLst/>
              <a:gdLst/>
              <a:ahLst/>
              <a:cxnLst/>
              <a:rect l="l" t="t" r="r" b="b"/>
              <a:pathLst>
                <a:path w="1608" h="1455" extrusionOk="0">
                  <a:moveTo>
                    <a:pt x="617" y="1"/>
                  </a:moveTo>
                  <a:cubicBezTo>
                    <a:pt x="485" y="1"/>
                    <a:pt x="362" y="78"/>
                    <a:pt x="310" y="200"/>
                  </a:cubicBezTo>
                  <a:lnTo>
                    <a:pt x="84" y="712"/>
                  </a:lnTo>
                  <a:cubicBezTo>
                    <a:pt x="1" y="879"/>
                    <a:pt x="84" y="1093"/>
                    <a:pt x="263" y="1165"/>
                  </a:cubicBezTo>
                  <a:lnTo>
                    <a:pt x="846" y="1427"/>
                  </a:lnTo>
                  <a:cubicBezTo>
                    <a:pt x="892" y="1445"/>
                    <a:pt x="940" y="1454"/>
                    <a:pt x="987" y="1454"/>
                  </a:cubicBezTo>
                  <a:cubicBezTo>
                    <a:pt x="1121" y="1454"/>
                    <a:pt x="1249" y="1381"/>
                    <a:pt x="1310" y="1248"/>
                  </a:cubicBezTo>
                  <a:lnTo>
                    <a:pt x="1537" y="748"/>
                  </a:lnTo>
                  <a:cubicBezTo>
                    <a:pt x="1608" y="569"/>
                    <a:pt x="1525" y="367"/>
                    <a:pt x="1358" y="284"/>
                  </a:cubicBezTo>
                  <a:lnTo>
                    <a:pt x="763" y="34"/>
                  </a:lnTo>
                  <a:cubicBezTo>
                    <a:pt x="715" y="11"/>
                    <a:pt x="665" y="1"/>
                    <a:pt x="6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228025" y="2864775"/>
              <a:ext cx="17575" cy="103300"/>
            </a:xfrm>
            <a:custGeom>
              <a:avLst/>
              <a:gdLst/>
              <a:ahLst/>
              <a:cxnLst/>
              <a:rect l="l" t="t" r="r" b="b"/>
              <a:pathLst>
                <a:path w="703" h="4132" extrusionOk="0">
                  <a:moveTo>
                    <a:pt x="0" y="0"/>
                  </a:moveTo>
                  <a:lnTo>
                    <a:pt x="0" y="4132"/>
                  </a:lnTo>
                  <a:lnTo>
                    <a:pt x="703" y="4132"/>
                  </a:lnTo>
                  <a:lnTo>
                    <a:pt x="703"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099425" y="3015375"/>
              <a:ext cx="100050" cy="66100"/>
            </a:xfrm>
            <a:custGeom>
              <a:avLst/>
              <a:gdLst/>
              <a:ahLst/>
              <a:cxnLst/>
              <a:rect l="l" t="t" r="r" b="b"/>
              <a:pathLst>
                <a:path w="4002" h="2644" extrusionOk="0">
                  <a:moveTo>
                    <a:pt x="3644" y="1"/>
                  </a:moveTo>
                  <a:lnTo>
                    <a:pt x="1" y="2049"/>
                  </a:lnTo>
                  <a:lnTo>
                    <a:pt x="346" y="2644"/>
                  </a:lnTo>
                  <a:lnTo>
                    <a:pt x="4001" y="596"/>
                  </a:lnTo>
                  <a:lnTo>
                    <a:pt x="3644" y="1"/>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268800" y="3013900"/>
              <a:ext cx="99750" cy="66100"/>
            </a:xfrm>
            <a:custGeom>
              <a:avLst/>
              <a:gdLst/>
              <a:ahLst/>
              <a:cxnLst/>
              <a:rect l="l" t="t" r="r" b="b"/>
              <a:pathLst>
                <a:path w="3990" h="2644" extrusionOk="0">
                  <a:moveTo>
                    <a:pt x="346" y="0"/>
                  </a:moveTo>
                  <a:lnTo>
                    <a:pt x="1" y="596"/>
                  </a:lnTo>
                  <a:lnTo>
                    <a:pt x="3644" y="2643"/>
                  </a:lnTo>
                  <a:lnTo>
                    <a:pt x="3989" y="2048"/>
                  </a:lnTo>
                  <a:lnTo>
                    <a:pt x="346"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395600" y="3208725"/>
              <a:ext cx="471525" cy="470275"/>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687000" y="4918300"/>
              <a:ext cx="70875" cy="804275"/>
            </a:xfrm>
            <a:custGeom>
              <a:avLst/>
              <a:gdLst/>
              <a:ahLst/>
              <a:cxnLst/>
              <a:rect l="l" t="t" r="r" b="b"/>
              <a:pathLst>
                <a:path w="2835" h="32171" extrusionOk="0">
                  <a:moveTo>
                    <a:pt x="1" y="0"/>
                  </a:moveTo>
                  <a:lnTo>
                    <a:pt x="1" y="32171"/>
                  </a:lnTo>
                  <a:lnTo>
                    <a:pt x="2835" y="32171"/>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950300" y="4164025"/>
              <a:ext cx="70575" cy="467950"/>
            </a:xfrm>
            <a:custGeom>
              <a:avLst/>
              <a:gdLst/>
              <a:ahLst/>
              <a:cxnLst/>
              <a:rect l="l" t="t" r="r" b="b"/>
              <a:pathLst>
                <a:path w="2823" h="18718" extrusionOk="0">
                  <a:moveTo>
                    <a:pt x="1" y="1"/>
                  </a:moveTo>
                  <a:lnTo>
                    <a:pt x="1" y="18717"/>
                  </a:lnTo>
                  <a:lnTo>
                    <a:pt x="2823" y="18717"/>
                  </a:lnTo>
                  <a:lnTo>
                    <a:pt x="2823"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234895" y="3998546"/>
              <a:ext cx="631649" cy="70850"/>
            </a:xfrm>
            <a:custGeom>
              <a:avLst/>
              <a:gdLst/>
              <a:ahLst/>
              <a:cxnLst/>
              <a:rect l="l" t="t" r="r" b="b"/>
              <a:pathLst>
                <a:path w="26635" h="2834" extrusionOk="0">
                  <a:moveTo>
                    <a:pt x="0" y="0"/>
                  </a:moveTo>
                  <a:lnTo>
                    <a:pt x="0" y="2834"/>
                  </a:lnTo>
                  <a:lnTo>
                    <a:pt x="26634" y="2834"/>
                  </a:lnTo>
                  <a:lnTo>
                    <a:pt x="266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163453" y="4730175"/>
              <a:ext cx="459015" cy="70882"/>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545025" y="4725425"/>
              <a:ext cx="218200" cy="288450"/>
            </a:xfrm>
            <a:custGeom>
              <a:avLst/>
              <a:gdLst/>
              <a:ahLst/>
              <a:cxnLst/>
              <a:rect l="l" t="t" r="r" b="b"/>
              <a:pathLst>
                <a:path w="8728" h="11538" extrusionOk="0">
                  <a:moveTo>
                    <a:pt x="1" y="0"/>
                  </a:moveTo>
                  <a:lnTo>
                    <a:pt x="1" y="3274"/>
                  </a:lnTo>
                  <a:lnTo>
                    <a:pt x="1275" y="3274"/>
                  </a:lnTo>
                  <a:cubicBezTo>
                    <a:pt x="5215" y="3274"/>
                    <a:pt x="5454" y="5001"/>
                    <a:pt x="5454" y="8954"/>
                  </a:cubicBezTo>
                  <a:lnTo>
                    <a:pt x="5454" y="11537"/>
                  </a:lnTo>
                  <a:lnTo>
                    <a:pt x="8728" y="11537"/>
                  </a:lnTo>
                  <a:lnTo>
                    <a:pt x="8728" y="8954"/>
                  </a:lnTo>
                  <a:cubicBezTo>
                    <a:pt x="8728" y="3191"/>
                    <a:pt x="7025" y="0"/>
                    <a:pt x="1275"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525375" y="4690875"/>
              <a:ext cx="41100" cy="153625"/>
            </a:xfrm>
            <a:custGeom>
              <a:avLst/>
              <a:gdLst/>
              <a:ahLst/>
              <a:cxnLst/>
              <a:rect l="l" t="t" r="r" b="b"/>
              <a:pathLst>
                <a:path w="1644" h="6145" extrusionOk="0">
                  <a:moveTo>
                    <a:pt x="822" y="1"/>
                  </a:moveTo>
                  <a:cubicBezTo>
                    <a:pt x="358" y="1"/>
                    <a:pt x="1" y="370"/>
                    <a:pt x="1" y="822"/>
                  </a:cubicBezTo>
                  <a:lnTo>
                    <a:pt x="1" y="5335"/>
                  </a:lnTo>
                  <a:cubicBezTo>
                    <a:pt x="1" y="5787"/>
                    <a:pt x="358" y="6145"/>
                    <a:pt x="822" y="6145"/>
                  </a:cubicBezTo>
                  <a:cubicBezTo>
                    <a:pt x="1275" y="6145"/>
                    <a:pt x="1644" y="5787"/>
                    <a:pt x="1644" y="5335"/>
                  </a:cubicBezTo>
                  <a:lnTo>
                    <a:pt x="1644" y="822"/>
                  </a:lnTo>
                  <a:cubicBezTo>
                    <a:pt x="1644" y="370"/>
                    <a:pt x="1275" y="1"/>
                    <a:pt x="82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647725" y="4993300"/>
              <a:ext cx="153600" cy="41100"/>
            </a:xfrm>
            <a:custGeom>
              <a:avLst/>
              <a:gdLst/>
              <a:ahLst/>
              <a:cxnLst/>
              <a:rect l="l" t="t" r="r" b="b"/>
              <a:pathLst>
                <a:path w="6144" h="1644" extrusionOk="0">
                  <a:moveTo>
                    <a:pt x="822" y="1"/>
                  </a:moveTo>
                  <a:cubicBezTo>
                    <a:pt x="369" y="1"/>
                    <a:pt x="0" y="370"/>
                    <a:pt x="0" y="822"/>
                  </a:cubicBezTo>
                  <a:cubicBezTo>
                    <a:pt x="0" y="1275"/>
                    <a:pt x="369" y="1644"/>
                    <a:pt x="822" y="1644"/>
                  </a:cubicBezTo>
                  <a:lnTo>
                    <a:pt x="5322" y="1644"/>
                  </a:lnTo>
                  <a:cubicBezTo>
                    <a:pt x="5787" y="1644"/>
                    <a:pt x="6144" y="1275"/>
                    <a:pt x="6144" y="822"/>
                  </a:cubicBezTo>
                  <a:cubicBezTo>
                    <a:pt x="6144" y="370"/>
                    <a:pt x="5787" y="1"/>
                    <a:pt x="5322"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568850" y="2746600"/>
              <a:ext cx="70850" cy="133375"/>
            </a:xfrm>
            <a:custGeom>
              <a:avLst/>
              <a:gdLst/>
              <a:ahLst/>
              <a:cxnLst/>
              <a:rect l="l" t="t" r="r" b="b"/>
              <a:pathLst>
                <a:path w="2834" h="5335" extrusionOk="0">
                  <a:moveTo>
                    <a:pt x="0" y="0"/>
                  </a:moveTo>
                  <a:lnTo>
                    <a:pt x="0" y="5334"/>
                  </a:lnTo>
                  <a:lnTo>
                    <a:pt x="2834" y="5334"/>
                  </a:lnTo>
                  <a:lnTo>
                    <a:pt x="28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704275" y="2997225"/>
              <a:ext cx="162250" cy="70875"/>
            </a:xfrm>
            <a:custGeom>
              <a:avLst/>
              <a:gdLst/>
              <a:ahLst/>
              <a:cxnLst/>
              <a:rect l="l" t="t" r="r" b="b"/>
              <a:pathLst>
                <a:path w="6490" h="2835" extrusionOk="0">
                  <a:moveTo>
                    <a:pt x="0" y="0"/>
                  </a:moveTo>
                  <a:lnTo>
                    <a:pt x="0" y="2834"/>
                  </a:lnTo>
                  <a:lnTo>
                    <a:pt x="6489" y="2834"/>
                  </a:lnTo>
                  <a:lnTo>
                    <a:pt x="648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563475" y="2784400"/>
              <a:ext cx="218200" cy="288450"/>
            </a:xfrm>
            <a:custGeom>
              <a:avLst/>
              <a:gdLst/>
              <a:ahLst/>
              <a:cxnLst/>
              <a:rect l="l" t="t" r="r" b="b"/>
              <a:pathLst>
                <a:path w="8728" h="11538" extrusionOk="0">
                  <a:moveTo>
                    <a:pt x="1" y="1"/>
                  </a:moveTo>
                  <a:lnTo>
                    <a:pt x="1" y="2584"/>
                  </a:lnTo>
                  <a:cubicBezTo>
                    <a:pt x="1" y="8335"/>
                    <a:pt x="1703" y="11538"/>
                    <a:pt x="7454" y="11538"/>
                  </a:cubicBezTo>
                  <a:lnTo>
                    <a:pt x="8728" y="11538"/>
                  </a:lnTo>
                  <a:lnTo>
                    <a:pt x="8728" y="8263"/>
                  </a:lnTo>
                  <a:lnTo>
                    <a:pt x="7454" y="8263"/>
                  </a:lnTo>
                  <a:cubicBezTo>
                    <a:pt x="3513" y="8263"/>
                    <a:pt x="3275" y="6537"/>
                    <a:pt x="3275" y="2584"/>
                  </a:cubicBezTo>
                  <a:lnTo>
                    <a:pt x="3275" y="1"/>
                  </a:ln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760525" y="2953475"/>
              <a:ext cx="40800" cy="153900"/>
            </a:xfrm>
            <a:custGeom>
              <a:avLst/>
              <a:gdLst/>
              <a:ahLst/>
              <a:cxnLst/>
              <a:rect l="l" t="t" r="r" b="b"/>
              <a:pathLst>
                <a:path w="1632" h="6156" extrusionOk="0">
                  <a:moveTo>
                    <a:pt x="810" y="0"/>
                  </a:moveTo>
                  <a:cubicBezTo>
                    <a:pt x="358" y="0"/>
                    <a:pt x="1" y="369"/>
                    <a:pt x="1" y="822"/>
                  </a:cubicBezTo>
                  <a:lnTo>
                    <a:pt x="1" y="5334"/>
                  </a:lnTo>
                  <a:cubicBezTo>
                    <a:pt x="1" y="5787"/>
                    <a:pt x="358" y="6156"/>
                    <a:pt x="810" y="6156"/>
                  </a:cubicBezTo>
                  <a:cubicBezTo>
                    <a:pt x="1275" y="6156"/>
                    <a:pt x="1632" y="5787"/>
                    <a:pt x="1632" y="5334"/>
                  </a:cubicBezTo>
                  <a:lnTo>
                    <a:pt x="1632" y="822"/>
                  </a:lnTo>
                  <a:cubicBezTo>
                    <a:pt x="1632" y="369"/>
                    <a:pt x="1275" y="0"/>
                    <a:pt x="810" y="0"/>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525375" y="2763850"/>
              <a:ext cx="153625" cy="41125"/>
            </a:xfrm>
            <a:custGeom>
              <a:avLst/>
              <a:gdLst/>
              <a:ahLst/>
              <a:cxnLst/>
              <a:rect l="l" t="t" r="r" b="b"/>
              <a:pathLst>
                <a:path w="6145" h="1645" extrusionOk="0">
                  <a:moveTo>
                    <a:pt x="822" y="1"/>
                  </a:moveTo>
                  <a:cubicBezTo>
                    <a:pt x="358" y="1"/>
                    <a:pt x="1" y="370"/>
                    <a:pt x="1" y="823"/>
                  </a:cubicBezTo>
                  <a:cubicBezTo>
                    <a:pt x="1" y="1275"/>
                    <a:pt x="358" y="1644"/>
                    <a:pt x="822" y="1644"/>
                  </a:cubicBezTo>
                  <a:lnTo>
                    <a:pt x="5323" y="1644"/>
                  </a:lnTo>
                  <a:cubicBezTo>
                    <a:pt x="5775" y="1644"/>
                    <a:pt x="6144" y="1275"/>
                    <a:pt x="6144" y="823"/>
                  </a:cubicBezTo>
                  <a:cubicBezTo>
                    <a:pt x="6144" y="370"/>
                    <a:pt x="5775" y="1"/>
                    <a:pt x="5323" y="1"/>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945250" y="4513475"/>
              <a:ext cx="218200" cy="288750"/>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142300" y="4682850"/>
              <a:ext cx="40800" cy="153900"/>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907150" y="4492950"/>
              <a:ext cx="153625" cy="41100"/>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946150" y="3994075"/>
              <a:ext cx="288750" cy="218500"/>
            </a:xfrm>
            <a:custGeom>
              <a:avLst/>
              <a:gdLst/>
              <a:ahLst/>
              <a:cxnLst/>
              <a:rect l="l" t="t" r="r" b="b"/>
              <a:pathLst>
                <a:path w="11550" h="8740" extrusionOk="0">
                  <a:moveTo>
                    <a:pt x="8954" y="0"/>
                  </a:moveTo>
                  <a:cubicBezTo>
                    <a:pt x="3203" y="0"/>
                    <a:pt x="0" y="1715"/>
                    <a:pt x="0" y="7466"/>
                  </a:cubicBezTo>
                  <a:lnTo>
                    <a:pt x="0" y="8740"/>
                  </a:lnTo>
                  <a:lnTo>
                    <a:pt x="3274" y="8740"/>
                  </a:lnTo>
                  <a:lnTo>
                    <a:pt x="3274" y="7466"/>
                  </a:lnTo>
                  <a:cubicBezTo>
                    <a:pt x="3274" y="3513"/>
                    <a:pt x="5001" y="3275"/>
                    <a:pt x="8954" y="3275"/>
                  </a:cubicBezTo>
                  <a:lnTo>
                    <a:pt x="11549" y="3275"/>
                  </a:lnTo>
                  <a:lnTo>
                    <a:pt x="1154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911625" y="4191125"/>
              <a:ext cx="153900" cy="41100"/>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214325" y="3955975"/>
              <a:ext cx="41100" cy="153900"/>
            </a:xfrm>
            <a:custGeom>
              <a:avLst/>
              <a:gdLst/>
              <a:ahLst/>
              <a:cxnLst/>
              <a:rect l="l" t="t" r="r" b="b"/>
              <a:pathLst>
                <a:path w="1644" h="6156" extrusionOk="0">
                  <a:moveTo>
                    <a:pt x="822" y="0"/>
                  </a:moveTo>
                  <a:cubicBezTo>
                    <a:pt x="370" y="0"/>
                    <a:pt x="1" y="370"/>
                    <a:pt x="1" y="822"/>
                  </a:cubicBezTo>
                  <a:lnTo>
                    <a:pt x="1" y="5334"/>
                  </a:lnTo>
                  <a:cubicBezTo>
                    <a:pt x="1" y="5787"/>
                    <a:pt x="358" y="6156"/>
                    <a:pt x="822" y="6156"/>
                  </a:cubicBezTo>
                  <a:cubicBezTo>
                    <a:pt x="1275" y="6156"/>
                    <a:pt x="1644" y="5787"/>
                    <a:pt x="1644" y="5334"/>
                  </a:cubicBezTo>
                  <a:lnTo>
                    <a:pt x="1644" y="822"/>
                  </a:lnTo>
                  <a:cubicBezTo>
                    <a:pt x="1644" y="370"/>
                    <a:pt x="1275" y="0"/>
                    <a:pt x="822"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950300" y="2746900"/>
              <a:ext cx="70575" cy="795950"/>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436375" y="2746900"/>
              <a:ext cx="70875" cy="2973900"/>
            </a:xfrm>
            <a:custGeom>
              <a:avLst/>
              <a:gdLst/>
              <a:ahLst/>
              <a:cxnLst/>
              <a:rect l="l" t="t" r="r" b="b"/>
              <a:pathLst>
                <a:path w="2835" h="118956" extrusionOk="0">
                  <a:moveTo>
                    <a:pt x="1" y="0"/>
                  </a:moveTo>
                  <a:lnTo>
                    <a:pt x="1" y="118955"/>
                  </a:lnTo>
                  <a:lnTo>
                    <a:pt x="2834" y="118955"/>
                  </a:lnTo>
                  <a:lnTo>
                    <a:pt x="283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200650" y="3736300"/>
              <a:ext cx="665875" cy="705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944650" y="3445500"/>
              <a:ext cx="325675" cy="367025"/>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910125" y="3425550"/>
              <a:ext cx="153925" cy="41100"/>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249750" y="3697025"/>
              <a:ext cx="41100" cy="153600"/>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430425" y="4173550"/>
              <a:ext cx="81875" cy="393825"/>
            </a:xfrm>
            <a:custGeom>
              <a:avLst/>
              <a:gdLst/>
              <a:ahLst/>
              <a:cxnLst/>
              <a:rect l="l" t="t" r="r" b="b"/>
              <a:pathLst>
                <a:path w="3275" h="15753" extrusionOk="0">
                  <a:moveTo>
                    <a:pt x="1" y="1"/>
                  </a:moveTo>
                  <a:lnTo>
                    <a:pt x="1" y="15753"/>
                  </a:lnTo>
                  <a:lnTo>
                    <a:pt x="3275" y="15753"/>
                  </a:lnTo>
                  <a:lnTo>
                    <a:pt x="3275" y="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400075" y="4547425"/>
              <a:ext cx="142600" cy="36025"/>
            </a:xfrm>
            <a:custGeom>
              <a:avLst/>
              <a:gdLst/>
              <a:ahLst/>
              <a:cxnLst/>
              <a:rect l="l" t="t" r="r" b="b"/>
              <a:pathLst>
                <a:path w="5704" h="1441" extrusionOk="0">
                  <a:moveTo>
                    <a:pt x="726" y="0"/>
                  </a:moveTo>
                  <a:cubicBezTo>
                    <a:pt x="322" y="0"/>
                    <a:pt x="0" y="322"/>
                    <a:pt x="0" y="726"/>
                  </a:cubicBezTo>
                  <a:cubicBezTo>
                    <a:pt x="0" y="1119"/>
                    <a:pt x="322" y="1441"/>
                    <a:pt x="726" y="1441"/>
                  </a:cubicBezTo>
                  <a:lnTo>
                    <a:pt x="4989" y="1441"/>
                  </a:lnTo>
                  <a:cubicBezTo>
                    <a:pt x="5382" y="1441"/>
                    <a:pt x="5703" y="1119"/>
                    <a:pt x="5703" y="726"/>
                  </a:cubicBezTo>
                  <a:cubicBezTo>
                    <a:pt x="5703" y="322"/>
                    <a:pt x="5382" y="0"/>
                    <a:pt x="4989" y="0"/>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400075" y="4155400"/>
              <a:ext cx="142600" cy="36050"/>
            </a:xfrm>
            <a:custGeom>
              <a:avLst/>
              <a:gdLst/>
              <a:ahLst/>
              <a:cxnLst/>
              <a:rect l="l" t="t" r="r" b="b"/>
              <a:pathLst>
                <a:path w="5704" h="1442" extrusionOk="0">
                  <a:moveTo>
                    <a:pt x="726" y="1"/>
                  </a:moveTo>
                  <a:cubicBezTo>
                    <a:pt x="322" y="1"/>
                    <a:pt x="0" y="322"/>
                    <a:pt x="0" y="727"/>
                  </a:cubicBezTo>
                  <a:cubicBezTo>
                    <a:pt x="0" y="1120"/>
                    <a:pt x="322" y="1441"/>
                    <a:pt x="726" y="1441"/>
                  </a:cubicBezTo>
                  <a:lnTo>
                    <a:pt x="4989" y="1441"/>
                  </a:lnTo>
                  <a:cubicBezTo>
                    <a:pt x="5382" y="1441"/>
                    <a:pt x="5703" y="1120"/>
                    <a:pt x="5703" y="727"/>
                  </a:cubicBezTo>
                  <a:cubicBezTo>
                    <a:pt x="5703" y="322"/>
                    <a:pt x="5382" y="1"/>
                    <a:pt x="4989" y="1"/>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452150" y="4225650"/>
              <a:ext cx="299775" cy="299775"/>
            </a:xfrm>
            <a:custGeom>
              <a:avLst/>
              <a:gdLst/>
              <a:ahLst/>
              <a:cxnLst/>
              <a:rect l="l" t="t" r="r" b="b"/>
              <a:pathLst>
                <a:path w="11991" h="11991" extrusionOk="0">
                  <a:moveTo>
                    <a:pt x="5632" y="1286"/>
                  </a:moveTo>
                  <a:lnTo>
                    <a:pt x="5632" y="4441"/>
                  </a:lnTo>
                  <a:cubicBezTo>
                    <a:pt x="5466" y="4489"/>
                    <a:pt x="5311" y="4549"/>
                    <a:pt x="5168" y="4644"/>
                  </a:cubicBezTo>
                  <a:lnTo>
                    <a:pt x="2930" y="2406"/>
                  </a:lnTo>
                  <a:cubicBezTo>
                    <a:pt x="3025" y="2322"/>
                    <a:pt x="3120" y="2251"/>
                    <a:pt x="3215" y="2191"/>
                  </a:cubicBezTo>
                  <a:cubicBezTo>
                    <a:pt x="3239" y="2167"/>
                    <a:pt x="3275" y="2144"/>
                    <a:pt x="3299" y="2120"/>
                  </a:cubicBezTo>
                  <a:cubicBezTo>
                    <a:pt x="3418" y="2036"/>
                    <a:pt x="3537" y="1965"/>
                    <a:pt x="3656" y="1894"/>
                  </a:cubicBezTo>
                  <a:cubicBezTo>
                    <a:pt x="3692" y="1870"/>
                    <a:pt x="3739" y="1846"/>
                    <a:pt x="3775" y="1822"/>
                  </a:cubicBezTo>
                  <a:cubicBezTo>
                    <a:pt x="3811" y="1810"/>
                    <a:pt x="3847" y="1786"/>
                    <a:pt x="3882" y="1774"/>
                  </a:cubicBezTo>
                  <a:cubicBezTo>
                    <a:pt x="3942" y="1739"/>
                    <a:pt x="4013" y="1703"/>
                    <a:pt x="4085" y="1679"/>
                  </a:cubicBezTo>
                  <a:cubicBezTo>
                    <a:pt x="4156" y="1644"/>
                    <a:pt x="4228" y="1620"/>
                    <a:pt x="4299" y="1596"/>
                  </a:cubicBezTo>
                  <a:cubicBezTo>
                    <a:pt x="4311" y="1584"/>
                    <a:pt x="4323" y="1572"/>
                    <a:pt x="4347" y="1572"/>
                  </a:cubicBezTo>
                  <a:cubicBezTo>
                    <a:pt x="4358" y="1560"/>
                    <a:pt x="4382" y="1560"/>
                    <a:pt x="4394" y="1548"/>
                  </a:cubicBezTo>
                  <a:cubicBezTo>
                    <a:pt x="4454" y="1536"/>
                    <a:pt x="4501" y="1513"/>
                    <a:pt x="4561" y="1501"/>
                  </a:cubicBezTo>
                  <a:cubicBezTo>
                    <a:pt x="4573" y="1489"/>
                    <a:pt x="4573" y="1489"/>
                    <a:pt x="4585" y="1489"/>
                  </a:cubicBezTo>
                  <a:cubicBezTo>
                    <a:pt x="4644" y="1465"/>
                    <a:pt x="4704" y="1453"/>
                    <a:pt x="4763" y="1441"/>
                  </a:cubicBezTo>
                  <a:cubicBezTo>
                    <a:pt x="4799" y="1429"/>
                    <a:pt x="4823" y="1417"/>
                    <a:pt x="4859" y="1417"/>
                  </a:cubicBezTo>
                  <a:cubicBezTo>
                    <a:pt x="4894" y="1405"/>
                    <a:pt x="4918" y="1393"/>
                    <a:pt x="4954" y="1393"/>
                  </a:cubicBezTo>
                  <a:cubicBezTo>
                    <a:pt x="5013" y="1370"/>
                    <a:pt x="5073" y="1358"/>
                    <a:pt x="5132" y="1346"/>
                  </a:cubicBezTo>
                  <a:cubicBezTo>
                    <a:pt x="5263" y="1322"/>
                    <a:pt x="5394" y="1310"/>
                    <a:pt x="5525" y="1298"/>
                  </a:cubicBezTo>
                  <a:cubicBezTo>
                    <a:pt x="5561" y="1298"/>
                    <a:pt x="5597" y="1286"/>
                    <a:pt x="5632" y="1286"/>
                  </a:cubicBezTo>
                  <a:close/>
                  <a:moveTo>
                    <a:pt x="6371" y="1286"/>
                  </a:moveTo>
                  <a:cubicBezTo>
                    <a:pt x="6406" y="1286"/>
                    <a:pt x="6442" y="1298"/>
                    <a:pt x="6478" y="1298"/>
                  </a:cubicBezTo>
                  <a:cubicBezTo>
                    <a:pt x="6609" y="1310"/>
                    <a:pt x="6740" y="1322"/>
                    <a:pt x="6871" y="1346"/>
                  </a:cubicBezTo>
                  <a:cubicBezTo>
                    <a:pt x="6930" y="1358"/>
                    <a:pt x="6990" y="1370"/>
                    <a:pt x="7049" y="1393"/>
                  </a:cubicBezTo>
                  <a:cubicBezTo>
                    <a:pt x="7085" y="1393"/>
                    <a:pt x="7109" y="1405"/>
                    <a:pt x="7145" y="1417"/>
                  </a:cubicBezTo>
                  <a:cubicBezTo>
                    <a:pt x="7180" y="1417"/>
                    <a:pt x="7204" y="1429"/>
                    <a:pt x="7240" y="1441"/>
                  </a:cubicBezTo>
                  <a:cubicBezTo>
                    <a:pt x="7299" y="1453"/>
                    <a:pt x="7359" y="1465"/>
                    <a:pt x="7418" y="1489"/>
                  </a:cubicBezTo>
                  <a:cubicBezTo>
                    <a:pt x="7490" y="1513"/>
                    <a:pt x="7549" y="1536"/>
                    <a:pt x="7621" y="1560"/>
                  </a:cubicBezTo>
                  <a:cubicBezTo>
                    <a:pt x="7752" y="1608"/>
                    <a:pt x="7883" y="1655"/>
                    <a:pt x="8002" y="1715"/>
                  </a:cubicBezTo>
                  <a:cubicBezTo>
                    <a:pt x="8038" y="1739"/>
                    <a:pt x="8085" y="1751"/>
                    <a:pt x="8121" y="1774"/>
                  </a:cubicBezTo>
                  <a:cubicBezTo>
                    <a:pt x="8157" y="1786"/>
                    <a:pt x="8192" y="1810"/>
                    <a:pt x="8216" y="1822"/>
                  </a:cubicBezTo>
                  <a:cubicBezTo>
                    <a:pt x="8264" y="1846"/>
                    <a:pt x="8299" y="1870"/>
                    <a:pt x="8347" y="1894"/>
                  </a:cubicBezTo>
                  <a:cubicBezTo>
                    <a:pt x="8466" y="1965"/>
                    <a:pt x="8585" y="2036"/>
                    <a:pt x="8704" y="2120"/>
                  </a:cubicBezTo>
                  <a:cubicBezTo>
                    <a:pt x="8728" y="2144"/>
                    <a:pt x="8764" y="2167"/>
                    <a:pt x="8788" y="2191"/>
                  </a:cubicBezTo>
                  <a:cubicBezTo>
                    <a:pt x="8883" y="2251"/>
                    <a:pt x="8966" y="2322"/>
                    <a:pt x="9050" y="2394"/>
                  </a:cubicBezTo>
                  <a:cubicBezTo>
                    <a:pt x="9061" y="2394"/>
                    <a:pt x="9061" y="2394"/>
                    <a:pt x="9061" y="2406"/>
                  </a:cubicBezTo>
                  <a:lnTo>
                    <a:pt x="8776" y="2691"/>
                  </a:lnTo>
                  <a:lnTo>
                    <a:pt x="7109" y="4358"/>
                  </a:lnTo>
                  <a:lnTo>
                    <a:pt x="6835" y="4644"/>
                  </a:lnTo>
                  <a:cubicBezTo>
                    <a:pt x="6692" y="4549"/>
                    <a:pt x="6537" y="4489"/>
                    <a:pt x="6371" y="4441"/>
                  </a:cubicBezTo>
                  <a:lnTo>
                    <a:pt x="6371" y="1286"/>
                  </a:lnTo>
                  <a:close/>
                  <a:moveTo>
                    <a:pt x="2406" y="2929"/>
                  </a:moveTo>
                  <a:lnTo>
                    <a:pt x="4370" y="4882"/>
                  </a:lnTo>
                  <a:lnTo>
                    <a:pt x="4644" y="5168"/>
                  </a:lnTo>
                  <a:cubicBezTo>
                    <a:pt x="4501" y="5406"/>
                    <a:pt x="4406" y="5692"/>
                    <a:pt x="4406" y="5989"/>
                  </a:cubicBezTo>
                  <a:cubicBezTo>
                    <a:pt x="4406" y="6299"/>
                    <a:pt x="4501" y="6585"/>
                    <a:pt x="4644" y="6823"/>
                  </a:cubicBezTo>
                  <a:lnTo>
                    <a:pt x="4370" y="7108"/>
                  </a:lnTo>
                  <a:lnTo>
                    <a:pt x="2406" y="9061"/>
                  </a:lnTo>
                  <a:cubicBezTo>
                    <a:pt x="2382" y="9025"/>
                    <a:pt x="2346" y="8978"/>
                    <a:pt x="2323" y="8942"/>
                  </a:cubicBezTo>
                  <a:cubicBezTo>
                    <a:pt x="2251" y="8859"/>
                    <a:pt x="2180" y="8763"/>
                    <a:pt x="2120" y="8680"/>
                  </a:cubicBezTo>
                  <a:cubicBezTo>
                    <a:pt x="2001" y="8513"/>
                    <a:pt x="1894" y="8335"/>
                    <a:pt x="1811" y="8156"/>
                  </a:cubicBezTo>
                  <a:cubicBezTo>
                    <a:pt x="1787" y="8121"/>
                    <a:pt x="1763" y="8073"/>
                    <a:pt x="1739" y="8037"/>
                  </a:cubicBezTo>
                  <a:cubicBezTo>
                    <a:pt x="1739" y="8025"/>
                    <a:pt x="1727" y="8001"/>
                    <a:pt x="1727" y="7990"/>
                  </a:cubicBezTo>
                  <a:cubicBezTo>
                    <a:pt x="1680" y="7906"/>
                    <a:pt x="1644" y="7811"/>
                    <a:pt x="1608" y="7728"/>
                  </a:cubicBezTo>
                  <a:cubicBezTo>
                    <a:pt x="1584" y="7668"/>
                    <a:pt x="1572" y="7620"/>
                    <a:pt x="1549" y="7573"/>
                  </a:cubicBezTo>
                  <a:cubicBezTo>
                    <a:pt x="1537" y="7525"/>
                    <a:pt x="1513" y="7466"/>
                    <a:pt x="1501" y="7418"/>
                  </a:cubicBezTo>
                  <a:cubicBezTo>
                    <a:pt x="1489" y="7394"/>
                    <a:pt x="1477" y="7359"/>
                    <a:pt x="1477" y="7335"/>
                  </a:cubicBezTo>
                  <a:cubicBezTo>
                    <a:pt x="1453" y="7251"/>
                    <a:pt x="1430" y="7180"/>
                    <a:pt x="1418" y="7108"/>
                  </a:cubicBezTo>
                  <a:cubicBezTo>
                    <a:pt x="1406" y="7073"/>
                    <a:pt x="1394" y="7037"/>
                    <a:pt x="1382" y="6989"/>
                  </a:cubicBezTo>
                  <a:cubicBezTo>
                    <a:pt x="1382" y="6989"/>
                    <a:pt x="1382" y="6989"/>
                    <a:pt x="1382" y="6978"/>
                  </a:cubicBezTo>
                  <a:cubicBezTo>
                    <a:pt x="1370" y="6930"/>
                    <a:pt x="1358" y="6882"/>
                    <a:pt x="1358" y="6835"/>
                  </a:cubicBezTo>
                  <a:lnTo>
                    <a:pt x="1358" y="6823"/>
                  </a:lnTo>
                  <a:cubicBezTo>
                    <a:pt x="1346" y="6799"/>
                    <a:pt x="1346" y="6775"/>
                    <a:pt x="1346" y="6751"/>
                  </a:cubicBezTo>
                  <a:lnTo>
                    <a:pt x="1322" y="6656"/>
                  </a:lnTo>
                  <a:cubicBezTo>
                    <a:pt x="1322" y="6585"/>
                    <a:pt x="1310" y="6513"/>
                    <a:pt x="1299" y="6442"/>
                  </a:cubicBezTo>
                  <a:cubicBezTo>
                    <a:pt x="1299" y="6406"/>
                    <a:pt x="1299" y="6358"/>
                    <a:pt x="1287" y="6323"/>
                  </a:cubicBezTo>
                  <a:cubicBezTo>
                    <a:pt x="1287" y="6251"/>
                    <a:pt x="1287" y="6180"/>
                    <a:pt x="1287" y="6120"/>
                  </a:cubicBezTo>
                  <a:lnTo>
                    <a:pt x="1287" y="6085"/>
                  </a:lnTo>
                  <a:cubicBezTo>
                    <a:pt x="1275" y="6049"/>
                    <a:pt x="1275" y="6025"/>
                    <a:pt x="1275" y="5989"/>
                  </a:cubicBezTo>
                  <a:cubicBezTo>
                    <a:pt x="1275" y="5954"/>
                    <a:pt x="1275" y="5918"/>
                    <a:pt x="1287" y="5882"/>
                  </a:cubicBezTo>
                  <a:lnTo>
                    <a:pt x="1287" y="5870"/>
                  </a:lnTo>
                  <a:cubicBezTo>
                    <a:pt x="1287" y="5799"/>
                    <a:pt x="1287" y="5715"/>
                    <a:pt x="1299" y="5644"/>
                  </a:cubicBezTo>
                  <a:lnTo>
                    <a:pt x="1299" y="5632"/>
                  </a:lnTo>
                  <a:cubicBezTo>
                    <a:pt x="1299" y="5561"/>
                    <a:pt x="1310" y="5489"/>
                    <a:pt x="1310" y="5406"/>
                  </a:cubicBezTo>
                  <a:cubicBezTo>
                    <a:pt x="1322" y="5358"/>
                    <a:pt x="1334" y="5299"/>
                    <a:pt x="1346" y="5239"/>
                  </a:cubicBezTo>
                  <a:cubicBezTo>
                    <a:pt x="1346" y="5215"/>
                    <a:pt x="1346" y="5180"/>
                    <a:pt x="1358" y="5156"/>
                  </a:cubicBezTo>
                  <a:lnTo>
                    <a:pt x="1358" y="5132"/>
                  </a:lnTo>
                  <a:cubicBezTo>
                    <a:pt x="1370" y="5073"/>
                    <a:pt x="1382" y="5013"/>
                    <a:pt x="1394" y="4953"/>
                  </a:cubicBezTo>
                  <a:cubicBezTo>
                    <a:pt x="1394" y="4942"/>
                    <a:pt x="1406" y="4930"/>
                    <a:pt x="1406" y="4918"/>
                  </a:cubicBezTo>
                  <a:cubicBezTo>
                    <a:pt x="1418" y="4858"/>
                    <a:pt x="1430" y="4811"/>
                    <a:pt x="1441" y="4751"/>
                  </a:cubicBezTo>
                  <a:cubicBezTo>
                    <a:pt x="1441" y="4751"/>
                    <a:pt x="1453" y="4739"/>
                    <a:pt x="1453" y="4727"/>
                  </a:cubicBezTo>
                  <a:cubicBezTo>
                    <a:pt x="1465" y="4668"/>
                    <a:pt x="1489" y="4596"/>
                    <a:pt x="1513" y="4537"/>
                  </a:cubicBezTo>
                  <a:cubicBezTo>
                    <a:pt x="1513" y="4525"/>
                    <a:pt x="1525" y="4501"/>
                    <a:pt x="1525" y="4477"/>
                  </a:cubicBezTo>
                  <a:cubicBezTo>
                    <a:pt x="1537" y="4430"/>
                    <a:pt x="1561" y="4394"/>
                    <a:pt x="1572" y="4346"/>
                  </a:cubicBezTo>
                  <a:cubicBezTo>
                    <a:pt x="1584" y="4334"/>
                    <a:pt x="1584" y="4322"/>
                    <a:pt x="1584" y="4311"/>
                  </a:cubicBezTo>
                  <a:cubicBezTo>
                    <a:pt x="1608" y="4275"/>
                    <a:pt x="1620" y="4239"/>
                    <a:pt x="1632" y="4191"/>
                  </a:cubicBezTo>
                  <a:cubicBezTo>
                    <a:pt x="1656" y="4156"/>
                    <a:pt x="1668" y="4108"/>
                    <a:pt x="1691" y="4060"/>
                  </a:cubicBezTo>
                  <a:cubicBezTo>
                    <a:pt x="1715" y="4013"/>
                    <a:pt x="1727" y="3965"/>
                    <a:pt x="1763" y="3930"/>
                  </a:cubicBezTo>
                  <a:cubicBezTo>
                    <a:pt x="1763" y="3930"/>
                    <a:pt x="1751" y="3918"/>
                    <a:pt x="1763" y="3918"/>
                  </a:cubicBezTo>
                  <a:lnTo>
                    <a:pt x="1799" y="3834"/>
                  </a:lnTo>
                  <a:cubicBezTo>
                    <a:pt x="1822" y="3787"/>
                    <a:pt x="1858" y="3727"/>
                    <a:pt x="1882" y="3679"/>
                  </a:cubicBezTo>
                  <a:cubicBezTo>
                    <a:pt x="1918" y="3608"/>
                    <a:pt x="1965" y="3549"/>
                    <a:pt x="2001" y="3489"/>
                  </a:cubicBezTo>
                  <a:cubicBezTo>
                    <a:pt x="2037" y="3429"/>
                    <a:pt x="2084" y="3358"/>
                    <a:pt x="2120" y="3298"/>
                  </a:cubicBezTo>
                  <a:cubicBezTo>
                    <a:pt x="2168" y="3239"/>
                    <a:pt x="2203" y="3191"/>
                    <a:pt x="2251" y="3132"/>
                  </a:cubicBezTo>
                  <a:cubicBezTo>
                    <a:pt x="2251" y="3120"/>
                    <a:pt x="2263" y="3120"/>
                    <a:pt x="2263" y="3108"/>
                  </a:cubicBezTo>
                  <a:cubicBezTo>
                    <a:pt x="2311" y="3048"/>
                    <a:pt x="2346" y="3001"/>
                    <a:pt x="2394" y="2941"/>
                  </a:cubicBezTo>
                  <a:cubicBezTo>
                    <a:pt x="2406" y="2941"/>
                    <a:pt x="2406" y="2929"/>
                    <a:pt x="2406" y="2929"/>
                  </a:cubicBezTo>
                  <a:close/>
                  <a:moveTo>
                    <a:pt x="9585" y="2929"/>
                  </a:moveTo>
                  <a:cubicBezTo>
                    <a:pt x="9597" y="2929"/>
                    <a:pt x="9597" y="2941"/>
                    <a:pt x="9609" y="2941"/>
                  </a:cubicBezTo>
                  <a:cubicBezTo>
                    <a:pt x="9657" y="3001"/>
                    <a:pt x="9692" y="3048"/>
                    <a:pt x="9740" y="3108"/>
                  </a:cubicBezTo>
                  <a:cubicBezTo>
                    <a:pt x="9740" y="3120"/>
                    <a:pt x="9752" y="3120"/>
                    <a:pt x="9752" y="3132"/>
                  </a:cubicBezTo>
                  <a:cubicBezTo>
                    <a:pt x="9800" y="3191"/>
                    <a:pt x="9835" y="3239"/>
                    <a:pt x="9883" y="3298"/>
                  </a:cubicBezTo>
                  <a:cubicBezTo>
                    <a:pt x="9919" y="3358"/>
                    <a:pt x="9966" y="3429"/>
                    <a:pt x="10002" y="3489"/>
                  </a:cubicBezTo>
                  <a:cubicBezTo>
                    <a:pt x="10038" y="3549"/>
                    <a:pt x="10073" y="3608"/>
                    <a:pt x="10109" y="3679"/>
                  </a:cubicBezTo>
                  <a:lnTo>
                    <a:pt x="10121" y="3679"/>
                  </a:lnTo>
                  <a:cubicBezTo>
                    <a:pt x="10145" y="3727"/>
                    <a:pt x="10169" y="3787"/>
                    <a:pt x="10204" y="3834"/>
                  </a:cubicBezTo>
                  <a:lnTo>
                    <a:pt x="10240" y="3918"/>
                  </a:lnTo>
                  <a:cubicBezTo>
                    <a:pt x="10240" y="3918"/>
                    <a:pt x="10240" y="3930"/>
                    <a:pt x="10240" y="3930"/>
                  </a:cubicBezTo>
                  <a:cubicBezTo>
                    <a:pt x="10264" y="3965"/>
                    <a:pt x="10288" y="4013"/>
                    <a:pt x="10312" y="4060"/>
                  </a:cubicBezTo>
                  <a:cubicBezTo>
                    <a:pt x="10335" y="4108"/>
                    <a:pt x="10347" y="4156"/>
                    <a:pt x="10371" y="4191"/>
                  </a:cubicBezTo>
                  <a:cubicBezTo>
                    <a:pt x="10383" y="4239"/>
                    <a:pt x="10395" y="4275"/>
                    <a:pt x="10407" y="4311"/>
                  </a:cubicBezTo>
                  <a:cubicBezTo>
                    <a:pt x="10419" y="4322"/>
                    <a:pt x="10419" y="4334"/>
                    <a:pt x="10431" y="4346"/>
                  </a:cubicBezTo>
                  <a:cubicBezTo>
                    <a:pt x="10443" y="4394"/>
                    <a:pt x="10454" y="4430"/>
                    <a:pt x="10466" y="4477"/>
                  </a:cubicBezTo>
                  <a:cubicBezTo>
                    <a:pt x="10478" y="4501"/>
                    <a:pt x="10490" y="4525"/>
                    <a:pt x="10490" y="4537"/>
                  </a:cubicBezTo>
                  <a:cubicBezTo>
                    <a:pt x="10514" y="4596"/>
                    <a:pt x="10526" y="4668"/>
                    <a:pt x="10550" y="4727"/>
                  </a:cubicBezTo>
                  <a:cubicBezTo>
                    <a:pt x="10574" y="4799"/>
                    <a:pt x="10585" y="4870"/>
                    <a:pt x="10609" y="4953"/>
                  </a:cubicBezTo>
                  <a:cubicBezTo>
                    <a:pt x="10621" y="5013"/>
                    <a:pt x="10633" y="5073"/>
                    <a:pt x="10645" y="5132"/>
                  </a:cubicBezTo>
                  <a:lnTo>
                    <a:pt x="10645" y="5156"/>
                  </a:lnTo>
                  <a:cubicBezTo>
                    <a:pt x="10657" y="5180"/>
                    <a:pt x="10657" y="5215"/>
                    <a:pt x="10657" y="5239"/>
                  </a:cubicBezTo>
                  <a:cubicBezTo>
                    <a:pt x="10669" y="5299"/>
                    <a:pt x="10681" y="5358"/>
                    <a:pt x="10681" y="5406"/>
                  </a:cubicBezTo>
                  <a:cubicBezTo>
                    <a:pt x="10693" y="5489"/>
                    <a:pt x="10705" y="5561"/>
                    <a:pt x="10705" y="5632"/>
                  </a:cubicBezTo>
                  <a:lnTo>
                    <a:pt x="10705" y="5644"/>
                  </a:lnTo>
                  <a:cubicBezTo>
                    <a:pt x="10716" y="5715"/>
                    <a:pt x="10716" y="5799"/>
                    <a:pt x="10716" y="5870"/>
                  </a:cubicBezTo>
                  <a:lnTo>
                    <a:pt x="10716" y="5882"/>
                  </a:lnTo>
                  <a:cubicBezTo>
                    <a:pt x="10716" y="5918"/>
                    <a:pt x="10716" y="5954"/>
                    <a:pt x="10716" y="5989"/>
                  </a:cubicBezTo>
                  <a:cubicBezTo>
                    <a:pt x="10716" y="6025"/>
                    <a:pt x="10716" y="6049"/>
                    <a:pt x="10716" y="6085"/>
                  </a:cubicBezTo>
                  <a:lnTo>
                    <a:pt x="10716" y="6120"/>
                  </a:lnTo>
                  <a:cubicBezTo>
                    <a:pt x="10716" y="6180"/>
                    <a:pt x="10716" y="6251"/>
                    <a:pt x="10705" y="6323"/>
                  </a:cubicBezTo>
                  <a:cubicBezTo>
                    <a:pt x="10705" y="6358"/>
                    <a:pt x="10705" y="6406"/>
                    <a:pt x="10705" y="6442"/>
                  </a:cubicBezTo>
                  <a:cubicBezTo>
                    <a:pt x="10693" y="6513"/>
                    <a:pt x="10681" y="6585"/>
                    <a:pt x="10669" y="6656"/>
                  </a:cubicBezTo>
                  <a:lnTo>
                    <a:pt x="10657" y="6751"/>
                  </a:lnTo>
                  <a:cubicBezTo>
                    <a:pt x="10657" y="6775"/>
                    <a:pt x="10657" y="6799"/>
                    <a:pt x="10645" y="6823"/>
                  </a:cubicBezTo>
                  <a:lnTo>
                    <a:pt x="10645" y="6835"/>
                  </a:lnTo>
                  <a:cubicBezTo>
                    <a:pt x="10633" y="6882"/>
                    <a:pt x="10633" y="6930"/>
                    <a:pt x="10621" y="6978"/>
                  </a:cubicBezTo>
                  <a:cubicBezTo>
                    <a:pt x="10621" y="6989"/>
                    <a:pt x="10621" y="6989"/>
                    <a:pt x="10609" y="6989"/>
                  </a:cubicBezTo>
                  <a:cubicBezTo>
                    <a:pt x="10609" y="7037"/>
                    <a:pt x="10597" y="7073"/>
                    <a:pt x="10585" y="7108"/>
                  </a:cubicBezTo>
                  <a:cubicBezTo>
                    <a:pt x="10574" y="7180"/>
                    <a:pt x="10550" y="7251"/>
                    <a:pt x="10526" y="7335"/>
                  </a:cubicBezTo>
                  <a:cubicBezTo>
                    <a:pt x="10514" y="7382"/>
                    <a:pt x="10490" y="7442"/>
                    <a:pt x="10478" y="7501"/>
                  </a:cubicBezTo>
                  <a:cubicBezTo>
                    <a:pt x="10454" y="7573"/>
                    <a:pt x="10419" y="7644"/>
                    <a:pt x="10395" y="7728"/>
                  </a:cubicBezTo>
                  <a:cubicBezTo>
                    <a:pt x="10359" y="7811"/>
                    <a:pt x="10324" y="7906"/>
                    <a:pt x="10276" y="7990"/>
                  </a:cubicBezTo>
                  <a:cubicBezTo>
                    <a:pt x="10252" y="8049"/>
                    <a:pt x="10228" y="8109"/>
                    <a:pt x="10193" y="8156"/>
                  </a:cubicBezTo>
                  <a:cubicBezTo>
                    <a:pt x="10097" y="8335"/>
                    <a:pt x="10002" y="8513"/>
                    <a:pt x="9883" y="8680"/>
                  </a:cubicBezTo>
                  <a:cubicBezTo>
                    <a:pt x="9823" y="8763"/>
                    <a:pt x="9752" y="8859"/>
                    <a:pt x="9681" y="8942"/>
                  </a:cubicBezTo>
                  <a:cubicBezTo>
                    <a:pt x="9657" y="8978"/>
                    <a:pt x="9621" y="9025"/>
                    <a:pt x="9585" y="9061"/>
                  </a:cubicBezTo>
                  <a:lnTo>
                    <a:pt x="7359" y="6823"/>
                  </a:lnTo>
                  <a:cubicBezTo>
                    <a:pt x="7502" y="6585"/>
                    <a:pt x="7597" y="6299"/>
                    <a:pt x="7597" y="5989"/>
                  </a:cubicBezTo>
                  <a:cubicBezTo>
                    <a:pt x="7597" y="5692"/>
                    <a:pt x="7502" y="5406"/>
                    <a:pt x="7359" y="5168"/>
                  </a:cubicBezTo>
                  <a:lnTo>
                    <a:pt x="9585" y="2929"/>
                  </a:lnTo>
                  <a:close/>
                  <a:moveTo>
                    <a:pt x="5168" y="7347"/>
                  </a:moveTo>
                  <a:cubicBezTo>
                    <a:pt x="5311" y="7430"/>
                    <a:pt x="5466" y="7501"/>
                    <a:pt x="5632" y="7537"/>
                  </a:cubicBezTo>
                  <a:lnTo>
                    <a:pt x="5632" y="10704"/>
                  </a:lnTo>
                  <a:cubicBezTo>
                    <a:pt x="5597" y="10692"/>
                    <a:pt x="5561" y="10692"/>
                    <a:pt x="5525" y="10692"/>
                  </a:cubicBezTo>
                  <a:cubicBezTo>
                    <a:pt x="5442" y="10680"/>
                    <a:pt x="5371" y="10668"/>
                    <a:pt x="5287" y="10657"/>
                  </a:cubicBezTo>
                  <a:cubicBezTo>
                    <a:pt x="5240" y="10657"/>
                    <a:pt x="5180" y="10645"/>
                    <a:pt x="5132" y="10633"/>
                  </a:cubicBezTo>
                  <a:cubicBezTo>
                    <a:pt x="4990" y="10609"/>
                    <a:pt x="4859" y="10573"/>
                    <a:pt x="4728" y="10537"/>
                  </a:cubicBezTo>
                  <a:cubicBezTo>
                    <a:pt x="4680" y="10526"/>
                    <a:pt x="4632" y="10514"/>
                    <a:pt x="4585" y="10502"/>
                  </a:cubicBezTo>
                  <a:cubicBezTo>
                    <a:pt x="4525" y="10478"/>
                    <a:pt x="4454" y="10454"/>
                    <a:pt x="4394" y="10430"/>
                  </a:cubicBezTo>
                  <a:cubicBezTo>
                    <a:pt x="4382" y="10430"/>
                    <a:pt x="4358" y="10418"/>
                    <a:pt x="4347" y="10418"/>
                  </a:cubicBezTo>
                  <a:cubicBezTo>
                    <a:pt x="4323" y="10407"/>
                    <a:pt x="4311" y="10407"/>
                    <a:pt x="4287" y="10395"/>
                  </a:cubicBezTo>
                  <a:cubicBezTo>
                    <a:pt x="4228" y="10371"/>
                    <a:pt x="4168" y="10347"/>
                    <a:pt x="4120" y="10323"/>
                  </a:cubicBezTo>
                  <a:cubicBezTo>
                    <a:pt x="4073" y="10299"/>
                    <a:pt x="4025" y="10276"/>
                    <a:pt x="3977" y="10264"/>
                  </a:cubicBezTo>
                  <a:cubicBezTo>
                    <a:pt x="3954" y="10252"/>
                    <a:pt x="3942" y="10240"/>
                    <a:pt x="3918" y="10228"/>
                  </a:cubicBezTo>
                  <a:cubicBezTo>
                    <a:pt x="3882" y="10216"/>
                    <a:pt x="3858" y="10204"/>
                    <a:pt x="3823" y="10180"/>
                  </a:cubicBezTo>
                  <a:cubicBezTo>
                    <a:pt x="3787" y="10168"/>
                    <a:pt x="3751" y="10145"/>
                    <a:pt x="3727" y="10133"/>
                  </a:cubicBezTo>
                  <a:lnTo>
                    <a:pt x="3680" y="10097"/>
                  </a:lnTo>
                  <a:cubicBezTo>
                    <a:pt x="3632" y="10073"/>
                    <a:pt x="3596" y="10049"/>
                    <a:pt x="3549" y="10026"/>
                  </a:cubicBezTo>
                  <a:cubicBezTo>
                    <a:pt x="3501" y="10002"/>
                    <a:pt x="3454" y="9966"/>
                    <a:pt x="3406" y="9930"/>
                  </a:cubicBezTo>
                  <a:cubicBezTo>
                    <a:pt x="3346" y="9906"/>
                    <a:pt x="3299" y="9871"/>
                    <a:pt x="3251" y="9835"/>
                  </a:cubicBezTo>
                  <a:cubicBezTo>
                    <a:pt x="3204" y="9799"/>
                    <a:pt x="3156" y="9764"/>
                    <a:pt x="3120" y="9728"/>
                  </a:cubicBezTo>
                  <a:cubicBezTo>
                    <a:pt x="3061" y="9680"/>
                    <a:pt x="3001" y="9633"/>
                    <a:pt x="2942" y="9585"/>
                  </a:cubicBezTo>
                  <a:lnTo>
                    <a:pt x="2930" y="9585"/>
                  </a:lnTo>
                  <a:lnTo>
                    <a:pt x="5168" y="7347"/>
                  </a:lnTo>
                  <a:close/>
                  <a:moveTo>
                    <a:pt x="6835" y="7347"/>
                  </a:moveTo>
                  <a:lnTo>
                    <a:pt x="7109" y="7632"/>
                  </a:lnTo>
                  <a:lnTo>
                    <a:pt x="9061" y="9585"/>
                  </a:lnTo>
                  <a:cubicBezTo>
                    <a:pt x="9002" y="9633"/>
                    <a:pt x="8942" y="9680"/>
                    <a:pt x="8883" y="9728"/>
                  </a:cubicBezTo>
                  <a:cubicBezTo>
                    <a:pt x="8835" y="9764"/>
                    <a:pt x="8800" y="9799"/>
                    <a:pt x="8752" y="9835"/>
                  </a:cubicBezTo>
                  <a:cubicBezTo>
                    <a:pt x="8704" y="9871"/>
                    <a:pt x="8645" y="9906"/>
                    <a:pt x="8597" y="9930"/>
                  </a:cubicBezTo>
                  <a:cubicBezTo>
                    <a:pt x="8549" y="9966"/>
                    <a:pt x="8502" y="10002"/>
                    <a:pt x="8454" y="10026"/>
                  </a:cubicBezTo>
                  <a:cubicBezTo>
                    <a:pt x="8407" y="10049"/>
                    <a:pt x="8371" y="10073"/>
                    <a:pt x="8323" y="10097"/>
                  </a:cubicBezTo>
                  <a:lnTo>
                    <a:pt x="8276" y="10133"/>
                  </a:lnTo>
                  <a:cubicBezTo>
                    <a:pt x="8240" y="10145"/>
                    <a:pt x="8216" y="10168"/>
                    <a:pt x="8180" y="10180"/>
                  </a:cubicBezTo>
                  <a:cubicBezTo>
                    <a:pt x="8145" y="10204"/>
                    <a:pt x="8109" y="10216"/>
                    <a:pt x="8085" y="10228"/>
                  </a:cubicBezTo>
                  <a:cubicBezTo>
                    <a:pt x="7930" y="10299"/>
                    <a:pt x="7776" y="10371"/>
                    <a:pt x="7621" y="10430"/>
                  </a:cubicBezTo>
                  <a:cubicBezTo>
                    <a:pt x="7549" y="10454"/>
                    <a:pt x="7490" y="10478"/>
                    <a:pt x="7418" y="10502"/>
                  </a:cubicBezTo>
                  <a:cubicBezTo>
                    <a:pt x="7371" y="10514"/>
                    <a:pt x="7323" y="10526"/>
                    <a:pt x="7276" y="10537"/>
                  </a:cubicBezTo>
                  <a:cubicBezTo>
                    <a:pt x="7145" y="10573"/>
                    <a:pt x="7014" y="10609"/>
                    <a:pt x="6871" y="10633"/>
                  </a:cubicBezTo>
                  <a:cubicBezTo>
                    <a:pt x="6823" y="10645"/>
                    <a:pt x="6764" y="10657"/>
                    <a:pt x="6716" y="10657"/>
                  </a:cubicBezTo>
                  <a:cubicBezTo>
                    <a:pt x="6633" y="10668"/>
                    <a:pt x="6561" y="10680"/>
                    <a:pt x="6478" y="10692"/>
                  </a:cubicBezTo>
                  <a:lnTo>
                    <a:pt x="6406" y="10692"/>
                  </a:lnTo>
                  <a:cubicBezTo>
                    <a:pt x="6394" y="10692"/>
                    <a:pt x="6383" y="10704"/>
                    <a:pt x="6371" y="10704"/>
                  </a:cubicBezTo>
                  <a:lnTo>
                    <a:pt x="6371" y="7537"/>
                  </a:lnTo>
                  <a:cubicBezTo>
                    <a:pt x="6537" y="7501"/>
                    <a:pt x="6692" y="7430"/>
                    <a:pt x="6835" y="7347"/>
                  </a:cubicBezTo>
                  <a:close/>
                  <a:moveTo>
                    <a:pt x="5823" y="0"/>
                  </a:moveTo>
                  <a:cubicBezTo>
                    <a:pt x="5775" y="0"/>
                    <a:pt x="5728" y="0"/>
                    <a:pt x="5680" y="12"/>
                  </a:cubicBezTo>
                  <a:cubicBezTo>
                    <a:pt x="5549" y="12"/>
                    <a:pt x="5418" y="24"/>
                    <a:pt x="5287" y="36"/>
                  </a:cubicBezTo>
                  <a:cubicBezTo>
                    <a:pt x="5228" y="48"/>
                    <a:pt x="5168" y="60"/>
                    <a:pt x="5109" y="60"/>
                  </a:cubicBezTo>
                  <a:cubicBezTo>
                    <a:pt x="5049" y="72"/>
                    <a:pt x="4990" y="84"/>
                    <a:pt x="4942" y="96"/>
                  </a:cubicBezTo>
                  <a:cubicBezTo>
                    <a:pt x="4870" y="108"/>
                    <a:pt x="4799" y="120"/>
                    <a:pt x="4728" y="131"/>
                  </a:cubicBezTo>
                  <a:cubicBezTo>
                    <a:pt x="4680" y="143"/>
                    <a:pt x="4644" y="155"/>
                    <a:pt x="4597" y="167"/>
                  </a:cubicBezTo>
                  <a:lnTo>
                    <a:pt x="4585" y="167"/>
                  </a:lnTo>
                  <a:cubicBezTo>
                    <a:pt x="4561" y="167"/>
                    <a:pt x="4525" y="179"/>
                    <a:pt x="4501" y="191"/>
                  </a:cubicBezTo>
                  <a:cubicBezTo>
                    <a:pt x="4466" y="191"/>
                    <a:pt x="4430" y="203"/>
                    <a:pt x="4406" y="215"/>
                  </a:cubicBezTo>
                  <a:cubicBezTo>
                    <a:pt x="4382" y="215"/>
                    <a:pt x="4370" y="227"/>
                    <a:pt x="4347" y="227"/>
                  </a:cubicBezTo>
                  <a:cubicBezTo>
                    <a:pt x="4287" y="250"/>
                    <a:pt x="4228" y="262"/>
                    <a:pt x="4168" y="286"/>
                  </a:cubicBezTo>
                  <a:cubicBezTo>
                    <a:pt x="4097" y="310"/>
                    <a:pt x="4025" y="334"/>
                    <a:pt x="3954" y="358"/>
                  </a:cubicBezTo>
                  <a:cubicBezTo>
                    <a:pt x="3894" y="381"/>
                    <a:pt x="3823" y="405"/>
                    <a:pt x="3763" y="429"/>
                  </a:cubicBezTo>
                  <a:cubicBezTo>
                    <a:pt x="3704" y="453"/>
                    <a:pt x="3632" y="477"/>
                    <a:pt x="3573" y="512"/>
                  </a:cubicBezTo>
                  <a:cubicBezTo>
                    <a:pt x="3513" y="536"/>
                    <a:pt x="3454" y="560"/>
                    <a:pt x="3394" y="596"/>
                  </a:cubicBezTo>
                  <a:cubicBezTo>
                    <a:pt x="3335" y="620"/>
                    <a:pt x="3275" y="655"/>
                    <a:pt x="3215" y="691"/>
                  </a:cubicBezTo>
                  <a:cubicBezTo>
                    <a:pt x="3156" y="715"/>
                    <a:pt x="3096" y="751"/>
                    <a:pt x="3037" y="786"/>
                  </a:cubicBezTo>
                  <a:cubicBezTo>
                    <a:pt x="2942" y="834"/>
                    <a:pt x="2846" y="893"/>
                    <a:pt x="2751" y="953"/>
                  </a:cubicBezTo>
                  <a:cubicBezTo>
                    <a:pt x="2715" y="977"/>
                    <a:pt x="2668" y="1012"/>
                    <a:pt x="2620" y="1036"/>
                  </a:cubicBezTo>
                  <a:cubicBezTo>
                    <a:pt x="2573" y="1072"/>
                    <a:pt x="2525" y="1108"/>
                    <a:pt x="2477" y="1143"/>
                  </a:cubicBezTo>
                  <a:cubicBezTo>
                    <a:pt x="2442" y="1167"/>
                    <a:pt x="2394" y="1203"/>
                    <a:pt x="2358" y="1227"/>
                  </a:cubicBezTo>
                  <a:cubicBezTo>
                    <a:pt x="2251" y="1310"/>
                    <a:pt x="2156" y="1393"/>
                    <a:pt x="2049" y="1489"/>
                  </a:cubicBezTo>
                  <a:cubicBezTo>
                    <a:pt x="2001" y="1524"/>
                    <a:pt x="1953" y="1572"/>
                    <a:pt x="1906" y="1620"/>
                  </a:cubicBezTo>
                  <a:cubicBezTo>
                    <a:pt x="1858" y="1667"/>
                    <a:pt x="1799" y="1715"/>
                    <a:pt x="1763" y="1763"/>
                  </a:cubicBezTo>
                  <a:cubicBezTo>
                    <a:pt x="1715" y="1810"/>
                    <a:pt x="1668" y="1858"/>
                    <a:pt x="1620" y="1905"/>
                  </a:cubicBezTo>
                  <a:lnTo>
                    <a:pt x="1561" y="1965"/>
                  </a:lnTo>
                  <a:cubicBezTo>
                    <a:pt x="1489" y="2048"/>
                    <a:pt x="1418" y="2120"/>
                    <a:pt x="1358" y="2203"/>
                  </a:cubicBezTo>
                  <a:cubicBezTo>
                    <a:pt x="1310" y="2263"/>
                    <a:pt x="1275" y="2310"/>
                    <a:pt x="1227" y="2370"/>
                  </a:cubicBezTo>
                  <a:cubicBezTo>
                    <a:pt x="1191" y="2417"/>
                    <a:pt x="1156" y="2465"/>
                    <a:pt x="1108" y="2525"/>
                  </a:cubicBezTo>
                  <a:cubicBezTo>
                    <a:pt x="989" y="2691"/>
                    <a:pt x="882" y="2858"/>
                    <a:pt x="787" y="3037"/>
                  </a:cubicBezTo>
                  <a:cubicBezTo>
                    <a:pt x="763" y="3084"/>
                    <a:pt x="739" y="3120"/>
                    <a:pt x="715" y="3168"/>
                  </a:cubicBezTo>
                  <a:cubicBezTo>
                    <a:pt x="679" y="3227"/>
                    <a:pt x="644" y="3287"/>
                    <a:pt x="620" y="3358"/>
                  </a:cubicBezTo>
                  <a:cubicBezTo>
                    <a:pt x="584" y="3406"/>
                    <a:pt x="560" y="3465"/>
                    <a:pt x="537" y="3525"/>
                  </a:cubicBezTo>
                  <a:cubicBezTo>
                    <a:pt x="525" y="3560"/>
                    <a:pt x="501" y="3596"/>
                    <a:pt x="489" y="3644"/>
                  </a:cubicBezTo>
                  <a:cubicBezTo>
                    <a:pt x="465" y="3679"/>
                    <a:pt x="453" y="3727"/>
                    <a:pt x="429" y="3775"/>
                  </a:cubicBezTo>
                  <a:lnTo>
                    <a:pt x="370" y="3930"/>
                  </a:lnTo>
                  <a:cubicBezTo>
                    <a:pt x="346" y="4001"/>
                    <a:pt x="322" y="4060"/>
                    <a:pt x="298" y="4132"/>
                  </a:cubicBezTo>
                  <a:cubicBezTo>
                    <a:pt x="287" y="4168"/>
                    <a:pt x="275" y="4215"/>
                    <a:pt x="263" y="4251"/>
                  </a:cubicBezTo>
                  <a:cubicBezTo>
                    <a:pt x="215" y="4418"/>
                    <a:pt x="167" y="4584"/>
                    <a:pt x="132" y="4751"/>
                  </a:cubicBezTo>
                  <a:cubicBezTo>
                    <a:pt x="120" y="4811"/>
                    <a:pt x="108" y="4858"/>
                    <a:pt x="108" y="4918"/>
                  </a:cubicBezTo>
                  <a:cubicBezTo>
                    <a:pt x="84" y="5001"/>
                    <a:pt x="72" y="5084"/>
                    <a:pt x="60" y="5180"/>
                  </a:cubicBezTo>
                  <a:cubicBezTo>
                    <a:pt x="60" y="5227"/>
                    <a:pt x="48" y="5275"/>
                    <a:pt x="48" y="5323"/>
                  </a:cubicBezTo>
                  <a:cubicBezTo>
                    <a:pt x="37" y="5430"/>
                    <a:pt x="25" y="5537"/>
                    <a:pt x="13" y="5644"/>
                  </a:cubicBezTo>
                  <a:cubicBezTo>
                    <a:pt x="13" y="5727"/>
                    <a:pt x="13" y="5799"/>
                    <a:pt x="13" y="5882"/>
                  </a:cubicBezTo>
                  <a:cubicBezTo>
                    <a:pt x="13" y="5918"/>
                    <a:pt x="1" y="5954"/>
                    <a:pt x="1" y="5989"/>
                  </a:cubicBezTo>
                  <a:cubicBezTo>
                    <a:pt x="1" y="6025"/>
                    <a:pt x="1" y="6049"/>
                    <a:pt x="13" y="6085"/>
                  </a:cubicBezTo>
                  <a:cubicBezTo>
                    <a:pt x="13" y="6156"/>
                    <a:pt x="13" y="6227"/>
                    <a:pt x="13" y="6299"/>
                  </a:cubicBezTo>
                  <a:cubicBezTo>
                    <a:pt x="13" y="6382"/>
                    <a:pt x="25" y="6466"/>
                    <a:pt x="37" y="6549"/>
                  </a:cubicBezTo>
                  <a:cubicBezTo>
                    <a:pt x="37" y="6608"/>
                    <a:pt x="48" y="6668"/>
                    <a:pt x="48" y="6727"/>
                  </a:cubicBezTo>
                  <a:cubicBezTo>
                    <a:pt x="48" y="6739"/>
                    <a:pt x="60" y="6763"/>
                    <a:pt x="60" y="6775"/>
                  </a:cubicBezTo>
                  <a:cubicBezTo>
                    <a:pt x="60" y="6787"/>
                    <a:pt x="60" y="6811"/>
                    <a:pt x="60" y="6823"/>
                  </a:cubicBezTo>
                  <a:cubicBezTo>
                    <a:pt x="72" y="6858"/>
                    <a:pt x="72" y="6894"/>
                    <a:pt x="84" y="6930"/>
                  </a:cubicBezTo>
                  <a:cubicBezTo>
                    <a:pt x="84" y="6930"/>
                    <a:pt x="84" y="6942"/>
                    <a:pt x="84" y="6942"/>
                  </a:cubicBezTo>
                  <a:cubicBezTo>
                    <a:pt x="96" y="7001"/>
                    <a:pt x="108" y="7073"/>
                    <a:pt x="120" y="7132"/>
                  </a:cubicBezTo>
                  <a:cubicBezTo>
                    <a:pt x="132" y="7192"/>
                    <a:pt x="144" y="7251"/>
                    <a:pt x="156" y="7311"/>
                  </a:cubicBezTo>
                  <a:cubicBezTo>
                    <a:pt x="156" y="7335"/>
                    <a:pt x="167" y="7359"/>
                    <a:pt x="167" y="7382"/>
                  </a:cubicBezTo>
                  <a:cubicBezTo>
                    <a:pt x="191" y="7501"/>
                    <a:pt x="227" y="7620"/>
                    <a:pt x="263" y="7740"/>
                  </a:cubicBezTo>
                  <a:cubicBezTo>
                    <a:pt x="275" y="7763"/>
                    <a:pt x="275" y="7775"/>
                    <a:pt x="287" y="7799"/>
                  </a:cubicBezTo>
                  <a:cubicBezTo>
                    <a:pt x="298" y="7835"/>
                    <a:pt x="310" y="7870"/>
                    <a:pt x="322" y="7918"/>
                  </a:cubicBezTo>
                  <a:cubicBezTo>
                    <a:pt x="334" y="7954"/>
                    <a:pt x="346" y="7990"/>
                    <a:pt x="358" y="8037"/>
                  </a:cubicBezTo>
                  <a:cubicBezTo>
                    <a:pt x="406" y="8144"/>
                    <a:pt x="453" y="8263"/>
                    <a:pt x="501" y="8371"/>
                  </a:cubicBezTo>
                  <a:cubicBezTo>
                    <a:pt x="525" y="8430"/>
                    <a:pt x="548" y="8490"/>
                    <a:pt x="572" y="8549"/>
                  </a:cubicBezTo>
                  <a:cubicBezTo>
                    <a:pt x="608" y="8609"/>
                    <a:pt x="632" y="8668"/>
                    <a:pt x="668" y="8716"/>
                  </a:cubicBezTo>
                  <a:cubicBezTo>
                    <a:pt x="703" y="8811"/>
                    <a:pt x="751" y="8894"/>
                    <a:pt x="799" y="8978"/>
                  </a:cubicBezTo>
                  <a:cubicBezTo>
                    <a:pt x="858" y="9085"/>
                    <a:pt x="929" y="9192"/>
                    <a:pt x="1001" y="9299"/>
                  </a:cubicBezTo>
                  <a:cubicBezTo>
                    <a:pt x="1037" y="9347"/>
                    <a:pt x="1060" y="9394"/>
                    <a:pt x="1096" y="9442"/>
                  </a:cubicBezTo>
                  <a:cubicBezTo>
                    <a:pt x="1108" y="9454"/>
                    <a:pt x="1108" y="9454"/>
                    <a:pt x="1108" y="9466"/>
                  </a:cubicBezTo>
                  <a:cubicBezTo>
                    <a:pt x="1156" y="9525"/>
                    <a:pt x="1203" y="9597"/>
                    <a:pt x="1251" y="9656"/>
                  </a:cubicBezTo>
                  <a:cubicBezTo>
                    <a:pt x="1310" y="9728"/>
                    <a:pt x="1370" y="9799"/>
                    <a:pt x="1418" y="9859"/>
                  </a:cubicBezTo>
                  <a:lnTo>
                    <a:pt x="1477" y="9930"/>
                  </a:lnTo>
                  <a:cubicBezTo>
                    <a:pt x="1501" y="9954"/>
                    <a:pt x="1537" y="9990"/>
                    <a:pt x="1561" y="10026"/>
                  </a:cubicBezTo>
                  <a:cubicBezTo>
                    <a:pt x="1632" y="10109"/>
                    <a:pt x="1715" y="10180"/>
                    <a:pt x="1787" y="10264"/>
                  </a:cubicBezTo>
                  <a:cubicBezTo>
                    <a:pt x="1822" y="10299"/>
                    <a:pt x="1858" y="10323"/>
                    <a:pt x="1894" y="10359"/>
                  </a:cubicBezTo>
                  <a:cubicBezTo>
                    <a:pt x="1942" y="10407"/>
                    <a:pt x="1989" y="10454"/>
                    <a:pt x="2037" y="10490"/>
                  </a:cubicBezTo>
                  <a:cubicBezTo>
                    <a:pt x="2084" y="10526"/>
                    <a:pt x="2120" y="10561"/>
                    <a:pt x="2168" y="10597"/>
                  </a:cubicBezTo>
                  <a:cubicBezTo>
                    <a:pt x="2239" y="10657"/>
                    <a:pt x="2311" y="10716"/>
                    <a:pt x="2382" y="10776"/>
                  </a:cubicBezTo>
                  <a:cubicBezTo>
                    <a:pt x="2453" y="10823"/>
                    <a:pt x="2525" y="10871"/>
                    <a:pt x="2584" y="10918"/>
                  </a:cubicBezTo>
                  <a:cubicBezTo>
                    <a:pt x="2632" y="10954"/>
                    <a:pt x="2680" y="10990"/>
                    <a:pt x="2739" y="11014"/>
                  </a:cubicBezTo>
                  <a:cubicBezTo>
                    <a:pt x="2787" y="11049"/>
                    <a:pt x="2834" y="11085"/>
                    <a:pt x="2882" y="11109"/>
                  </a:cubicBezTo>
                  <a:cubicBezTo>
                    <a:pt x="2942" y="11145"/>
                    <a:pt x="3001" y="11180"/>
                    <a:pt x="3049" y="11216"/>
                  </a:cubicBezTo>
                  <a:cubicBezTo>
                    <a:pt x="3096" y="11240"/>
                    <a:pt x="3144" y="11264"/>
                    <a:pt x="3192" y="11288"/>
                  </a:cubicBezTo>
                  <a:cubicBezTo>
                    <a:pt x="3239" y="11311"/>
                    <a:pt x="3299" y="11347"/>
                    <a:pt x="3346" y="11371"/>
                  </a:cubicBezTo>
                  <a:cubicBezTo>
                    <a:pt x="3394" y="11395"/>
                    <a:pt x="3442" y="11419"/>
                    <a:pt x="3489" y="11430"/>
                  </a:cubicBezTo>
                  <a:cubicBezTo>
                    <a:pt x="3525" y="11454"/>
                    <a:pt x="3573" y="11478"/>
                    <a:pt x="3608" y="11490"/>
                  </a:cubicBezTo>
                  <a:cubicBezTo>
                    <a:pt x="3632" y="11502"/>
                    <a:pt x="3668" y="11514"/>
                    <a:pt x="3692" y="11526"/>
                  </a:cubicBezTo>
                  <a:cubicBezTo>
                    <a:pt x="3739" y="11550"/>
                    <a:pt x="3787" y="11561"/>
                    <a:pt x="3835" y="11585"/>
                  </a:cubicBezTo>
                  <a:cubicBezTo>
                    <a:pt x="3942" y="11633"/>
                    <a:pt x="4061" y="11669"/>
                    <a:pt x="4168" y="11704"/>
                  </a:cubicBezTo>
                  <a:cubicBezTo>
                    <a:pt x="4228" y="11716"/>
                    <a:pt x="4287" y="11740"/>
                    <a:pt x="4347" y="11752"/>
                  </a:cubicBezTo>
                  <a:cubicBezTo>
                    <a:pt x="4370" y="11764"/>
                    <a:pt x="4382" y="11764"/>
                    <a:pt x="4406" y="11776"/>
                  </a:cubicBezTo>
                  <a:cubicBezTo>
                    <a:pt x="4430" y="11776"/>
                    <a:pt x="4466" y="11788"/>
                    <a:pt x="4501" y="11800"/>
                  </a:cubicBezTo>
                  <a:cubicBezTo>
                    <a:pt x="4525" y="11811"/>
                    <a:pt x="4561" y="11811"/>
                    <a:pt x="4585" y="11823"/>
                  </a:cubicBezTo>
                  <a:lnTo>
                    <a:pt x="4597" y="11823"/>
                  </a:lnTo>
                  <a:cubicBezTo>
                    <a:pt x="4644" y="11835"/>
                    <a:pt x="4680" y="11847"/>
                    <a:pt x="4728" y="11847"/>
                  </a:cubicBezTo>
                  <a:cubicBezTo>
                    <a:pt x="4799" y="11871"/>
                    <a:pt x="4870" y="11883"/>
                    <a:pt x="4942" y="11895"/>
                  </a:cubicBezTo>
                  <a:cubicBezTo>
                    <a:pt x="4990" y="11907"/>
                    <a:pt x="5049" y="11919"/>
                    <a:pt x="5109" y="11919"/>
                  </a:cubicBezTo>
                  <a:cubicBezTo>
                    <a:pt x="5168" y="11931"/>
                    <a:pt x="5228" y="11942"/>
                    <a:pt x="5287" y="11942"/>
                  </a:cubicBezTo>
                  <a:cubicBezTo>
                    <a:pt x="5418" y="11966"/>
                    <a:pt x="5549" y="11978"/>
                    <a:pt x="5680" y="11978"/>
                  </a:cubicBezTo>
                  <a:cubicBezTo>
                    <a:pt x="5728" y="11978"/>
                    <a:pt x="5775" y="11978"/>
                    <a:pt x="5823" y="11990"/>
                  </a:cubicBezTo>
                  <a:lnTo>
                    <a:pt x="6180" y="11990"/>
                  </a:lnTo>
                  <a:cubicBezTo>
                    <a:pt x="6228" y="11978"/>
                    <a:pt x="6275" y="11978"/>
                    <a:pt x="6323" y="11978"/>
                  </a:cubicBezTo>
                  <a:cubicBezTo>
                    <a:pt x="6454" y="11978"/>
                    <a:pt x="6585" y="11966"/>
                    <a:pt x="6716" y="11942"/>
                  </a:cubicBezTo>
                  <a:cubicBezTo>
                    <a:pt x="6775" y="11942"/>
                    <a:pt x="6835" y="11931"/>
                    <a:pt x="6895" y="11919"/>
                  </a:cubicBezTo>
                  <a:cubicBezTo>
                    <a:pt x="6954" y="11919"/>
                    <a:pt x="7002" y="11907"/>
                    <a:pt x="7061" y="11895"/>
                  </a:cubicBezTo>
                  <a:cubicBezTo>
                    <a:pt x="7133" y="11883"/>
                    <a:pt x="7204" y="11871"/>
                    <a:pt x="7276" y="11847"/>
                  </a:cubicBezTo>
                  <a:cubicBezTo>
                    <a:pt x="7323" y="11847"/>
                    <a:pt x="7359" y="11835"/>
                    <a:pt x="7406" y="11823"/>
                  </a:cubicBezTo>
                  <a:lnTo>
                    <a:pt x="7418" y="11823"/>
                  </a:lnTo>
                  <a:cubicBezTo>
                    <a:pt x="7442" y="11811"/>
                    <a:pt x="7466" y="11811"/>
                    <a:pt x="7502" y="11800"/>
                  </a:cubicBezTo>
                  <a:lnTo>
                    <a:pt x="7585" y="11776"/>
                  </a:lnTo>
                  <a:cubicBezTo>
                    <a:pt x="7597" y="11776"/>
                    <a:pt x="7609" y="11764"/>
                    <a:pt x="7621" y="11764"/>
                  </a:cubicBezTo>
                  <a:cubicBezTo>
                    <a:pt x="7704" y="11740"/>
                    <a:pt x="7776" y="11716"/>
                    <a:pt x="7859" y="11692"/>
                  </a:cubicBezTo>
                  <a:lnTo>
                    <a:pt x="7871" y="11692"/>
                  </a:lnTo>
                  <a:cubicBezTo>
                    <a:pt x="7883" y="11680"/>
                    <a:pt x="7907" y="11680"/>
                    <a:pt x="7918" y="11669"/>
                  </a:cubicBezTo>
                  <a:lnTo>
                    <a:pt x="8026" y="11633"/>
                  </a:lnTo>
                  <a:cubicBezTo>
                    <a:pt x="8049" y="11633"/>
                    <a:pt x="8061" y="11621"/>
                    <a:pt x="8085" y="11621"/>
                  </a:cubicBezTo>
                  <a:cubicBezTo>
                    <a:pt x="8157" y="11585"/>
                    <a:pt x="8228" y="11561"/>
                    <a:pt x="8299" y="11526"/>
                  </a:cubicBezTo>
                  <a:cubicBezTo>
                    <a:pt x="8311" y="11526"/>
                    <a:pt x="8323" y="11526"/>
                    <a:pt x="8335" y="11514"/>
                  </a:cubicBezTo>
                  <a:cubicBezTo>
                    <a:pt x="8395" y="11490"/>
                    <a:pt x="8466" y="11466"/>
                    <a:pt x="8526" y="11430"/>
                  </a:cubicBezTo>
                  <a:cubicBezTo>
                    <a:pt x="8585" y="11407"/>
                    <a:pt x="8645" y="11371"/>
                    <a:pt x="8692" y="11347"/>
                  </a:cubicBezTo>
                  <a:cubicBezTo>
                    <a:pt x="8800" y="11299"/>
                    <a:pt x="8895" y="11252"/>
                    <a:pt x="8990" y="11192"/>
                  </a:cubicBezTo>
                  <a:cubicBezTo>
                    <a:pt x="9038" y="11157"/>
                    <a:pt x="9097" y="11121"/>
                    <a:pt x="9157" y="11097"/>
                  </a:cubicBezTo>
                  <a:cubicBezTo>
                    <a:pt x="9216" y="11049"/>
                    <a:pt x="9288" y="11002"/>
                    <a:pt x="9347" y="10966"/>
                  </a:cubicBezTo>
                  <a:cubicBezTo>
                    <a:pt x="9419" y="10918"/>
                    <a:pt x="9478" y="10871"/>
                    <a:pt x="9550" y="10823"/>
                  </a:cubicBezTo>
                  <a:lnTo>
                    <a:pt x="9669" y="10728"/>
                  </a:lnTo>
                  <a:cubicBezTo>
                    <a:pt x="9752" y="10668"/>
                    <a:pt x="9835" y="10597"/>
                    <a:pt x="9919" y="10537"/>
                  </a:cubicBezTo>
                  <a:cubicBezTo>
                    <a:pt x="9954" y="10502"/>
                    <a:pt x="9990" y="10466"/>
                    <a:pt x="10026" y="10430"/>
                  </a:cubicBezTo>
                  <a:cubicBezTo>
                    <a:pt x="10133" y="10347"/>
                    <a:pt x="10216" y="10252"/>
                    <a:pt x="10312" y="10156"/>
                  </a:cubicBezTo>
                  <a:lnTo>
                    <a:pt x="10443" y="10026"/>
                  </a:lnTo>
                  <a:cubicBezTo>
                    <a:pt x="10490" y="9966"/>
                    <a:pt x="10538" y="9918"/>
                    <a:pt x="10585" y="9859"/>
                  </a:cubicBezTo>
                  <a:cubicBezTo>
                    <a:pt x="10633" y="9799"/>
                    <a:pt x="10681" y="9740"/>
                    <a:pt x="10728" y="9680"/>
                  </a:cubicBezTo>
                  <a:cubicBezTo>
                    <a:pt x="10776" y="9609"/>
                    <a:pt x="10835" y="9549"/>
                    <a:pt x="10883" y="9478"/>
                  </a:cubicBezTo>
                  <a:cubicBezTo>
                    <a:pt x="10895" y="9466"/>
                    <a:pt x="10907" y="9442"/>
                    <a:pt x="10919" y="9418"/>
                  </a:cubicBezTo>
                  <a:cubicBezTo>
                    <a:pt x="10966" y="9359"/>
                    <a:pt x="11002" y="9287"/>
                    <a:pt x="11050" y="9228"/>
                  </a:cubicBezTo>
                  <a:cubicBezTo>
                    <a:pt x="11121" y="9109"/>
                    <a:pt x="11193" y="9002"/>
                    <a:pt x="11252" y="8883"/>
                  </a:cubicBezTo>
                  <a:cubicBezTo>
                    <a:pt x="11288" y="8835"/>
                    <a:pt x="11312" y="8775"/>
                    <a:pt x="11336" y="8716"/>
                  </a:cubicBezTo>
                  <a:cubicBezTo>
                    <a:pt x="11347" y="8704"/>
                    <a:pt x="11359" y="8692"/>
                    <a:pt x="11359" y="8680"/>
                  </a:cubicBezTo>
                  <a:cubicBezTo>
                    <a:pt x="11395" y="8609"/>
                    <a:pt x="11431" y="8537"/>
                    <a:pt x="11467" y="8466"/>
                  </a:cubicBezTo>
                  <a:cubicBezTo>
                    <a:pt x="11467" y="8466"/>
                    <a:pt x="11467" y="8466"/>
                    <a:pt x="11467" y="8454"/>
                  </a:cubicBezTo>
                  <a:cubicBezTo>
                    <a:pt x="11502" y="8382"/>
                    <a:pt x="11526" y="8311"/>
                    <a:pt x="11562" y="8240"/>
                  </a:cubicBezTo>
                  <a:lnTo>
                    <a:pt x="11621" y="8085"/>
                  </a:lnTo>
                  <a:cubicBezTo>
                    <a:pt x="11645" y="8025"/>
                    <a:pt x="11657" y="7966"/>
                    <a:pt x="11681" y="7918"/>
                  </a:cubicBezTo>
                  <a:cubicBezTo>
                    <a:pt x="11681" y="7906"/>
                    <a:pt x="11681" y="7894"/>
                    <a:pt x="11693" y="7894"/>
                  </a:cubicBezTo>
                  <a:cubicBezTo>
                    <a:pt x="11705" y="7835"/>
                    <a:pt x="11717" y="7787"/>
                    <a:pt x="11740" y="7728"/>
                  </a:cubicBezTo>
                  <a:cubicBezTo>
                    <a:pt x="11752" y="7704"/>
                    <a:pt x="11752" y="7668"/>
                    <a:pt x="11764" y="7644"/>
                  </a:cubicBezTo>
                  <a:cubicBezTo>
                    <a:pt x="11776" y="7609"/>
                    <a:pt x="11776" y="7585"/>
                    <a:pt x="11788" y="7549"/>
                  </a:cubicBezTo>
                  <a:cubicBezTo>
                    <a:pt x="11812" y="7478"/>
                    <a:pt x="11836" y="7394"/>
                    <a:pt x="11848" y="7323"/>
                  </a:cubicBezTo>
                  <a:cubicBezTo>
                    <a:pt x="11859" y="7275"/>
                    <a:pt x="11871" y="7239"/>
                    <a:pt x="11871" y="7192"/>
                  </a:cubicBezTo>
                  <a:cubicBezTo>
                    <a:pt x="11883" y="7156"/>
                    <a:pt x="11895" y="7120"/>
                    <a:pt x="11895" y="7073"/>
                  </a:cubicBezTo>
                  <a:cubicBezTo>
                    <a:pt x="11931" y="6918"/>
                    <a:pt x="11955" y="6751"/>
                    <a:pt x="11967" y="6585"/>
                  </a:cubicBezTo>
                  <a:cubicBezTo>
                    <a:pt x="11978" y="6501"/>
                    <a:pt x="11978" y="6418"/>
                    <a:pt x="11990" y="6335"/>
                  </a:cubicBezTo>
                  <a:cubicBezTo>
                    <a:pt x="11990" y="6251"/>
                    <a:pt x="11990" y="6168"/>
                    <a:pt x="11990" y="6085"/>
                  </a:cubicBezTo>
                  <a:cubicBezTo>
                    <a:pt x="11990" y="6049"/>
                    <a:pt x="11990" y="6025"/>
                    <a:pt x="11990" y="5989"/>
                  </a:cubicBezTo>
                  <a:cubicBezTo>
                    <a:pt x="11990" y="5954"/>
                    <a:pt x="11990" y="5918"/>
                    <a:pt x="11990" y="5882"/>
                  </a:cubicBezTo>
                  <a:cubicBezTo>
                    <a:pt x="11990" y="5846"/>
                    <a:pt x="11990" y="5811"/>
                    <a:pt x="11990" y="5775"/>
                  </a:cubicBezTo>
                  <a:cubicBezTo>
                    <a:pt x="11990" y="5763"/>
                    <a:pt x="11990" y="5751"/>
                    <a:pt x="11990" y="5739"/>
                  </a:cubicBezTo>
                  <a:cubicBezTo>
                    <a:pt x="11990" y="5704"/>
                    <a:pt x="11990" y="5668"/>
                    <a:pt x="11978" y="5632"/>
                  </a:cubicBezTo>
                  <a:cubicBezTo>
                    <a:pt x="11978" y="5465"/>
                    <a:pt x="11955" y="5299"/>
                    <a:pt x="11931" y="5132"/>
                  </a:cubicBezTo>
                  <a:cubicBezTo>
                    <a:pt x="11919" y="5073"/>
                    <a:pt x="11919" y="5001"/>
                    <a:pt x="11907" y="4930"/>
                  </a:cubicBezTo>
                  <a:cubicBezTo>
                    <a:pt x="11871" y="4787"/>
                    <a:pt x="11848" y="4644"/>
                    <a:pt x="11812" y="4501"/>
                  </a:cubicBezTo>
                  <a:cubicBezTo>
                    <a:pt x="11800" y="4441"/>
                    <a:pt x="11776" y="4394"/>
                    <a:pt x="11764" y="4346"/>
                  </a:cubicBezTo>
                  <a:cubicBezTo>
                    <a:pt x="11764" y="4322"/>
                    <a:pt x="11752" y="4299"/>
                    <a:pt x="11740" y="4275"/>
                  </a:cubicBezTo>
                  <a:cubicBezTo>
                    <a:pt x="11740" y="4251"/>
                    <a:pt x="11728" y="4215"/>
                    <a:pt x="11717" y="4180"/>
                  </a:cubicBezTo>
                  <a:cubicBezTo>
                    <a:pt x="11693" y="4108"/>
                    <a:pt x="11669" y="4037"/>
                    <a:pt x="11645" y="3965"/>
                  </a:cubicBezTo>
                  <a:cubicBezTo>
                    <a:pt x="11621" y="3894"/>
                    <a:pt x="11586" y="3822"/>
                    <a:pt x="11562" y="3751"/>
                  </a:cubicBezTo>
                  <a:cubicBezTo>
                    <a:pt x="11526" y="3668"/>
                    <a:pt x="11490" y="3584"/>
                    <a:pt x="11455" y="3501"/>
                  </a:cubicBezTo>
                  <a:cubicBezTo>
                    <a:pt x="11431" y="3453"/>
                    <a:pt x="11407" y="3406"/>
                    <a:pt x="11383" y="3358"/>
                  </a:cubicBezTo>
                  <a:cubicBezTo>
                    <a:pt x="11359" y="3310"/>
                    <a:pt x="11336" y="3263"/>
                    <a:pt x="11312" y="3203"/>
                  </a:cubicBezTo>
                  <a:cubicBezTo>
                    <a:pt x="11288" y="3168"/>
                    <a:pt x="11264" y="3132"/>
                    <a:pt x="11252" y="3096"/>
                  </a:cubicBezTo>
                  <a:cubicBezTo>
                    <a:pt x="11133" y="2882"/>
                    <a:pt x="11002" y="2679"/>
                    <a:pt x="10859" y="2489"/>
                  </a:cubicBezTo>
                  <a:cubicBezTo>
                    <a:pt x="10847" y="2453"/>
                    <a:pt x="10824" y="2429"/>
                    <a:pt x="10800" y="2394"/>
                  </a:cubicBezTo>
                  <a:lnTo>
                    <a:pt x="10705" y="2275"/>
                  </a:lnTo>
                  <a:cubicBezTo>
                    <a:pt x="10669" y="2239"/>
                    <a:pt x="10633" y="2191"/>
                    <a:pt x="10609" y="2155"/>
                  </a:cubicBezTo>
                  <a:cubicBezTo>
                    <a:pt x="10550" y="2084"/>
                    <a:pt x="10490" y="2025"/>
                    <a:pt x="10443" y="1965"/>
                  </a:cubicBezTo>
                  <a:cubicBezTo>
                    <a:pt x="10371" y="1894"/>
                    <a:pt x="10312" y="1822"/>
                    <a:pt x="10240" y="1751"/>
                  </a:cubicBezTo>
                  <a:cubicBezTo>
                    <a:pt x="10193" y="1703"/>
                    <a:pt x="10133" y="1655"/>
                    <a:pt x="10085" y="1608"/>
                  </a:cubicBezTo>
                  <a:cubicBezTo>
                    <a:pt x="10073" y="1584"/>
                    <a:pt x="10050" y="1572"/>
                    <a:pt x="10026" y="1560"/>
                  </a:cubicBezTo>
                  <a:cubicBezTo>
                    <a:pt x="9990" y="1524"/>
                    <a:pt x="9954" y="1489"/>
                    <a:pt x="9907" y="1453"/>
                  </a:cubicBezTo>
                  <a:cubicBezTo>
                    <a:pt x="9847" y="1393"/>
                    <a:pt x="9788" y="1346"/>
                    <a:pt x="9728" y="1298"/>
                  </a:cubicBezTo>
                  <a:cubicBezTo>
                    <a:pt x="9704" y="1274"/>
                    <a:pt x="9669" y="1251"/>
                    <a:pt x="9633" y="1227"/>
                  </a:cubicBezTo>
                  <a:cubicBezTo>
                    <a:pt x="9609" y="1203"/>
                    <a:pt x="9573" y="1179"/>
                    <a:pt x="9538" y="1155"/>
                  </a:cubicBezTo>
                  <a:cubicBezTo>
                    <a:pt x="9478" y="1108"/>
                    <a:pt x="9419" y="1060"/>
                    <a:pt x="9347" y="1024"/>
                  </a:cubicBezTo>
                  <a:cubicBezTo>
                    <a:pt x="9288" y="977"/>
                    <a:pt x="9216" y="929"/>
                    <a:pt x="9145" y="893"/>
                  </a:cubicBezTo>
                  <a:cubicBezTo>
                    <a:pt x="9085" y="846"/>
                    <a:pt x="9014" y="810"/>
                    <a:pt x="8942" y="774"/>
                  </a:cubicBezTo>
                  <a:cubicBezTo>
                    <a:pt x="8919" y="751"/>
                    <a:pt x="8883" y="739"/>
                    <a:pt x="8847" y="715"/>
                  </a:cubicBezTo>
                  <a:cubicBezTo>
                    <a:pt x="8811" y="691"/>
                    <a:pt x="8764" y="679"/>
                    <a:pt x="8728" y="655"/>
                  </a:cubicBezTo>
                  <a:cubicBezTo>
                    <a:pt x="8669" y="620"/>
                    <a:pt x="8609" y="596"/>
                    <a:pt x="8549" y="560"/>
                  </a:cubicBezTo>
                  <a:cubicBezTo>
                    <a:pt x="8466" y="524"/>
                    <a:pt x="8383" y="489"/>
                    <a:pt x="8299" y="453"/>
                  </a:cubicBezTo>
                  <a:cubicBezTo>
                    <a:pt x="8157" y="393"/>
                    <a:pt x="8002" y="346"/>
                    <a:pt x="7859" y="286"/>
                  </a:cubicBezTo>
                  <a:cubicBezTo>
                    <a:pt x="7776" y="262"/>
                    <a:pt x="7704" y="239"/>
                    <a:pt x="7621" y="227"/>
                  </a:cubicBezTo>
                  <a:cubicBezTo>
                    <a:pt x="7609" y="215"/>
                    <a:pt x="7597" y="215"/>
                    <a:pt x="7585" y="215"/>
                  </a:cubicBezTo>
                  <a:lnTo>
                    <a:pt x="7502" y="191"/>
                  </a:lnTo>
                  <a:cubicBezTo>
                    <a:pt x="7466" y="179"/>
                    <a:pt x="7442" y="167"/>
                    <a:pt x="7418" y="167"/>
                  </a:cubicBezTo>
                  <a:lnTo>
                    <a:pt x="7406" y="167"/>
                  </a:lnTo>
                  <a:cubicBezTo>
                    <a:pt x="7359" y="155"/>
                    <a:pt x="7323" y="143"/>
                    <a:pt x="7276" y="131"/>
                  </a:cubicBezTo>
                  <a:cubicBezTo>
                    <a:pt x="7204" y="120"/>
                    <a:pt x="7133" y="108"/>
                    <a:pt x="7061" y="96"/>
                  </a:cubicBezTo>
                  <a:cubicBezTo>
                    <a:pt x="7002" y="84"/>
                    <a:pt x="6954" y="72"/>
                    <a:pt x="6895" y="60"/>
                  </a:cubicBezTo>
                  <a:cubicBezTo>
                    <a:pt x="6835" y="60"/>
                    <a:pt x="6775" y="48"/>
                    <a:pt x="6716" y="36"/>
                  </a:cubicBezTo>
                  <a:cubicBezTo>
                    <a:pt x="6585" y="24"/>
                    <a:pt x="6454" y="12"/>
                    <a:pt x="6323" y="12"/>
                  </a:cubicBezTo>
                  <a:cubicBezTo>
                    <a:pt x="6275" y="0"/>
                    <a:pt x="6228" y="0"/>
                    <a:pt x="6180"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text">
  <p:cSld name="CUSTOM">
    <p:bg>
      <p:bgPr>
        <a:blipFill>
          <a:blip r:embed="rId2">
            <a:alphaModFix/>
          </a:blip>
          <a:stretch>
            <a:fillRect/>
          </a:stretch>
        </a:blipFill>
        <a:effectLst/>
      </p:bgPr>
    </p:bg>
    <p:spTree>
      <p:nvGrpSpPr>
        <p:cNvPr id="1" name="Shape 430"/>
        <p:cNvGrpSpPr/>
        <p:nvPr/>
      </p:nvGrpSpPr>
      <p:grpSpPr>
        <a:xfrm>
          <a:off x="0" y="0"/>
          <a:ext cx="0" cy="0"/>
          <a:chOff x="0" y="0"/>
          <a:chExt cx="0" cy="0"/>
        </a:xfrm>
      </p:grpSpPr>
      <p:grpSp>
        <p:nvGrpSpPr>
          <p:cNvPr id="431" name="Google Shape;431;p19"/>
          <p:cNvGrpSpPr/>
          <p:nvPr/>
        </p:nvGrpSpPr>
        <p:grpSpPr>
          <a:xfrm>
            <a:off x="8402076" y="-324202"/>
            <a:ext cx="1195727" cy="1221775"/>
            <a:chOff x="4910125" y="3143702"/>
            <a:chExt cx="691851" cy="706923"/>
          </a:xfrm>
        </p:grpSpPr>
        <p:sp>
          <p:nvSpPr>
            <p:cNvPr id="432" name="Google Shape;432;p19"/>
            <p:cNvSpPr/>
            <p:nvPr/>
          </p:nvSpPr>
          <p:spPr>
            <a:xfrm>
              <a:off x="4950294" y="3143702"/>
              <a:ext cx="70575" cy="399169"/>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5200653" y="3736294"/>
              <a:ext cx="401323" cy="705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4944650" y="3445500"/>
              <a:ext cx="325675" cy="367025"/>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4910125" y="3425550"/>
              <a:ext cx="153925" cy="41100"/>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5249750" y="3697025"/>
              <a:ext cx="41100" cy="153600"/>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19"/>
          <p:cNvGrpSpPr/>
          <p:nvPr/>
        </p:nvGrpSpPr>
        <p:grpSpPr>
          <a:xfrm flipH="1">
            <a:off x="-245469" y="4805263"/>
            <a:ext cx="1932971" cy="666322"/>
            <a:chOff x="7213579" y="4485138"/>
            <a:chExt cx="1932971" cy="666322"/>
          </a:xfrm>
        </p:grpSpPr>
        <p:sp>
          <p:nvSpPr>
            <p:cNvPr id="438" name="Google Shape;438;p19"/>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9"/>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19"/>
            <p:cNvGrpSpPr/>
            <p:nvPr/>
          </p:nvGrpSpPr>
          <p:grpSpPr>
            <a:xfrm>
              <a:off x="7711810" y="4485138"/>
              <a:ext cx="592677" cy="273720"/>
              <a:chOff x="2029210" y="3484363"/>
              <a:chExt cx="592677" cy="273720"/>
            </a:xfrm>
          </p:grpSpPr>
          <p:sp>
            <p:nvSpPr>
              <p:cNvPr id="443" name="Google Shape;443;p19"/>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9"/>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9"/>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6" name="Google Shape;446;p19"/>
          <p:cNvSpPr/>
          <p:nvPr/>
        </p:nvSpPr>
        <p:spPr>
          <a:xfrm rot="-5690346">
            <a:off x="2071539" y="-864570"/>
            <a:ext cx="1503846" cy="1503846"/>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7" name="Google Shape;447;p19"/>
          <p:cNvSpPr/>
          <p:nvPr/>
        </p:nvSpPr>
        <p:spPr>
          <a:xfrm rot="10381533">
            <a:off x="-877714" y="-575211"/>
            <a:ext cx="2984630" cy="2976717"/>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8" name="Google Shape;448;p19"/>
          <p:cNvSpPr txBox="1">
            <a:spLocks noGrp="1"/>
          </p:cNvSpPr>
          <p:nvPr>
            <p:ph type="ctrTitle"/>
          </p:nvPr>
        </p:nvSpPr>
        <p:spPr>
          <a:xfrm>
            <a:off x="709350" y="1351413"/>
            <a:ext cx="3862500" cy="1105800"/>
          </a:xfrm>
          <a:prstGeom prst="rect">
            <a:avLst/>
          </a:prstGeom>
        </p:spPr>
        <p:txBody>
          <a:bodyPr spcFirstLastPara="1" wrap="square" lIns="91425" tIns="91425" rIns="91425" bIns="91425" anchor="ctr" anchorCtr="0">
            <a:noAutofit/>
          </a:bodyPr>
          <a:lstStyle>
            <a:lvl1pPr lvl="0" algn="l" rtl="0">
              <a:lnSpc>
                <a:spcPct val="80000"/>
              </a:lnSpc>
              <a:spcBef>
                <a:spcPts val="0"/>
              </a:spcBef>
              <a:spcAft>
                <a:spcPts val="0"/>
              </a:spcAft>
              <a:buClr>
                <a:schemeClr val="lt2"/>
              </a:buClr>
              <a:buSzPts val="8500"/>
              <a:buNone/>
              <a:defRPr sz="8500">
                <a:solidFill>
                  <a:schemeClr val="lt2"/>
                </a:solidFill>
              </a:defRPr>
            </a:lvl1pPr>
            <a:lvl2pPr lvl="1" algn="l" rtl="0">
              <a:lnSpc>
                <a:spcPct val="80000"/>
              </a:lnSpc>
              <a:spcBef>
                <a:spcPts val="0"/>
              </a:spcBef>
              <a:spcAft>
                <a:spcPts val="0"/>
              </a:spcAft>
              <a:buClr>
                <a:schemeClr val="lt2"/>
              </a:buClr>
              <a:buSzPts val="8500"/>
              <a:buNone/>
              <a:defRPr sz="8500">
                <a:solidFill>
                  <a:schemeClr val="lt2"/>
                </a:solidFill>
              </a:defRPr>
            </a:lvl2pPr>
            <a:lvl3pPr lvl="2" algn="l" rtl="0">
              <a:lnSpc>
                <a:spcPct val="80000"/>
              </a:lnSpc>
              <a:spcBef>
                <a:spcPts val="0"/>
              </a:spcBef>
              <a:spcAft>
                <a:spcPts val="0"/>
              </a:spcAft>
              <a:buClr>
                <a:schemeClr val="lt2"/>
              </a:buClr>
              <a:buSzPts val="8500"/>
              <a:buNone/>
              <a:defRPr sz="8500">
                <a:solidFill>
                  <a:schemeClr val="lt2"/>
                </a:solidFill>
              </a:defRPr>
            </a:lvl3pPr>
            <a:lvl4pPr lvl="3" algn="l" rtl="0">
              <a:lnSpc>
                <a:spcPct val="80000"/>
              </a:lnSpc>
              <a:spcBef>
                <a:spcPts val="0"/>
              </a:spcBef>
              <a:spcAft>
                <a:spcPts val="0"/>
              </a:spcAft>
              <a:buClr>
                <a:schemeClr val="lt2"/>
              </a:buClr>
              <a:buSzPts val="8500"/>
              <a:buNone/>
              <a:defRPr sz="8500">
                <a:solidFill>
                  <a:schemeClr val="lt2"/>
                </a:solidFill>
              </a:defRPr>
            </a:lvl4pPr>
            <a:lvl5pPr lvl="4" algn="l" rtl="0">
              <a:lnSpc>
                <a:spcPct val="80000"/>
              </a:lnSpc>
              <a:spcBef>
                <a:spcPts val="0"/>
              </a:spcBef>
              <a:spcAft>
                <a:spcPts val="0"/>
              </a:spcAft>
              <a:buClr>
                <a:schemeClr val="lt2"/>
              </a:buClr>
              <a:buSzPts val="8500"/>
              <a:buNone/>
              <a:defRPr sz="8500">
                <a:solidFill>
                  <a:schemeClr val="lt2"/>
                </a:solidFill>
              </a:defRPr>
            </a:lvl5pPr>
            <a:lvl6pPr lvl="5" algn="l" rtl="0">
              <a:lnSpc>
                <a:spcPct val="80000"/>
              </a:lnSpc>
              <a:spcBef>
                <a:spcPts val="0"/>
              </a:spcBef>
              <a:spcAft>
                <a:spcPts val="0"/>
              </a:spcAft>
              <a:buClr>
                <a:schemeClr val="lt2"/>
              </a:buClr>
              <a:buSzPts val="8500"/>
              <a:buNone/>
              <a:defRPr sz="8500">
                <a:solidFill>
                  <a:schemeClr val="lt2"/>
                </a:solidFill>
              </a:defRPr>
            </a:lvl6pPr>
            <a:lvl7pPr lvl="6" algn="l" rtl="0">
              <a:lnSpc>
                <a:spcPct val="80000"/>
              </a:lnSpc>
              <a:spcBef>
                <a:spcPts val="0"/>
              </a:spcBef>
              <a:spcAft>
                <a:spcPts val="0"/>
              </a:spcAft>
              <a:buClr>
                <a:schemeClr val="lt2"/>
              </a:buClr>
              <a:buSzPts val="8500"/>
              <a:buNone/>
              <a:defRPr sz="8500">
                <a:solidFill>
                  <a:schemeClr val="lt2"/>
                </a:solidFill>
              </a:defRPr>
            </a:lvl7pPr>
            <a:lvl8pPr lvl="7" algn="l" rtl="0">
              <a:lnSpc>
                <a:spcPct val="80000"/>
              </a:lnSpc>
              <a:spcBef>
                <a:spcPts val="0"/>
              </a:spcBef>
              <a:spcAft>
                <a:spcPts val="0"/>
              </a:spcAft>
              <a:buClr>
                <a:schemeClr val="lt2"/>
              </a:buClr>
              <a:buSzPts val="8500"/>
              <a:buNone/>
              <a:defRPr sz="8500">
                <a:solidFill>
                  <a:schemeClr val="lt2"/>
                </a:solidFill>
              </a:defRPr>
            </a:lvl8pPr>
            <a:lvl9pPr lvl="8" algn="l" rtl="0">
              <a:lnSpc>
                <a:spcPct val="80000"/>
              </a:lnSpc>
              <a:spcBef>
                <a:spcPts val="0"/>
              </a:spcBef>
              <a:spcAft>
                <a:spcPts val="0"/>
              </a:spcAft>
              <a:buClr>
                <a:schemeClr val="lt2"/>
              </a:buClr>
              <a:buSzPts val="8500"/>
              <a:buNone/>
              <a:defRPr sz="8500">
                <a:solidFill>
                  <a:schemeClr val="lt2"/>
                </a:solidFill>
              </a:defRPr>
            </a:lvl9pPr>
          </a:lstStyle>
          <a:p>
            <a:endParaRPr/>
          </a:p>
        </p:txBody>
      </p:sp>
      <p:sp>
        <p:nvSpPr>
          <p:cNvPr id="449" name="Google Shape;449;p19"/>
          <p:cNvSpPr txBox="1">
            <a:spLocks noGrp="1"/>
          </p:cNvSpPr>
          <p:nvPr>
            <p:ph type="subTitle" idx="1"/>
          </p:nvPr>
        </p:nvSpPr>
        <p:spPr>
          <a:xfrm>
            <a:off x="709375" y="2571688"/>
            <a:ext cx="3862500" cy="12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columns">
  <p:cSld name="CUSTOM_1">
    <p:bg>
      <p:bgPr>
        <a:blipFill>
          <a:blip r:embed="rId2">
            <a:alphaModFix/>
          </a:blip>
          <a:stretch>
            <a:fillRect/>
          </a:stretch>
        </a:blipFill>
        <a:effectLst/>
      </p:bgPr>
    </p:bg>
    <p:spTree>
      <p:nvGrpSpPr>
        <p:cNvPr id="1" name="Shape 534"/>
        <p:cNvGrpSpPr/>
        <p:nvPr/>
      </p:nvGrpSpPr>
      <p:grpSpPr>
        <a:xfrm>
          <a:off x="0" y="0"/>
          <a:ext cx="0" cy="0"/>
          <a:chOff x="0" y="0"/>
          <a:chExt cx="0" cy="0"/>
        </a:xfrm>
      </p:grpSpPr>
      <p:sp>
        <p:nvSpPr>
          <p:cNvPr id="535" name="Google Shape;535;p23"/>
          <p:cNvSpPr txBox="1">
            <a:spLocks noGrp="1"/>
          </p:cNvSpPr>
          <p:nvPr>
            <p:ph type="subTitle" idx="1"/>
          </p:nvPr>
        </p:nvSpPr>
        <p:spPr>
          <a:xfrm>
            <a:off x="709350" y="2665050"/>
            <a:ext cx="22659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536" name="Google Shape;536;p23"/>
          <p:cNvSpPr txBox="1">
            <a:spLocks noGrp="1"/>
          </p:cNvSpPr>
          <p:nvPr>
            <p:ph type="subTitle" idx="2"/>
          </p:nvPr>
        </p:nvSpPr>
        <p:spPr>
          <a:xfrm>
            <a:off x="709350" y="3171525"/>
            <a:ext cx="2265900" cy="1232100"/>
          </a:xfrm>
          <a:prstGeom prst="rect">
            <a:avLst/>
          </a:prstGeom>
          <a:noFill/>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537" name="Google Shape;537;p23"/>
          <p:cNvSpPr txBox="1">
            <a:spLocks noGrp="1"/>
          </p:cNvSpPr>
          <p:nvPr>
            <p:ph type="subTitle" idx="3"/>
          </p:nvPr>
        </p:nvSpPr>
        <p:spPr>
          <a:xfrm>
            <a:off x="3439050" y="2665050"/>
            <a:ext cx="22659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538" name="Google Shape;538;p23"/>
          <p:cNvSpPr txBox="1">
            <a:spLocks noGrp="1"/>
          </p:cNvSpPr>
          <p:nvPr>
            <p:ph type="subTitle" idx="4"/>
          </p:nvPr>
        </p:nvSpPr>
        <p:spPr>
          <a:xfrm>
            <a:off x="3439050" y="3171525"/>
            <a:ext cx="2265900" cy="1232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39" name="Google Shape;539;p23"/>
          <p:cNvSpPr txBox="1">
            <a:spLocks noGrp="1"/>
          </p:cNvSpPr>
          <p:nvPr>
            <p:ph type="subTitle" idx="5"/>
          </p:nvPr>
        </p:nvSpPr>
        <p:spPr>
          <a:xfrm>
            <a:off x="6168750" y="2665050"/>
            <a:ext cx="2265900" cy="57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500">
                <a:solidFill>
                  <a:schemeClr val="lt2"/>
                </a:solidFill>
                <a:latin typeface="Bebas Neue"/>
                <a:ea typeface="Bebas Neue"/>
                <a:cs typeface="Bebas Neue"/>
                <a:sym typeface="Bebas Neue"/>
              </a:defRPr>
            </a:lvl1pPr>
            <a:lvl2pPr lvl="1" algn="ctr" rtl="0">
              <a:spcBef>
                <a:spcPts val="0"/>
              </a:spcBef>
              <a:spcAft>
                <a:spcPts val="0"/>
              </a:spcAft>
              <a:buNone/>
              <a:defRPr sz="2500">
                <a:solidFill>
                  <a:schemeClr val="lt2"/>
                </a:solidFill>
                <a:latin typeface="Bebas Neue"/>
                <a:ea typeface="Bebas Neue"/>
                <a:cs typeface="Bebas Neue"/>
                <a:sym typeface="Bebas Neue"/>
              </a:defRPr>
            </a:lvl2pPr>
            <a:lvl3pPr lvl="2" algn="ctr" rtl="0">
              <a:spcBef>
                <a:spcPts val="0"/>
              </a:spcBef>
              <a:spcAft>
                <a:spcPts val="0"/>
              </a:spcAft>
              <a:buNone/>
              <a:defRPr sz="2500">
                <a:solidFill>
                  <a:schemeClr val="lt2"/>
                </a:solidFill>
                <a:latin typeface="Bebas Neue"/>
                <a:ea typeface="Bebas Neue"/>
                <a:cs typeface="Bebas Neue"/>
                <a:sym typeface="Bebas Neue"/>
              </a:defRPr>
            </a:lvl3pPr>
            <a:lvl4pPr lvl="3" algn="ctr" rtl="0">
              <a:spcBef>
                <a:spcPts val="0"/>
              </a:spcBef>
              <a:spcAft>
                <a:spcPts val="0"/>
              </a:spcAft>
              <a:buNone/>
              <a:defRPr sz="2500">
                <a:solidFill>
                  <a:schemeClr val="lt2"/>
                </a:solidFill>
                <a:latin typeface="Bebas Neue"/>
                <a:ea typeface="Bebas Neue"/>
                <a:cs typeface="Bebas Neue"/>
                <a:sym typeface="Bebas Neue"/>
              </a:defRPr>
            </a:lvl4pPr>
            <a:lvl5pPr lvl="4" algn="ctr" rtl="0">
              <a:spcBef>
                <a:spcPts val="0"/>
              </a:spcBef>
              <a:spcAft>
                <a:spcPts val="0"/>
              </a:spcAft>
              <a:buNone/>
              <a:defRPr sz="2500">
                <a:solidFill>
                  <a:schemeClr val="lt2"/>
                </a:solidFill>
                <a:latin typeface="Bebas Neue"/>
                <a:ea typeface="Bebas Neue"/>
                <a:cs typeface="Bebas Neue"/>
                <a:sym typeface="Bebas Neue"/>
              </a:defRPr>
            </a:lvl5pPr>
            <a:lvl6pPr lvl="5" algn="ctr" rtl="0">
              <a:spcBef>
                <a:spcPts val="0"/>
              </a:spcBef>
              <a:spcAft>
                <a:spcPts val="0"/>
              </a:spcAft>
              <a:buNone/>
              <a:defRPr sz="2500">
                <a:solidFill>
                  <a:schemeClr val="lt2"/>
                </a:solidFill>
                <a:latin typeface="Bebas Neue"/>
                <a:ea typeface="Bebas Neue"/>
                <a:cs typeface="Bebas Neue"/>
                <a:sym typeface="Bebas Neue"/>
              </a:defRPr>
            </a:lvl6pPr>
            <a:lvl7pPr lvl="6" algn="ctr" rtl="0">
              <a:spcBef>
                <a:spcPts val="0"/>
              </a:spcBef>
              <a:spcAft>
                <a:spcPts val="0"/>
              </a:spcAft>
              <a:buNone/>
              <a:defRPr sz="2500">
                <a:solidFill>
                  <a:schemeClr val="lt2"/>
                </a:solidFill>
                <a:latin typeface="Bebas Neue"/>
                <a:ea typeface="Bebas Neue"/>
                <a:cs typeface="Bebas Neue"/>
                <a:sym typeface="Bebas Neue"/>
              </a:defRPr>
            </a:lvl7pPr>
            <a:lvl8pPr lvl="7" algn="ctr" rtl="0">
              <a:spcBef>
                <a:spcPts val="0"/>
              </a:spcBef>
              <a:spcAft>
                <a:spcPts val="0"/>
              </a:spcAft>
              <a:buNone/>
              <a:defRPr sz="2500">
                <a:solidFill>
                  <a:schemeClr val="lt2"/>
                </a:solidFill>
                <a:latin typeface="Bebas Neue"/>
                <a:ea typeface="Bebas Neue"/>
                <a:cs typeface="Bebas Neue"/>
                <a:sym typeface="Bebas Neue"/>
              </a:defRPr>
            </a:lvl8pPr>
            <a:lvl9pPr lvl="8" algn="ctr"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540" name="Google Shape;540;p23"/>
          <p:cNvSpPr txBox="1">
            <a:spLocks noGrp="1"/>
          </p:cNvSpPr>
          <p:nvPr>
            <p:ph type="subTitle" idx="6"/>
          </p:nvPr>
        </p:nvSpPr>
        <p:spPr>
          <a:xfrm>
            <a:off x="6168750" y="3171525"/>
            <a:ext cx="2265900" cy="1232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41" name="Google Shape;541;p23"/>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2" name="Google Shape;542;p23"/>
          <p:cNvSpPr/>
          <p:nvPr/>
        </p:nvSpPr>
        <p:spPr>
          <a:xfrm rot="-5690351">
            <a:off x="8051009" y="3799022"/>
            <a:ext cx="1613832" cy="1613869"/>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3" name="Google Shape;543;p23"/>
          <p:cNvSpPr/>
          <p:nvPr/>
        </p:nvSpPr>
        <p:spPr>
          <a:xfrm rot="10381548">
            <a:off x="-706674" y="-450771"/>
            <a:ext cx="1868664" cy="1863757"/>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4" name="Google Shape;544;p23"/>
          <p:cNvSpPr/>
          <p:nvPr/>
        </p:nvSpPr>
        <p:spPr>
          <a:xfrm>
            <a:off x="6674679" y="4469974"/>
            <a:ext cx="1254043" cy="1232071"/>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a:off x="1169791" y="-764051"/>
            <a:ext cx="1254043" cy="1232071"/>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 name="Google Shape;546;p23"/>
          <p:cNvGrpSpPr/>
          <p:nvPr/>
        </p:nvGrpSpPr>
        <p:grpSpPr>
          <a:xfrm flipH="1">
            <a:off x="-269989" y="4499364"/>
            <a:ext cx="1090909" cy="666322"/>
            <a:chOff x="7213579" y="4485138"/>
            <a:chExt cx="1090909" cy="666322"/>
          </a:xfrm>
        </p:grpSpPr>
        <p:sp>
          <p:nvSpPr>
            <p:cNvPr id="547" name="Google Shape;547;p23"/>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3"/>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3"/>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23"/>
            <p:cNvGrpSpPr/>
            <p:nvPr/>
          </p:nvGrpSpPr>
          <p:grpSpPr>
            <a:xfrm>
              <a:off x="7711810" y="4485138"/>
              <a:ext cx="592677" cy="273720"/>
              <a:chOff x="2029210" y="3484363"/>
              <a:chExt cx="592677" cy="273720"/>
            </a:xfrm>
          </p:grpSpPr>
          <p:sp>
            <p:nvSpPr>
              <p:cNvPr id="551" name="Google Shape;551;p23"/>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3"/>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3"/>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21"/>
        <p:cNvGrpSpPr/>
        <p:nvPr/>
      </p:nvGrpSpPr>
      <p:grpSpPr>
        <a:xfrm>
          <a:off x="0" y="0"/>
          <a:ext cx="0" cy="0"/>
          <a:chOff x="0" y="0"/>
          <a:chExt cx="0" cy="0"/>
        </a:xfrm>
      </p:grpSpPr>
      <p:grpSp>
        <p:nvGrpSpPr>
          <p:cNvPr id="122" name="Google Shape;122;p4"/>
          <p:cNvGrpSpPr/>
          <p:nvPr/>
        </p:nvGrpSpPr>
        <p:grpSpPr>
          <a:xfrm>
            <a:off x="-1" y="-23"/>
            <a:ext cx="986724" cy="959451"/>
            <a:chOff x="-1" y="-23"/>
            <a:chExt cx="986724" cy="959451"/>
          </a:xfrm>
        </p:grpSpPr>
        <p:sp>
          <p:nvSpPr>
            <p:cNvPr id="123" name="Google Shape;123;p4"/>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4"/>
          <p:cNvGrpSpPr/>
          <p:nvPr/>
        </p:nvGrpSpPr>
        <p:grpSpPr>
          <a:xfrm flipH="1">
            <a:off x="8574663" y="2"/>
            <a:ext cx="986724" cy="959451"/>
            <a:chOff x="-1" y="-23"/>
            <a:chExt cx="986724" cy="959451"/>
          </a:xfrm>
        </p:grpSpPr>
        <p:sp>
          <p:nvSpPr>
            <p:cNvPr id="129" name="Google Shape;129;p4"/>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4"/>
          <p:cNvGrpSpPr/>
          <p:nvPr/>
        </p:nvGrpSpPr>
        <p:grpSpPr>
          <a:xfrm flipH="1">
            <a:off x="-245469" y="4805263"/>
            <a:ext cx="1932971" cy="666322"/>
            <a:chOff x="7213579" y="4485138"/>
            <a:chExt cx="1932971" cy="666322"/>
          </a:xfrm>
        </p:grpSpPr>
        <p:sp>
          <p:nvSpPr>
            <p:cNvPr id="135" name="Google Shape;135;p4"/>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4"/>
            <p:cNvGrpSpPr/>
            <p:nvPr/>
          </p:nvGrpSpPr>
          <p:grpSpPr>
            <a:xfrm>
              <a:off x="7711810" y="4485138"/>
              <a:ext cx="592677" cy="273720"/>
              <a:chOff x="2029210" y="3484363"/>
              <a:chExt cx="592677" cy="273720"/>
            </a:xfrm>
          </p:grpSpPr>
          <p:sp>
            <p:nvSpPr>
              <p:cNvPr id="140" name="Google Shape;140;p4"/>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3" name="Google Shape;143;p4"/>
          <p:cNvSpPr/>
          <p:nvPr/>
        </p:nvSpPr>
        <p:spPr>
          <a:xfrm rot="-5690340">
            <a:off x="8186291" y="770123"/>
            <a:ext cx="1091417" cy="1091417"/>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4" name="Google Shape;144;p4"/>
          <p:cNvSpPr/>
          <p:nvPr/>
        </p:nvSpPr>
        <p:spPr>
          <a:xfrm rot="10381545">
            <a:off x="8540439" y="-846016"/>
            <a:ext cx="1566919" cy="1562765"/>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5" name="Google Shape;145;p4"/>
          <p:cNvSpPr/>
          <p:nvPr/>
        </p:nvSpPr>
        <p:spPr>
          <a:xfrm>
            <a:off x="6902125" y="-389900"/>
            <a:ext cx="1549226" cy="1522082"/>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47" name="Google Shape;147;p4"/>
          <p:cNvSpPr txBox="1">
            <a:spLocks noGrp="1"/>
          </p:cNvSpPr>
          <p:nvPr>
            <p:ph type="body" idx="1"/>
          </p:nvPr>
        </p:nvSpPr>
        <p:spPr>
          <a:xfrm>
            <a:off x="709350" y="1152475"/>
            <a:ext cx="7725300" cy="34536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48" name="Google Shape;148;p4"/>
          <p:cNvSpPr/>
          <p:nvPr/>
        </p:nvSpPr>
        <p:spPr>
          <a:xfrm rot="10800000">
            <a:off x="-1336197" y="3789092"/>
            <a:ext cx="2715041" cy="2707843"/>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49"/>
        <p:cNvGrpSpPr/>
        <p:nvPr/>
      </p:nvGrpSpPr>
      <p:grpSpPr>
        <a:xfrm>
          <a:off x="0" y="0"/>
          <a:ext cx="0" cy="0"/>
          <a:chOff x="0" y="0"/>
          <a:chExt cx="0" cy="0"/>
        </a:xfrm>
      </p:grpSpPr>
      <p:grpSp>
        <p:nvGrpSpPr>
          <p:cNvPr id="150" name="Google Shape;150;p5"/>
          <p:cNvGrpSpPr/>
          <p:nvPr/>
        </p:nvGrpSpPr>
        <p:grpSpPr>
          <a:xfrm flipH="1">
            <a:off x="-381001" y="4805263"/>
            <a:ext cx="1932971" cy="666322"/>
            <a:chOff x="7213579" y="4485138"/>
            <a:chExt cx="1932971" cy="666322"/>
          </a:xfrm>
        </p:grpSpPr>
        <p:sp>
          <p:nvSpPr>
            <p:cNvPr id="151" name="Google Shape;151;p5"/>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5"/>
            <p:cNvGrpSpPr/>
            <p:nvPr/>
          </p:nvGrpSpPr>
          <p:grpSpPr>
            <a:xfrm>
              <a:off x="7711810" y="4485138"/>
              <a:ext cx="592677" cy="273720"/>
              <a:chOff x="2029210" y="3484363"/>
              <a:chExt cx="592677" cy="273720"/>
            </a:xfrm>
          </p:grpSpPr>
          <p:sp>
            <p:nvSpPr>
              <p:cNvPr id="156" name="Google Shape;156;p5"/>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9" name="Google Shape;159;p5"/>
          <p:cNvGrpSpPr/>
          <p:nvPr/>
        </p:nvGrpSpPr>
        <p:grpSpPr>
          <a:xfrm flipH="1">
            <a:off x="8193663" y="-23"/>
            <a:ext cx="986724" cy="959451"/>
            <a:chOff x="-1" y="-23"/>
            <a:chExt cx="986724" cy="959451"/>
          </a:xfrm>
        </p:grpSpPr>
        <p:sp>
          <p:nvSpPr>
            <p:cNvPr id="160" name="Google Shape;160;p5"/>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5"/>
          <p:cNvSpPr/>
          <p:nvPr/>
        </p:nvSpPr>
        <p:spPr>
          <a:xfrm rot="-5690351">
            <a:off x="-483791" y="362359"/>
            <a:ext cx="1613832" cy="1613869"/>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6" name="Google Shape;166;p5"/>
          <p:cNvSpPr/>
          <p:nvPr/>
        </p:nvSpPr>
        <p:spPr>
          <a:xfrm rot="10381548">
            <a:off x="7975726" y="3493042"/>
            <a:ext cx="1868664" cy="1863757"/>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7" name="Google Shape;167;p5"/>
          <p:cNvSpPr/>
          <p:nvPr/>
        </p:nvSpPr>
        <p:spPr>
          <a:xfrm>
            <a:off x="6666541" y="4479824"/>
            <a:ext cx="1254043" cy="1232071"/>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652216" y="-747701"/>
            <a:ext cx="1254043" cy="1232071"/>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txBox="1">
            <a:spLocks noGrp="1"/>
          </p:cNvSpPr>
          <p:nvPr>
            <p:ph type="title"/>
          </p:nvPr>
        </p:nvSpPr>
        <p:spPr>
          <a:xfrm>
            <a:off x="709350" y="537550"/>
            <a:ext cx="7725300" cy="4710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70" name="Google Shape;170;p5"/>
          <p:cNvSpPr txBox="1">
            <a:spLocks noGrp="1"/>
          </p:cNvSpPr>
          <p:nvPr>
            <p:ph type="body" idx="1"/>
          </p:nvPr>
        </p:nvSpPr>
        <p:spPr>
          <a:xfrm>
            <a:off x="1316966" y="3171525"/>
            <a:ext cx="2828100" cy="1232100"/>
          </a:xfrm>
          <a:prstGeom prst="rect">
            <a:avLst/>
          </a:prstGeom>
          <a:noFill/>
        </p:spPr>
        <p:txBody>
          <a:bodyPr spcFirstLastPara="1" wrap="square" lIns="91425" tIns="91425" rIns="91425" bIns="91425" anchor="t" anchorCtr="0">
            <a:noAutofit/>
          </a:bodyPr>
          <a:lstStyle>
            <a:lvl1pPr marL="457200" lvl="0" indent="-330200" algn="r">
              <a:spcBef>
                <a:spcPts val="0"/>
              </a:spcBef>
              <a:spcAft>
                <a:spcPts val="0"/>
              </a:spcAft>
              <a:buSzPts val="1600"/>
              <a:buChar char="●"/>
              <a:defRPr/>
            </a:lvl1pPr>
            <a:lvl2pPr marL="914400" lvl="1" indent="-330200" algn="r">
              <a:spcBef>
                <a:spcPts val="0"/>
              </a:spcBef>
              <a:spcAft>
                <a:spcPts val="0"/>
              </a:spcAft>
              <a:buSzPts val="1600"/>
              <a:buChar char="○"/>
              <a:defRPr/>
            </a:lvl2pPr>
            <a:lvl3pPr marL="1371600" lvl="2" indent="-330200" algn="r">
              <a:spcBef>
                <a:spcPts val="0"/>
              </a:spcBef>
              <a:spcAft>
                <a:spcPts val="0"/>
              </a:spcAft>
              <a:buSzPts val="1600"/>
              <a:buChar char="■"/>
              <a:defRPr/>
            </a:lvl3pPr>
            <a:lvl4pPr marL="1828800" lvl="3" indent="-330200" algn="r">
              <a:spcBef>
                <a:spcPts val="0"/>
              </a:spcBef>
              <a:spcAft>
                <a:spcPts val="0"/>
              </a:spcAft>
              <a:buSzPts val="1600"/>
              <a:buChar char="●"/>
              <a:defRPr/>
            </a:lvl4pPr>
            <a:lvl5pPr marL="2286000" lvl="4" indent="-330200" algn="r">
              <a:spcBef>
                <a:spcPts val="0"/>
              </a:spcBef>
              <a:spcAft>
                <a:spcPts val="0"/>
              </a:spcAft>
              <a:buSzPts val="1600"/>
              <a:buChar char="○"/>
              <a:defRPr/>
            </a:lvl5pPr>
            <a:lvl6pPr marL="2743200" lvl="5" indent="-330200" algn="r">
              <a:spcBef>
                <a:spcPts val="0"/>
              </a:spcBef>
              <a:spcAft>
                <a:spcPts val="0"/>
              </a:spcAft>
              <a:buSzPts val="1600"/>
              <a:buChar char="■"/>
              <a:defRPr/>
            </a:lvl6pPr>
            <a:lvl7pPr marL="3200400" lvl="6" indent="-330200" algn="r">
              <a:spcBef>
                <a:spcPts val="0"/>
              </a:spcBef>
              <a:spcAft>
                <a:spcPts val="0"/>
              </a:spcAft>
              <a:buSzPts val="1600"/>
              <a:buChar char="●"/>
              <a:defRPr/>
            </a:lvl7pPr>
            <a:lvl8pPr marL="3657600" lvl="7" indent="-330200" algn="r">
              <a:spcBef>
                <a:spcPts val="0"/>
              </a:spcBef>
              <a:spcAft>
                <a:spcPts val="0"/>
              </a:spcAft>
              <a:buSzPts val="1600"/>
              <a:buChar char="○"/>
              <a:defRPr/>
            </a:lvl8pPr>
            <a:lvl9pPr marL="4114800" lvl="8" indent="-330200" algn="r">
              <a:spcBef>
                <a:spcPts val="0"/>
              </a:spcBef>
              <a:spcAft>
                <a:spcPts val="0"/>
              </a:spcAft>
              <a:buSzPts val="1600"/>
              <a:buChar char="■"/>
              <a:defRPr/>
            </a:lvl9pPr>
          </a:lstStyle>
          <a:p>
            <a:endParaRPr/>
          </a:p>
        </p:txBody>
      </p:sp>
      <p:sp>
        <p:nvSpPr>
          <p:cNvPr id="171" name="Google Shape;171;p5"/>
          <p:cNvSpPr txBox="1">
            <a:spLocks noGrp="1"/>
          </p:cNvSpPr>
          <p:nvPr>
            <p:ph type="body" idx="2"/>
          </p:nvPr>
        </p:nvSpPr>
        <p:spPr>
          <a:xfrm>
            <a:off x="5041550" y="3171525"/>
            <a:ext cx="2828100" cy="1232100"/>
          </a:xfrm>
          <a:prstGeom prst="rect">
            <a:avLst/>
          </a:prstGeom>
          <a:noFill/>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72" name="Google Shape;172;p5"/>
          <p:cNvSpPr txBox="1">
            <a:spLocks noGrp="1"/>
          </p:cNvSpPr>
          <p:nvPr>
            <p:ph type="subTitle" idx="3"/>
          </p:nvPr>
        </p:nvSpPr>
        <p:spPr>
          <a:xfrm>
            <a:off x="1316900" y="2665050"/>
            <a:ext cx="2828100" cy="575400"/>
          </a:xfrm>
          <a:prstGeom prst="rect">
            <a:avLst/>
          </a:prstGeom>
        </p:spPr>
        <p:txBody>
          <a:bodyPr spcFirstLastPara="1" wrap="square" lIns="91425" tIns="91425" rIns="91425" bIns="91425" anchor="ctr" anchorCtr="0">
            <a:noAutofit/>
          </a:bodyPr>
          <a:lstStyle>
            <a:lvl1pPr lvl="0" algn="r">
              <a:spcBef>
                <a:spcPts val="0"/>
              </a:spcBef>
              <a:spcAft>
                <a:spcPts val="0"/>
              </a:spcAft>
              <a:buNone/>
              <a:defRPr sz="2500">
                <a:solidFill>
                  <a:schemeClr val="lt2"/>
                </a:solidFill>
                <a:latin typeface="Bebas Neue"/>
                <a:ea typeface="Bebas Neue"/>
                <a:cs typeface="Bebas Neue"/>
                <a:sym typeface="Bebas Neue"/>
              </a:defRPr>
            </a:lvl1pPr>
            <a:lvl2pPr lvl="1" algn="r">
              <a:spcBef>
                <a:spcPts val="0"/>
              </a:spcBef>
              <a:spcAft>
                <a:spcPts val="0"/>
              </a:spcAft>
              <a:buNone/>
              <a:defRPr sz="2500">
                <a:solidFill>
                  <a:schemeClr val="lt2"/>
                </a:solidFill>
                <a:latin typeface="Bebas Neue"/>
                <a:ea typeface="Bebas Neue"/>
                <a:cs typeface="Bebas Neue"/>
                <a:sym typeface="Bebas Neue"/>
              </a:defRPr>
            </a:lvl2pPr>
            <a:lvl3pPr lvl="2" algn="r">
              <a:spcBef>
                <a:spcPts val="0"/>
              </a:spcBef>
              <a:spcAft>
                <a:spcPts val="0"/>
              </a:spcAft>
              <a:buNone/>
              <a:defRPr sz="2500">
                <a:solidFill>
                  <a:schemeClr val="lt2"/>
                </a:solidFill>
                <a:latin typeface="Bebas Neue"/>
                <a:ea typeface="Bebas Neue"/>
                <a:cs typeface="Bebas Neue"/>
                <a:sym typeface="Bebas Neue"/>
              </a:defRPr>
            </a:lvl3pPr>
            <a:lvl4pPr lvl="3" algn="r">
              <a:spcBef>
                <a:spcPts val="0"/>
              </a:spcBef>
              <a:spcAft>
                <a:spcPts val="0"/>
              </a:spcAft>
              <a:buNone/>
              <a:defRPr sz="2500">
                <a:solidFill>
                  <a:schemeClr val="lt2"/>
                </a:solidFill>
                <a:latin typeface="Bebas Neue"/>
                <a:ea typeface="Bebas Neue"/>
                <a:cs typeface="Bebas Neue"/>
                <a:sym typeface="Bebas Neue"/>
              </a:defRPr>
            </a:lvl4pPr>
            <a:lvl5pPr lvl="4" algn="r">
              <a:spcBef>
                <a:spcPts val="0"/>
              </a:spcBef>
              <a:spcAft>
                <a:spcPts val="0"/>
              </a:spcAft>
              <a:buNone/>
              <a:defRPr sz="2500">
                <a:solidFill>
                  <a:schemeClr val="lt2"/>
                </a:solidFill>
                <a:latin typeface="Bebas Neue"/>
                <a:ea typeface="Bebas Neue"/>
                <a:cs typeface="Bebas Neue"/>
                <a:sym typeface="Bebas Neue"/>
              </a:defRPr>
            </a:lvl5pPr>
            <a:lvl6pPr lvl="5" algn="r">
              <a:spcBef>
                <a:spcPts val="0"/>
              </a:spcBef>
              <a:spcAft>
                <a:spcPts val="0"/>
              </a:spcAft>
              <a:buNone/>
              <a:defRPr sz="2500">
                <a:solidFill>
                  <a:schemeClr val="lt2"/>
                </a:solidFill>
                <a:latin typeface="Bebas Neue"/>
                <a:ea typeface="Bebas Neue"/>
                <a:cs typeface="Bebas Neue"/>
                <a:sym typeface="Bebas Neue"/>
              </a:defRPr>
            </a:lvl6pPr>
            <a:lvl7pPr lvl="6" algn="r">
              <a:spcBef>
                <a:spcPts val="0"/>
              </a:spcBef>
              <a:spcAft>
                <a:spcPts val="0"/>
              </a:spcAft>
              <a:buNone/>
              <a:defRPr sz="2500">
                <a:solidFill>
                  <a:schemeClr val="lt2"/>
                </a:solidFill>
                <a:latin typeface="Bebas Neue"/>
                <a:ea typeface="Bebas Neue"/>
                <a:cs typeface="Bebas Neue"/>
                <a:sym typeface="Bebas Neue"/>
              </a:defRPr>
            </a:lvl7pPr>
            <a:lvl8pPr lvl="7" algn="r">
              <a:spcBef>
                <a:spcPts val="0"/>
              </a:spcBef>
              <a:spcAft>
                <a:spcPts val="0"/>
              </a:spcAft>
              <a:buNone/>
              <a:defRPr sz="2500">
                <a:solidFill>
                  <a:schemeClr val="lt2"/>
                </a:solidFill>
                <a:latin typeface="Bebas Neue"/>
                <a:ea typeface="Bebas Neue"/>
                <a:cs typeface="Bebas Neue"/>
                <a:sym typeface="Bebas Neue"/>
              </a:defRPr>
            </a:lvl8pPr>
            <a:lvl9pPr lvl="8" algn="r">
              <a:spcBef>
                <a:spcPts val="0"/>
              </a:spcBef>
              <a:spcAft>
                <a:spcPts val="0"/>
              </a:spcAft>
              <a:buNone/>
              <a:defRPr sz="2500">
                <a:solidFill>
                  <a:schemeClr val="lt2"/>
                </a:solidFill>
                <a:latin typeface="Bebas Neue"/>
                <a:ea typeface="Bebas Neue"/>
                <a:cs typeface="Bebas Neue"/>
                <a:sym typeface="Bebas Neue"/>
              </a:defRPr>
            </a:lvl9pPr>
          </a:lstStyle>
          <a:p>
            <a:endParaRPr/>
          </a:p>
        </p:txBody>
      </p:sp>
      <p:sp>
        <p:nvSpPr>
          <p:cNvPr id="173" name="Google Shape;173;p5"/>
          <p:cNvSpPr txBox="1">
            <a:spLocks noGrp="1"/>
          </p:cNvSpPr>
          <p:nvPr>
            <p:ph type="subTitle" idx="4"/>
          </p:nvPr>
        </p:nvSpPr>
        <p:spPr>
          <a:xfrm>
            <a:off x="5041561" y="2665050"/>
            <a:ext cx="2828100" cy="575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500">
                <a:solidFill>
                  <a:schemeClr val="lt2"/>
                </a:solidFill>
                <a:latin typeface="Bebas Neue"/>
                <a:ea typeface="Bebas Neue"/>
                <a:cs typeface="Bebas Neue"/>
                <a:sym typeface="Bebas Neue"/>
              </a:defRPr>
            </a:lvl1pPr>
            <a:lvl2pPr lvl="1" rtl="0">
              <a:spcBef>
                <a:spcPts val="0"/>
              </a:spcBef>
              <a:spcAft>
                <a:spcPts val="0"/>
              </a:spcAft>
              <a:buNone/>
              <a:defRPr sz="2500">
                <a:solidFill>
                  <a:schemeClr val="lt2"/>
                </a:solidFill>
                <a:latin typeface="Bebas Neue"/>
                <a:ea typeface="Bebas Neue"/>
                <a:cs typeface="Bebas Neue"/>
                <a:sym typeface="Bebas Neue"/>
              </a:defRPr>
            </a:lvl2pPr>
            <a:lvl3pPr lvl="2" rtl="0">
              <a:spcBef>
                <a:spcPts val="0"/>
              </a:spcBef>
              <a:spcAft>
                <a:spcPts val="0"/>
              </a:spcAft>
              <a:buNone/>
              <a:defRPr sz="2500">
                <a:solidFill>
                  <a:schemeClr val="lt2"/>
                </a:solidFill>
                <a:latin typeface="Bebas Neue"/>
                <a:ea typeface="Bebas Neue"/>
                <a:cs typeface="Bebas Neue"/>
                <a:sym typeface="Bebas Neue"/>
              </a:defRPr>
            </a:lvl3pPr>
            <a:lvl4pPr lvl="3" rtl="0">
              <a:spcBef>
                <a:spcPts val="0"/>
              </a:spcBef>
              <a:spcAft>
                <a:spcPts val="0"/>
              </a:spcAft>
              <a:buNone/>
              <a:defRPr sz="2500">
                <a:solidFill>
                  <a:schemeClr val="lt2"/>
                </a:solidFill>
                <a:latin typeface="Bebas Neue"/>
                <a:ea typeface="Bebas Neue"/>
                <a:cs typeface="Bebas Neue"/>
                <a:sym typeface="Bebas Neue"/>
              </a:defRPr>
            </a:lvl4pPr>
            <a:lvl5pPr lvl="4" rtl="0">
              <a:spcBef>
                <a:spcPts val="0"/>
              </a:spcBef>
              <a:spcAft>
                <a:spcPts val="0"/>
              </a:spcAft>
              <a:buNone/>
              <a:defRPr sz="2500">
                <a:solidFill>
                  <a:schemeClr val="lt2"/>
                </a:solidFill>
                <a:latin typeface="Bebas Neue"/>
                <a:ea typeface="Bebas Neue"/>
                <a:cs typeface="Bebas Neue"/>
                <a:sym typeface="Bebas Neue"/>
              </a:defRPr>
            </a:lvl5pPr>
            <a:lvl6pPr lvl="5" rtl="0">
              <a:spcBef>
                <a:spcPts val="0"/>
              </a:spcBef>
              <a:spcAft>
                <a:spcPts val="0"/>
              </a:spcAft>
              <a:buNone/>
              <a:defRPr sz="2500">
                <a:solidFill>
                  <a:schemeClr val="lt2"/>
                </a:solidFill>
                <a:latin typeface="Bebas Neue"/>
                <a:ea typeface="Bebas Neue"/>
                <a:cs typeface="Bebas Neue"/>
                <a:sym typeface="Bebas Neue"/>
              </a:defRPr>
            </a:lvl6pPr>
            <a:lvl7pPr lvl="6" rtl="0">
              <a:spcBef>
                <a:spcPts val="0"/>
              </a:spcBef>
              <a:spcAft>
                <a:spcPts val="0"/>
              </a:spcAft>
              <a:buNone/>
              <a:defRPr sz="2500">
                <a:solidFill>
                  <a:schemeClr val="lt2"/>
                </a:solidFill>
                <a:latin typeface="Bebas Neue"/>
                <a:ea typeface="Bebas Neue"/>
                <a:cs typeface="Bebas Neue"/>
                <a:sym typeface="Bebas Neue"/>
              </a:defRPr>
            </a:lvl7pPr>
            <a:lvl8pPr lvl="7" rtl="0">
              <a:spcBef>
                <a:spcPts val="0"/>
              </a:spcBef>
              <a:spcAft>
                <a:spcPts val="0"/>
              </a:spcAft>
              <a:buNone/>
              <a:defRPr sz="2500">
                <a:solidFill>
                  <a:schemeClr val="lt2"/>
                </a:solidFill>
                <a:latin typeface="Bebas Neue"/>
                <a:ea typeface="Bebas Neue"/>
                <a:cs typeface="Bebas Neue"/>
                <a:sym typeface="Bebas Neue"/>
              </a:defRPr>
            </a:lvl8pPr>
            <a:lvl9pPr lvl="8" rtl="0">
              <a:spcBef>
                <a:spcPts val="0"/>
              </a:spcBef>
              <a:spcAft>
                <a:spcPts val="0"/>
              </a:spcAft>
              <a:buNone/>
              <a:defRPr sz="2500">
                <a:solidFill>
                  <a:schemeClr val="lt2"/>
                </a:solidFill>
                <a:latin typeface="Bebas Neue"/>
                <a:ea typeface="Bebas Neue"/>
                <a:cs typeface="Bebas Neue"/>
                <a:sym typeface="Bebas Ne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250"/>
        <p:cNvGrpSpPr/>
        <p:nvPr/>
      </p:nvGrpSpPr>
      <p:grpSpPr>
        <a:xfrm>
          <a:off x="0" y="0"/>
          <a:ext cx="0" cy="0"/>
          <a:chOff x="0" y="0"/>
          <a:chExt cx="0" cy="0"/>
        </a:xfrm>
      </p:grpSpPr>
      <p:sp>
        <p:nvSpPr>
          <p:cNvPr id="251" name="Google Shape;251;p9"/>
          <p:cNvSpPr txBox="1">
            <a:spLocks noGrp="1"/>
          </p:cNvSpPr>
          <p:nvPr>
            <p:ph type="title"/>
          </p:nvPr>
        </p:nvSpPr>
        <p:spPr>
          <a:xfrm>
            <a:off x="709350" y="1233175"/>
            <a:ext cx="3837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52" name="Google Shape;252;p9"/>
          <p:cNvSpPr txBox="1">
            <a:spLocks noGrp="1"/>
          </p:cNvSpPr>
          <p:nvPr>
            <p:ph type="subTitle" idx="1"/>
          </p:nvPr>
        </p:nvSpPr>
        <p:spPr>
          <a:xfrm>
            <a:off x="709350" y="2803075"/>
            <a:ext cx="3837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53" name="Google Shape;253;p9"/>
          <p:cNvSpPr txBox="1">
            <a:spLocks noGrp="1"/>
          </p:cNvSpPr>
          <p:nvPr>
            <p:ph type="body" idx="2"/>
          </p:nvPr>
        </p:nvSpPr>
        <p:spPr>
          <a:xfrm>
            <a:off x="4572000" y="724075"/>
            <a:ext cx="38370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254"/>
        <p:cNvGrpSpPr/>
        <p:nvPr/>
      </p:nvGrpSpPr>
      <p:grpSpPr>
        <a:xfrm>
          <a:off x="0" y="0"/>
          <a:ext cx="0" cy="0"/>
          <a:chOff x="0" y="0"/>
          <a:chExt cx="0" cy="0"/>
        </a:xfrm>
      </p:grpSpPr>
      <p:grpSp>
        <p:nvGrpSpPr>
          <p:cNvPr id="255" name="Google Shape;255;p10"/>
          <p:cNvGrpSpPr/>
          <p:nvPr/>
        </p:nvGrpSpPr>
        <p:grpSpPr>
          <a:xfrm>
            <a:off x="-269356" y="2"/>
            <a:ext cx="986724" cy="959451"/>
            <a:chOff x="-1" y="-23"/>
            <a:chExt cx="986724" cy="959451"/>
          </a:xfrm>
        </p:grpSpPr>
        <p:sp>
          <p:nvSpPr>
            <p:cNvPr id="256" name="Google Shape;256;p10"/>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0"/>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10"/>
          <p:cNvGrpSpPr/>
          <p:nvPr/>
        </p:nvGrpSpPr>
        <p:grpSpPr>
          <a:xfrm>
            <a:off x="7628416" y="4805263"/>
            <a:ext cx="1932971" cy="666322"/>
            <a:chOff x="7213579" y="4485138"/>
            <a:chExt cx="1932971" cy="666322"/>
          </a:xfrm>
        </p:grpSpPr>
        <p:sp>
          <p:nvSpPr>
            <p:cNvPr id="262" name="Google Shape;262;p10"/>
            <p:cNvSpPr/>
            <p:nvPr/>
          </p:nvSpPr>
          <p:spPr>
            <a:xfrm rot="10800000">
              <a:off x="8271019" y="4560750"/>
              <a:ext cx="875530"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0"/>
            <p:cNvSpPr/>
            <p:nvPr/>
          </p:nvSpPr>
          <p:spPr>
            <a:xfrm rot="5400000">
              <a:off x="7234897" y="4978532"/>
              <a:ext cx="223356" cy="122500"/>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0"/>
            <p:cNvSpPr/>
            <p:nvPr/>
          </p:nvSpPr>
          <p:spPr>
            <a:xfrm rot="5400000">
              <a:off x="7334214" y="4490021"/>
              <a:ext cx="377115" cy="499047"/>
            </a:xfrm>
            <a:custGeom>
              <a:avLst/>
              <a:gdLst/>
              <a:ahLst/>
              <a:cxnLst/>
              <a:rect l="l" t="t" r="r" b="b"/>
              <a:pathLst>
                <a:path w="8728" h="11550" extrusionOk="0">
                  <a:moveTo>
                    <a:pt x="0" y="1"/>
                  </a:moveTo>
                  <a:lnTo>
                    <a:pt x="0" y="2596"/>
                  </a:lnTo>
                  <a:cubicBezTo>
                    <a:pt x="0" y="8347"/>
                    <a:pt x="1703" y="11550"/>
                    <a:pt x="7454" y="11550"/>
                  </a:cubicBezTo>
                  <a:lnTo>
                    <a:pt x="8728" y="11550"/>
                  </a:lnTo>
                  <a:lnTo>
                    <a:pt x="8728" y="8276"/>
                  </a:lnTo>
                  <a:lnTo>
                    <a:pt x="7454" y="8276"/>
                  </a:lnTo>
                  <a:cubicBezTo>
                    <a:pt x="3513" y="8276"/>
                    <a:pt x="3275" y="6549"/>
                    <a:pt x="3275" y="2596"/>
                  </a:cubicBezTo>
                  <a:lnTo>
                    <a:pt x="327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rot="5400000">
              <a:off x="7311314" y="4793813"/>
              <a:ext cx="70515" cy="265985"/>
            </a:xfrm>
            <a:custGeom>
              <a:avLst/>
              <a:gdLst/>
              <a:ahLst/>
              <a:cxnLst/>
              <a:rect l="l" t="t" r="r" b="b"/>
              <a:pathLst>
                <a:path w="1632" h="6156" extrusionOk="0">
                  <a:moveTo>
                    <a:pt x="810" y="0"/>
                  </a:moveTo>
                  <a:cubicBezTo>
                    <a:pt x="358" y="0"/>
                    <a:pt x="0" y="370"/>
                    <a:pt x="0" y="822"/>
                  </a:cubicBezTo>
                  <a:lnTo>
                    <a:pt x="0" y="5334"/>
                  </a:lnTo>
                  <a:cubicBezTo>
                    <a:pt x="0" y="5787"/>
                    <a:pt x="358" y="6156"/>
                    <a:pt x="810" y="6156"/>
                  </a:cubicBezTo>
                  <a:cubicBezTo>
                    <a:pt x="1274" y="6156"/>
                    <a:pt x="1632" y="5787"/>
                    <a:pt x="1632" y="5334"/>
                  </a:cubicBezTo>
                  <a:lnTo>
                    <a:pt x="1632" y="822"/>
                  </a:lnTo>
                  <a:cubicBezTo>
                    <a:pt x="1632" y="370"/>
                    <a:pt x="1274" y="0"/>
                    <a:pt x="81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10"/>
            <p:cNvGrpSpPr/>
            <p:nvPr/>
          </p:nvGrpSpPr>
          <p:grpSpPr>
            <a:xfrm>
              <a:off x="7711810" y="4485138"/>
              <a:ext cx="592677" cy="273720"/>
              <a:chOff x="2029210" y="3484363"/>
              <a:chExt cx="592677" cy="273720"/>
            </a:xfrm>
          </p:grpSpPr>
          <p:sp>
            <p:nvSpPr>
              <p:cNvPr id="267" name="Google Shape;267;p10"/>
              <p:cNvSpPr/>
              <p:nvPr/>
            </p:nvSpPr>
            <p:spPr>
              <a:xfrm rot="5400000">
                <a:off x="2264123" y="3392748"/>
                <a:ext cx="121975" cy="454379"/>
              </a:xfrm>
              <a:custGeom>
                <a:avLst/>
                <a:gdLst/>
                <a:ahLst/>
                <a:cxnLst/>
                <a:rect l="l" t="t" r="r" b="b"/>
                <a:pathLst>
                  <a:path w="2823" h="18718" extrusionOk="0">
                    <a:moveTo>
                      <a:pt x="1" y="1"/>
                    </a:moveTo>
                    <a:lnTo>
                      <a:pt x="1" y="18717"/>
                    </a:lnTo>
                    <a:lnTo>
                      <a:pt x="2823" y="18717"/>
                    </a:lnTo>
                    <a:lnTo>
                      <a:pt x="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rot="5400000">
                <a:off x="1931972" y="3581602"/>
                <a:ext cx="265510" cy="71033"/>
              </a:xfrm>
              <a:custGeom>
                <a:avLst/>
                <a:gdLst/>
                <a:ahLst/>
                <a:cxnLst/>
                <a:rect l="l" t="t" r="r" b="b"/>
                <a:pathLst>
                  <a:path w="6145" h="1644" extrusionOk="0">
                    <a:moveTo>
                      <a:pt x="822" y="0"/>
                    </a:moveTo>
                    <a:cubicBezTo>
                      <a:pt x="358" y="0"/>
                      <a:pt x="0" y="369"/>
                      <a:pt x="0" y="822"/>
                    </a:cubicBezTo>
                    <a:cubicBezTo>
                      <a:pt x="0" y="1274"/>
                      <a:pt x="358" y="1643"/>
                      <a:pt x="822" y="1643"/>
                    </a:cubicBezTo>
                    <a:lnTo>
                      <a:pt x="5323" y="1643"/>
                    </a:lnTo>
                    <a:cubicBezTo>
                      <a:pt x="5382" y="1643"/>
                      <a:pt x="5442" y="1643"/>
                      <a:pt x="5489" y="1631"/>
                    </a:cubicBezTo>
                    <a:cubicBezTo>
                      <a:pt x="5858" y="1560"/>
                      <a:pt x="6144" y="1227"/>
                      <a:pt x="6144" y="822"/>
                    </a:cubicBezTo>
                    <a:cubicBezTo>
                      <a:pt x="6144" y="369"/>
                      <a:pt x="5775"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p:nvPr/>
            </p:nvSpPr>
            <p:spPr>
              <a:xfrm rot="5400000">
                <a:off x="2453378" y="3589574"/>
                <a:ext cx="265985" cy="71033"/>
              </a:xfrm>
              <a:custGeom>
                <a:avLst/>
                <a:gdLst/>
                <a:ahLst/>
                <a:cxnLst/>
                <a:rect l="l" t="t" r="r" b="b"/>
                <a:pathLst>
                  <a:path w="6156" h="1644" extrusionOk="0">
                    <a:moveTo>
                      <a:pt x="822" y="0"/>
                    </a:moveTo>
                    <a:cubicBezTo>
                      <a:pt x="369" y="0"/>
                      <a:pt x="0" y="369"/>
                      <a:pt x="0" y="822"/>
                    </a:cubicBezTo>
                    <a:cubicBezTo>
                      <a:pt x="0" y="1274"/>
                      <a:pt x="369" y="1643"/>
                      <a:pt x="822" y="1643"/>
                    </a:cubicBezTo>
                    <a:lnTo>
                      <a:pt x="5334" y="1643"/>
                    </a:lnTo>
                    <a:cubicBezTo>
                      <a:pt x="5739" y="1643"/>
                      <a:pt x="6084" y="1346"/>
                      <a:pt x="6144" y="953"/>
                    </a:cubicBezTo>
                    <a:cubicBezTo>
                      <a:pt x="6144" y="905"/>
                      <a:pt x="6156" y="870"/>
                      <a:pt x="6156" y="822"/>
                    </a:cubicBezTo>
                    <a:cubicBezTo>
                      <a:pt x="6156" y="369"/>
                      <a:pt x="5786" y="0"/>
                      <a:pt x="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0" name="Google Shape;270;p10"/>
          <p:cNvSpPr/>
          <p:nvPr/>
        </p:nvSpPr>
        <p:spPr>
          <a:xfrm rot="-5690359">
            <a:off x="8600213" y="2118770"/>
            <a:ext cx="1007852" cy="1007852"/>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1" name="Google Shape;271;p10"/>
          <p:cNvSpPr/>
          <p:nvPr/>
        </p:nvSpPr>
        <p:spPr>
          <a:xfrm rot="10381533">
            <a:off x="6688661" y="3058514"/>
            <a:ext cx="2984630" cy="2976717"/>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2" name="Google Shape;272;p10"/>
          <p:cNvSpPr/>
          <p:nvPr/>
        </p:nvSpPr>
        <p:spPr>
          <a:xfrm>
            <a:off x="4937025" y="4363972"/>
            <a:ext cx="1581963" cy="1554245"/>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0"/>
          <p:cNvSpPr txBox="1">
            <a:spLocks noGrp="1"/>
          </p:cNvSpPr>
          <p:nvPr>
            <p:ph type="title"/>
          </p:nvPr>
        </p:nvSpPr>
        <p:spPr>
          <a:xfrm>
            <a:off x="4585463" y="2674063"/>
            <a:ext cx="3456000" cy="448500"/>
          </a:xfrm>
          <a:prstGeom prst="rect">
            <a:avLst/>
          </a:prstGeom>
        </p:spPr>
        <p:txBody>
          <a:bodyPr spcFirstLastPara="1" wrap="square" lIns="91425" tIns="91425" rIns="91425" bIns="91425" anchor="ctr" anchorCtr="0">
            <a:noAutofit/>
          </a:bodyPr>
          <a:lstStyle>
            <a:lvl1pPr lvl="0" algn="l" rtl="0">
              <a:spcBef>
                <a:spcPts val="0"/>
              </a:spcBef>
              <a:spcAft>
                <a:spcPts val="0"/>
              </a:spcAft>
              <a:buNone/>
              <a:defRPr sz="2500">
                <a:solidFill>
                  <a:schemeClr val="lt2"/>
                </a:solidFill>
              </a:defRPr>
            </a:lvl1pPr>
            <a:lvl2pPr lvl="1" algn="l" rtl="0">
              <a:spcBef>
                <a:spcPts val="0"/>
              </a:spcBef>
              <a:spcAft>
                <a:spcPts val="0"/>
              </a:spcAft>
              <a:buNone/>
              <a:defRPr sz="2500">
                <a:solidFill>
                  <a:schemeClr val="lt2"/>
                </a:solidFill>
              </a:defRPr>
            </a:lvl2pPr>
            <a:lvl3pPr lvl="2" algn="l" rtl="0">
              <a:spcBef>
                <a:spcPts val="0"/>
              </a:spcBef>
              <a:spcAft>
                <a:spcPts val="0"/>
              </a:spcAft>
              <a:buNone/>
              <a:defRPr sz="2500">
                <a:solidFill>
                  <a:schemeClr val="lt2"/>
                </a:solidFill>
              </a:defRPr>
            </a:lvl3pPr>
            <a:lvl4pPr lvl="3" algn="l" rtl="0">
              <a:spcBef>
                <a:spcPts val="0"/>
              </a:spcBef>
              <a:spcAft>
                <a:spcPts val="0"/>
              </a:spcAft>
              <a:buNone/>
              <a:defRPr sz="2500">
                <a:solidFill>
                  <a:schemeClr val="lt2"/>
                </a:solidFill>
              </a:defRPr>
            </a:lvl4pPr>
            <a:lvl5pPr lvl="4" algn="l" rtl="0">
              <a:spcBef>
                <a:spcPts val="0"/>
              </a:spcBef>
              <a:spcAft>
                <a:spcPts val="0"/>
              </a:spcAft>
              <a:buNone/>
              <a:defRPr sz="2500">
                <a:solidFill>
                  <a:schemeClr val="lt2"/>
                </a:solidFill>
              </a:defRPr>
            </a:lvl5pPr>
            <a:lvl6pPr lvl="5" algn="l" rtl="0">
              <a:spcBef>
                <a:spcPts val="0"/>
              </a:spcBef>
              <a:spcAft>
                <a:spcPts val="0"/>
              </a:spcAft>
              <a:buNone/>
              <a:defRPr sz="2500">
                <a:solidFill>
                  <a:schemeClr val="lt2"/>
                </a:solidFill>
              </a:defRPr>
            </a:lvl6pPr>
            <a:lvl7pPr lvl="6" algn="l" rtl="0">
              <a:spcBef>
                <a:spcPts val="0"/>
              </a:spcBef>
              <a:spcAft>
                <a:spcPts val="0"/>
              </a:spcAft>
              <a:buNone/>
              <a:defRPr sz="2500">
                <a:solidFill>
                  <a:schemeClr val="lt2"/>
                </a:solidFill>
              </a:defRPr>
            </a:lvl7pPr>
            <a:lvl8pPr lvl="7" algn="l" rtl="0">
              <a:spcBef>
                <a:spcPts val="0"/>
              </a:spcBef>
              <a:spcAft>
                <a:spcPts val="0"/>
              </a:spcAft>
              <a:buNone/>
              <a:defRPr sz="2500">
                <a:solidFill>
                  <a:schemeClr val="lt2"/>
                </a:solidFill>
              </a:defRPr>
            </a:lvl8pPr>
            <a:lvl9pPr lvl="8" algn="l" rtl="0">
              <a:spcBef>
                <a:spcPts val="0"/>
              </a:spcBef>
              <a:spcAft>
                <a:spcPts val="0"/>
              </a:spcAft>
              <a:buNone/>
              <a:defRPr sz="2500">
                <a:solidFill>
                  <a:schemeClr val="lt2"/>
                </a:solidFill>
              </a:defRPr>
            </a:lvl9pPr>
          </a:lstStyle>
          <a:p>
            <a:endParaRPr/>
          </a:p>
        </p:txBody>
      </p:sp>
      <p:sp>
        <p:nvSpPr>
          <p:cNvPr id="274" name="Google Shape;274;p10"/>
          <p:cNvSpPr txBox="1">
            <a:spLocks noGrp="1"/>
          </p:cNvSpPr>
          <p:nvPr>
            <p:ph type="subTitle" idx="1"/>
          </p:nvPr>
        </p:nvSpPr>
        <p:spPr>
          <a:xfrm>
            <a:off x="3664763" y="1043688"/>
            <a:ext cx="4376700" cy="1554300"/>
          </a:xfrm>
          <a:prstGeom prst="rect">
            <a:avLst/>
          </a:prstGeom>
        </p:spPr>
        <p:txBody>
          <a:bodyPr spcFirstLastPara="1" wrap="square" lIns="91425" tIns="91425" rIns="91425" bIns="91425" anchor="ctr" anchorCtr="0">
            <a:noAutofit/>
          </a:bodyPr>
          <a:lstStyle>
            <a:lvl1pPr lvl="0">
              <a:spcBef>
                <a:spcPts val="0"/>
              </a:spcBef>
              <a:spcAft>
                <a:spcPts val="0"/>
              </a:spcAft>
              <a:buNone/>
              <a:defRPr sz="2200"/>
            </a:lvl1pPr>
            <a:lvl2pPr lvl="1">
              <a:spcBef>
                <a:spcPts val="0"/>
              </a:spcBef>
              <a:spcAft>
                <a:spcPts val="0"/>
              </a:spcAft>
              <a:buNone/>
              <a:defRPr sz="2200"/>
            </a:lvl2pPr>
            <a:lvl3pPr lvl="2">
              <a:spcBef>
                <a:spcPts val="0"/>
              </a:spcBef>
              <a:spcAft>
                <a:spcPts val="0"/>
              </a:spcAft>
              <a:buNone/>
              <a:defRPr sz="2200"/>
            </a:lvl3pPr>
            <a:lvl4pPr lvl="3">
              <a:spcBef>
                <a:spcPts val="0"/>
              </a:spcBef>
              <a:spcAft>
                <a:spcPts val="0"/>
              </a:spcAft>
              <a:buNone/>
              <a:defRPr sz="2200"/>
            </a:lvl4pPr>
            <a:lvl5pPr lvl="4">
              <a:spcBef>
                <a:spcPts val="0"/>
              </a:spcBef>
              <a:spcAft>
                <a:spcPts val="0"/>
              </a:spcAft>
              <a:buNone/>
              <a:defRPr sz="2200"/>
            </a:lvl5pPr>
            <a:lvl6pPr lvl="5">
              <a:spcBef>
                <a:spcPts val="0"/>
              </a:spcBef>
              <a:spcAft>
                <a:spcPts val="0"/>
              </a:spcAft>
              <a:buNone/>
              <a:defRPr sz="2200"/>
            </a:lvl6pPr>
            <a:lvl7pPr lvl="6">
              <a:spcBef>
                <a:spcPts val="0"/>
              </a:spcBef>
              <a:spcAft>
                <a:spcPts val="0"/>
              </a:spcAft>
              <a:buNone/>
              <a:defRPr sz="2200"/>
            </a:lvl7pPr>
            <a:lvl8pPr lvl="7">
              <a:spcBef>
                <a:spcPts val="0"/>
              </a:spcBef>
              <a:spcAft>
                <a:spcPts val="0"/>
              </a:spcAft>
              <a:buNone/>
              <a:defRPr sz="2200"/>
            </a:lvl8pPr>
            <a:lvl9pPr lvl="8">
              <a:spcBef>
                <a:spcPts val="0"/>
              </a:spcBef>
              <a:spcAft>
                <a:spcPts val="0"/>
              </a:spcAft>
              <a:buNone/>
              <a:defRPr sz="2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2">
    <p:bg>
      <p:bgPr>
        <a:blipFill>
          <a:blip r:embed="rId2">
            <a:alphaModFix/>
          </a:blip>
          <a:stretch>
            <a:fillRect/>
          </a:stretch>
        </a:blipFill>
        <a:effectLst/>
      </p:bgPr>
    </p:bg>
    <p:spTree>
      <p:nvGrpSpPr>
        <p:cNvPr id="1" name="Shape 30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2_1">
    <p:bg>
      <p:bgPr>
        <a:blipFill>
          <a:blip r:embed="rId2">
            <a:alphaModFix/>
          </a:blip>
          <a:stretch>
            <a:fillRect/>
          </a:stretch>
        </a:blipFill>
        <a:effectLst/>
      </p:bgPr>
    </p:bg>
    <p:spTree>
      <p:nvGrpSpPr>
        <p:cNvPr id="1" name="Shape 303"/>
        <p:cNvGrpSpPr/>
        <p:nvPr/>
      </p:nvGrpSpPr>
      <p:grpSpPr>
        <a:xfrm>
          <a:off x="0" y="0"/>
          <a:ext cx="0" cy="0"/>
          <a:chOff x="0" y="0"/>
          <a:chExt cx="0" cy="0"/>
        </a:xfrm>
      </p:grpSpPr>
      <p:sp>
        <p:nvSpPr>
          <p:cNvPr id="304" name="Google Shape;304;p14"/>
          <p:cNvSpPr txBox="1">
            <a:spLocks noGrp="1"/>
          </p:cNvSpPr>
          <p:nvPr>
            <p:ph type="title"/>
          </p:nvPr>
        </p:nvSpPr>
        <p:spPr>
          <a:xfrm>
            <a:off x="1744350" y="1516450"/>
            <a:ext cx="2367000" cy="502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algn="l" rtl="0">
              <a:spcBef>
                <a:spcPts val="0"/>
              </a:spcBef>
              <a:spcAft>
                <a:spcPts val="0"/>
              </a:spcAft>
              <a:buSzPts val="3500"/>
              <a:buNone/>
              <a:defRPr/>
            </a:lvl2pPr>
            <a:lvl3pPr lvl="2" algn="l" rtl="0">
              <a:spcBef>
                <a:spcPts val="0"/>
              </a:spcBef>
              <a:spcAft>
                <a:spcPts val="0"/>
              </a:spcAft>
              <a:buSzPts val="3500"/>
              <a:buNone/>
              <a:defRPr/>
            </a:lvl3pPr>
            <a:lvl4pPr lvl="3" algn="l" rtl="0">
              <a:spcBef>
                <a:spcPts val="0"/>
              </a:spcBef>
              <a:spcAft>
                <a:spcPts val="0"/>
              </a:spcAft>
              <a:buSzPts val="3500"/>
              <a:buNone/>
              <a:defRPr/>
            </a:lvl4pPr>
            <a:lvl5pPr lvl="4" algn="l" rtl="0">
              <a:spcBef>
                <a:spcPts val="0"/>
              </a:spcBef>
              <a:spcAft>
                <a:spcPts val="0"/>
              </a:spcAft>
              <a:buSzPts val="3500"/>
              <a:buNone/>
              <a:defRPr/>
            </a:lvl5pPr>
            <a:lvl6pPr lvl="5" algn="l" rtl="0">
              <a:spcBef>
                <a:spcPts val="0"/>
              </a:spcBef>
              <a:spcAft>
                <a:spcPts val="0"/>
              </a:spcAft>
              <a:buSzPts val="3500"/>
              <a:buNone/>
              <a:defRPr/>
            </a:lvl6pPr>
            <a:lvl7pPr lvl="6" algn="l" rtl="0">
              <a:spcBef>
                <a:spcPts val="0"/>
              </a:spcBef>
              <a:spcAft>
                <a:spcPts val="0"/>
              </a:spcAft>
              <a:buSzPts val="3500"/>
              <a:buNone/>
              <a:defRPr/>
            </a:lvl7pPr>
            <a:lvl8pPr lvl="7" algn="l" rtl="0">
              <a:spcBef>
                <a:spcPts val="0"/>
              </a:spcBef>
              <a:spcAft>
                <a:spcPts val="0"/>
              </a:spcAft>
              <a:buSzPts val="3500"/>
              <a:buNone/>
              <a:defRPr/>
            </a:lvl8pPr>
            <a:lvl9pPr lvl="8" algn="l" rtl="0">
              <a:spcBef>
                <a:spcPts val="0"/>
              </a:spcBef>
              <a:spcAft>
                <a:spcPts val="0"/>
              </a:spcAft>
              <a:buSzPts val="3500"/>
              <a:buNone/>
              <a:defRPr/>
            </a:lvl9pPr>
          </a:lstStyle>
          <a:p>
            <a:endParaRPr/>
          </a:p>
        </p:txBody>
      </p:sp>
      <p:sp>
        <p:nvSpPr>
          <p:cNvPr id="305" name="Google Shape;305;p14"/>
          <p:cNvSpPr txBox="1">
            <a:spLocks noGrp="1"/>
          </p:cNvSpPr>
          <p:nvPr>
            <p:ph type="title" idx="2" hasCustomPrompt="1"/>
          </p:nvPr>
        </p:nvSpPr>
        <p:spPr>
          <a:xfrm>
            <a:off x="1744350" y="638963"/>
            <a:ext cx="2367000" cy="864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7000"/>
              <a:buNone/>
              <a:defRPr sz="7000">
                <a:solidFill>
                  <a:schemeClr val="lt2"/>
                </a:solidFill>
              </a:defRPr>
            </a:lvl1pPr>
            <a:lvl2pPr lvl="1" algn="l" rtl="0">
              <a:spcBef>
                <a:spcPts val="0"/>
              </a:spcBef>
              <a:spcAft>
                <a:spcPts val="0"/>
              </a:spcAft>
              <a:buClr>
                <a:schemeClr val="lt2"/>
              </a:buClr>
              <a:buSzPts val="7000"/>
              <a:buNone/>
              <a:defRPr sz="7000">
                <a:solidFill>
                  <a:schemeClr val="lt2"/>
                </a:solidFill>
              </a:defRPr>
            </a:lvl2pPr>
            <a:lvl3pPr lvl="2" algn="l" rtl="0">
              <a:spcBef>
                <a:spcPts val="0"/>
              </a:spcBef>
              <a:spcAft>
                <a:spcPts val="0"/>
              </a:spcAft>
              <a:buClr>
                <a:schemeClr val="lt2"/>
              </a:buClr>
              <a:buSzPts val="7000"/>
              <a:buNone/>
              <a:defRPr sz="7000">
                <a:solidFill>
                  <a:schemeClr val="lt2"/>
                </a:solidFill>
              </a:defRPr>
            </a:lvl3pPr>
            <a:lvl4pPr lvl="3" algn="l" rtl="0">
              <a:spcBef>
                <a:spcPts val="0"/>
              </a:spcBef>
              <a:spcAft>
                <a:spcPts val="0"/>
              </a:spcAft>
              <a:buClr>
                <a:schemeClr val="lt2"/>
              </a:buClr>
              <a:buSzPts val="7000"/>
              <a:buNone/>
              <a:defRPr sz="7000">
                <a:solidFill>
                  <a:schemeClr val="lt2"/>
                </a:solidFill>
              </a:defRPr>
            </a:lvl4pPr>
            <a:lvl5pPr lvl="4" algn="l" rtl="0">
              <a:spcBef>
                <a:spcPts val="0"/>
              </a:spcBef>
              <a:spcAft>
                <a:spcPts val="0"/>
              </a:spcAft>
              <a:buClr>
                <a:schemeClr val="lt2"/>
              </a:buClr>
              <a:buSzPts val="7000"/>
              <a:buNone/>
              <a:defRPr sz="7000">
                <a:solidFill>
                  <a:schemeClr val="lt2"/>
                </a:solidFill>
              </a:defRPr>
            </a:lvl5pPr>
            <a:lvl6pPr lvl="5" algn="l" rtl="0">
              <a:spcBef>
                <a:spcPts val="0"/>
              </a:spcBef>
              <a:spcAft>
                <a:spcPts val="0"/>
              </a:spcAft>
              <a:buClr>
                <a:schemeClr val="lt2"/>
              </a:buClr>
              <a:buSzPts val="7000"/>
              <a:buNone/>
              <a:defRPr sz="7000">
                <a:solidFill>
                  <a:schemeClr val="lt2"/>
                </a:solidFill>
              </a:defRPr>
            </a:lvl6pPr>
            <a:lvl7pPr lvl="6" algn="l" rtl="0">
              <a:spcBef>
                <a:spcPts val="0"/>
              </a:spcBef>
              <a:spcAft>
                <a:spcPts val="0"/>
              </a:spcAft>
              <a:buClr>
                <a:schemeClr val="lt2"/>
              </a:buClr>
              <a:buSzPts val="7000"/>
              <a:buNone/>
              <a:defRPr sz="7000">
                <a:solidFill>
                  <a:schemeClr val="lt2"/>
                </a:solidFill>
              </a:defRPr>
            </a:lvl7pPr>
            <a:lvl8pPr lvl="7" algn="l" rtl="0">
              <a:spcBef>
                <a:spcPts val="0"/>
              </a:spcBef>
              <a:spcAft>
                <a:spcPts val="0"/>
              </a:spcAft>
              <a:buClr>
                <a:schemeClr val="lt2"/>
              </a:buClr>
              <a:buSzPts val="7000"/>
              <a:buNone/>
              <a:defRPr sz="7000">
                <a:solidFill>
                  <a:schemeClr val="lt2"/>
                </a:solidFill>
              </a:defRPr>
            </a:lvl8pPr>
            <a:lvl9pPr lvl="8" algn="l" rtl="0">
              <a:spcBef>
                <a:spcPts val="0"/>
              </a:spcBef>
              <a:spcAft>
                <a:spcPts val="0"/>
              </a:spcAft>
              <a:buClr>
                <a:schemeClr val="lt2"/>
              </a:buClr>
              <a:buSzPts val="7000"/>
              <a:buNone/>
              <a:defRPr sz="7000">
                <a:solidFill>
                  <a:schemeClr val="lt2"/>
                </a:solidFill>
              </a:defRPr>
            </a:lvl9pPr>
          </a:lstStyle>
          <a:p>
            <a:r>
              <a:t>xx%</a:t>
            </a:r>
          </a:p>
        </p:txBody>
      </p:sp>
      <p:sp>
        <p:nvSpPr>
          <p:cNvPr id="306" name="Google Shape;306;p14"/>
          <p:cNvSpPr txBox="1">
            <a:spLocks noGrp="1"/>
          </p:cNvSpPr>
          <p:nvPr>
            <p:ph type="subTitle" idx="1"/>
          </p:nvPr>
        </p:nvSpPr>
        <p:spPr>
          <a:xfrm>
            <a:off x="1744350" y="2032438"/>
            <a:ext cx="2367000" cy="374100"/>
          </a:xfrm>
          <a:prstGeom prst="rect">
            <a:avLst/>
          </a:prstGeom>
        </p:spPr>
        <p:txBody>
          <a:bodyPr spcFirstLastPara="1" wrap="square" lIns="91425" tIns="91425" rIns="91425" bIns="91425" anchor="ctr"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07" name="Google Shape;307;p14"/>
          <p:cNvSpPr txBox="1">
            <a:spLocks noGrp="1"/>
          </p:cNvSpPr>
          <p:nvPr>
            <p:ph type="title" idx="3"/>
          </p:nvPr>
        </p:nvSpPr>
        <p:spPr>
          <a:xfrm>
            <a:off x="5032625" y="1516450"/>
            <a:ext cx="2367000" cy="502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algn="l" rtl="0">
              <a:spcBef>
                <a:spcPts val="0"/>
              </a:spcBef>
              <a:spcAft>
                <a:spcPts val="0"/>
              </a:spcAft>
              <a:buSzPts val="3500"/>
              <a:buNone/>
              <a:defRPr/>
            </a:lvl2pPr>
            <a:lvl3pPr lvl="2" algn="l" rtl="0">
              <a:spcBef>
                <a:spcPts val="0"/>
              </a:spcBef>
              <a:spcAft>
                <a:spcPts val="0"/>
              </a:spcAft>
              <a:buSzPts val="3500"/>
              <a:buNone/>
              <a:defRPr/>
            </a:lvl3pPr>
            <a:lvl4pPr lvl="3" algn="l" rtl="0">
              <a:spcBef>
                <a:spcPts val="0"/>
              </a:spcBef>
              <a:spcAft>
                <a:spcPts val="0"/>
              </a:spcAft>
              <a:buSzPts val="3500"/>
              <a:buNone/>
              <a:defRPr/>
            </a:lvl4pPr>
            <a:lvl5pPr lvl="4" algn="l" rtl="0">
              <a:spcBef>
                <a:spcPts val="0"/>
              </a:spcBef>
              <a:spcAft>
                <a:spcPts val="0"/>
              </a:spcAft>
              <a:buSzPts val="3500"/>
              <a:buNone/>
              <a:defRPr/>
            </a:lvl5pPr>
            <a:lvl6pPr lvl="5" algn="l" rtl="0">
              <a:spcBef>
                <a:spcPts val="0"/>
              </a:spcBef>
              <a:spcAft>
                <a:spcPts val="0"/>
              </a:spcAft>
              <a:buSzPts val="3500"/>
              <a:buNone/>
              <a:defRPr/>
            </a:lvl6pPr>
            <a:lvl7pPr lvl="6" algn="l" rtl="0">
              <a:spcBef>
                <a:spcPts val="0"/>
              </a:spcBef>
              <a:spcAft>
                <a:spcPts val="0"/>
              </a:spcAft>
              <a:buSzPts val="3500"/>
              <a:buNone/>
              <a:defRPr/>
            </a:lvl7pPr>
            <a:lvl8pPr lvl="7" algn="l" rtl="0">
              <a:spcBef>
                <a:spcPts val="0"/>
              </a:spcBef>
              <a:spcAft>
                <a:spcPts val="0"/>
              </a:spcAft>
              <a:buSzPts val="3500"/>
              <a:buNone/>
              <a:defRPr/>
            </a:lvl8pPr>
            <a:lvl9pPr lvl="8" algn="l" rtl="0">
              <a:spcBef>
                <a:spcPts val="0"/>
              </a:spcBef>
              <a:spcAft>
                <a:spcPts val="0"/>
              </a:spcAft>
              <a:buSzPts val="3500"/>
              <a:buNone/>
              <a:defRPr/>
            </a:lvl9pPr>
          </a:lstStyle>
          <a:p>
            <a:endParaRPr/>
          </a:p>
        </p:txBody>
      </p:sp>
      <p:sp>
        <p:nvSpPr>
          <p:cNvPr id="308" name="Google Shape;308;p14"/>
          <p:cNvSpPr txBox="1">
            <a:spLocks noGrp="1"/>
          </p:cNvSpPr>
          <p:nvPr>
            <p:ph type="title" idx="4" hasCustomPrompt="1"/>
          </p:nvPr>
        </p:nvSpPr>
        <p:spPr>
          <a:xfrm>
            <a:off x="5032625" y="638963"/>
            <a:ext cx="2367000" cy="864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7000"/>
              <a:buNone/>
              <a:defRPr sz="7000">
                <a:solidFill>
                  <a:schemeClr val="lt2"/>
                </a:solidFill>
              </a:defRPr>
            </a:lvl1pPr>
            <a:lvl2pPr lvl="1" algn="l" rtl="0">
              <a:spcBef>
                <a:spcPts val="0"/>
              </a:spcBef>
              <a:spcAft>
                <a:spcPts val="0"/>
              </a:spcAft>
              <a:buClr>
                <a:schemeClr val="lt2"/>
              </a:buClr>
              <a:buSzPts val="7000"/>
              <a:buNone/>
              <a:defRPr sz="7000">
                <a:solidFill>
                  <a:schemeClr val="lt2"/>
                </a:solidFill>
              </a:defRPr>
            </a:lvl2pPr>
            <a:lvl3pPr lvl="2" algn="l" rtl="0">
              <a:spcBef>
                <a:spcPts val="0"/>
              </a:spcBef>
              <a:spcAft>
                <a:spcPts val="0"/>
              </a:spcAft>
              <a:buClr>
                <a:schemeClr val="lt2"/>
              </a:buClr>
              <a:buSzPts val="7000"/>
              <a:buNone/>
              <a:defRPr sz="7000">
                <a:solidFill>
                  <a:schemeClr val="lt2"/>
                </a:solidFill>
              </a:defRPr>
            </a:lvl3pPr>
            <a:lvl4pPr lvl="3" algn="l" rtl="0">
              <a:spcBef>
                <a:spcPts val="0"/>
              </a:spcBef>
              <a:spcAft>
                <a:spcPts val="0"/>
              </a:spcAft>
              <a:buClr>
                <a:schemeClr val="lt2"/>
              </a:buClr>
              <a:buSzPts val="7000"/>
              <a:buNone/>
              <a:defRPr sz="7000">
                <a:solidFill>
                  <a:schemeClr val="lt2"/>
                </a:solidFill>
              </a:defRPr>
            </a:lvl4pPr>
            <a:lvl5pPr lvl="4" algn="l" rtl="0">
              <a:spcBef>
                <a:spcPts val="0"/>
              </a:spcBef>
              <a:spcAft>
                <a:spcPts val="0"/>
              </a:spcAft>
              <a:buClr>
                <a:schemeClr val="lt2"/>
              </a:buClr>
              <a:buSzPts val="7000"/>
              <a:buNone/>
              <a:defRPr sz="7000">
                <a:solidFill>
                  <a:schemeClr val="lt2"/>
                </a:solidFill>
              </a:defRPr>
            </a:lvl5pPr>
            <a:lvl6pPr lvl="5" algn="l" rtl="0">
              <a:spcBef>
                <a:spcPts val="0"/>
              </a:spcBef>
              <a:spcAft>
                <a:spcPts val="0"/>
              </a:spcAft>
              <a:buClr>
                <a:schemeClr val="lt2"/>
              </a:buClr>
              <a:buSzPts val="7000"/>
              <a:buNone/>
              <a:defRPr sz="7000">
                <a:solidFill>
                  <a:schemeClr val="lt2"/>
                </a:solidFill>
              </a:defRPr>
            </a:lvl6pPr>
            <a:lvl7pPr lvl="6" algn="l" rtl="0">
              <a:spcBef>
                <a:spcPts val="0"/>
              </a:spcBef>
              <a:spcAft>
                <a:spcPts val="0"/>
              </a:spcAft>
              <a:buClr>
                <a:schemeClr val="lt2"/>
              </a:buClr>
              <a:buSzPts val="7000"/>
              <a:buNone/>
              <a:defRPr sz="7000">
                <a:solidFill>
                  <a:schemeClr val="lt2"/>
                </a:solidFill>
              </a:defRPr>
            </a:lvl7pPr>
            <a:lvl8pPr lvl="7" algn="l" rtl="0">
              <a:spcBef>
                <a:spcPts val="0"/>
              </a:spcBef>
              <a:spcAft>
                <a:spcPts val="0"/>
              </a:spcAft>
              <a:buClr>
                <a:schemeClr val="lt2"/>
              </a:buClr>
              <a:buSzPts val="7000"/>
              <a:buNone/>
              <a:defRPr sz="7000">
                <a:solidFill>
                  <a:schemeClr val="lt2"/>
                </a:solidFill>
              </a:defRPr>
            </a:lvl8pPr>
            <a:lvl9pPr lvl="8" algn="l" rtl="0">
              <a:spcBef>
                <a:spcPts val="0"/>
              </a:spcBef>
              <a:spcAft>
                <a:spcPts val="0"/>
              </a:spcAft>
              <a:buClr>
                <a:schemeClr val="lt2"/>
              </a:buClr>
              <a:buSzPts val="7000"/>
              <a:buNone/>
              <a:defRPr sz="7000">
                <a:solidFill>
                  <a:schemeClr val="lt2"/>
                </a:solidFill>
              </a:defRPr>
            </a:lvl9pPr>
          </a:lstStyle>
          <a:p>
            <a:r>
              <a:t>xx%</a:t>
            </a:r>
          </a:p>
        </p:txBody>
      </p:sp>
      <p:sp>
        <p:nvSpPr>
          <p:cNvPr id="309" name="Google Shape;309;p14"/>
          <p:cNvSpPr txBox="1">
            <a:spLocks noGrp="1"/>
          </p:cNvSpPr>
          <p:nvPr>
            <p:ph type="subTitle" idx="5"/>
          </p:nvPr>
        </p:nvSpPr>
        <p:spPr>
          <a:xfrm>
            <a:off x="5032625" y="2032438"/>
            <a:ext cx="2367000" cy="374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0" name="Google Shape;310;p14"/>
          <p:cNvSpPr txBox="1">
            <a:spLocks noGrp="1"/>
          </p:cNvSpPr>
          <p:nvPr>
            <p:ph type="title" idx="6"/>
          </p:nvPr>
        </p:nvSpPr>
        <p:spPr>
          <a:xfrm>
            <a:off x="1744350" y="3538250"/>
            <a:ext cx="2367000" cy="502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algn="l" rtl="0">
              <a:spcBef>
                <a:spcPts val="0"/>
              </a:spcBef>
              <a:spcAft>
                <a:spcPts val="0"/>
              </a:spcAft>
              <a:buSzPts val="3500"/>
              <a:buNone/>
              <a:defRPr/>
            </a:lvl2pPr>
            <a:lvl3pPr lvl="2" algn="l" rtl="0">
              <a:spcBef>
                <a:spcPts val="0"/>
              </a:spcBef>
              <a:spcAft>
                <a:spcPts val="0"/>
              </a:spcAft>
              <a:buSzPts val="3500"/>
              <a:buNone/>
              <a:defRPr/>
            </a:lvl3pPr>
            <a:lvl4pPr lvl="3" algn="l" rtl="0">
              <a:spcBef>
                <a:spcPts val="0"/>
              </a:spcBef>
              <a:spcAft>
                <a:spcPts val="0"/>
              </a:spcAft>
              <a:buSzPts val="3500"/>
              <a:buNone/>
              <a:defRPr/>
            </a:lvl4pPr>
            <a:lvl5pPr lvl="4" algn="l" rtl="0">
              <a:spcBef>
                <a:spcPts val="0"/>
              </a:spcBef>
              <a:spcAft>
                <a:spcPts val="0"/>
              </a:spcAft>
              <a:buSzPts val="3500"/>
              <a:buNone/>
              <a:defRPr/>
            </a:lvl5pPr>
            <a:lvl6pPr lvl="5" algn="l" rtl="0">
              <a:spcBef>
                <a:spcPts val="0"/>
              </a:spcBef>
              <a:spcAft>
                <a:spcPts val="0"/>
              </a:spcAft>
              <a:buSzPts val="3500"/>
              <a:buNone/>
              <a:defRPr/>
            </a:lvl6pPr>
            <a:lvl7pPr lvl="6" algn="l" rtl="0">
              <a:spcBef>
                <a:spcPts val="0"/>
              </a:spcBef>
              <a:spcAft>
                <a:spcPts val="0"/>
              </a:spcAft>
              <a:buSzPts val="3500"/>
              <a:buNone/>
              <a:defRPr/>
            </a:lvl7pPr>
            <a:lvl8pPr lvl="7" algn="l" rtl="0">
              <a:spcBef>
                <a:spcPts val="0"/>
              </a:spcBef>
              <a:spcAft>
                <a:spcPts val="0"/>
              </a:spcAft>
              <a:buSzPts val="3500"/>
              <a:buNone/>
              <a:defRPr/>
            </a:lvl8pPr>
            <a:lvl9pPr lvl="8" algn="l" rtl="0">
              <a:spcBef>
                <a:spcPts val="0"/>
              </a:spcBef>
              <a:spcAft>
                <a:spcPts val="0"/>
              </a:spcAft>
              <a:buSzPts val="3500"/>
              <a:buNone/>
              <a:defRPr/>
            </a:lvl9pPr>
          </a:lstStyle>
          <a:p>
            <a:endParaRPr/>
          </a:p>
        </p:txBody>
      </p:sp>
      <p:sp>
        <p:nvSpPr>
          <p:cNvPr id="311" name="Google Shape;311;p14"/>
          <p:cNvSpPr txBox="1">
            <a:spLocks noGrp="1"/>
          </p:cNvSpPr>
          <p:nvPr>
            <p:ph type="title" idx="7" hasCustomPrompt="1"/>
          </p:nvPr>
        </p:nvSpPr>
        <p:spPr>
          <a:xfrm>
            <a:off x="1744350" y="2660763"/>
            <a:ext cx="2367000" cy="864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7000"/>
              <a:buNone/>
              <a:defRPr sz="7000">
                <a:solidFill>
                  <a:schemeClr val="lt2"/>
                </a:solidFill>
              </a:defRPr>
            </a:lvl1pPr>
            <a:lvl2pPr lvl="1" algn="l" rtl="0">
              <a:spcBef>
                <a:spcPts val="0"/>
              </a:spcBef>
              <a:spcAft>
                <a:spcPts val="0"/>
              </a:spcAft>
              <a:buClr>
                <a:schemeClr val="lt2"/>
              </a:buClr>
              <a:buSzPts val="7000"/>
              <a:buNone/>
              <a:defRPr sz="7000">
                <a:solidFill>
                  <a:schemeClr val="lt2"/>
                </a:solidFill>
              </a:defRPr>
            </a:lvl2pPr>
            <a:lvl3pPr lvl="2" algn="l" rtl="0">
              <a:spcBef>
                <a:spcPts val="0"/>
              </a:spcBef>
              <a:spcAft>
                <a:spcPts val="0"/>
              </a:spcAft>
              <a:buClr>
                <a:schemeClr val="lt2"/>
              </a:buClr>
              <a:buSzPts val="7000"/>
              <a:buNone/>
              <a:defRPr sz="7000">
                <a:solidFill>
                  <a:schemeClr val="lt2"/>
                </a:solidFill>
              </a:defRPr>
            </a:lvl3pPr>
            <a:lvl4pPr lvl="3" algn="l" rtl="0">
              <a:spcBef>
                <a:spcPts val="0"/>
              </a:spcBef>
              <a:spcAft>
                <a:spcPts val="0"/>
              </a:spcAft>
              <a:buClr>
                <a:schemeClr val="lt2"/>
              </a:buClr>
              <a:buSzPts val="7000"/>
              <a:buNone/>
              <a:defRPr sz="7000">
                <a:solidFill>
                  <a:schemeClr val="lt2"/>
                </a:solidFill>
              </a:defRPr>
            </a:lvl4pPr>
            <a:lvl5pPr lvl="4" algn="l" rtl="0">
              <a:spcBef>
                <a:spcPts val="0"/>
              </a:spcBef>
              <a:spcAft>
                <a:spcPts val="0"/>
              </a:spcAft>
              <a:buClr>
                <a:schemeClr val="lt2"/>
              </a:buClr>
              <a:buSzPts val="7000"/>
              <a:buNone/>
              <a:defRPr sz="7000">
                <a:solidFill>
                  <a:schemeClr val="lt2"/>
                </a:solidFill>
              </a:defRPr>
            </a:lvl5pPr>
            <a:lvl6pPr lvl="5" algn="l" rtl="0">
              <a:spcBef>
                <a:spcPts val="0"/>
              </a:spcBef>
              <a:spcAft>
                <a:spcPts val="0"/>
              </a:spcAft>
              <a:buClr>
                <a:schemeClr val="lt2"/>
              </a:buClr>
              <a:buSzPts val="7000"/>
              <a:buNone/>
              <a:defRPr sz="7000">
                <a:solidFill>
                  <a:schemeClr val="lt2"/>
                </a:solidFill>
              </a:defRPr>
            </a:lvl6pPr>
            <a:lvl7pPr lvl="6" algn="l" rtl="0">
              <a:spcBef>
                <a:spcPts val="0"/>
              </a:spcBef>
              <a:spcAft>
                <a:spcPts val="0"/>
              </a:spcAft>
              <a:buClr>
                <a:schemeClr val="lt2"/>
              </a:buClr>
              <a:buSzPts val="7000"/>
              <a:buNone/>
              <a:defRPr sz="7000">
                <a:solidFill>
                  <a:schemeClr val="lt2"/>
                </a:solidFill>
              </a:defRPr>
            </a:lvl7pPr>
            <a:lvl8pPr lvl="7" algn="l" rtl="0">
              <a:spcBef>
                <a:spcPts val="0"/>
              </a:spcBef>
              <a:spcAft>
                <a:spcPts val="0"/>
              </a:spcAft>
              <a:buClr>
                <a:schemeClr val="lt2"/>
              </a:buClr>
              <a:buSzPts val="7000"/>
              <a:buNone/>
              <a:defRPr sz="7000">
                <a:solidFill>
                  <a:schemeClr val="lt2"/>
                </a:solidFill>
              </a:defRPr>
            </a:lvl8pPr>
            <a:lvl9pPr lvl="8" algn="l" rtl="0">
              <a:spcBef>
                <a:spcPts val="0"/>
              </a:spcBef>
              <a:spcAft>
                <a:spcPts val="0"/>
              </a:spcAft>
              <a:buClr>
                <a:schemeClr val="lt2"/>
              </a:buClr>
              <a:buSzPts val="7000"/>
              <a:buNone/>
              <a:defRPr sz="7000">
                <a:solidFill>
                  <a:schemeClr val="lt2"/>
                </a:solidFill>
              </a:defRPr>
            </a:lvl9pPr>
          </a:lstStyle>
          <a:p>
            <a:r>
              <a:t>xx%</a:t>
            </a:r>
          </a:p>
        </p:txBody>
      </p:sp>
      <p:sp>
        <p:nvSpPr>
          <p:cNvPr id="312" name="Google Shape;312;p14"/>
          <p:cNvSpPr txBox="1">
            <a:spLocks noGrp="1"/>
          </p:cNvSpPr>
          <p:nvPr>
            <p:ph type="subTitle" idx="8"/>
          </p:nvPr>
        </p:nvSpPr>
        <p:spPr>
          <a:xfrm>
            <a:off x="1744350" y="4054238"/>
            <a:ext cx="2367000" cy="374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3" name="Google Shape;313;p14"/>
          <p:cNvSpPr txBox="1">
            <a:spLocks noGrp="1"/>
          </p:cNvSpPr>
          <p:nvPr>
            <p:ph type="title" idx="9"/>
          </p:nvPr>
        </p:nvSpPr>
        <p:spPr>
          <a:xfrm>
            <a:off x="5032625" y="3538250"/>
            <a:ext cx="2367000" cy="502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algn="l" rtl="0">
              <a:spcBef>
                <a:spcPts val="0"/>
              </a:spcBef>
              <a:spcAft>
                <a:spcPts val="0"/>
              </a:spcAft>
              <a:buSzPts val="3500"/>
              <a:buNone/>
              <a:defRPr/>
            </a:lvl2pPr>
            <a:lvl3pPr lvl="2" algn="l" rtl="0">
              <a:spcBef>
                <a:spcPts val="0"/>
              </a:spcBef>
              <a:spcAft>
                <a:spcPts val="0"/>
              </a:spcAft>
              <a:buSzPts val="3500"/>
              <a:buNone/>
              <a:defRPr/>
            </a:lvl3pPr>
            <a:lvl4pPr lvl="3" algn="l" rtl="0">
              <a:spcBef>
                <a:spcPts val="0"/>
              </a:spcBef>
              <a:spcAft>
                <a:spcPts val="0"/>
              </a:spcAft>
              <a:buSzPts val="3500"/>
              <a:buNone/>
              <a:defRPr/>
            </a:lvl4pPr>
            <a:lvl5pPr lvl="4" algn="l" rtl="0">
              <a:spcBef>
                <a:spcPts val="0"/>
              </a:spcBef>
              <a:spcAft>
                <a:spcPts val="0"/>
              </a:spcAft>
              <a:buSzPts val="3500"/>
              <a:buNone/>
              <a:defRPr/>
            </a:lvl5pPr>
            <a:lvl6pPr lvl="5" algn="l" rtl="0">
              <a:spcBef>
                <a:spcPts val="0"/>
              </a:spcBef>
              <a:spcAft>
                <a:spcPts val="0"/>
              </a:spcAft>
              <a:buSzPts val="3500"/>
              <a:buNone/>
              <a:defRPr/>
            </a:lvl6pPr>
            <a:lvl7pPr lvl="6" algn="l" rtl="0">
              <a:spcBef>
                <a:spcPts val="0"/>
              </a:spcBef>
              <a:spcAft>
                <a:spcPts val="0"/>
              </a:spcAft>
              <a:buSzPts val="3500"/>
              <a:buNone/>
              <a:defRPr/>
            </a:lvl7pPr>
            <a:lvl8pPr lvl="7" algn="l" rtl="0">
              <a:spcBef>
                <a:spcPts val="0"/>
              </a:spcBef>
              <a:spcAft>
                <a:spcPts val="0"/>
              </a:spcAft>
              <a:buSzPts val="3500"/>
              <a:buNone/>
              <a:defRPr/>
            </a:lvl8pPr>
            <a:lvl9pPr lvl="8" algn="l" rtl="0">
              <a:spcBef>
                <a:spcPts val="0"/>
              </a:spcBef>
              <a:spcAft>
                <a:spcPts val="0"/>
              </a:spcAft>
              <a:buSzPts val="3500"/>
              <a:buNone/>
              <a:defRPr/>
            </a:lvl9pPr>
          </a:lstStyle>
          <a:p>
            <a:endParaRPr/>
          </a:p>
        </p:txBody>
      </p:sp>
      <p:sp>
        <p:nvSpPr>
          <p:cNvPr id="314" name="Google Shape;314;p14"/>
          <p:cNvSpPr txBox="1">
            <a:spLocks noGrp="1"/>
          </p:cNvSpPr>
          <p:nvPr>
            <p:ph type="title" idx="13" hasCustomPrompt="1"/>
          </p:nvPr>
        </p:nvSpPr>
        <p:spPr>
          <a:xfrm>
            <a:off x="5032625" y="2660763"/>
            <a:ext cx="2367000" cy="864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7000"/>
              <a:buNone/>
              <a:defRPr sz="7000">
                <a:solidFill>
                  <a:schemeClr val="lt2"/>
                </a:solidFill>
              </a:defRPr>
            </a:lvl1pPr>
            <a:lvl2pPr lvl="1" algn="l" rtl="0">
              <a:spcBef>
                <a:spcPts val="0"/>
              </a:spcBef>
              <a:spcAft>
                <a:spcPts val="0"/>
              </a:spcAft>
              <a:buClr>
                <a:schemeClr val="lt2"/>
              </a:buClr>
              <a:buSzPts val="7000"/>
              <a:buNone/>
              <a:defRPr sz="7000">
                <a:solidFill>
                  <a:schemeClr val="lt2"/>
                </a:solidFill>
              </a:defRPr>
            </a:lvl2pPr>
            <a:lvl3pPr lvl="2" algn="l" rtl="0">
              <a:spcBef>
                <a:spcPts val="0"/>
              </a:spcBef>
              <a:spcAft>
                <a:spcPts val="0"/>
              </a:spcAft>
              <a:buClr>
                <a:schemeClr val="lt2"/>
              </a:buClr>
              <a:buSzPts val="7000"/>
              <a:buNone/>
              <a:defRPr sz="7000">
                <a:solidFill>
                  <a:schemeClr val="lt2"/>
                </a:solidFill>
              </a:defRPr>
            </a:lvl3pPr>
            <a:lvl4pPr lvl="3" algn="l" rtl="0">
              <a:spcBef>
                <a:spcPts val="0"/>
              </a:spcBef>
              <a:spcAft>
                <a:spcPts val="0"/>
              </a:spcAft>
              <a:buClr>
                <a:schemeClr val="lt2"/>
              </a:buClr>
              <a:buSzPts val="7000"/>
              <a:buNone/>
              <a:defRPr sz="7000">
                <a:solidFill>
                  <a:schemeClr val="lt2"/>
                </a:solidFill>
              </a:defRPr>
            </a:lvl4pPr>
            <a:lvl5pPr lvl="4" algn="l" rtl="0">
              <a:spcBef>
                <a:spcPts val="0"/>
              </a:spcBef>
              <a:spcAft>
                <a:spcPts val="0"/>
              </a:spcAft>
              <a:buClr>
                <a:schemeClr val="lt2"/>
              </a:buClr>
              <a:buSzPts val="7000"/>
              <a:buNone/>
              <a:defRPr sz="7000">
                <a:solidFill>
                  <a:schemeClr val="lt2"/>
                </a:solidFill>
              </a:defRPr>
            </a:lvl5pPr>
            <a:lvl6pPr lvl="5" algn="l" rtl="0">
              <a:spcBef>
                <a:spcPts val="0"/>
              </a:spcBef>
              <a:spcAft>
                <a:spcPts val="0"/>
              </a:spcAft>
              <a:buClr>
                <a:schemeClr val="lt2"/>
              </a:buClr>
              <a:buSzPts val="7000"/>
              <a:buNone/>
              <a:defRPr sz="7000">
                <a:solidFill>
                  <a:schemeClr val="lt2"/>
                </a:solidFill>
              </a:defRPr>
            </a:lvl6pPr>
            <a:lvl7pPr lvl="6" algn="l" rtl="0">
              <a:spcBef>
                <a:spcPts val="0"/>
              </a:spcBef>
              <a:spcAft>
                <a:spcPts val="0"/>
              </a:spcAft>
              <a:buClr>
                <a:schemeClr val="lt2"/>
              </a:buClr>
              <a:buSzPts val="7000"/>
              <a:buNone/>
              <a:defRPr sz="7000">
                <a:solidFill>
                  <a:schemeClr val="lt2"/>
                </a:solidFill>
              </a:defRPr>
            </a:lvl7pPr>
            <a:lvl8pPr lvl="7" algn="l" rtl="0">
              <a:spcBef>
                <a:spcPts val="0"/>
              </a:spcBef>
              <a:spcAft>
                <a:spcPts val="0"/>
              </a:spcAft>
              <a:buClr>
                <a:schemeClr val="lt2"/>
              </a:buClr>
              <a:buSzPts val="7000"/>
              <a:buNone/>
              <a:defRPr sz="7000">
                <a:solidFill>
                  <a:schemeClr val="lt2"/>
                </a:solidFill>
              </a:defRPr>
            </a:lvl8pPr>
            <a:lvl9pPr lvl="8" algn="l" rtl="0">
              <a:spcBef>
                <a:spcPts val="0"/>
              </a:spcBef>
              <a:spcAft>
                <a:spcPts val="0"/>
              </a:spcAft>
              <a:buClr>
                <a:schemeClr val="lt2"/>
              </a:buClr>
              <a:buSzPts val="7000"/>
              <a:buNone/>
              <a:defRPr sz="7000">
                <a:solidFill>
                  <a:schemeClr val="lt2"/>
                </a:solidFill>
              </a:defRPr>
            </a:lvl9pPr>
          </a:lstStyle>
          <a:p>
            <a:r>
              <a:t>xx%</a:t>
            </a:r>
          </a:p>
        </p:txBody>
      </p:sp>
      <p:sp>
        <p:nvSpPr>
          <p:cNvPr id="315" name="Google Shape;315;p14"/>
          <p:cNvSpPr txBox="1">
            <a:spLocks noGrp="1"/>
          </p:cNvSpPr>
          <p:nvPr>
            <p:ph type="subTitle" idx="14"/>
          </p:nvPr>
        </p:nvSpPr>
        <p:spPr>
          <a:xfrm>
            <a:off x="5032625" y="4054238"/>
            <a:ext cx="2367000" cy="374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6" name="Google Shape;316;p14"/>
          <p:cNvSpPr/>
          <p:nvPr/>
        </p:nvSpPr>
        <p:spPr>
          <a:xfrm rot="-5690346">
            <a:off x="554414" y="4578805"/>
            <a:ext cx="1503846" cy="1503846"/>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17" name="Google Shape;317;p14"/>
          <p:cNvSpPr/>
          <p:nvPr/>
        </p:nvSpPr>
        <p:spPr>
          <a:xfrm rot="10800000">
            <a:off x="7571100" y="-1000755"/>
            <a:ext cx="2159066" cy="2153342"/>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6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18" name="Google Shape;318;p14"/>
          <p:cNvSpPr/>
          <p:nvPr/>
        </p:nvSpPr>
        <p:spPr>
          <a:xfrm>
            <a:off x="-1376648" y="3150704"/>
            <a:ext cx="2134638" cy="2097238"/>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14"/>
          <p:cNvGrpSpPr/>
          <p:nvPr/>
        </p:nvGrpSpPr>
        <p:grpSpPr>
          <a:xfrm>
            <a:off x="-1" y="-23"/>
            <a:ext cx="986724" cy="959451"/>
            <a:chOff x="-1" y="-23"/>
            <a:chExt cx="986724" cy="959451"/>
          </a:xfrm>
        </p:grpSpPr>
        <p:sp>
          <p:nvSpPr>
            <p:cNvPr id="320" name="Google Shape;320;p14"/>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14"/>
          <p:cNvGrpSpPr/>
          <p:nvPr/>
        </p:nvGrpSpPr>
        <p:grpSpPr>
          <a:xfrm rot="10800000">
            <a:off x="8157274" y="4184052"/>
            <a:ext cx="986724" cy="959451"/>
            <a:chOff x="-1" y="-23"/>
            <a:chExt cx="986724" cy="959451"/>
          </a:xfrm>
        </p:grpSpPr>
        <p:sp>
          <p:nvSpPr>
            <p:cNvPr id="326" name="Google Shape;326;p14"/>
            <p:cNvSpPr/>
            <p:nvPr/>
          </p:nvSpPr>
          <p:spPr>
            <a:xfrm rot="-5400000">
              <a:off x="166454" y="601545"/>
              <a:ext cx="121975" cy="454885"/>
            </a:xfrm>
            <a:custGeom>
              <a:avLst/>
              <a:gdLst/>
              <a:ahLst/>
              <a:cxnLst/>
              <a:rect l="l" t="t" r="r" b="b"/>
              <a:pathLst>
                <a:path w="2823" h="31838" extrusionOk="0">
                  <a:moveTo>
                    <a:pt x="1" y="0"/>
                  </a:moveTo>
                  <a:lnTo>
                    <a:pt x="1" y="31838"/>
                  </a:lnTo>
                  <a:lnTo>
                    <a:pt x="2823" y="31838"/>
                  </a:lnTo>
                  <a:lnTo>
                    <a:pt x="282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rot="-5400000">
              <a:off x="621451" y="167651"/>
              <a:ext cx="457323" cy="121975"/>
            </a:xfrm>
            <a:custGeom>
              <a:avLst/>
              <a:gdLst/>
              <a:ahLst/>
              <a:cxnLst/>
              <a:rect l="l" t="t" r="r" b="b"/>
              <a:pathLst>
                <a:path w="26635" h="2823" extrusionOk="0">
                  <a:moveTo>
                    <a:pt x="0" y="1"/>
                  </a:moveTo>
                  <a:lnTo>
                    <a:pt x="0" y="2822"/>
                  </a:lnTo>
                  <a:lnTo>
                    <a:pt x="26634" y="2822"/>
                  </a:lnTo>
                  <a:lnTo>
                    <a:pt x="26634"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rot="-5400000">
              <a:off x="322278" y="301162"/>
              <a:ext cx="562864" cy="634329"/>
            </a:xfrm>
            <a:custGeom>
              <a:avLst/>
              <a:gdLst/>
              <a:ahLst/>
              <a:cxnLst/>
              <a:rect l="l" t="t" r="r" b="b"/>
              <a:pathLst>
                <a:path w="13027" h="14681" extrusionOk="0">
                  <a:moveTo>
                    <a:pt x="1" y="0"/>
                  </a:moveTo>
                  <a:lnTo>
                    <a:pt x="1" y="4239"/>
                  </a:lnTo>
                  <a:cubicBezTo>
                    <a:pt x="1" y="10001"/>
                    <a:pt x="4692" y="14681"/>
                    <a:pt x="10442" y="14681"/>
                  </a:cubicBezTo>
                  <a:lnTo>
                    <a:pt x="13026" y="14681"/>
                  </a:lnTo>
                  <a:lnTo>
                    <a:pt x="13026" y="11406"/>
                  </a:lnTo>
                  <a:lnTo>
                    <a:pt x="10442" y="11406"/>
                  </a:lnTo>
                  <a:cubicBezTo>
                    <a:pt x="6490" y="11406"/>
                    <a:pt x="3275" y="8192"/>
                    <a:pt x="3275" y="4239"/>
                  </a:cubicBezTo>
                  <a:lnTo>
                    <a:pt x="32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rot="-5400000">
              <a:off x="154568" y="790897"/>
              <a:ext cx="266029" cy="71033"/>
            </a:xfrm>
            <a:custGeom>
              <a:avLst/>
              <a:gdLst/>
              <a:ahLst/>
              <a:cxnLst/>
              <a:rect l="l" t="t" r="r" b="b"/>
              <a:pathLst>
                <a:path w="6157" h="1644" extrusionOk="0">
                  <a:moveTo>
                    <a:pt x="822" y="1"/>
                  </a:moveTo>
                  <a:cubicBezTo>
                    <a:pt x="370" y="1"/>
                    <a:pt x="1" y="370"/>
                    <a:pt x="1" y="822"/>
                  </a:cubicBezTo>
                  <a:cubicBezTo>
                    <a:pt x="1" y="1275"/>
                    <a:pt x="370" y="1644"/>
                    <a:pt x="822" y="1644"/>
                  </a:cubicBezTo>
                  <a:lnTo>
                    <a:pt x="5335" y="1644"/>
                  </a:lnTo>
                  <a:cubicBezTo>
                    <a:pt x="5787" y="1644"/>
                    <a:pt x="6156" y="1275"/>
                    <a:pt x="6156" y="822"/>
                  </a:cubicBezTo>
                  <a:cubicBezTo>
                    <a:pt x="6156" y="370"/>
                    <a:pt x="5787" y="1"/>
                    <a:pt x="5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rot="-5400000">
              <a:off x="818473" y="204204"/>
              <a:ext cx="71033" cy="265467"/>
            </a:xfrm>
            <a:custGeom>
              <a:avLst/>
              <a:gdLst/>
              <a:ahLst/>
              <a:cxnLst/>
              <a:rect l="l" t="t" r="r" b="b"/>
              <a:pathLst>
                <a:path w="1644" h="6144" extrusionOk="0">
                  <a:moveTo>
                    <a:pt x="822" y="0"/>
                  </a:moveTo>
                  <a:cubicBezTo>
                    <a:pt x="370" y="0"/>
                    <a:pt x="1" y="357"/>
                    <a:pt x="1" y="810"/>
                  </a:cubicBezTo>
                  <a:lnTo>
                    <a:pt x="1" y="5322"/>
                  </a:lnTo>
                  <a:cubicBezTo>
                    <a:pt x="1" y="5775"/>
                    <a:pt x="370" y="6144"/>
                    <a:pt x="822" y="6144"/>
                  </a:cubicBezTo>
                  <a:cubicBezTo>
                    <a:pt x="1286" y="6144"/>
                    <a:pt x="1644" y="5775"/>
                    <a:pt x="1644" y="5322"/>
                  </a:cubicBezTo>
                  <a:lnTo>
                    <a:pt x="1644" y="810"/>
                  </a:lnTo>
                  <a:cubicBezTo>
                    <a:pt x="1644" y="357"/>
                    <a:pt x="1286" y="0"/>
                    <a:pt x="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14"/>
          <p:cNvSpPr/>
          <p:nvPr/>
        </p:nvSpPr>
        <p:spPr>
          <a:xfrm rot="-5400000">
            <a:off x="8525640" y="1202036"/>
            <a:ext cx="1204516" cy="1204535"/>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CUSTOM_2_1_1">
    <p:bg>
      <p:bgPr>
        <a:blipFill>
          <a:blip r:embed="rId2">
            <a:alphaModFix/>
          </a:blip>
          <a:stretch>
            <a:fillRect/>
          </a:stretch>
        </a:blipFill>
        <a:effectLst/>
      </p:bgPr>
    </p:bg>
    <p:spTree>
      <p:nvGrpSpPr>
        <p:cNvPr id="1" name="Shape 332"/>
        <p:cNvGrpSpPr/>
        <p:nvPr/>
      </p:nvGrpSpPr>
      <p:grpSpPr>
        <a:xfrm>
          <a:off x="0" y="0"/>
          <a:ext cx="0" cy="0"/>
          <a:chOff x="0" y="0"/>
          <a:chExt cx="0" cy="0"/>
        </a:xfrm>
      </p:grpSpPr>
      <p:sp>
        <p:nvSpPr>
          <p:cNvPr id="333" name="Google Shape;333;p15"/>
          <p:cNvSpPr txBox="1">
            <a:spLocks noGrp="1"/>
          </p:cNvSpPr>
          <p:nvPr>
            <p:ph type="title"/>
          </p:nvPr>
        </p:nvSpPr>
        <p:spPr>
          <a:xfrm>
            <a:off x="2621700" y="2335651"/>
            <a:ext cx="3900600" cy="11469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34" name="Google Shape;334;p15"/>
          <p:cNvSpPr txBox="1">
            <a:spLocks noGrp="1"/>
          </p:cNvSpPr>
          <p:nvPr>
            <p:ph type="title" idx="2" hasCustomPrompt="1"/>
          </p:nvPr>
        </p:nvSpPr>
        <p:spPr>
          <a:xfrm>
            <a:off x="2621695" y="883388"/>
            <a:ext cx="3900600" cy="136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2000"/>
              <a:buNone/>
              <a:defRPr sz="12000">
                <a:solidFill>
                  <a:schemeClr val="lt2"/>
                </a:solidFill>
              </a:defRPr>
            </a:lvl1pPr>
            <a:lvl2pPr lvl="1" rtl="0">
              <a:spcBef>
                <a:spcPts val="0"/>
              </a:spcBef>
              <a:spcAft>
                <a:spcPts val="0"/>
              </a:spcAft>
              <a:buClr>
                <a:schemeClr val="lt2"/>
              </a:buClr>
              <a:buSzPts val="12000"/>
              <a:buNone/>
              <a:defRPr sz="12000">
                <a:solidFill>
                  <a:schemeClr val="lt2"/>
                </a:solidFill>
              </a:defRPr>
            </a:lvl2pPr>
            <a:lvl3pPr lvl="2" rtl="0">
              <a:spcBef>
                <a:spcPts val="0"/>
              </a:spcBef>
              <a:spcAft>
                <a:spcPts val="0"/>
              </a:spcAft>
              <a:buClr>
                <a:schemeClr val="lt2"/>
              </a:buClr>
              <a:buSzPts val="12000"/>
              <a:buNone/>
              <a:defRPr sz="12000">
                <a:solidFill>
                  <a:schemeClr val="lt2"/>
                </a:solidFill>
              </a:defRPr>
            </a:lvl3pPr>
            <a:lvl4pPr lvl="3" rtl="0">
              <a:spcBef>
                <a:spcPts val="0"/>
              </a:spcBef>
              <a:spcAft>
                <a:spcPts val="0"/>
              </a:spcAft>
              <a:buClr>
                <a:schemeClr val="lt2"/>
              </a:buClr>
              <a:buSzPts val="12000"/>
              <a:buNone/>
              <a:defRPr sz="12000">
                <a:solidFill>
                  <a:schemeClr val="lt2"/>
                </a:solidFill>
              </a:defRPr>
            </a:lvl4pPr>
            <a:lvl5pPr lvl="4" rtl="0">
              <a:spcBef>
                <a:spcPts val="0"/>
              </a:spcBef>
              <a:spcAft>
                <a:spcPts val="0"/>
              </a:spcAft>
              <a:buClr>
                <a:schemeClr val="lt2"/>
              </a:buClr>
              <a:buSzPts val="12000"/>
              <a:buNone/>
              <a:defRPr sz="12000">
                <a:solidFill>
                  <a:schemeClr val="lt2"/>
                </a:solidFill>
              </a:defRPr>
            </a:lvl5pPr>
            <a:lvl6pPr lvl="5" rtl="0">
              <a:spcBef>
                <a:spcPts val="0"/>
              </a:spcBef>
              <a:spcAft>
                <a:spcPts val="0"/>
              </a:spcAft>
              <a:buClr>
                <a:schemeClr val="lt2"/>
              </a:buClr>
              <a:buSzPts val="12000"/>
              <a:buNone/>
              <a:defRPr sz="12000">
                <a:solidFill>
                  <a:schemeClr val="lt2"/>
                </a:solidFill>
              </a:defRPr>
            </a:lvl6pPr>
            <a:lvl7pPr lvl="6" rtl="0">
              <a:spcBef>
                <a:spcPts val="0"/>
              </a:spcBef>
              <a:spcAft>
                <a:spcPts val="0"/>
              </a:spcAft>
              <a:buClr>
                <a:schemeClr val="lt2"/>
              </a:buClr>
              <a:buSzPts val="12000"/>
              <a:buNone/>
              <a:defRPr sz="12000">
                <a:solidFill>
                  <a:schemeClr val="lt2"/>
                </a:solidFill>
              </a:defRPr>
            </a:lvl7pPr>
            <a:lvl8pPr lvl="7" rtl="0">
              <a:spcBef>
                <a:spcPts val="0"/>
              </a:spcBef>
              <a:spcAft>
                <a:spcPts val="0"/>
              </a:spcAft>
              <a:buClr>
                <a:schemeClr val="lt2"/>
              </a:buClr>
              <a:buSzPts val="12000"/>
              <a:buNone/>
              <a:defRPr sz="12000">
                <a:solidFill>
                  <a:schemeClr val="lt2"/>
                </a:solidFill>
              </a:defRPr>
            </a:lvl8pPr>
            <a:lvl9pPr lvl="8" rtl="0">
              <a:spcBef>
                <a:spcPts val="0"/>
              </a:spcBef>
              <a:spcAft>
                <a:spcPts val="0"/>
              </a:spcAft>
              <a:buClr>
                <a:schemeClr val="lt2"/>
              </a:buClr>
              <a:buSzPts val="12000"/>
              <a:buNone/>
              <a:defRPr sz="12000">
                <a:solidFill>
                  <a:schemeClr val="lt2"/>
                </a:solidFill>
              </a:defRPr>
            </a:lvl9pPr>
          </a:lstStyle>
          <a:p>
            <a:r>
              <a:t>xx%</a:t>
            </a:r>
          </a:p>
        </p:txBody>
      </p:sp>
      <p:sp>
        <p:nvSpPr>
          <p:cNvPr id="335" name="Google Shape;335;p15"/>
          <p:cNvSpPr txBox="1">
            <a:spLocks noGrp="1"/>
          </p:cNvSpPr>
          <p:nvPr>
            <p:ph type="subTitle" idx="1"/>
          </p:nvPr>
        </p:nvSpPr>
        <p:spPr>
          <a:xfrm>
            <a:off x="2621700" y="3574015"/>
            <a:ext cx="3900600" cy="6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336" name="Google Shape;336;p15"/>
          <p:cNvGrpSpPr/>
          <p:nvPr/>
        </p:nvGrpSpPr>
        <p:grpSpPr>
          <a:xfrm flipH="1">
            <a:off x="-606098" y="-651182"/>
            <a:ext cx="3967548" cy="4284114"/>
            <a:chOff x="5778002" y="-651182"/>
            <a:chExt cx="3967548" cy="4284114"/>
          </a:xfrm>
        </p:grpSpPr>
        <p:sp>
          <p:nvSpPr>
            <p:cNvPr id="337" name="Google Shape;337;p15"/>
            <p:cNvSpPr/>
            <p:nvPr/>
          </p:nvSpPr>
          <p:spPr>
            <a:xfrm rot="-5690340">
              <a:off x="5822091" y="-255177"/>
              <a:ext cx="1091417" cy="1091417"/>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8" name="Google Shape;338;p15"/>
            <p:cNvSpPr/>
            <p:nvPr/>
          </p:nvSpPr>
          <p:spPr>
            <a:xfrm rot="10381558">
              <a:off x="7022406" y="-504260"/>
              <a:ext cx="2576663" cy="2569832"/>
            </a:xfrm>
            <a:custGeom>
              <a:avLst/>
              <a:gdLst/>
              <a:ahLst/>
              <a:cxnLst/>
              <a:rect l="l" t="t" r="r" b="b"/>
              <a:pathLst>
                <a:path w="18861" h="18811" extrusionOk="0">
                  <a:moveTo>
                    <a:pt x="11198" y="3199"/>
                  </a:moveTo>
                  <a:cubicBezTo>
                    <a:pt x="11271" y="3199"/>
                    <a:pt x="11346" y="3209"/>
                    <a:pt x="11419" y="3232"/>
                  </a:cubicBezTo>
                  <a:cubicBezTo>
                    <a:pt x="12824" y="3685"/>
                    <a:pt x="14038" y="4614"/>
                    <a:pt x="14836" y="5864"/>
                  </a:cubicBezTo>
                  <a:cubicBezTo>
                    <a:pt x="15074" y="6233"/>
                    <a:pt x="14931" y="6733"/>
                    <a:pt x="14538" y="6923"/>
                  </a:cubicBezTo>
                  <a:cubicBezTo>
                    <a:pt x="14121" y="7114"/>
                    <a:pt x="13705" y="7316"/>
                    <a:pt x="13300" y="7507"/>
                  </a:cubicBezTo>
                  <a:cubicBezTo>
                    <a:pt x="13200" y="7555"/>
                    <a:pt x="13093" y="7578"/>
                    <a:pt x="12987" y="7578"/>
                  </a:cubicBezTo>
                  <a:cubicBezTo>
                    <a:pt x="12753" y="7578"/>
                    <a:pt x="12523" y="7466"/>
                    <a:pt x="12383" y="7269"/>
                  </a:cubicBezTo>
                  <a:cubicBezTo>
                    <a:pt x="11966" y="6673"/>
                    <a:pt x="11371" y="6221"/>
                    <a:pt x="10692" y="5959"/>
                  </a:cubicBezTo>
                  <a:cubicBezTo>
                    <a:pt x="10359" y="5840"/>
                    <a:pt x="10157" y="5495"/>
                    <a:pt x="10216" y="5137"/>
                  </a:cubicBezTo>
                  <a:cubicBezTo>
                    <a:pt x="10300" y="4697"/>
                    <a:pt x="10383" y="4244"/>
                    <a:pt x="10466" y="3792"/>
                  </a:cubicBezTo>
                  <a:cubicBezTo>
                    <a:pt x="10535" y="3439"/>
                    <a:pt x="10855" y="3199"/>
                    <a:pt x="11198" y="3199"/>
                  </a:cubicBezTo>
                  <a:close/>
                  <a:moveTo>
                    <a:pt x="6241" y="3843"/>
                  </a:moveTo>
                  <a:cubicBezTo>
                    <a:pt x="6513" y="3843"/>
                    <a:pt x="6779" y="3994"/>
                    <a:pt x="6906" y="4256"/>
                  </a:cubicBezTo>
                  <a:cubicBezTo>
                    <a:pt x="7109" y="4673"/>
                    <a:pt x="7299" y="5078"/>
                    <a:pt x="7490" y="5495"/>
                  </a:cubicBezTo>
                  <a:cubicBezTo>
                    <a:pt x="7644" y="5816"/>
                    <a:pt x="7549" y="6209"/>
                    <a:pt x="7252" y="6411"/>
                  </a:cubicBezTo>
                  <a:cubicBezTo>
                    <a:pt x="6656" y="6828"/>
                    <a:pt x="6204" y="7423"/>
                    <a:pt x="5954" y="8102"/>
                  </a:cubicBezTo>
                  <a:cubicBezTo>
                    <a:pt x="5838" y="8396"/>
                    <a:pt x="5555" y="8589"/>
                    <a:pt x="5245" y="8589"/>
                  </a:cubicBezTo>
                  <a:cubicBezTo>
                    <a:pt x="5204" y="8589"/>
                    <a:pt x="5162" y="8585"/>
                    <a:pt x="5120" y="8578"/>
                  </a:cubicBezTo>
                  <a:cubicBezTo>
                    <a:pt x="4680" y="8495"/>
                    <a:pt x="4227" y="8400"/>
                    <a:pt x="3787" y="8316"/>
                  </a:cubicBezTo>
                  <a:cubicBezTo>
                    <a:pt x="3346" y="8245"/>
                    <a:pt x="3084" y="7792"/>
                    <a:pt x="3215" y="7376"/>
                  </a:cubicBezTo>
                  <a:cubicBezTo>
                    <a:pt x="3680" y="5971"/>
                    <a:pt x="4608" y="4756"/>
                    <a:pt x="5847" y="3959"/>
                  </a:cubicBezTo>
                  <a:cubicBezTo>
                    <a:pt x="5969" y="3880"/>
                    <a:pt x="6106" y="3843"/>
                    <a:pt x="6241" y="3843"/>
                  </a:cubicBezTo>
                  <a:close/>
                  <a:moveTo>
                    <a:pt x="9222" y="7030"/>
                  </a:moveTo>
                  <a:cubicBezTo>
                    <a:pt x="9724" y="7030"/>
                    <a:pt x="10229" y="7189"/>
                    <a:pt x="10657" y="7519"/>
                  </a:cubicBezTo>
                  <a:cubicBezTo>
                    <a:pt x="11693" y="8316"/>
                    <a:pt x="11883" y="9805"/>
                    <a:pt x="11085" y="10840"/>
                  </a:cubicBezTo>
                  <a:cubicBezTo>
                    <a:pt x="10619" y="11453"/>
                    <a:pt x="9916" y="11773"/>
                    <a:pt x="9205" y="11773"/>
                  </a:cubicBezTo>
                  <a:cubicBezTo>
                    <a:pt x="8701" y="11773"/>
                    <a:pt x="8193" y="11612"/>
                    <a:pt x="7763" y="11281"/>
                  </a:cubicBezTo>
                  <a:cubicBezTo>
                    <a:pt x="6728" y="10483"/>
                    <a:pt x="6537" y="8995"/>
                    <a:pt x="7335" y="7959"/>
                  </a:cubicBezTo>
                  <a:cubicBezTo>
                    <a:pt x="7803" y="7351"/>
                    <a:pt x="8509" y="7030"/>
                    <a:pt x="9222" y="7030"/>
                  </a:cubicBezTo>
                  <a:close/>
                  <a:moveTo>
                    <a:pt x="13527" y="10222"/>
                  </a:moveTo>
                  <a:cubicBezTo>
                    <a:pt x="13570" y="10222"/>
                    <a:pt x="13614" y="10226"/>
                    <a:pt x="13657" y="10233"/>
                  </a:cubicBezTo>
                  <a:cubicBezTo>
                    <a:pt x="14098" y="10317"/>
                    <a:pt x="14550" y="10400"/>
                    <a:pt x="15002" y="10483"/>
                  </a:cubicBezTo>
                  <a:cubicBezTo>
                    <a:pt x="15431" y="10567"/>
                    <a:pt x="15693" y="11007"/>
                    <a:pt x="15562" y="11436"/>
                  </a:cubicBezTo>
                  <a:cubicBezTo>
                    <a:pt x="15110" y="12841"/>
                    <a:pt x="14181" y="14043"/>
                    <a:pt x="12931" y="14853"/>
                  </a:cubicBezTo>
                  <a:cubicBezTo>
                    <a:pt x="12809" y="14931"/>
                    <a:pt x="12673" y="14968"/>
                    <a:pt x="12539" y="14968"/>
                  </a:cubicBezTo>
                  <a:cubicBezTo>
                    <a:pt x="12266" y="14968"/>
                    <a:pt x="11999" y="14815"/>
                    <a:pt x="11871" y="14543"/>
                  </a:cubicBezTo>
                  <a:cubicBezTo>
                    <a:pt x="11681" y="14138"/>
                    <a:pt x="11478" y="13722"/>
                    <a:pt x="11288" y="13317"/>
                  </a:cubicBezTo>
                  <a:cubicBezTo>
                    <a:pt x="11133" y="12984"/>
                    <a:pt x="11240" y="12603"/>
                    <a:pt x="11526" y="12400"/>
                  </a:cubicBezTo>
                  <a:cubicBezTo>
                    <a:pt x="12121" y="11972"/>
                    <a:pt x="12574" y="11388"/>
                    <a:pt x="12836" y="10710"/>
                  </a:cubicBezTo>
                  <a:cubicBezTo>
                    <a:pt x="12940" y="10406"/>
                    <a:pt x="13219" y="10222"/>
                    <a:pt x="13527" y="10222"/>
                  </a:cubicBezTo>
                  <a:close/>
                  <a:moveTo>
                    <a:pt x="5786" y="11228"/>
                  </a:moveTo>
                  <a:cubicBezTo>
                    <a:pt x="6022" y="11228"/>
                    <a:pt x="6254" y="11337"/>
                    <a:pt x="6394" y="11543"/>
                  </a:cubicBezTo>
                  <a:cubicBezTo>
                    <a:pt x="6811" y="12138"/>
                    <a:pt x="7406" y="12591"/>
                    <a:pt x="8085" y="12841"/>
                  </a:cubicBezTo>
                  <a:cubicBezTo>
                    <a:pt x="8430" y="12972"/>
                    <a:pt x="8621" y="13317"/>
                    <a:pt x="8561" y="13662"/>
                  </a:cubicBezTo>
                  <a:cubicBezTo>
                    <a:pt x="8478" y="14115"/>
                    <a:pt x="8395" y="14567"/>
                    <a:pt x="8311" y="15008"/>
                  </a:cubicBezTo>
                  <a:cubicBezTo>
                    <a:pt x="8242" y="15371"/>
                    <a:pt x="7922" y="15613"/>
                    <a:pt x="7579" y="15613"/>
                  </a:cubicBezTo>
                  <a:cubicBezTo>
                    <a:pt x="7506" y="15613"/>
                    <a:pt x="7432" y="15602"/>
                    <a:pt x="7359" y="15579"/>
                  </a:cubicBezTo>
                  <a:cubicBezTo>
                    <a:pt x="5954" y="15115"/>
                    <a:pt x="4751" y="14186"/>
                    <a:pt x="3942" y="12948"/>
                  </a:cubicBezTo>
                  <a:cubicBezTo>
                    <a:pt x="3703" y="12579"/>
                    <a:pt x="3846" y="12079"/>
                    <a:pt x="4251" y="11888"/>
                  </a:cubicBezTo>
                  <a:cubicBezTo>
                    <a:pt x="4656" y="11686"/>
                    <a:pt x="5073" y="11495"/>
                    <a:pt x="5477" y="11293"/>
                  </a:cubicBezTo>
                  <a:cubicBezTo>
                    <a:pt x="5576" y="11249"/>
                    <a:pt x="5682" y="11228"/>
                    <a:pt x="5786" y="11228"/>
                  </a:cubicBezTo>
                  <a:close/>
                  <a:moveTo>
                    <a:pt x="8673" y="1"/>
                  </a:moveTo>
                  <a:cubicBezTo>
                    <a:pt x="8652" y="1"/>
                    <a:pt x="8630" y="3"/>
                    <a:pt x="8609" y="6"/>
                  </a:cubicBezTo>
                  <a:lnTo>
                    <a:pt x="7823" y="113"/>
                  </a:lnTo>
                  <a:cubicBezTo>
                    <a:pt x="7573" y="137"/>
                    <a:pt x="7406" y="363"/>
                    <a:pt x="7442" y="601"/>
                  </a:cubicBezTo>
                  <a:lnTo>
                    <a:pt x="7525" y="1292"/>
                  </a:lnTo>
                  <a:cubicBezTo>
                    <a:pt x="7537" y="1327"/>
                    <a:pt x="7537" y="1351"/>
                    <a:pt x="7549" y="1375"/>
                  </a:cubicBezTo>
                  <a:cubicBezTo>
                    <a:pt x="7049" y="1482"/>
                    <a:pt x="6561" y="1649"/>
                    <a:pt x="6085" y="1851"/>
                  </a:cubicBezTo>
                  <a:cubicBezTo>
                    <a:pt x="6085" y="1827"/>
                    <a:pt x="6073" y="1816"/>
                    <a:pt x="6061" y="1792"/>
                  </a:cubicBezTo>
                  <a:lnTo>
                    <a:pt x="5716" y="1173"/>
                  </a:lnTo>
                  <a:cubicBezTo>
                    <a:pt x="5636" y="1037"/>
                    <a:pt x="5486" y="960"/>
                    <a:pt x="5336" y="960"/>
                  </a:cubicBezTo>
                  <a:cubicBezTo>
                    <a:pt x="5261" y="960"/>
                    <a:pt x="5187" y="979"/>
                    <a:pt x="5120" y="1018"/>
                  </a:cubicBezTo>
                  <a:lnTo>
                    <a:pt x="4418" y="1411"/>
                  </a:lnTo>
                  <a:cubicBezTo>
                    <a:pt x="4204" y="1530"/>
                    <a:pt x="4132" y="1792"/>
                    <a:pt x="4251" y="2006"/>
                  </a:cubicBezTo>
                  <a:lnTo>
                    <a:pt x="4608" y="2625"/>
                  </a:lnTo>
                  <a:cubicBezTo>
                    <a:pt x="4608" y="2637"/>
                    <a:pt x="4620" y="2649"/>
                    <a:pt x="4644" y="2673"/>
                  </a:cubicBezTo>
                  <a:cubicBezTo>
                    <a:pt x="4192" y="2982"/>
                    <a:pt x="3787" y="3340"/>
                    <a:pt x="3394" y="3744"/>
                  </a:cubicBezTo>
                  <a:cubicBezTo>
                    <a:pt x="3370" y="3697"/>
                    <a:pt x="3334" y="3649"/>
                    <a:pt x="3275" y="3601"/>
                  </a:cubicBezTo>
                  <a:lnTo>
                    <a:pt x="2715" y="3173"/>
                  </a:lnTo>
                  <a:cubicBezTo>
                    <a:pt x="2637" y="3114"/>
                    <a:pt x="2544" y="3086"/>
                    <a:pt x="2452" y="3086"/>
                  </a:cubicBezTo>
                  <a:cubicBezTo>
                    <a:pt x="2320" y="3086"/>
                    <a:pt x="2187" y="3144"/>
                    <a:pt x="2096" y="3256"/>
                  </a:cubicBezTo>
                  <a:lnTo>
                    <a:pt x="1608" y="3899"/>
                  </a:lnTo>
                  <a:cubicBezTo>
                    <a:pt x="1453" y="4090"/>
                    <a:pt x="1489" y="4363"/>
                    <a:pt x="1691" y="4506"/>
                  </a:cubicBezTo>
                  <a:lnTo>
                    <a:pt x="2251" y="4947"/>
                  </a:lnTo>
                  <a:cubicBezTo>
                    <a:pt x="2299" y="4983"/>
                    <a:pt x="2358" y="5006"/>
                    <a:pt x="2418" y="5018"/>
                  </a:cubicBezTo>
                  <a:cubicBezTo>
                    <a:pt x="2168" y="5411"/>
                    <a:pt x="1953" y="5828"/>
                    <a:pt x="1787" y="6245"/>
                  </a:cubicBezTo>
                  <a:cubicBezTo>
                    <a:pt x="1763" y="6233"/>
                    <a:pt x="1751" y="6233"/>
                    <a:pt x="1739" y="6221"/>
                  </a:cubicBezTo>
                  <a:lnTo>
                    <a:pt x="1060" y="6018"/>
                  </a:lnTo>
                  <a:cubicBezTo>
                    <a:pt x="1020" y="6006"/>
                    <a:pt x="980" y="6000"/>
                    <a:pt x="940" y="6000"/>
                  </a:cubicBezTo>
                  <a:cubicBezTo>
                    <a:pt x="751" y="6000"/>
                    <a:pt x="571" y="6130"/>
                    <a:pt x="513" y="6316"/>
                  </a:cubicBezTo>
                  <a:lnTo>
                    <a:pt x="286" y="7078"/>
                  </a:lnTo>
                  <a:cubicBezTo>
                    <a:pt x="215" y="7316"/>
                    <a:pt x="346" y="7554"/>
                    <a:pt x="584" y="7626"/>
                  </a:cubicBezTo>
                  <a:lnTo>
                    <a:pt x="1251" y="7828"/>
                  </a:lnTo>
                  <a:cubicBezTo>
                    <a:pt x="1275" y="7840"/>
                    <a:pt x="1286" y="7840"/>
                    <a:pt x="1298" y="7840"/>
                  </a:cubicBezTo>
                  <a:cubicBezTo>
                    <a:pt x="1179" y="8435"/>
                    <a:pt x="1132" y="9043"/>
                    <a:pt x="1156" y="9638"/>
                  </a:cubicBezTo>
                  <a:cubicBezTo>
                    <a:pt x="1150" y="9644"/>
                    <a:pt x="1141" y="9644"/>
                    <a:pt x="1132" y="9644"/>
                  </a:cubicBezTo>
                  <a:cubicBezTo>
                    <a:pt x="1123" y="9644"/>
                    <a:pt x="1114" y="9644"/>
                    <a:pt x="1108" y="9650"/>
                  </a:cubicBezTo>
                  <a:lnTo>
                    <a:pt x="405" y="9733"/>
                  </a:lnTo>
                  <a:cubicBezTo>
                    <a:pt x="167" y="9769"/>
                    <a:pt x="1" y="9983"/>
                    <a:pt x="36" y="10221"/>
                  </a:cubicBezTo>
                  <a:lnTo>
                    <a:pt x="132" y="11019"/>
                  </a:lnTo>
                  <a:cubicBezTo>
                    <a:pt x="164" y="11237"/>
                    <a:pt x="346" y="11405"/>
                    <a:pt x="559" y="11405"/>
                  </a:cubicBezTo>
                  <a:cubicBezTo>
                    <a:pt x="579" y="11405"/>
                    <a:pt x="599" y="11403"/>
                    <a:pt x="620" y="11400"/>
                  </a:cubicBezTo>
                  <a:lnTo>
                    <a:pt x="1322" y="11305"/>
                  </a:lnTo>
                  <a:cubicBezTo>
                    <a:pt x="1346" y="11305"/>
                    <a:pt x="1358" y="11305"/>
                    <a:pt x="1370" y="11293"/>
                  </a:cubicBezTo>
                  <a:cubicBezTo>
                    <a:pt x="1477" y="11745"/>
                    <a:pt x="1620" y="12186"/>
                    <a:pt x="1798" y="12614"/>
                  </a:cubicBezTo>
                  <a:cubicBezTo>
                    <a:pt x="1787" y="12614"/>
                    <a:pt x="1775" y="12626"/>
                    <a:pt x="1751" y="12638"/>
                  </a:cubicBezTo>
                  <a:lnTo>
                    <a:pt x="1132" y="12972"/>
                  </a:lnTo>
                  <a:cubicBezTo>
                    <a:pt x="917" y="13091"/>
                    <a:pt x="846" y="13353"/>
                    <a:pt x="965" y="13567"/>
                  </a:cubicBezTo>
                  <a:lnTo>
                    <a:pt x="1346" y="14269"/>
                  </a:lnTo>
                  <a:cubicBezTo>
                    <a:pt x="1428" y="14417"/>
                    <a:pt x="1579" y="14497"/>
                    <a:pt x="1734" y="14497"/>
                  </a:cubicBezTo>
                  <a:cubicBezTo>
                    <a:pt x="1804" y="14497"/>
                    <a:pt x="1875" y="14481"/>
                    <a:pt x="1941" y="14448"/>
                  </a:cubicBezTo>
                  <a:lnTo>
                    <a:pt x="2560" y="14103"/>
                  </a:lnTo>
                  <a:cubicBezTo>
                    <a:pt x="2572" y="14091"/>
                    <a:pt x="2584" y="14091"/>
                    <a:pt x="2608" y="14079"/>
                  </a:cubicBezTo>
                  <a:cubicBezTo>
                    <a:pt x="2930" y="14555"/>
                    <a:pt x="3322" y="15008"/>
                    <a:pt x="3763" y="15412"/>
                  </a:cubicBezTo>
                  <a:cubicBezTo>
                    <a:pt x="3739" y="15424"/>
                    <a:pt x="3727" y="15448"/>
                    <a:pt x="3715" y="15460"/>
                  </a:cubicBezTo>
                  <a:lnTo>
                    <a:pt x="3287" y="16020"/>
                  </a:lnTo>
                  <a:cubicBezTo>
                    <a:pt x="3132" y="16210"/>
                    <a:pt x="3168" y="16484"/>
                    <a:pt x="3370" y="16639"/>
                  </a:cubicBezTo>
                  <a:lnTo>
                    <a:pt x="4001" y="17127"/>
                  </a:lnTo>
                  <a:cubicBezTo>
                    <a:pt x="4079" y="17186"/>
                    <a:pt x="4172" y="17214"/>
                    <a:pt x="4264" y="17214"/>
                  </a:cubicBezTo>
                  <a:cubicBezTo>
                    <a:pt x="4395" y="17214"/>
                    <a:pt x="4524" y="17156"/>
                    <a:pt x="4608" y="17044"/>
                  </a:cubicBezTo>
                  <a:lnTo>
                    <a:pt x="5049" y="16484"/>
                  </a:lnTo>
                  <a:cubicBezTo>
                    <a:pt x="5061" y="16460"/>
                    <a:pt x="5073" y="16448"/>
                    <a:pt x="5085" y="16424"/>
                  </a:cubicBezTo>
                  <a:cubicBezTo>
                    <a:pt x="5537" y="16710"/>
                    <a:pt x="6013" y="16936"/>
                    <a:pt x="6501" y="17127"/>
                  </a:cubicBezTo>
                  <a:cubicBezTo>
                    <a:pt x="6501" y="17151"/>
                    <a:pt x="6490" y="17175"/>
                    <a:pt x="6478" y="17198"/>
                  </a:cubicBezTo>
                  <a:lnTo>
                    <a:pt x="6299" y="17877"/>
                  </a:lnTo>
                  <a:cubicBezTo>
                    <a:pt x="6239" y="18103"/>
                    <a:pt x="6370" y="18353"/>
                    <a:pt x="6609" y="18413"/>
                  </a:cubicBezTo>
                  <a:lnTo>
                    <a:pt x="7382" y="18615"/>
                  </a:lnTo>
                  <a:cubicBezTo>
                    <a:pt x="7421" y="18625"/>
                    <a:pt x="7460" y="18630"/>
                    <a:pt x="7497" y="18630"/>
                  </a:cubicBezTo>
                  <a:cubicBezTo>
                    <a:pt x="7693" y="18630"/>
                    <a:pt x="7868" y="18505"/>
                    <a:pt x="7918" y="18306"/>
                  </a:cubicBezTo>
                  <a:lnTo>
                    <a:pt x="8097" y="17627"/>
                  </a:lnTo>
                  <a:cubicBezTo>
                    <a:pt x="8109" y="17603"/>
                    <a:pt x="8109" y="17567"/>
                    <a:pt x="8109" y="17544"/>
                  </a:cubicBezTo>
                  <a:cubicBezTo>
                    <a:pt x="8550" y="17614"/>
                    <a:pt x="8991" y="17642"/>
                    <a:pt x="9424" y="17642"/>
                  </a:cubicBezTo>
                  <a:cubicBezTo>
                    <a:pt x="9506" y="17642"/>
                    <a:pt x="9587" y="17641"/>
                    <a:pt x="9668" y="17639"/>
                  </a:cubicBezTo>
                  <a:cubicBezTo>
                    <a:pt x="9668" y="17663"/>
                    <a:pt x="9668" y="17698"/>
                    <a:pt x="9668" y="17734"/>
                  </a:cubicBezTo>
                  <a:lnTo>
                    <a:pt x="9764" y="18425"/>
                  </a:lnTo>
                  <a:cubicBezTo>
                    <a:pt x="9796" y="18652"/>
                    <a:pt x="9976" y="18811"/>
                    <a:pt x="10188" y="18811"/>
                  </a:cubicBezTo>
                  <a:cubicBezTo>
                    <a:pt x="10209" y="18811"/>
                    <a:pt x="10230" y="18809"/>
                    <a:pt x="10252" y="18806"/>
                  </a:cubicBezTo>
                  <a:lnTo>
                    <a:pt x="11050" y="18699"/>
                  </a:lnTo>
                  <a:cubicBezTo>
                    <a:pt x="11288" y="18675"/>
                    <a:pt x="11454" y="18449"/>
                    <a:pt x="11431" y="18210"/>
                  </a:cubicBezTo>
                  <a:lnTo>
                    <a:pt x="11335" y="17520"/>
                  </a:lnTo>
                  <a:cubicBezTo>
                    <a:pt x="11335" y="17484"/>
                    <a:pt x="11323" y="17448"/>
                    <a:pt x="11312" y="17413"/>
                  </a:cubicBezTo>
                  <a:cubicBezTo>
                    <a:pt x="11800" y="17294"/>
                    <a:pt x="12288" y="17127"/>
                    <a:pt x="12764" y="16925"/>
                  </a:cubicBezTo>
                  <a:cubicBezTo>
                    <a:pt x="12776" y="16960"/>
                    <a:pt x="12788" y="16984"/>
                    <a:pt x="12800" y="17020"/>
                  </a:cubicBezTo>
                  <a:lnTo>
                    <a:pt x="13157" y="17639"/>
                  </a:lnTo>
                  <a:cubicBezTo>
                    <a:pt x="13237" y="17775"/>
                    <a:pt x="13381" y="17851"/>
                    <a:pt x="13532" y="17851"/>
                  </a:cubicBezTo>
                  <a:cubicBezTo>
                    <a:pt x="13606" y="17851"/>
                    <a:pt x="13682" y="17833"/>
                    <a:pt x="13752" y="17794"/>
                  </a:cubicBezTo>
                  <a:lnTo>
                    <a:pt x="14443" y="17401"/>
                  </a:lnTo>
                  <a:cubicBezTo>
                    <a:pt x="14657" y="17282"/>
                    <a:pt x="14729" y="17020"/>
                    <a:pt x="14610" y="16805"/>
                  </a:cubicBezTo>
                  <a:lnTo>
                    <a:pt x="14264" y="16198"/>
                  </a:lnTo>
                  <a:cubicBezTo>
                    <a:pt x="14240" y="16163"/>
                    <a:pt x="14217" y="16127"/>
                    <a:pt x="14193" y="16103"/>
                  </a:cubicBezTo>
                  <a:cubicBezTo>
                    <a:pt x="14621" y="15793"/>
                    <a:pt x="15026" y="15436"/>
                    <a:pt x="15407" y="15031"/>
                  </a:cubicBezTo>
                  <a:cubicBezTo>
                    <a:pt x="15431" y="15067"/>
                    <a:pt x="15455" y="15103"/>
                    <a:pt x="15491" y="15127"/>
                  </a:cubicBezTo>
                  <a:lnTo>
                    <a:pt x="16050" y="15555"/>
                  </a:lnTo>
                  <a:cubicBezTo>
                    <a:pt x="16129" y="15614"/>
                    <a:pt x="16221" y="15643"/>
                    <a:pt x="16313" y="15643"/>
                  </a:cubicBezTo>
                  <a:cubicBezTo>
                    <a:pt x="16444" y="15643"/>
                    <a:pt x="16573" y="15584"/>
                    <a:pt x="16657" y="15472"/>
                  </a:cubicBezTo>
                  <a:lnTo>
                    <a:pt x="17146" y="14841"/>
                  </a:lnTo>
                  <a:cubicBezTo>
                    <a:pt x="17300" y="14650"/>
                    <a:pt x="17265" y="14377"/>
                    <a:pt x="17074" y="14222"/>
                  </a:cubicBezTo>
                  <a:lnTo>
                    <a:pt x="16515" y="13793"/>
                  </a:lnTo>
                  <a:cubicBezTo>
                    <a:pt x="16479" y="13769"/>
                    <a:pt x="16443" y="13746"/>
                    <a:pt x="16396" y="13734"/>
                  </a:cubicBezTo>
                  <a:cubicBezTo>
                    <a:pt x="16634" y="13341"/>
                    <a:pt x="16848" y="12948"/>
                    <a:pt x="17015" y="12531"/>
                  </a:cubicBezTo>
                  <a:cubicBezTo>
                    <a:pt x="17050" y="12555"/>
                    <a:pt x="17086" y="12579"/>
                    <a:pt x="17134" y="12591"/>
                  </a:cubicBezTo>
                  <a:lnTo>
                    <a:pt x="17800" y="12793"/>
                  </a:lnTo>
                  <a:cubicBezTo>
                    <a:pt x="17844" y="12806"/>
                    <a:pt x="17888" y="12813"/>
                    <a:pt x="17931" y="12813"/>
                  </a:cubicBezTo>
                  <a:cubicBezTo>
                    <a:pt x="18121" y="12813"/>
                    <a:pt x="18290" y="12690"/>
                    <a:pt x="18348" y="12495"/>
                  </a:cubicBezTo>
                  <a:lnTo>
                    <a:pt x="18574" y="11733"/>
                  </a:lnTo>
                  <a:cubicBezTo>
                    <a:pt x="18646" y="11495"/>
                    <a:pt x="18515" y="11257"/>
                    <a:pt x="18289" y="11186"/>
                  </a:cubicBezTo>
                  <a:lnTo>
                    <a:pt x="17610" y="10983"/>
                  </a:lnTo>
                  <a:cubicBezTo>
                    <a:pt x="17562" y="10971"/>
                    <a:pt x="17527" y="10960"/>
                    <a:pt x="17479" y="10960"/>
                  </a:cubicBezTo>
                  <a:cubicBezTo>
                    <a:pt x="17598" y="10364"/>
                    <a:pt x="17646" y="9769"/>
                    <a:pt x="17622" y="9162"/>
                  </a:cubicBezTo>
                  <a:lnTo>
                    <a:pt x="17622" y="9162"/>
                  </a:lnTo>
                  <a:cubicBezTo>
                    <a:pt x="17646" y="9168"/>
                    <a:pt x="17669" y="9171"/>
                    <a:pt x="17692" y="9171"/>
                  </a:cubicBezTo>
                  <a:cubicBezTo>
                    <a:pt x="17714" y="9171"/>
                    <a:pt x="17735" y="9168"/>
                    <a:pt x="17753" y="9162"/>
                  </a:cubicBezTo>
                  <a:lnTo>
                    <a:pt x="18455" y="9078"/>
                  </a:lnTo>
                  <a:cubicBezTo>
                    <a:pt x="18693" y="9043"/>
                    <a:pt x="18860" y="8828"/>
                    <a:pt x="18836" y="8590"/>
                  </a:cubicBezTo>
                  <a:lnTo>
                    <a:pt x="18729" y="7792"/>
                  </a:lnTo>
                  <a:cubicBezTo>
                    <a:pt x="18707" y="7570"/>
                    <a:pt x="18507" y="7409"/>
                    <a:pt x="18286" y="7409"/>
                  </a:cubicBezTo>
                  <a:cubicBezTo>
                    <a:pt x="18271" y="7409"/>
                    <a:pt x="18256" y="7410"/>
                    <a:pt x="18241" y="7411"/>
                  </a:cubicBezTo>
                  <a:lnTo>
                    <a:pt x="17539" y="7507"/>
                  </a:lnTo>
                  <a:cubicBezTo>
                    <a:pt x="17491" y="7507"/>
                    <a:pt x="17455" y="7531"/>
                    <a:pt x="17419" y="7542"/>
                  </a:cubicBezTo>
                  <a:cubicBezTo>
                    <a:pt x="17312" y="7090"/>
                    <a:pt x="17169" y="6649"/>
                    <a:pt x="16991" y="6221"/>
                  </a:cubicBezTo>
                  <a:cubicBezTo>
                    <a:pt x="17027" y="6221"/>
                    <a:pt x="17074" y="6197"/>
                    <a:pt x="17110" y="6185"/>
                  </a:cubicBezTo>
                  <a:lnTo>
                    <a:pt x="17729" y="5840"/>
                  </a:lnTo>
                  <a:cubicBezTo>
                    <a:pt x="17943" y="5733"/>
                    <a:pt x="18027" y="5459"/>
                    <a:pt x="17908" y="5245"/>
                  </a:cubicBezTo>
                  <a:lnTo>
                    <a:pt x="17527" y="4542"/>
                  </a:lnTo>
                  <a:cubicBezTo>
                    <a:pt x="17446" y="4398"/>
                    <a:pt x="17301" y="4318"/>
                    <a:pt x="17149" y="4318"/>
                  </a:cubicBezTo>
                  <a:cubicBezTo>
                    <a:pt x="17076" y="4318"/>
                    <a:pt x="17001" y="4337"/>
                    <a:pt x="16931" y="4375"/>
                  </a:cubicBezTo>
                  <a:lnTo>
                    <a:pt x="16312" y="4709"/>
                  </a:lnTo>
                  <a:cubicBezTo>
                    <a:pt x="16276" y="4733"/>
                    <a:pt x="16241" y="4756"/>
                    <a:pt x="16205" y="4780"/>
                  </a:cubicBezTo>
                  <a:cubicBezTo>
                    <a:pt x="15884" y="4304"/>
                    <a:pt x="15503" y="3852"/>
                    <a:pt x="15062" y="3435"/>
                  </a:cubicBezTo>
                  <a:cubicBezTo>
                    <a:pt x="15098" y="3411"/>
                    <a:pt x="15122" y="3387"/>
                    <a:pt x="15145" y="3351"/>
                  </a:cubicBezTo>
                  <a:lnTo>
                    <a:pt x="15586" y="2792"/>
                  </a:lnTo>
                  <a:cubicBezTo>
                    <a:pt x="15729" y="2601"/>
                    <a:pt x="15693" y="2328"/>
                    <a:pt x="15503" y="2173"/>
                  </a:cubicBezTo>
                  <a:lnTo>
                    <a:pt x="14860" y="1685"/>
                  </a:lnTo>
                  <a:cubicBezTo>
                    <a:pt x="14781" y="1626"/>
                    <a:pt x="14689" y="1597"/>
                    <a:pt x="14597" y="1597"/>
                  </a:cubicBezTo>
                  <a:cubicBezTo>
                    <a:pt x="14466" y="1597"/>
                    <a:pt x="14336" y="1656"/>
                    <a:pt x="14252" y="1768"/>
                  </a:cubicBezTo>
                  <a:lnTo>
                    <a:pt x="13824" y="2328"/>
                  </a:lnTo>
                  <a:cubicBezTo>
                    <a:pt x="13800" y="2363"/>
                    <a:pt x="13776" y="2387"/>
                    <a:pt x="13764" y="2423"/>
                  </a:cubicBezTo>
                  <a:cubicBezTo>
                    <a:pt x="13312" y="2137"/>
                    <a:pt x="12836" y="1899"/>
                    <a:pt x="12347" y="1708"/>
                  </a:cubicBezTo>
                  <a:cubicBezTo>
                    <a:pt x="12359" y="1685"/>
                    <a:pt x="12371" y="1649"/>
                    <a:pt x="12383" y="1613"/>
                  </a:cubicBezTo>
                  <a:lnTo>
                    <a:pt x="12574" y="934"/>
                  </a:lnTo>
                  <a:cubicBezTo>
                    <a:pt x="12633" y="708"/>
                    <a:pt x="12490" y="470"/>
                    <a:pt x="12264" y="399"/>
                  </a:cubicBezTo>
                  <a:lnTo>
                    <a:pt x="11478" y="196"/>
                  </a:lnTo>
                  <a:cubicBezTo>
                    <a:pt x="11442" y="187"/>
                    <a:pt x="11405" y="182"/>
                    <a:pt x="11368" y="182"/>
                  </a:cubicBezTo>
                  <a:cubicBezTo>
                    <a:pt x="11179" y="182"/>
                    <a:pt x="11002" y="306"/>
                    <a:pt x="10942" y="506"/>
                  </a:cubicBezTo>
                  <a:lnTo>
                    <a:pt x="10764" y="1185"/>
                  </a:lnTo>
                  <a:cubicBezTo>
                    <a:pt x="10752" y="1220"/>
                    <a:pt x="10752" y="1244"/>
                    <a:pt x="10752" y="1280"/>
                  </a:cubicBezTo>
                  <a:cubicBezTo>
                    <a:pt x="10304" y="1207"/>
                    <a:pt x="9847" y="1170"/>
                    <a:pt x="9389" y="1170"/>
                  </a:cubicBezTo>
                  <a:cubicBezTo>
                    <a:pt x="9323" y="1170"/>
                    <a:pt x="9258" y="1171"/>
                    <a:pt x="9192" y="1173"/>
                  </a:cubicBezTo>
                  <a:cubicBezTo>
                    <a:pt x="9192" y="1137"/>
                    <a:pt x="9192" y="1113"/>
                    <a:pt x="9192" y="1077"/>
                  </a:cubicBezTo>
                  <a:lnTo>
                    <a:pt x="9097" y="387"/>
                  </a:lnTo>
                  <a:cubicBezTo>
                    <a:pt x="9075" y="159"/>
                    <a:pt x="8886" y="1"/>
                    <a:pt x="8673" y="1"/>
                  </a:cubicBezTo>
                  <a:close/>
                </a:path>
              </a:pathLst>
            </a:custGeom>
            <a:solidFill>
              <a:srgbClr val="482400">
                <a:alpha val="105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9" name="Google Shape;339;p15"/>
            <p:cNvSpPr/>
            <p:nvPr/>
          </p:nvSpPr>
          <p:spPr>
            <a:xfrm>
              <a:off x="8071675" y="2110850"/>
              <a:ext cx="1549226" cy="1522082"/>
            </a:xfrm>
            <a:custGeom>
              <a:avLst/>
              <a:gdLst/>
              <a:ahLst/>
              <a:cxnLst/>
              <a:rect l="l" t="t" r="r" b="b"/>
              <a:pathLst>
                <a:path w="55020" h="54056" extrusionOk="0">
                  <a:moveTo>
                    <a:pt x="27409" y="22218"/>
                  </a:moveTo>
                  <a:cubicBezTo>
                    <a:pt x="30147" y="22218"/>
                    <a:pt x="32374" y="24397"/>
                    <a:pt x="32374" y="27100"/>
                  </a:cubicBezTo>
                  <a:cubicBezTo>
                    <a:pt x="32374" y="29802"/>
                    <a:pt x="30147" y="31981"/>
                    <a:pt x="27409" y="31981"/>
                  </a:cubicBezTo>
                  <a:cubicBezTo>
                    <a:pt x="24658" y="31981"/>
                    <a:pt x="22432" y="29802"/>
                    <a:pt x="22432" y="27100"/>
                  </a:cubicBezTo>
                  <a:cubicBezTo>
                    <a:pt x="22432" y="24397"/>
                    <a:pt x="24658" y="22218"/>
                    <a:pt x="27409" y="22218"/>
                  </a:cubicBezTo>
                  <a:close/>
                  <a:moveTo>
                    <a:pt x="29099" y="6907"/>
                  </a:moveTo>
                  <a:cubicBezTo>
                    <a:pt x="39708" y="7752"/>
                    <a:pt x="48042" y="16467"/>
                    <a:pt x="48042" y="27100"/>
                  </a:cubicBezTo>
                  <a:cubicBezTo>
                    <a:pt x="48042" y="29767"/>
                    <a:pt x="47507" y="32326"/>
                    <a:pt x="46554" y="34660"/>
                  </a:cubicBezTo>
                  <a:lnTo>
                    <a:pt x="34779" y="28052"/>
                  </a:lnTo>
                  <a:cubicBezTo>
                    <a:pt x="34826" y="27742"/>
                    <a:pt x="34850" y="27421"/>
                    <a:pt x="34850" y="27100"/>
                  </a:cubicBezTo>
                  <a:cubicBezTo>
                    <a:pt x="34850" y="23635"/>
                    <a:pt x="32398" y="20742"/>
                    <a:pt x="29099" y="19980"/>
                  </a:cubicBezTo>
                  <a:lnTo>
                    <a:pt x="29099" y="6907"/>
                  </a:lnTo>
                  <a:close/>
                  <a:moveTo>
                    <a:pt x="26552" y="6847"/>
                  </a:moveTo>
                  <a:lnTo>
                    <a:pt x="26552" y="19837"/>
                  </a:lnTo>
                  <a:cubicBezTo>
                    <a:pt x="22837" y="20253"/>
                    <a:pt x="19955" y="23349"/>
                    <a:pt x="19955" y="27100"/>
                  </a:cubicBezTo>
                  <a:cubicBezTo>
                    <a:pt x="19955" y="27492"/>
                    <a:pt x="20003" y="27873"/>
                    <a:pt x="20063" y="28243"/>
                  </a:cubicBezTo>
                  <a:lnTo>
                    <a:pt x="8323" y="34827"/>
                  </a:lnTo>
                  <a:cubicBezTo>
                    <a:pt x="7323" y="32445"/>
                    <a:pt x="6775" y="29838"/>
                    <a:pt x="6775" y="27100"/>
                  </a:cubicBezTo>
                  <a:cubicBezTo>
                    <a:pt x="6775" y="16193"/>
                    <a:pt x="15550" y="7300"/>
                    <a:pt x="26552" y="6847"/>
                  </a:cubicBezTo>
                  <a:close/>
                  <a:moveTo>
                    <a:pt x="33993" y="30505"/>
                  </a:moveTo>
                  <a:lnTo>
                    <a:pt x="45447" y="36922"/>
                  </a:lnTo>
                  <a:cubicBezTo>
                    <a:pt x="41934" y="43149"/>
                    <a:pt x="35172" y="47364"/>
                    <a:pt x="27409" y="47364"/>
                  </a:cubicBezTo>
                  <a:cubicBezTo>
                    <a:pt x="19705" y="47364"/>
                    <a:pt x="12990" y="43221"/>
                    <a:pt x="9454" y="37077"/>
                  </a:cubicBezTo>
                  <a:lnTo>
                    <a:pt x="20908" y="30660"/>
                  </a:lnTo>
                  <a:cubicBezTo>
                    <a:pt x="22170" y="32898"/>
                    <a:pt x="24611" y="34410"/>
                    <a:pt x="27409" y="34410"/>
                  </a:cubicBezTo>
                  <a:cubicBezTo>
                    <a:pt x="30266" y="34410"/>
                    <a:pt x="32743" y="32826"/>
                    <a:pt x="33993" y="30505"/>
                  </a:cubicBezTo>
                  <a:close/>
                  <a:moveTo>
                    <a:pt x="26325" y="1"/>
                  </a:moveTo>
                  <a:cubicBezTo>
                    <a:pt x="25635" y="1"/>
                    <a:pt x="25063" y="572"/>
                    <a:pt x="25063" y="1275"/>
                  </a:cubicBezTo>
                  <a:lnTo>
                    <a:pt x="25063" y="3263"/>
                  </a:lnTo>
                  <a:cubicBezTo>
                    <a:pt x="25063" y="3382"/>
                    <a:pt x="25087" y="3490"/>
                    <a:pt x="25111" y="3597"/>
                  </a:cubicBezTo>
                  <a:cubicBezTo>
                    <a:pt x="23551" y="3740"/>
                    <a:pt x="22027" y="4037"/>
                    <a:pt x="20551" y="4466"/>
                  </a:cubicBezTo>
                  <a:cubicBezTo>
                    <a:pt x="20539" y="4359"/>
                    <a:pt x="20515" y="4263"/>
                    <a:pt x="20467" y="4156"/>
                  </a:cubicBezTo>
                  <a:lnTo>
                    <a:pt x="19694" y="2311"/>
                  </a:lnTo>
                  <a:cubicBezTo>
                    <a:pt x="19487" y="1826"/>
                    <a:pt x="19016" y="1537"/>
                    <a:pt x="18526" y="1537"/>
                  </a:cubicBezTo>
                  <a:cubicBezTo>
                    <a:pt x="18367" y="1537"/>
                    <a:pt x="18205" y="1568"/>
                    <a:pt x="18050" y="1632"/>
                  </a:cubicBezTo>
                  <a:lnTo>
                    <a:pt x="15872" y="2513"/>
                  </a:lnTo>
                  <a:cubicBezTo>
                    <a:pt x="15217" y="2787"/>
                    <a:pt x="14907" y="3537"/>
                    <a:pt x="15181" y="4180"/>
                  </a:cubicBezTo>
                  <a:lnTo>
                    <a:pt x="15967" y="6037"/>
                  </a:lnTo>
                  <a:cubicBezTo>
                    <a:pt x="16003" y="6121"/>
                    <a:pt x="16050" y="6192"/>
                    <a:pt x="16098" y="6264"/>
                  </a:cubicBezTo>
                  <a:cubicBezTo>
                    <a:pt x="14752" y="6966"/>
                    <a:pt x="13478" y="7800"/>
                    <a:pt x="12300" y="8740"/>
                  </a:cubicBezTo>
                  <a:cubicBezTo>
                    <a:pt x="12252" y="8657"/>
                    <a:pt x="12193" y="8585"/>
                    <a:pt x="12133" y="8526"/>
                  </a:cubicBezTo>
                  <a:lnTo>
                    <a:pt x="10681" y="7097"/>
                  </a:lnTo>
                  <a:cubicBezTo>
                    <a:pt x="10430" y="6853"/>
                    <a:pt x="10109" y="6731"/>
                    <a:pt x="9789" y="6731"/>
                  </a:cubicBezTo>
                  <a:cubicBezTo>
                    <a:pt x="9469" y="6731"/>
                    <a:pt x="9151" y="6853"/>
                    <a:pt x="8906" y="7097"/>
                  </a:cubicBezTo>
                  <a:lnTo>
                    <a:pt x="7252" y="8716"/>
                  </a:lnTo>
                  <a:cubicBezTo>
                    <a:pt x="6740" y="9216"/>
                    <a:pt x="6740" y="10026"/>
                    <a:pt x="7252" y="10526"/>
                  </a:cubicBezTo>
                  <a:lnTo>
                    <a:pt x="8704" y="11955"/>
                  </a:lnTo>
                  <a:cubicBezTo>
                    <a:pt x="8752" y="12002"/>
                    <a:pt x="8799" y="12038"/>
                    <a:pt x="8859" y="12074"/>
                  </a:cubicBezTo>
                  <a:cubicBezTo>
                    <a:pt x="7906" y="13205"/>
                    <a:pt x="7073" y="14431"/>
                    <a:pt x="6347" y="15717"/>
                  </a:cubicBezTo>
                  <a:cubicBezTo>
                    <a:pt x="6287" y="15681"/>
                    <a:pt x="6228" y="15646"/>
                    <a:pt x="6156" y="15622"/>
                  </a:cubicBezTo>
                  <a:lnTo>
                    <a:pt x="4251" y="14836"/>
                  </a:lnTo>
                  <a:cubicBezTo>
                    <a:pt x="4093" y="14772"/>
                    <a:pt x="3929" y="14741"/>
                    <a:pt x="3767" y="14741"/>
                  </a:cubicBezTo>
                  <a:cubicBezTo>
                    <a:pt x="3273" y="14741"/>
                    <a:pt x="2803" y="15027"/>
                    <a:pt x="2596" y="15503"/>
                  </a:cubicBezTo>
                  <a:lnTo>
                    <a:pt x="1703" y="17610"/>
                  </a:lnTo>
                  <a:cubicBezTo>
                    <a:pt x="1429" y="18265"/>
                    <a:pt x="1727" y="19003"/>
                    <a:pt x="2382" y="19277"/>
                  </a:cubicBezTo>
                  <a:lnTo>
                    <a:pt x="4287" y="20063"/>
                  </a:lnTo>
                  <a:cubicBezTo>
                    <a:pt x="4346" y="20087"/>
                    <a:pt x="4394" y="20099"/>
                    <a:pt x="4442" y="20111"/>
                  </a:cubicBezTo>
                  <a:cubicBezTo>
                    <a:pt x="3977" y="21563"/>
                    <a:pt x="3668" y="23087"/>
                    <a:pt x="3501" y="24647"/>
                  </a:cubicBezTo>
                  <a:cubicBezTo>
                    <a:pt x="3453" y="24635"/>
                    <a:pt x="3394" y="24623"/>
                    <a:pt x="3346" y="24623"/>
                  </a:cubicBezTo>
                  <a:lnTo>
                    <a:pt x="1263" y="24623"/>
                  </a:lnTo>
                  <a:cubicBezTo>
                    <a:pt x="572" y="24623"/>
                    <a:pt x="1" y="25195"/>
                    <a:pt x="1" y="25897"/>
                  </a:cubicBezTo>
                  <a:lnTo>
                    <a:pt x="1" y="28171"/>
                  </a:lnTo>
                  <a:cubicBezTo>
                    <a:pt x="1" y="28862"/>
                    <a:pt x="572" y="29433"/>
                    <a:pt x="1263" y="29433"/>
                  </a:cubicBezTo>
                  <a:lnTo>
                    <a:pt x="3346" y="29433"/>
                  </a:lnTo>
                  <a:cubicBezTo>
                    <a:pt x="3394" y="29433"/>
                    <a:pt x="3442" y="29421"/>
                    <a:pt x="3489" y="29421"/>
                  </a:cubicBezTo>
                  <a:cubicBezTo>
                    <a:pt x="3620" y="30719"/>
                    <a:pt x="3858" y="31993"/>
                    <a:pt x="4192" y="33219"/>
                  </a:cubicBezTo>
                  <a:cubicBezTo>
                    <a:pt x="4156" y="33231"/>
                    <a:pt x="4108" y="33231"/>
                    <a:pt x="4073" y="33243"/>
                  </a:cubicBezTo>
                  <a:lnTo>
                    <a:pt x="2132" y="33969"/>
                  </a:lnTo>
                  <a:cubicBezTo>
                    <a:pt x="1477" y="34219"/>
                    <a:pt x="1144" y="34958"/>
                    <a:pt x="1406" y="35613"/>
                  </a:cubicBezTo>
                  <a:lnTo>
                    <a:pt x="2227" y="37744"/>
                  </a:lnTo>
                  <a:cubicBezTo>
                    <a:pt x="2420" y="38248"/>
                    <a:pt x="2895" y="38555"/>
                    <a:pt x="3402" y="38555"/>
                  </a:cubicBezTo>
                  <a:cubicBezTo>
                    <a:pt x="3554" y="38555"/>
                    <a:pt x="3708" y="38527"/>
                    <a:pt x="3858" y="38470"/>
                  </a:cubicBezTo>
                  <a:lnTo>
                    <a:pt x="5787" y="37744"/>
                  </a:lnTo>
                  <a:cubicBezTo>
                    <a:pt x="5835" y="37732"/>
                    <a:pt x="5882" y="37708"/>
                    <a:pt x="5918" y="37684"/>
                  </a:cubicBezTo>
                  <a:cubicBezTo>
                    <a:pt x="6716" y="39244"/>
                    <a:pt x="7680" y="40696"/>
                    <a:pt x="8787" y="42042"/>
                  </a:cubicBezTo>
                  <a:cubicBezTo>
                    <a:pt x="8764" y="42066"/>
                    <a:pt x="8728" y="42078"/>
                    <a:pt x="8704" y="42113"/>
                  </a:cubicBezTo>
                  <a:lnTo>
                    <a:pt x="7252" y="43542"/>
                  </a:lnTo>
                  <a:cubicBezTo>
                    <a:pt x="6740" y="44030"/>
                    <a:pt x="6740" y="44852"/>
                    <a:pt x="7252" y="45340"/>
                  </a:cubicBezTo>
                  <a:lnTo>
                    <a:pt x="8906" y="46971"/>
                  </a:lnTo>
                  <a:cubicBezTo>
                    <a:pt x="9151" y="47209"/>
                    <a:pt x="9469" y="47328"/>
                    <a:pt x="9789" y="47328"/>
                  </a:cubicBezTo>
                  <a:cubicBezTo>
                    <a:pt x="10109" y="47328"/>
                    <a:pt x="10430" y="47209"/>
                    <a:pt x="10681" y="46971"/>
                  </a:cubicBezTo>
                  <a:lnTo>
                    <a:pt x="12133" y="45542"/>
                  </a:lnTo>
                  <a:cubicBezTo>
                    <a:pt x="12169" y="45495"/>
                    <a:pt x="12205" y="45459"/>
                    <a:pt x="12240" y="45411"/>
                  </a:cubicBezTo>
                  <a:cubicBezTo>
                    <a:pt x="13276" y="46245"/>
                    <a:pt x="14395" y="46995"/>
                    <a:pt x="15574" y="47650"/>
                  </a:cubicBezTo>
                  <a:cubicBezTo>
                    <a:pt x="15550" y="47685"/>
                    <a:pt x="15526" y="47733"/>
                    <a:pt x="15503" y="47769"/>
                  </a:cubicBezTo>
                  <a:lnTo>
                    <a:pt x="14681" y="49602"/>
                  </a:lnTo>
                  <a:cubicBezTo>
                    <a:pt x="14383" y="50245"/>
                    <a:pt x="14681" y="51007"/>
                    <a:pt x="15324" y="51281"/>
                  </a:cubicBezTo>
                  <a:lnTo>
                    <a:pt x="17479" y="52222"/>
                  </a:lnTo>
                  <a:cubicBezTo>
                    <a:pt x="17641" y="52292"/>
                    <a:pt x="17811" y="52326"/>
                    <a:pt x="17978" y="52326"/>
                  </a:cubicBezTo>
                  <a:cubicBezTo>
                    <a:pt x="18460" y="52326"/>
                    <a:pt x="18922" y="52047"/>
                    <a:pt x="19134" y="51579"/>
                  </a:cubicBezTo>
                  <a:lnTo>
                    <a:pt x="19967" y="49745"/>
                  </a:lnTo>
                  <a:cubicBezTo>
                    <a:pt x="19991" y="49686"/>
                    <a:pt x="20003" y="49626"/>
                    <a:pt x="20027" y="49567"/>
                  </a:cubicBezTo>
                  <a:cubicBezTo>
                    <a:pt x="21646" y="50079"/>
                    <a:pt x="23337" y="50436"/>
                    <a:pt x="25087" y="50602"/>
                  </a:cubicBezTo>
                  <a:cubicBezTo>
                    <a:pt x="25075" y="50662"/>
                    <a:pt x="25063" y="50722"/>
                    <a:pt x="25063" y="50793"/>
                  </a:cubicBezTo>
                  <a:lnTo>
                    <a:pt x="25063" y="52793"/>
                  </a:lnTo>
                  <a:cubicBezTo>
                    <a:pt x="25063" y="53484"/>
                    <a:pt x="25635" y="54055"/>
                    <a:pt x="26325" y="54055"/>
                  </a:cubicBezTo>
                  <a:lnTo>
                    <a:pt x="28695" y="54055"/>
                  </a:lnTo>
                  <a:cubicBezTo>
                    <a:pt x="29397" y="54055"/>
                    <a:pt x="29957" y="53484"/>
                    <a:pt x="29957" y="52793"/>
                  </a:cubicBezTo>
                  <a:lnTo>
                    <a:pt x="29957" y="50793"/>
                  </a:lnTo>
                  <a:cubicBezTo>
                    <a:pt x="29957" y="50722"/>
                    <a:pt x="29945" y="50650"/>
                    <a:pt x="29933" y="50579"/>
                  </a:cubicBezTo>
                  <a:cubicBezTo>
                    <a:pt x="31505" y="50424"/>
                    <a:pt x="33017" y="50114"/>
                    <a:pt x="34481" y="49674"/>
                  </a:cubicBezTo>
                  <a:cubicBezTo>
                    <a:pt x="34493" y="49745"/>
                    <a:pt x="34517" y="49829"/>
                    <a:pt x="34553" y="49900"/>
                  </a:cubicBezTo>
                  <a:lnTo>
                    <a:pt x="35338" y="51757"/>
                  </a:lnTo>
                  <a:cubicBezTo>
                    <a:pt x="35537" y="52236"/>
                    <a:pt x="36009" y="52529"/>
                    <a:pt x="36506" y="52529"/>
                  </a:cubicBezTo>
                  <a:cubicBezTo>
                    <a:pt x="36665" y="52529"/>
                    <a:pt x="36826" y="52499"/>
                    <a:pt x="36981" y="52436"/>
                  </a:cubicBezTo>
                  <a:lnTo>
                    <a:pt x="39148" y="51543"/>
                  </a:lnTo>
                  <a:cubicBezTo>
                    <a:pt x="39803" y="51281"/>
                    <a:pt x="40113" y="50531"/>
                    <a:pt x="39839" y="49876"/>
                  </a:cubicBezTo>
                  <a:lnTo>
                    <a:pt x="39053" y="48031"/>
                  </a:lnTo>
                  <a:cubicBezTo>
                    <a:pt x="39029" y="47959"/>
                    <a:pt x="38982" y="47888"/>
                    <a:pt x="38946" y="47816"/>
                  </a:cubicBezTo>
                  <a:cubicBezTo>
                    <a:pt x="40279" y="47102"/>
                    <a:pt x="41542" y="46257"/>
                    <a:pt x="42708" y="45304"/>
                  </a:cubicBezTo>
                  <a:cubicBezTo>
                    <a:pt x="42768" y="45388"/>
                    <a:pt x="42827" y="45471"/>
                    <a:pt x="42899" y="45542"/>
                  </a:cubicBezTo>
                  <a:lnTo>
                    <a:pt x="44351" y="46971"/>
                  </a:lnTo>
                  <a:cubicBezTo>
                    <a:pt x="44595" y="47209"/>
                    <a:pt x="44914" y="47328"/>
                    <a:pt x="45234" y="47328"/>
                  </a:cubicBezTo>
                  <a:cubicBezTo>
                    <a:pt x="45554" y="47328"/>
                    <a:pt x="45875" y="47209"/>
                    <a:pt x="46125" y="46971"/>
                  </a:cubicBezTo>
                  <a:lnTo>
                    <a:pt x="47780" y="45340"/>
                  </a:lnTo>
                  <a:cubicBezTo>
                    <a:pt x="48280" y="44852"/>
                    <a:pt x="48280" y="44030"/>
                    <a:pt x="47780" y="43542"/>
                  </a:cubicBezTo>
                  <a:lnTo>
                    <a:pt x="46328" y="42113"/>
                  </a:lnTo>
                  <a:cubicBezTo>
                    <a:pt x="46256" y="42042"/>
                    <a:pt x="46173" y="41982"/>
                    <a:pt x="46102" y="41935"/>
                  </a:cubicBezTo>
                  <a:cubicBezTo>
                    <a:pt x="47042" y="40792"/>
                    <a:pt x="47876" y="39577"/>
                    <a:pt x="48590" y="38268"/>
                  </a:cubicBezTo>
                  <a:cubicBezTo>
                    <a:pt x="48673" y="38339"/>
                    <a:pt x="48769" y="38399"/>
                    <a:pt x="48864" y="38434"/>
                  </a:cubicBezTo>
                  <a:lnTo>
                    <a:pt x="50781" y="39232"/>
                  </a:lnTo>
                  <a:cubicBezTo>
                    <a:pt x="50939" y="39296"/>
                    <a:pt x="51102" y="39327"/>
                    <a:pt x="51262" y="39327"/>
                  </a:cubicBezTo>
                  <a:cubicBezTo>
                    <a:pt x="51753" y="39327"/>
                    <a:pt x="52217" y="39038"/>
                    <a:pt x="52424" y="38553"/>
                  </a:cubicBezTo>
                  <a:lnTo>
                    <a:pt x="53329" y="36446"/>
                  </a:lnTo>
                  <a:cubicBezTo>
                    <a:pt x="53603" y="35803"/>
                    <a:pt x="53293" y="35053"/>
                    <a:pt x="52638" y="34779"/>
                  </a:cubicBezTo>
                  <a:lnTo>
                    <a:pt x="50733" y="33993"/>
                  </a:lnTo>
                  <a:cubicBezTo>
                    <a:pt x="50626" y="33958"/>
                    <a:pt x="50531" y="33934"/>
                    <a:pt x="50424" y="33922"/>
                  </a:cubicBezTo>
                  <a:cubicBezTo>
                    <a:pt x="50864" y="32457"/>
                    <a:pt x="51174" y="30945"/>
                    <a:pt x="51328" y="29374"/>
                  </a:cubicBezTo>
                  <a:cubicBezTo>
                    <a:pt x="51436" y="29409"/>
                    <a:pt x="51555" y="29433"/>
                    <a:pt x="51674" y="29433"/>
                  </a:cubicBezTo>
                  <a:lnTo>
                    <a:pt x="53757" y="29433"/>
                  </a:lnTo>
                  <a:cubicBezTo>
                    <a:pt x="54460" y="29433"/>
                    <a:pt x="55019" y="28862"/>
                    <a:pt x="55019" y="28171"/>
                  </a:cubicBezTo>
                  <a:lnTo>
                    <a:pt x="55019" y="25897"/>
                  </a:lnTo>
                  <a:cubicBezTo>
                    <a:pt x="55019" y="25195"/>
                    <a:pt x="54460" y="24623"/>
                    <a:pt x="53757" y="24623"/>
                  </a:cubicBezTo>
                  <a:lnTo>
                    <a:pt x="51674" y="24623"/>
                  </a:lnTo>
                  <a:cubicBezTo>
                    <a:pt x="51555" y="24623"/>
                    <a:pt x="51436" y="24647"/>
                    <a:pt x="51317" y="24683"/>
                  </a:cubicBezTo>
                  <a:cubicBezTo>
                    <a:pt x="51186" y="23385"/>
                    <a:pt x="50936" y="22111"/>
                    <a:pt x="50590" y="20885"/>
                  </a:cubicBezTo>
                  <a:cubicBezTo>
                    <a:pt x="50709" y="20873"/>
                    <a:pt x="50828" y="20861"/>
                    <a:pt x="50947" y="20813"/>
                  </a:cubicBezTo>
                  <a:lnTo>
                    <a:pt x="52888" y="20087"/>
                  </a:lnTo>
                  <a:cubicBezTo>
                    <a:pt x="53543" y="19837"/>
                    <a:pt x="53876" y="19099"/>
                    <a:pt x="53626" y="18444"/>
                  </a:cubicBezTo>
                  <a:lnTo>
                    <a:pt x="52793" y="16313"/>
                  </a:lnTo>
                  <a:cubicBezTo>
                    <a:pt x="52599" y="15813"/>
                    <a:pt x="52117" y="15508"/>
                    <a:pt x="51611" y="15508"/>
                  </a:cubicBezTo>
                  <a:cubicBezTo>
                    <a:pt x="51465" y="15508"/>
                    <a:pt x="51317" y="15533"/>
                    <a:pt x="51174" y="15586"/>
                  </a:cubicBezTo>
                  <a:lnTo>
                    <a:pt x="49233" y="16313"/>
                  </a:lnTo>
                  <a:cubicBezTo>
                    <a:pt x="49102" y="16360"/>
                    <a:pt x="48995" y="16432"/>
                    <a:pt x="48888" y="16515"/>
                  </a:cubicBezTo>
                  <a:cubicBezTo>
                    <a:pt x="48090" y="14955"/>
                    <a:pt x="47126" y="13503"/>
                    <a:pt x="46018" y="12169"/>
                  </a:cubicBezTo>
                  <a:cubicBezTo>
                    <a:pt x="46125" y="12110"/>
                    <a:pt x="46233" y="12038"/>
                    <a:pt x="46328" y="11955"/>
                  </a:cubicBezTo>
                  <a:lnTo>
                    <a:pt x="47780" y="10526"/>
                  </a:lnTo>
                  <a:cubicBezTo>
                    <a:pt x="48280" y="10026"/>
                    <a:pt x="48280" y="9216"/>
                    <a:pt x="47780" y="8716"/>
                  </a:cubicBezTo>
                  <a:lnTo>
                    <a:pt x="46125" y="7097"/>
                  </a:lnTo>
                  <a:cubicBezTo>
                    <a:pt x="45875" y="6853"/>
                    <a:pt x="45554" y="6731"/>
                    <a:pt x="45234" y="6731"/>
                  </a:cubicBezTo>
                  <a:cubicBezTo>
                    <a:pt x="44914" y="6731"/>
                    <a:pt x="44595" y="6853"/>
                    <a:pt x="44351" y="7097"/>
                  </a:cubicBezTo>
                  <a:lnTo>
                    <a:pt x="42899" y="8526"/>
                  </a:lnTo>
                  <a:cubicBezTo>
                    <a:pt x="42792" y="8621"/>
                    <a:pt x="42720" y="8728"/>
                    <a:pt x="42661" y="8847"/>
                  </a:cubicBezTo>
                  <a:cubicBezTo>
                    <a:pt x="41613" y="8014"/>
                    <a:pt x="40494" y="7252"/>
                    <a:pt x="39315" y="6597"/>
                  </a:cubicBezTo>
                  <a:cubicBezTo>
                    <a:pt x="39398" y="6502"/>
                    <a:pt x="39470" y="6407"/>
                    <a:pt x="39517" y="6287"/>
                  </a:cubicBezTo>
                  <a:lnTo>
                    <a:pt x="40351" y="4454"/>
                  </a:lnTo>
                  <a:cubicBezTo>
                    <a:pt x="40637" y="3811"/>
                    <a:pt x="40339" y="3061"/>
                    <a:pt x="39696" y="2775"/>
                  </a:cubicBezTo>
                  <a:lnTo>
                    <a:pt x="37541" y="1835"/>
                  </a:lnTo>
                  <a:cubicBezTo>
                    <a:pt x="37379" y="1764"/>
                    <a:pt x="37209" y="1731"/>
                    <a:pt x="37042" y="1731"/>
                  </a:cubicBezTo>
                  <a:cubicBezTo>
                    <a:pt x="36560" y="1731"/>
                    <a:pt x="36098" y="2009"/>
                    <a:pt x="35886" y="2477"/>
                  </a:cubicBezTo>
                  <a:lnTo>
                    <a:pt x="35065" y="4311"/>
                  </a:lnTo>
                  <a:cubicBezTo>
                    <a:pt x="35005" y="4430"/>
                    <a:pt x="34981" y="4561"/>
                    <a:pt x="34969" y="4692"/>
                  </a:cubicBezTo>
                  <a:cubicBezTo>
                    <a:pt x="33350" y="4156"/>
                    <a:pt x="31659" y="3787"/>
                    <a:pt x="29909" y="3620"/>
                  </a:cubicBezTo>
                  <a:cubicBezTo>
                    <a:pt x="29933" y="3501"/>
                    <a:pt x="29957" y="3394"/>
                    <a:pt x="29957" y="3263"/>
                  </a:cubicBezTo>
                  <a:lnTo>
                    <a:pt x="29957" y="1275"/>
                  </a:lnTo>
                  <a:cubicBezTo>
                    <a:pt x="29957" y="572"/>
                    <a:pt x="29397" y="1"/>
                    <a:pt x="28695" y="1"/>
                  </a:cubicBezTo>
                  <a:close/>
                </a:path>
              </a:pathLst>
            </a:custGeom>
            <a:solidFill>
              <a:srgbClr val="F8A21C">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rot="-5690379">
              <a:off x="7166082" y="2021255"/>
              <a:ext cx="802019" cy="802074"/>
            </a:xfrm>
            <a:custGeom>
              <a:avLst/>
              <a:gdLst/>
              <a:ahLst/>
              <a:cxnLst/>
              <a:rect l="l" t="t" r="r" b="b"/>
              <a:pathLst>
                <a:path w="7395" h="7395" extrusionOk="0">
                  <a:moveTo>
                    <a:pt x="3691" y="1370"/>
                  </a:moveTo>
                  <a:cubicBezTo>
                    <a:pt x="4037" y="1370"/>
                    <a:pt x="4322" y="1655"/>
                    <a:pt x="4322" y="2001"/>
                  </a:cubicBezTo>
                  <a:cubicBezTo>
                    <a:pt x="4322" y="2358"/>
                    <a:pt x="4037" y="2644"/>
                    <a:pt x="3691" y="2644"/>
                  </a:cubicBezTo>
                  <a:cubicBezTo>
                    <a:pt x="3334" y="2644"/>
                    <a:pt x="3048" y="2358"/>
                    <a:pt x="3048" y="2001"/>
                  </a:cubicBezTo>
                  <a:cubicBezTo>
                    <a:pt x="3048" y="1655"/>
                    <a:pt x="3334" y="1370"/>
                    <a:pt x="3691" y="1370"/>
                  </a:cubicBezTo>
                  <a:close/>
                  <a:moveTo>
                    <a:pt x="1917" y="3132"/>
                  </a:moveTo>
                  <a:cubicBezTo>
                    <a:pt x="2275" y="3132"/>
                    <a:pt x="2560" y="3417"/>
                    <a:pt x="2560" y="3775"/>
                  </a:cubicBezTo>
                  <a:cubicBezTo>
                    <a:pt x="2560" y="4120"/>
                    <a:pt x="2275" y="4406"/>
                    <a:pt x="1917" y="4406"/>
                  </a:cubicBezTo>
                  <a:cubicBezTo>
                    <a:pt x="1572" y="4406"/>
                    <a:pt x="1286" y="4120"/>
                    <a:pt x="1286" y="3775"/>
                  </a:cubicBezTo>
                  <a:cubicBezTo>
                    <a:pt x="1286" y="3417"/>
                    <a:pt x="1572" y="3132"/>
                    <a:pt x="1917" y="3132"/>
                  </a:cubicBezTo>
                  <a:close/>
                  <a:moveTo>
                    <a:pt x="3703" y="3132"/>
                  </a:moveTo>
                  <a:cubicBezTo>
                    <a:pt x="4049" y="3132"/>
                    <a:pt x="4334" y="3417"/>
                    <a:pt x="4334" y="3775"/>
                  </a:cubicBezTo>
                  <a:cubicBezTo>
                    <a:pt x="4334" y="4120"/>
                    <a:pt x="4049" y="4406"/>
                    <a:pt x="3703" y="4406"/>
                  </a:cubicBezTo>
                  <a:cubicBezTo>
                    <a:pt x="3346" y="4406"/>
                    <a:pt x="3060" y="4120"/>
                    <a:pt x="3060" y="3775"/>
                  </a:cubicBezTo>
                  <a:cubicBezTo>
                    <a:pt x="3060" y="3417"/>
                    <a:pt x="3346" y="3132"/>
                    <a:pt x="3703" y="3132"/>
                  </a:cubicBezTo>
                  <a:close/>
                  <a:moveTo>
                    <a:pt x="5454" y="3132"/>
                  </a:moveTo>
                  <a:cubicBezTo>
                    <a:pt x="5799" y="3132"/>
                    <a:pt x="6085" y="3417"/>
                    <a:pt x="6085" y="3775"/>
                  </a:cubicBezTo>
                  <a:cubicBezTo>
                    <a:pt x="6085" y="4120"/>
                    <a:pt x="5799" y="4406"/>
                    <a:pt x="5454" y="4406"/>
                  </a:cubicBezTo>
                  <a:cubicBezTo>
                    <a:pt x="5096" y="4406"/>
                    <a:pt x="4811" y="4120"/>
                    <a:pt x="4811" y="3775"/>
                  </a:cubicBezTo>
                  <a:cubicBezTo>
                    <a:pt x="4811" y="3417"/>
                    <a:pt x="5096" y="3132"/>
                    <a:pt x="5454" y="3132"/>
                  </a:cubicBezTo>
                  <a:close/>
                  <a:moveTo>
                    <a:pt x="3691" y="4894"/>
                  </a:moveTo>
                  <a:cubicBezTo>
                    <a:pt x="4037" y="4894"/>
                    <a:pt x="4322" y="5180"/>
                    <a:pt x="4322" y="5537"/>
                  </a:cubicBezTo>
                  <a:cubicBezTo>
                    <a:pt x="4322" y="5882"/>
                    <a:pt x="4037" y="6168"/>
                    <a:pt x="3691" y="6168"/>
                  </a:cubicBezTo>
                  <a:cubicBezTo>
                    <a:pt x="3334" y="6168"/>
                    <a:pt x="3048" y="5882"/>
                    <a:pt x="3048" y="5537"/>
                  </a:cubicBezTo>
                  <a:cubicBezTo>
                    <a:pt x="3048" y="5180"/>
                    <a:pt x="3334" y="4894"/>
                    <a:pt x="3691" y="4894"/>
                  </a:cubicBezTo>
                  <a:close/>
                  <a:moveTo>
                    <a:pt x="3549" y="0"/>
                  </a:moveTo>
                  <a:cubicBezTo>
                    <a:pt x="3453" y="0"/>
                    <a:pt x="3370" y="84"/>
                    <a:pt x="3370" y="179"/>
                  </a:cubicBezTo>
                  <a:lnTo>
                    <a:pt x="3370" y="453"/>
                  </a:lnTo>
                  <a:cubicBezTo>
                    <a:pt x="3370" y="465"/>
                    <a:pt x="3370" y="477"/>
                    <a:pt x="3382" y="500"/>
                  </a:cubicBezTo>
                  <a:cubicBezTo>
                    <a:pt x="3168" y="512"/>
                    <a:pt x="2965" y="560"/>
                    <a:pt x="2763" y="620"/>
                  </a:cubicBezTo>
                  <a:cubicBezTo>
                    <a:pt x="2763" y="596"/>
                    <a:pt x="2763" y="584"/>
                    <a:pt x="2751" y="572"/>
                  </a:cubicBezTo>
                  <a:lnTo>
                    <a:pt x="2644" y="322"/>
                  </a:lnTo>
                  <a:cubicBezTo>
                    <a:pt x="2617" y="251"/>
                    <a:pt x="2557" y="213"/>
                    <a:pt x="2494" y="213"/>
                  </a:cubicBezTo>
                  <a:cubicBezTo>
                    <a:pt x="2473" y="213"/>
                    <a:pt x="2451" y="217"/>
                    <a:pt x="2429" y="227"/>
                  </a:cubicBezTo>
                  <a:lnTo>
                    <a:pt x="2132" y="346"/>
                  </a:lnTo>
                  <a:cubicBezTo>
                    <a:pt x="2048" y="381"/>
                    <a:pt x="2001" y="489"/>
                    <a:pt x="2048" y="572"/>
                  </a:cubicBezTo>
                  <a:lnTo>
                    <a:pt x="2144" y="822"/>
                  </a:lnTo>
                  <a:cubicBezTo>
                    <a:pt x="2156" y="834"/>
                    <a:pt x="2156" y="846"/>
                    <a:pt x="2167" y="858"/>
                  </a:cubicBezTo>
                  <a:cubicBezTo>
                    <a:pt x="1989" y="953"/>
                    <a:pt x="1810" y="1072"/>
                    <a:pt x="1655" y="1203"/>
                  </a:cubicBezTo>
                  <a:cubicBezTo>
                    <a:pt x="1655" y="1191"/>
                    <a:pt x="1644" y="1179"/>
                    <a:pt x="1632" y="1167"/>
                  </a:cubicBezTo>
                  <a:lnTo>
                    <a:pt x="1441" y="977"/>
                  </a:lnTo>
                  <a:cubicBezTo>
                    <a:pt x="1405" y="941"/>
                    <a:pt x="1361" y="923"/>
                    <a:pt x="1316" y="923"/>
                  </a:cubicBezTo>
                  <a:cubicBezTo>
                    <a:pt x="1271" y="923"/>
                    <a:pt x="1227" y="941"/>
                    <a:pt x="1191" y="977"/>
                  </a:cubicBezTo>
                  <a:lnTo>
                    <a:pt x="977" y="1203"/>
                  </a:lnTo>
                  <a:cubicBezTo>
                    <a:pt x="905" y="1262"/>
                    <a:pt x="905" y="1370"/>
                    <a:pt x="977" y="1441"/>
                  </a:cubicBezTo>
                  <a:lnTo>
                    <a:pt x="1167" y="1632"/>
                  </a:lnTo>
                  <a:cubicBezTo>
                    <a:pt x="1179" y="1643"/>
                    <a:pt x="1191" y="1643"/>
                    <a:pt x="1191" y="1655"/>
                  </a:cubicBezTo>
                  <a:cubicBezTo>
                    <a:pt x="1072" y="1810"/>
                    <a:pt x="953" y="1977"/>
                    <a:pt x="858" y="2155"/>
                  </a:cubicBezTo>
                  <a:cubicBezTo>
                    <a:pt x="846" y="2144"/>
                    <a:pt x="834" y="2144"/>
                    <a:pt x="834" y="2144"/>
                  </a:cubicBezTo>
                  <a:lnTo>
                    <a:pt x="572" y="2036"/>
                  </a:lnTo>
                  <a:cubicBezTo>
                    <a:pt x="551" y="2027"/>
                    <a:pt x="529" y="2023"/>
                    <a:pt x="507" y="2023"/>
                  </a:cubicBezTo>
                  <a:cubicBezTo>
                    <a:pt x="443" y="2023"/>
                    <a:pt x="381" y="2061"/>
                    <a:pt x="346" y="2132"/>
                  </a:cubicBezTo>
                  <a:lnTo>
                    <a:pt x="227" y="2417"/>
                  </a:lnTo>
                  <a:cubicBezTo>
                    <a:pt x="191" y="2501"/>
                    <a:pt x="239" y="2608"/>
                    <a:pt x="322" y="2644"/>
                  </a:cubicBezTo>
                  <a:lnTo>
                    <a:pt x="572" y="2751"/>
                  </a:lnTo>
                  <a:lnTo>
                    <a:pt x="596" y="2751"/>
                  </a:lnTo>
                  <a:cubicBezTo>
                    <a:pt x="536" y="2953"/>
                    <a:pt x="501" y="3156"/>
                    <a:pt x="477" y="3370"/>
                  </a:cubicBezTo>
                  <a:lnTo>
                    <a:pt x="179" y="3370"/>
                  </a:lnTo>
                  <a:cubicBezTo>
                    <a:pt x="84" y="3370"/>
                    <a:pt x="0" y="3453"/>
                    <a:pt x="0" y="3548"/>
                  </a:cubicBezTo>
                  <a:lnTo>
                    <a:pt x="0" y="3858"/>
                  </a:lnTo>
                  <a:cubicBezTo>
                    <a:pt x="0" y="3953"/>
                    <a:pt x="84" y="4025"/>
                    <a:pt x="179" y="4025"/>
                  </a:cubicBezTo>
                  <a:lnTo>
                    <a:pt x="477" y="4025"/>
                  </a:lnTo>
                  <a:cubicBezTo>
                    <a:pt x="489" y="4203"/>
                    <a:pt x="524" y="4382"/>
                    <a:pt x="560" y="4549"/>
                  </a:cubicBezTo>
                  <a:lnTo>
                    <a:pt x="548" y="4549"/>
                  </a:lnTo>
                  <a:lnTo>
                    <a:pt x="286" y="4656"/>
                  </a:lnTo>
                  <a:cubicBezTo>
                    <a:pt x="203" y="4691"/>
                    <a:pt x="155" y="4787"/>
                    <a:pt x="191" y="4870"/>
                  </a:cubicBezTo>
                  <a:lnTo>
                    <a:pt x="298" y="5168"/>
                  </a:lnTo>
                  <a:cubicBezTo>
                    <a:pt x="326" y="5232"/>
                    <a:pt x="389" y="5275"/>
                    <a:pt x="460" y="5275"/>
                  </a:cubicBezTo>
                  <a:cubicBezTo>
                    <a:pt x="481" y="5275"/>
                    <a:pt x="503" y="5271"/>
                    <a:pt x="524" y="5263"/>
                  </a:cubicBezTo>
                  <a:lnTo>
                    <a:pt x="786" y="5168"/>
                  </a:lnTo>
                  <a:cubicBezTo>
                    <a:pt x="786" y="5168"/>
                    <a:pt x="798" y="5168"/>
                    <a:pt x="798" y="5156"/>
                  </a:cubicBezTo>
                  <a:cubicBezTo>
                    <a:pt x="905" y="5370"/>
                    <a:pt x="1036" y="5573"/>
                    <a:pt x="1179" y="5751"/>
                  </a:cubicBezTo>
                  <a:cubicBezTo>
                    <a:pt x="1179" y="5763"/>
                    <a:pt x="1179" y="5763"/>
                    <a:pt x="1167" y="5763"/>
                  </a:cubicBezTo>
                  <a:lnTo>
                    <a:pt x="977" y="5965"/>
                  </a:lnTo>
                  <a:cubicBezTo>
                    <a:pt x="905" y="6025"/>
                    <a:pt x="905" y="6132"/>
                    <a:pt x="977" y="6204"/>
                  </a:cubicBezTo>
                  <a:lnTo>
                    <a:pt x="1191" y="6430"/>
                  </a:lnTo>
                  <a:cubicBezTo>
                    <a:pt x="1227" y="6460"/>
                    <a:pt x="1271" y="6474"/>
                    <a:pt x="1316" y="6474"/>
                  </a:cubicBezTo>
                  <a:cubicBezTo>
                    <a:pt x="1361" y="6474"/>
                    <a:pt x="1405" y="6460"/>
                    <a:pt x="1441" y="6430"/>
                  </a:cubicBezTo>
                  <a:lnTo>
                    <a:pt x="1632" y="6227"/>
                  </a:lnTo>
                  <a:cubicBezTo>
                    <a:pt x="1644" y="6227"/>
                    <a:pt x="1644" y="6227"/>
                    <a:pt x="1644" y="6215"/>
                  </a:cubicBezTo>
                  <a:cubicBezTo>
                    <a:pt x="1786" y="6335"/>
                    <a:pt x="1941" y="6430"/>
                    <a:pt x="2096" y="6525"/>
                  </a:cubicBezTo>
                  <a:cubicBezTo>
                    <a:pt x="2096" y="6525"/>
                    <a:pt x="2084" y="6537"/>
                    <a:pt x="2084" y="6537"/>
                  </a:cubicBezTo>
                  <a:lnTo>
                    <a:pt x="1977" y="6799"/>
                  </a:lnTo>
                  <a:cubicBezTo>
                    <a:pt x="1941" y="6882"/>
                    <a:pt x="1977" y="6977"/>
                    <a:pt x="2060" y="7025"/>
                  </a:cubicBezTo>
                  <a:lnTo>
                    <a:pt x="2346" y="7144"/>
                  </a:lnTo>
                  <a:cubicBezTo>
                    <a:pt x="2371" y="7153"/>
                    <a:pt x="2396" y="7158"/>
                    <a:pt x="2420" y="7158"/>
                  </a:cubicBezTo>
                  <a:cubicBezTo>
                    <a:pt x="2487" y="7158"/>
                    <a:pt x="2546" y="7122"/>
                    <a:pt x="2572" y="7061"/>
                  </a:cubicBezTo>
                  <a:lnTo>
                    <a:pt x="2691" y="6811"/>
                  </a:lnTo>
                  <a:cubicBezTo>
                    <a:pt x="2691" y="6799"/>
                    <a:pt x="2691" y="6787"/>
                    <a:pt x="2691" y="6787"/>
                  </a:cubicBezTo>
                  <a:cubicBezTo>
                    <a:pt x="2918" y="6858"/>
                    <a:pt x="3144" y="6906"/>
                    <a:pt x="3370" y="6930"/>
                  </a:cubicBezTo>
                  <a:cubicBezTo>
                    <a:pt x="3370" y="6930"/>
                    <a:pt x="3370" y="6942"/>
                    <a:pt x="3370" y="6954"/>
                  </a:cubicBezTo>
                  <a:lnTo>
                    <a:pt x="3370" y="7227"/>
                  </a:lnTo>
                  <a:cubicBezTo>
                    <a:pt x="3370" y="7323"/>
                    <a:pt x="3453" y="7394"/>
                    <a:pt x="3549" y="7394"/>
                  </a:cubicBezTo>
                  <a:lnTo>
                    <a:pt x="3858" y="7394"/>
                  </a:lnTo>
                  <a:cubicBezTo>
                    <a:pt x="3953" y="7394"/>
                    <a:pt x="4025" y="7323"/>
                    <a:pt x="4025" y="7227"/>
                  </a:cubicBezTo>
                  <a:lnTo>
                    <a:pt x="4025" y="6954"/>
                  </a:lnTo>
                  <a:cubicBezTo>
                    <a:pt x="4025" y="6942"/>
                    <a:pt x="4025" y="6930"/>
                    <a:pt x="4025" y="6918"/>
                  </a:cubicBezTo>
                  <a:cubicBezTo>
                    <a:pt x="4239" y="6906"/>
                    <a:pt x="4442" y="6858"/>
                    <a:pt x="4632" y="6799"/>
                  </a:cubicBezTo>
                  <a:cubicBezTo>
                    <a:pt x="4644" y="6811"/>
                    <a:pt x="4644" y="6823"/>
                    <a:pt x="4644" y="6823"/>
                  </a:cubicBezTo>
                  <a:lnTo>
                    <a:pt x="4751" y="7085"/>
                  </a:lnTo>
                  <a:cubicBezTo>
                    <a:pt x="4779" y="7149"/>
                    <a:pt x="4849" y="7192"/>
                    <a:pt x="4917" y="7192"/>
                  </a:cubicBezTo>
                  <a:cubicBezTo>
                    <a:pt x="4938" y="7192"/>
                    <a:pt x="4958" y="7188"/>
                    <a:pt x="4977" y="7180"/>
                  </a:cubicBezTo>
                  <a:lnTo>
                    <a:pt x="5263" y="7061"/>
                  </a:lnTo>
                  <a:cubicBezTo>
                    <a:pt x="5358" y="7013"/>
                    <a:pt x="5394" y="6918"/>
                    <a:pt x="5358" y="6835"/>
                  </a:cubicBezTo>
                  <a:lnTo>
                    <a:pt x="5251" y="6573"/>
                  </a:lnTo>
                  <a:cubicBezTo>
                    <a:pt x="5251" y="6561"/>
                    <a:pt x="5239" y="6561"/>
                    <a:pt x="5239" y="6549"/>
                  </a:cubicBezTo>
                  <a:cubicBezTo>
                    <a:pt x="5418" y="6442"/>
                    <a:pt x="5585" y="6335"/>
                    <a:pt x="5739" y="6204"/>
                  </a:cubicBezTo>
                  <a:cubicBezTo>
                    <a:pt x="5751" y="6215"/>
                    <a:pt x="5763" y="6227"/>
                    <a:pt x="5763" y="6227"/>
                  </a:cubicBezTo>
                  <a:lnTo>
                    <a:pt x="5966" y="6430"/>
                  </a:lnTo>
                  <a:cubicBezTo>
                    <a:pt x="5995" y="6460"/>
                    <a:pt x="6037" y="6474"/>
                    <a:pt x="6080" y="6474"/>
                  </a:cubicBezTo>
                  <a:cubicBezTo>
                    <a:pt x="6123" y="6474"/>
                    <a:pt x="6168" y="6460"/>
                    <a:pt x="6204" y="6430"/>
                  </a:cubicBezTo>
                  <a:lnTo>
                    <a:pt x="6430" y="6204"/>
                  </a:lnTo>
                  <a:cubicBezTo>
                    <a:pt x="6489" y="6144"/>
                    <a:pt x="6489" y="6025"/>
                    <a:pt x="6430" y="5965"/>
                  </a:cubicBezTo>
                  <a:lnTo>
                    <a:pt x="6227" y="5763"/>
                  </a:lnTo>
                  <a:cubicBezTo>
                    <a:pt x="6216" y="5751"/>
                    <a:pt x="6216" y="5751"/>
                    <a:pt x="6204" y="5739"/>
                  </a:cubicBezTo>
                  <a:cubicBezTo>
                    <a:pt x="6323" y="5584"/>
                    <a:pt x="6442" y="5418"/>
                    <a:pt x="6537" y="5239"/>
                  </a:cubicBezTo>
                  <a:cubicBezTo>
                    <a:pt x="6549" y="5251"/>
                    <a:pt x="6561" y="5251"/>
                    <a:pt x="6573" y="5263"/>
                  </a:cubicBezTo>
                  <a:lnTo>
                    <a:pt x="6823" y="5370"/>
                  </a:lnTo>
                  <a:cubicBezTo>
                    <a:pt x="6847" y="5379"/>
                    <a:pt x="6871" y="5384"/>
                    <a:pt x="6895" y="5384"/>
                  </a:cubicBezTo>
                  <a:cubicBezTo>
                    <a:pt x="6963" y="5384"/>
                    <a:pt x="7022" y="5346"/>
                    <a:pt x="7049" y="5275"/>
                  </a:cubicBezTo>
                  <a:lnTo>
                    <a:pt x="7168" y="4989"/>
                  </a:lnTo>
                  <a:cubicBezTo>
                    <a:pt x="7204" y="4906"/>
                    <a:pt x="7168" y="4799"/>
                    <a:pt x="7085" y="4763"/>
                  </a:cubicBezTo>
                  <a:lnTo>
                    <a:pt x="6823" y="4656"/>
                  </a:lnTo>
                  <a:cubicBezTo>
                    <a:pt x="6811" y="4644"/>
                    <a:pt x="6799" y="4644"/>
                    <a:pt x="6775" y="4644"/>
                  </a:cubicBezTo>
                  <a:cubicBezTo>
                    <a:pt x="6835" y="4441"/>
                    <a:pt x="6882" y="4239"/>
                    <a:pt x="6906" y="4025"/>
                  </a:cubicBezTo>
                  <a:lnTo>
                    <a:pt x="7228" y="4025"/>
                  </a:lnTo>
                  <a:cubicBezTo>
                    <a:pt x="7323" y="4025"/>
                    <a:pt x="7394" y="3953"/>
                    <a:pt x="7394" y="3858"/>
                  </a:cubicBezTo>
                  <a:lnTo>
                    <a:pt x="7394" y="3548"/>
                  </a:lnTo>
                  <a:cubicBezTo>
                    <a:pt x="7394" y="3453"/>
                    <a:pt x="7323" y="3370"/>
                    <a:pt x="7228" y="3370"/>
                  </a:cubicBezTo>
                  <a:lnTo>
                    <a:pt x="6954" y="3370"/>
                  </a:lnTo>
                  <a:cubicBezTo>
                    <a:pt x="6930" y="3370"/>
                    <a:pt x="6918" y="3382"/>
                    <a:pt x="6906" y="3382"/>
                  </a:cubicBezTo>
                  <a:cubicBezTo>
                    <a:pt x="6882" y="3203"/>
                    <a:pt x="6847" y="3025"/>
                    <a:pt x="6799" y="2858"/>
                  </a:cubicBezTo>
                  <a:cubicBezTo>
                    <a:pt x="6823" y="2858"/>
                    <a:pt x="6835" y="2858"/>
                    <a:pt x="6858" y="2846"/>
                  </a:cubicBezTo>
                  <a:lnTo>
                    <a:pt x="7109" y="2751"/>
                  </a:lnTo>
                  <a:cubicBezTo>
                    <a:pt x="7204" y="2715"/>
                    <a:pt x="7251" y="2620"/>
                    <a:pt x="7216" y="2525"/>
                  </a:cubicBezTo>
                  <a:lnTo>
                    <a:pt x="7097" y="2239"/>
                  </a:lnTo>
                  <a:cubicBezTo>
                    <a:pt x="7068" y="2163"/>
                    <a:pt x="7001" y="2124"/>
                    <a:pt x="6933" y="2124"/>
                  </a:cubicBezTo>
                  <a:cubicBezTo>
                    <a:pt x="6916" y="2124"/>
                    <a:pt x="6899" y="2127"/>
                    <a:pt x="6882" y="2132"/>
                  </a:cubicBezTo>
                  <a:lnTo>
                    <a:pt x="6620" y="2239"/>
                  </a:lnTo>
                  <a:cubicBezTo>
                    <a:pt x="6608" y="2239"/>
                    <a:pt x="6585" y="2251"/>
                    <a:pt x="6573" y="2263"/>
                  </a:cubicBezTo>
                  <a:cubicBezTo>
                    <a:pt x="6466" y="2048"/>
                    <a:pt x="6335" y="1846"/>
                    <a:pt x="6192" y="1667"/>
                  </a:cubicBezTo>
                  <a:cubicBezTo>
                    <a:pt x="6204" y="1655"/>
                    <a:pt x="6216" y="1643"/>
                    <a:pt x="6227" y="1632"/>
                  </a:cubicBezTo>
                  <a:lnTo>
                    <a:pt x="6430" y="1441"/>
                  </a:lnTo>
                  <a:cubicBezTo>
                    <a:pt x="6489" y="1370"/>
                    <a:pt x="6489" y="1262"/>
                    <a:pt x="6430" y="1203"/>
                  </a:cubicBezTo>
                  <a:lnTo>
                    <a:pt x="6204" y="977"/>
                  </a:lnTo>
                  <a:cubicBezTo>
                    <a:pt x="6168" y="941"/>
                    <a:pt x="6123" y="923"/>
                    <a:pt x="6080" y="923"/>
                  </a:cubicBezTo>
                  <a:cubicBezTo>
                    <a:pt x="6037" y="923"/>
                    <a:pt x="5995" y="941"/>
                    <a:pt x="5966" y="977"/>
                  </a:cubicBezTo>
                  <a:lnTo>
                    <a:pt x="5763" y="1167"/>
                  </a:lnTo>
                  <a:cubicBezTo>
                    <a:pt x="5751" y="1179"/>
                    <a:pt x="5739" y="1203"/>
                    <a:pt x="5739" y="1215"/>
                  </a:cubicBezTo>
                  <a:cubicBezTo>
                    <a:pt x="5596" y="1096"/>
                    <a:pt x="5442" y="1001"/>
                    <a:pt x="5287" y="905"/>
                  </a:cubicBezTo>
                  <a:cubicBezTo>
                    <a:pt x="5299" y="893"/>
                    <a:pt x="5311" y="881"/>
                    <a:pt x="5311" y="858"/>
                  </a:cubicBezTo>
                  <a:lnTo>
                    <a:pt x="5430" y="608"/>
                  </a:lnTo>
                  <a:cubicBezTo>
                    <a:pt x="5465" y="524"/>
                    <a:pt x="5430" y="417"/>
                    <a:pt x="5334" y="381"/>
                  </a:cubicBezTo>
                  <a:lnTo>
                    <a:pt x="5049" y="250"/>
                  </a:lnTo>
                  <a:cubicBezTo>
                    <a:pt x="5030" y="242"/>
                    <a:pt x="5010" y="238"/>
                    <a:pt x="4990" y="238"/>
                  </a:cubicBezTo>
                  <a:cubicBezTo>
                    <a:pt x="4924" y="238"/>
                    <a:pt x="4859" y="281"/>
                    <a:pt x="4823" y="346"/>
                  </a:cubicBezTo>
                  <a:lnTo>
                    <a:pt x="4715" y="596"/>
                  </a:lnTo>
                  <a:cubicBezTo>
                    <a:pt x="4703" y="608"/>
                    <a:pt x="4703" y="631"/>
                    <a:pt x="4703" y="643"/>
                  </a:cubicBezTo>
                  <a:cubicBezTo>
                    <a:pt x="4489" y="572"/>
                    <a:pt x="4263" y="524"/>
                    <a:pt x="4025" y="500"/>
                  </a:cubicBezTo>
                  <a:cubicBezTo>
                    <a:pt x="4025" y="489"/>
                    <a:pt x="4025" y="465"/>
                    <a:pt x="4025" y="453"/>
                  </a:cubicBezTo>
                  <a:lnTo>
                    <a:pt x="4025" y="179"/>
                  </a:lnTo>
                  <a:cubicBezTo>
                    <a:pt x="4025" y="84"/>
                    <a:pt x="3953" y="0"/>
                    <a:pt x="3858" y="0"/>
                  </a:cubicBezTo>
                  <a:close/>
                </a:path>
              </a:pathLst>
            </a:custGeom>
            <a:solidFill>
              <a:srgbClr val="D76827">
                <a:alpha val="24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41" name="Google Shape;341;p15"/>
          <p:cNvGrpSpPr/>
          <p:nvPr/>
        </p:nvGrpSpPr>
        <p:grpSpPr>
          <a:xfrm flipH="1">
            <a:off x="7793401" y="-9"/>
            <a:ext cx="1350611" cy="5143540"/>
            <a:chOff x="1" y="-9"/>
            <a:chExt cx="1350611" cy="5143540"/>
          </a:xfrm>
        </p:grpSpPr>
        <p:grpSp>
          <p:nvGrpSpPr>
            <p:cNvPr id="342" name="Google Shape;342;p15"/>
            <p:cNvGrpSpPr/>
            <p:nvPr/>
          </p:nvGrpSpPr>
          <p:grpSpPr>
            <a:xfrm>
              <a:off x="1" y="-9"/>
              <a:ext cx="1258750" cy="1044032"/>
              <a:chOff x="413751" y="1050241"/>
              <a:chExt cx="1258750" cy="1044032"/>
            </a:xfrm>
          </p:grpSpPr>
          <p:sp>
            <p:nvSpPr>
              <p:cNvPr id="343" name="Google Shape;343;p15"/>
              <p:cNvSpPr/>
              <p:nvPr/>
            </p:nvSpPr>
            <p:spPr>
              <a:xfrm>
                <a:off x="1474950" y="1050241"/>
                <a:ext cx="121947" cy="651033"/>
              </a:xfrm>
              <a:custGeom>
                <a:avLst/>
                <a:gdLst/>
                <a:ahLst/>
                <a:cxnLst/>
                <a:rect l="l" t="t" r="r" b="b"/>
                <a:pathLst>
                  <a:path w="2823" h="7323" extrusionOk="0">
                    <a:moveTo>
                      <a:pt x="0" y="0"/>
                    </a:moveTo>
                    <a:lnTo>
                      <a:pt x="0" y="7323"/>
                    </a:lnTo>
                    <a:lnTo>
                      <a:pt x="2822" y="7323"/>
                    </a:lnTo>
                    <a:lnTo>
                      <a:pt x="2822"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413751" y="1903900"/>
                <a:ext cx="949639" cy="122451"/>
              </a:xfrm>
              <a:custGeom>
                <a:avLst/>
                <a:gdLst/>
                <a:ahLst/>
                <a:cxnLst/>
                <a:rect l="l" t="t" r="r" b="b"/>
                <a:pathLst>
                  <a:path w="20218" h="2835" extrusionOk="0">
                    <a:moveTo>
                      <a:pt x="1" y="1"/>
                    </a:moveTo>
                    <a:lnTo>
                      <a:pt x="1" y="2834"/>
                    </a:lnTo>
                    <a:lnTo>
                      <a:pt x="20218" y="2834"/>
                    </a:lnTo>
                    <a:lnTo>
                      <a:pt x="20218"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1229615" y="1535611"/>
                <a:ext cx="377050" cy="498960"/>
              </a:xfrm>
              <a:custGeom>
                <a:avLst/>
                <a:gdLst/>
                <a:ahLst/>
                <a:cxnLst/>
                <a:rect l="l" t="t" r="r" b="b"/>
                <a:pathLst>
                  <a:path w="8728" h="11550" extrusionOk="0">
                    <a:moveTo>
                      <a:pt x="5453" y="1"/>
                    </a:moveTo>
                    <a:lnTo>
                      <a:pt x="5453" y="2596"/>
                    </a:lnTo>
                    <a:cubicBezTo>
                      <a:pt x="5453" y="6549"/>
                      <a:pt x="5215" y="8276"/>
                      <a:pt x="1262" y="8276"/>
                    </a:cubicBezTo>
                    <a:lnTo>
                      <a:pt x="0" y="8276"/>
                    </a:lnTo>
                    <a:lnTo>
                      <a:pt x="0" y="11550"/>
                    </a:lnTo>
                    <a:lnTo>
                      <a:pt x="1262" y="11550"/>
                    </a:lnTo>
                    <a:cubicBezTo>
                      <a:pt x="7025" y="11550"/>
                      <a:pt x="8727" y="8347"/>
                      <a:pt x="8727" y="2596"/>
                    </a:cubicBezTo>
                    <a:lnTo>
                      <a:pt x="87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1195660" y="1828290"/>
                <a:ext cx="70502" cy="265982"/>
              </a:xfrm>
              <a:custGeom>
                <a:avLst/>
                <a:gdLst/>
                <a:ahLst/>
                <a:cxnLst/>
                <a:rect l="l" t="t" r="r" b="b"/>
                <a:pathLst>
                  <a:path w="1632" h="6157" extrusionOk="0">
                    <a:moveTo>
                      <a:pt x="810" y="1"/>
                    </a:moveTo>
                    <a:cubicBezTo>
                      <a:pt x="358" y="1"/>
                      <a:pt x="0" y="370"/>
                      <a:pt x="0" y="822"/>
                    </a:cubicBezTo>
                    <a:lnTo>
                      <a:pt x="0" y="5335"/>
                    </a:lnTo>
                    <a:cubicBezTo>
                      <a:pt x="0" y="5787"/>
                      <a:pt x="358" y="6156"/>
                      <a:pt x="810" y="6156"/>
                    </a:cubicBezTo>
                    <a:cubicBezTo>
                      <a:pt x="1274" y="6156"/>
                      <a:pt x="1631" y="5787"/>
                      <a:pt x="1631" y="5335"/>
                    </a:cubicBezTo>
                    <a:lnTo>
                      <a:pt x="1631" y="822"/>
                    </a:lnTo>
                    <a:cubicBezTo>
                      <a:pt x="1631" y="370"/>
                      <a:pt x="1274" y="1"/>
                      <a:pt x="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1407037" y="1500144"/>
                <a:ext cx="265464" cy="71021"/>
              </a:xfrm>
              <a:custGeom>
                <a:avLst/>
                <a:gdLst/>
                <a:ahLst/>
                <a:cxnLst/>
                <a:rect l="l" t="t" r="r" b="b"/>
                <a:pathLst>
                  <a:path w="6145" h="1644" extrusionOk="0">
                    <a:moveTo>
                      <a:pt x="822" y="0"/>
                    </a:moveTo>
                    <a:cubicBezTo>
                      <a:pt x="370" y="0"/>
                      <a:pt x="1" y="369"/>
                      <a:pt x="1" y="822"/>
                    </a:cubicBezTo>
                    <a:cubicBezTo>
                      <a:pt x="1" y="1274"/>
                      <a:pt x="370" y="1643"/>
                      <a:pt x="822" y="1643"/>
                    </a:cubicBezTo>
                    <a:lnTo>
                      <a:pt x="5323" y="1643"/>
                    </a:lnTo>
                    <a:cubicBezTo>
                      <a:pt x="5787" y="1643"/>
                      <a:pt x="6144" y="1274"/>
                      <a:pt x="6144" y="822"/>
                    </a:cubicBezTo>
                    <a:cubicBezTo>
                      <a:pt x="6144" y="369"/>
                      <a:pt x="5787" y="0"/>
                      <a:pt x="5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15"/>
            <p:cNvSpPr/>
            <p:nvPr/>
          </p:nvSpPr>
          <p:spPr>
            <a:xfrm>
              <a:off x="364013" y="9"/>
              <a:ext cx="122472" cy="5143522"/>
            </a:xfrm>
            <a:custGeom>
              <a:avLst/>
              <a:gdLst/>
              <a:ahLst/>
              <a:cxnLst/>
              <a:rect l="l" t="t" r="r" b="b"/>
              <a:pathLst>
                <a:path w="2835" h="119063" extrusionOk="0">
                  <a:moveTo>
                    <a:pt x="1" y="0"/>
                  </a:moveTo>
                  <a:lnTo>
                    <a:pt x="1" y="119063"/>
                  </a:lnTo>
                  <a:lnTo>
                    <a:pt x="2835" y="119063"/>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622737" y="2521299"/>
              <a:ext cx="292723" cy="121910"/>
            </a:xfrm>
            <a:custGeom>
              <a:avLst/>
              <a:gdLst/>
              <a:ahLst/>
              <a:cxnLst/>
              <a:rect l="l" t="t" r="r" b="b"/>
              <a:pathLst>
                <a:path w="6776" h="2822" extrusionOk="0">
                  <a:moveTo>
                    <a:pt x="1" y="0"/>
                  </a:moveTo>
                  <a:lnTo>
                    <a:pt x="1" y="2822"/>
                  </a:lnTo>
                  <a:lnTo>
                    <a:pt x="6775" y="2822"/>
                  </a:lnTo>
                  <a:lnTo>
                    <a:pt x="677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15"/>
            <p:cNvGrpSpPr/>
            <p:nvPr/>
          </p:nvGrpSpPr>
          <p:grpSpPr>
            <a:xfrm>
              <a:off x="305916" y="2201922"/>
              <a:ext cx="458827" cy="739670"/>
              <a:chOff x="926875" y="5874100"/>
              <a:chExt cx="265525" cy="428050"/>
            </a:xfrm>
          </p:grpSpPr>
          <p:sp>
            <p:nvSpPr>
              <p:cNvPr id="351" name="Google Shape;351;p15"/>
              <p:cNvSpPr/>
              <p:nvPr/>
            </p:nvSpPr>
            <p:spPr>
              <a:xfrm>
                <a:off x="957225" y="5892250"/>
                <a:ext cx="81900" cy="393825"/>
              </a:xfrm>
              <a:custGeom>
                <a:avLst/>
                <a:gdLst/>
                <a:ahLst/>
                <a:cxnLst/>
                <a:rect l="l" t="t" r="r" b="b"/>
                <a:pathLst>
                  <a:path w="3276" h="15753" extrusionOk="0">
                    <a:moveTo>
                      <a:pt x="1" y="1"/>
                    </a:moveTo>
                    <a:lnTo>
                      <a:pt x="1" y="15753"/>
                    </a:lnTo>
                    <a:lnTo>
                      <a:pt x="3275" y="15753"/>
                    </a:lnTo>
                    <a:lnTo>
                      <a:pt x="3275" y="1"/>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957225" y="6054775"/>
                <a:ext cx="217025" cy="82175"/>
              </a:xfrm>
              <a:custGeom>
                <a:avLst/>
                <a:gdLst/>
                <a:ahLst/>
                <a:cxnLst/>
                <a:rect l="l" t="t" r="r" b="b"/>
                <a:pathLst>
                  <a:path w="8681" h="3287" extrusionOk="0">
                    <a:moveTo>
                      <a:pt x="1" y="0"/>
                    </a:moveTo>
                    <a:lnTo>
                      <a:pt x="1" y="3287"/>
                    </a:lnTo>
                    <a:lnTo>
                      <a:pt x="8681" y="3287"/>
                    </a:lnTo>
                    <a:lnTo>
                      <a:pt x="8681" y="0"/>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926875" y="6266100"/>
                <a:ext cx="142600" cy="36050"/>
              </a:xfrm>
              <a:custGeom>
                <a:avLst/>
                <a:gdLst/>
                <a:ahLst/>
                <a:cxnLst/>
                <a:rect l="l" t="t" r="r" b="b"/>
                <a:pathLst>
                  <a:path w="5704" h="1442" extrusionOk="0">
                    <a:moveTo>
                      <a:pt x="727" y="1"/>
                    </a:moveTo>
                    <a:cubicBezTo>
                      <a:pt x="524" y="1"/>
                      <a:pt x="346" y="84"/>
                      <a:pt x="215" y="215"/>
                    </a:cubicBezTo>
                    <a:cubicBezTo>
                      <a:pt x="84" y="346"/>
                      <a:pt x="0" y="525"/>
                      <a:pt x="0" y="727"/>
                    </a:cubicBezTo>
                    <a:cubicBezTo>
                      <a:pt x="0" y="1120"/>
                      <a:pt x="322" y="1441"/>
                      <a:pt x="727" y="1441"/>
                    </a:cubicBezTo>
                    <a:lnTo>
                      <a:pt x="4989" y="1441"/>
                    </a:lnTo>
                    <a:cubicBezTo>
                      <a:pt x="5180" y="1441"/>
                      <a:pt x="5358" y="1370"/>
                      <a:pt x="5489" y="1239"/>
                    </a:cubicBezTo>
                    <a:cubicBezTo>
                      <a:pt x="5513" y="1215"/>
                      <a:pt x="5537" y="1191"/>
                      <a:pt x="5549" y="1180"/>
                    </a:cubicBezTo>
                    <a:cubicBezTo>
                      <a:pt x="5644" y="1049"/>
                      <a:pt x="5704" y="894"/>
                      <a:pt x="5704" y="727"/>
                    </a:cubicBezTo>
                    <a:cubicBezTo>
                      <a:pt x="5704" y="549"/>
                      <a:pt x="5644" y="394"/>
                      <a:pt x="5549" y="275"/>
                    </a:cubicBezTo>
                    <a:cubicBezTo>
                      <a:pt x="5418" y="108"/>
                      <a:pt x="5215" y="1"/>
                      <a:pt x="4989"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1156375" y="6024700"/>
                <a:ext cx="36025" cy="142600"/>
              </a:xfrm>
              <a:custGeom>
                <a:avLst/>
                <a:gdLst/>
                <a:ahLst/>
                <a:cxnLst/>
                <a:rect l="l" t="t" r="r" b="b"/>
                <a:pathLst>
                  <a:path w="1441" h="5704" extrusionOk="0">
                    <a:moveTo>
                      <a:pt x="715" y="1"/>
                    </a:moveTo>
                    <a:cubicBezTo>
                      <a:pt x="631" y="1"/>
                      <a:pt x="560" y="13"/>
                      <a:pt x="476" y="37"/>
                    </a:cubicBezTo>
                    <a:cubicBezTo>
                      <a:pt x="203" y="132"/>
                      <a:pt x="0" y="406"/>
                      <a:pt x="0" y="715"/>
                    </a:cubicBezTo>
                    <a:lnTo>
                      <a:pt x="0" y="4978"/>
                    </a:lnTo>
                    <a:cubicBezTo>
                      <a:pt x="0" y="5299"/>
                      <a:pt x="203" y="5561"/>
                      <a:pt x="476" y="5656"/>
                    </a:cubicBezTo>
                    <a:cubicBezTo>
                      <a:pt x="560" y="5692"/>
                      <a:pt x="631" y="5704"/>
                      <a:pt x="715" y="5704"/>
                    </a:cubicBezTo>
                    <a:cubicBezTo>
                      <a:pt x="1119" y="5704"/>
                      <a:pt x="1441" y="5383"/>
                      <a:pt x="1441" y="4978"/>
                    </a:cubicBezTo>
                    <a:lnTo>
                      <a:pt x="1441" y="715"/>
                    </a:lnTo>
                    <a:cubicBezTo>
                      <a:pt x="1441" y="322"/>
                      <a:pt x="1119" y="1"/>
                      <a:pt x="715"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926875" y="5874100"/>
                <a:ext cx="142600" cy="36325"/>
              </a:xfrm>
              <a:custGeom>
                <a:avLst/>
                <a:gdLst/>
                <a:ahLst/>
                <a:cxnLst/>
                <a:rect l="l" t="t" r="r" b="b"/>
                <a:pathLst>
                  <a:path w="5704" h="1453" extrusionOk="0">
                    <a:moveTo>
                      <a:pt x="727" y="0"/>
                    </a:moveTo>
                    <a:cubicBezTo>
                      <a:pt x="322" y="0"/>
                      <a:pt x="0" y="322"/>
                      <a:pt x="0" y="727"/>
                    </a:cubicBezTo>
                    <a:cubicBezTo>
                      <a:pt x="0" y="1120"/>
                      <a:pt x="322" y="1453"/>
                      <a:pt x="727" y="1453"/>
                    </a:cubicBezTo>
                    <a:lnTo>
                      <a:pt x="4989" y="1453"/>
                    </a:lnTo>
                    <a:cubicBezTo>
                      <a:pt x="5215" y="1453"/>
                      <a:pt x="5418" y="1346"/>
                      <a:pt x="5549" y="1179"/>
                    </a:cubicBezTo>
                    <a:cubicBezTo>
                      <a:pt x="5644" y="1048"/>
                      <a:pt x="5704" y="893"/>
                      <a:pt x="5704" y="727"/>
                    </a:cubicBezTo>
                    <a:cubicBezTo>
                      <a:pt x="5704" y="560"/>
                      <a:pt x="5644" y="393"/>
                      <a:pt x="5549" y="274"/>
                    </a:cubicBezTo>
                    <a:cubicBezTo>
                      <a:pt x="5418" y="108"/>
                      <a:pt x="5215" y="0"/>
                      <a:pt x="4989"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5"/>
            <p:cNvSpPr/>
            <p:nvPr/>
          </p:nvSpPr>
          <p:spPr>
            <a:xfrm>
              <a:off x="871697" y="2330442"/>
              <a:ext cx="478915" cy="478915"/>
            </a:xfrm>
            <a:custGeom>
              <a:avLst/>
              <a:gdLst/>
              <a:ahLst/>
              <a:cxnLst/>
              <a:rect l="l" t="t" r="r" b="b"/>
              <a:pathLst>
                <a:path w="11086" h="11086" extrusionOk="0">
                  <a:moveTo>
                    <a:pt x="5537" y="1192"/>
                  </a:moveTo>
                  <a:cubicBezTo>
                    <a:pt x="7942" y="1192"/>
                    <a:pt x="9894" y="3132"/>
                    <a:pt x="9894" y="5537"/>
                  </a:cubicBezTo>
                  <a:cubicBezTo>
                    <a:pt x="9894" y="7942"/>
                    <a:pt x="7942" y="9895"/>
                    <a:pt x="5537" y="9895"/>
                  </a:cubicBezTo>
                  <a:cubicBezTo>
                    <a:pt x="3132" y="9895"/>
                    <a:pt x="1191" y="7942"/>
                    <a:pt x="1191" y="5537"/>
                  </a:cubicBezTo>
                  <a:cubicBezTo>
                    <a:pt x="1191" y="3132"/>
                    <a:pt x="3132" y="1192"/>
                    <a:pt x="5537" y="1192"/>
                  </a:cubicBezTo>
                  <a:close/>
                  <a:moveTo>
                    <a:pt x="5537" y="1"/>
                  </a:moveTo>
                  <a:cubicBezTo>
                    <a:pt x="2477" y="1"/>
                    <a:pt x="0" y="2477"/>
                    <a:pt x="0" y="5537"/>
                  </a:cubicBezTo>
                  <a:cubicBezTo>
                    <a:pt x="0" y="8597"/>
                    <a:pt x="2477" y="11086"/>
                    <a:pt x="5537" y="11086"/>
                  </a:cubicBezTo>
                  <a:cubicBezTo>
                    <a:pt x="8597" y="11086"/>
                    <a:pt x="11085" y="8597"/>
                    <a:pt x="11085" y="5537"/>
                  </a:cubicBezTo>
                  <a:cubicBezTo>
                    <a:pt x="11085" y="2477"/>
                    <a:pt x="8597" y="1"/>
                    <a:pt x="5537"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955030" y="2413775"/>
              <a:ext cx="311731" cy="224294"/>
            </a:xfrm>
            <a:custGeom>
              <a:avLst/>
              <a:gdLst/>
              <a:ahLst/>
              <a:cxnLst/>
              <a:rect l="l" t="t" r="r" b="b"/>
              <a:pathLst>
                <a:path w="7216" h="5192" extrusionOk="0">
                  <a:moveTo>
                    <a:pt x="3608" y="1"/>
                  </a:moveTo>
                  <a:cubicBezTo>
                    <a:pt x="1822" y="1"/>
                    <a:pt x="334" y="1310"/>
                    <a:pt x="48" y="3013"/>
                  </a:cubicBezTo>
                  <a:cubicBezTo>
                    <a:pt x="24" y="3215"/>
                    <a:pt x="0" y="3406"/>
                    <a:pt x="0" y="3608"/>
                  </a:cubicBezTo>
                  <a:cubicBezTo>
                    <a:pt x="0" y="4180"/>
                    <a:pt x="131" y="4716"/>
                    <a:pt x="369" y="5192"/>
                  </a:cubicBezTo>
                  <a:lnTo>
                    <a:pt x="2167" y="5192"/>
                  </a:lnTo>
                  <a:cubicBezTo>
                    <a:pt x="1738" y="4799"/>
                    <a:pt x="1477" y="4239"/>
                    <a:pt x="1477" y="3608"/>
                  </a:cubicBezTo>
                  <a:cubicBezTo>
                    <a:pt x="1477" y="3406"/>
                    <a:pt x="1500" y="3203"/>
                    <a:pt x="1560" y="3013"/>
                  </a:cubicBezTo>
                  <a:cubicBezTo>
                    <a:pt x="1810" y="2120"/>
                    <a:pt x="2631" y="1477"/>
                    <a:pt x="3608" y="1477"/>
                  </a:cubicBezTo>
                  <a:cubicBezTo>
                    <a:pt x="4786" y="1477"/>
                    <a:pt x="5751" y="2430"/>
                    <a:pt x="5751" y="3608"/>
                  </a:cubicBezTo>
                  <a:cubicBezTo>
                    <a:pt x="5751" y="4239"/>
                    <a:pt x="5477" y="4799"/>
                    <a:pt x="5048" y="5192"/>
                  </a:cubicBezTo>
                  <a:lnTo>
                    <a:pt x="6858" y="5192"/>
                  </a:lnTo>
                  <a:cubicBezTo>
                    <a:pt x="7084" y="4716"/>
                    <a:pt x="7215" y="4180"/>
                    <a:pt x="7215" y="3608"/>
                  </a:cubicBezTo>
                  <a:cubicBezTo>
                    <a:pt x="7215" y="1620"/>
                    <a:pt x="5596" y="1"/>
                    <a:pt x="360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1082555" y="2400426"/>
              <a:ext cx="57672" cy="241272"/>
            </a:xfrm>
            <a:custGeom>
              <a:avLst/>
              <a:gdLst/>
              <a:ahLst/>
              <a:cxnLst/>
              <a:rect l="l" t="t" r="r" b="b"/>
              <a:pathLst>
                <a:path w="1335" h="5585" extrusionOk="0">
                  <a:moveTo>
                    <a:pt x="656" y="0"/>
                  </a:moveTo>
                  <a:lnTo>
                    <a:pt x="584" y="3262"/>
                  </a:lnTo>
                  <a:cubicBezTo>
                    <a:pt x="251" y="3298"/>
                    <a:pt x="1" y="3584"/>
                    <a:pt x="1" y="3917"/>
                  </a:cubicBezTo>
                  <a:cubicBezTo>
                    <a:pt x="1" y="4251"/>
                    <a:pt x="239" y="4525"/>
                    <a:pt x="549" y="4572"/>
                  </a:cubicBezTo>
                  <a:lnTo>
                    <a:pt x="537" y="5584"/>
                  </a:lnTo>
                  <a:lnTo>
                    <a:pt x="811" y="5584"/>
                  </a:lnTo>
                  <a:lnTo>
                    <a:pt x="787" y="4572"/>
                  </a:lnTo>
                  <a:cubicBezTo>
                    <a:pt x="1096" y="4525"/>
                    <a:pt x="1334" y="4251"/>
                    <a:pt x="1334" y="3917"/>
                  </a:cubicBezTo>
                  <a:cubicBezTo>
                    <a:pt x="1334" y="3584"/>
                    <a:pt x="1084" y="3298"/>
                    <a:pt x="763" y="3262"/>
                  </a:cubicBezTo>
                  <a:lnTo>
                    <a:pt x="691" y="0"/>
                  </a:ln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955030" y="2543892"/>
              <a:ext cx="93658" cy="94176"/>
            </a:xfrm>
            <a:custGeom>
              <a:avLst/>
              <a:gdLst/>
              <a:ahLst/>
              <a:cxnLst/>
              <a:rect l="l" t="t" r="r" b="b"/>
              <a:pathLst>
                <a:path w="2168" h="2180" extrusionOk="0">
                  <a:moveTo>
                    <a:pt x="48" y="1"/>
                  </a:moveTo>
                  <a:cubicBezTo>
                    <a:pt x="24" y="203"/>
                    <a:pt x="0" y="394"/>
                    <a:pt x="0" y="596"/>
                  </a:cubicBezTo>
                  <a:cubicBezTo>
                    <a:pt x="0" y="1168"/>
                    <a:pt x="131" y="1704"/>
                    <a:pt x="369" y="2180"/>
                  </a:cubicBezTo>
                  <a:lnTo>
                    <a:pt x="2167" y="2180"/>
                  </a:lnTo>
                  <a:cubicBezTo>
                    <a:pt x="1738" y="1787"/>
                    <a:pt x="1477" y="1227"/>
                    <a:pt x="1477" y="596"/>
                  </a:cubicBezTo>
                  <a:cubicBezTo>
                    <a:pt x="1477" y="394"/>
                    <a:pt x="1500" y="191"/>
                    <a:pt x="1560" y="1"/>
                  </a:cubicBez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154250" y="3954125"/>
              <a:ext cx="541998" cy="541998"/>
            </a:xfrm>
            <a:custGeom>
              <a:avLst/>
              <a:gdLst/>
              <a:ahLst/>
              <a:cxnLst/>
              <a:rect l="l" t="t" r="r" b="b"/>
              <a:pathLst>
                <a:path w="7395" h="7395" extrusionOk="0">
                  <a:moveTo>
                    <a:pt x="3680" y="1370"/>
                  </a:moveTo>
                  <a:cubicBezTo>
                    <a:pt x="4037" y="1370"/>
                    <a:pt x="4323" y="1656"/>
                    <a:pt x="4323" y="2001"/>
                  </a:cubicBezTo>
                  <a:cubicBezTo>
                    <a:pt x="4323" y="2358"/>
                    <a:pt x="4037" y="2644"/>
                    <a:pt x="3680" y="2644"/>
                  </a:cubicBezTo>
                  <a:cubicBezTo>
                    <a:pt x="3335" y="2644"/>
                    <a:pt x="3049" y="2358"/>
                    <a:pt x="3049" y="2001"/>
                  </a:cubicBezTo>
                  <a:cubicBezTo>
                    <a:pt x="3049" y="1656"/>
                    <a:pt x="3335" y="1370"/>
                    <a:pt x="3680" y="1370"/>
                  </a:cubicBezTo>
                  <a:close/>
                  <a:moveTo>
                    <a:pt x="1918" y="3132"/>
                  </a:moveTo>
                  <a:cubicBezTo>
                    <a:pt x="2275" y="3132"/>
                    <a:pt x="2561" y="3418"/>
                    <a:pt x="2561" y="3775"/>
                  </a:cubicBezTo>
                  <a:cubicBezTo>
                    <a:pt x="2561" y="4120"/>
                    <a:pt x="2275" y="4406"/>
                    <a:pt x="1918" y="4406"/>
                  </a:cubicBezTo>
                  <a:cubicBezTo>
                    <a:pt x="1572" y="4406"/>
                    <a:pt x="1287" y="4120"/>
                    <a:pt x="1287" y="3775"/>
                  </a:cubicBezTo>
                  <a:cubicBezTo>
                    <a:pt x="1287" y="3418"/>
                    <a:pt x="1572" y="3132"/>
                    <a:pt x="1918" y="3132"/>
                  </a:cubicBezTo>
                  <a:close/>
                  <a:moveTo>
                    <a:pt x="3692" y="3132"/>
                  </a:moveTo>
                  <a:cubicBezTo>
                    <a:pt x="4049" y="3132"/>
                    <a:pt x="4335" y="3418"/>
                    <a:pt x="4335" y="3775"/>
                  </a:cubicBezTo>
                  <a:cubicBezTo>
                    <a:pt x="4335" y="4120"/>
                    <a:pt x="4049" y="4406"/>
                    <a:pt x="3692" y="4406"/>
                  </a:cubicBezTo>
                  <a:cubicBezTo>
                    <a:pt x="3346" y="4406"/>
                    <a:pt x="3061" y="4120"/>
                    <a:pt x="3061" y="3775"/>
                  </a:cubicBezTo>
                  <a:cubicBezTo>
                    <a:pt x="3061" y="3418"/>
                    <a:pt x="3346" y="3132"/>
                    <a:pt x="3692" y="3132"/>
                  </a:cubicBezTo>
                  <a:close/>
                  <a:moveTo>
                    <a:pt x="5454" y="3132"/>
                  </a:moveTo>
                  <a:cubicBezTo>
                    <a:pt x="5799" y="3132"/>
                    <a:pt x="6085" y="3418"/>
                    <a:pt x="6085" y="3775"/>
                  </a:cubicBezTo>
                  <a:cubicBezTo>
                    <a:pt x="6085" y="4120"/>
                    <a:pt x="5799" y="4406"/>
                    <a:pt x="5454" y="4406"/>
                  </a:cubicBezTo>
                  <a:cubicBezTo>
                    <a:pt x="5097" y="4406"/>
                    <a:pt x="4811" y="4120"/>
                    <a:pt x="4811" y="3775"/>
                  </a:cubicBezTo>
                  <a:cubicBezTo>
                    <a:pt x="4811" y="3418"/>
                    <a:pt x="5097" y="3132"/>
                    <a:pt x="5454" y="3132"/>
                  </a:cubicBezTo>
                  <a:close/>
                  <a:moveTo>
                    <a:pt x="3680" y="4894"/>
                  </a:moveTo>
                  <a:cubicBezTo>
                    <a:pt x="4037" y="4894"/>
                    <a:pt x="4323" y="5180"/>
                    <a:pt x="4323" y="5537"/>
                  </a:cubicBezTo>
                  <a:cubicBezTo>
                    <a:pt x="4323" y="5883"/>
                    <a:pt x="4037" y="6168"/>
                    <a:pt x="3680" y="6168"/>
                  </a:cubicBezTo>
                  <a:cubicBezTo>
                    <a:pt x="3335" y="6168"/>
                    <a:pt x="3049" y="5883"/>
                    <a:pt x="3049" y="5537"/>
                  </a:cubicBezTo>
                  <a:cubicBezTo>
                    <a:pt x="3049" y="5180"/>
                    <a:pt x="3335" y="4894"/>
                    <a:pt x="3680" y="4894"/>
                  </a:cubicBezTo>
                  <a:close/>
                  <a:moveTo>
                    <a:pt x="3537" y="1"/>
                  </a:moveTo>
                  <a:cubicBezTo>
                    <a:pt x="3442" y="1"/>
                    <a:pt x="3370" y="84"/>
                    <a:pt x="3370" y="179"/>
                  </a:cubicBezTo>
                  <a:lnTo>
                    <a:pt x="3370" y="453"/>
                  </a:lnTo>
                  <a:cubicBezTo>
                    <a:pt x="3370" y="465"/>
                    <a:pt x="3370" y="477"/>
                    <a:pt x="3370" y="501"/>
                  </a:cubicBezTo>
                  <a:cubicBezTo>
                    <a:pt x="3168" y="513"/>
                    <a:pt x="2965" y="560"/>
                    <a:pt x="2763" y="620"/>
                  </a:cubicBezTo>
                  <a:cubicBezTo>
                    <a:pt x="2763" y="596"/>
                    <a:pt x="2763" y="584"/>
                    <a:pt x="2751" y="572"/>
                  </a:cubicBezTo>
                  <a:lnTo>
                    <a:pt x="2644" y="322"/>
                  </a:lnTo>
                  <a:cubicBezTo>
                    <a:pt x="2617" y="251"/>
                    <a:pt x="2558" y="213"/>
                    <a:pt x="2490" y="213"/>
                  </a:cubicBezTo>
                  <a:cubicBezTo>
                    <a:pt x="2466" y="213"/>
                    <a:pt x="2442" y="218"/>
                    <a:pt x="2418" y="227"/>
                  </a:cubicBezTo>
                  <a:lnTo>
                    <a:pt x="2132" y="346"/>
                  </a:lnTo>
                  <a:cubicBezTo>
                    <a:pt x="2049" y="382"/>
                    <a:pt x="2001" y="489"/>
                    <a:pt x="2037" y="572"/>
                  </a:cubicBezTo>
                  <a:lnTo>
                    <a:pt x="2144" y="822"/>
                  </a:lnTo>
                  <a:cubicBezTo>
                    <a:pt x="2156" y="834"/>
                    <a:pt x="2156" y="846"/>
                    <a:pt x="2168" y="858"/>
                  </a:cubicBezTo>
                  <a:cubicBezTo>
                    <a:pt x="1989" y="953"/>
                    <a:pt x="1811" y="1072"/>
                    <a:pt x="1656" y="1203"/>
                  </a:cubicBezTo>
                  <a:cubicBezTo>
                    <a:pt x="1644" y="1191"/>
                    <a:pt x="1644" y="1180"/>
                    <a:pt x="1632" y="1168"/>
                  </a:cubicBezTo>
                  <a:lnTo>
                    <a:pt x="1441" y="977"/>
                  </a:lnTo>
                  <a:cubicBezTo>
                    <a:pt x="1406" y="941"/>
                    <a:pt x="1361" y="924"/>
                    <a:pt x="1316" y="924"/>
                  </a:cubicBezTo>
                  <a:cubicBezTo>
                    <a:pt x="1272" y="924"/>
                    <a:pt x="1227" y="941"/>
                    <a:pt x="1191" y="977"/>
                  </a:cubicBezTo>
                  <a:lnTo>
                    <a:pt x="977" y="1203"/>
                  </a:lnTo>
                  <a:cubicBezTo>
                    <a:pt x="906" y="1263"/>
                    <a:pt x="906" y="1370"/>
                    <a:pt x="977" y="1442"/>
                  </a:cubicBezTo>
                  <a:lnTo>
                    <a:pt x="1168" y="1632"/>
                  </a:lnTo>
                  <a:cubicBezTo>
                    <a:pt x="1179" y="1644"/>
                    <a:pt x="1179" y="1656"/>
                    <a:pt x="1191" y="1656"/>
                  </a:cubicBezTo>
                  <a:cubicBezTo>
                    <a:pt x="1060" y="1811"/>
                    <a:pt x="953" y="1977"/>
                    <a:pt x="858" y="2156"/>
                  </a:cubicBezTo>
                  <a:cubicBezTo>
                    <a:pt x="846" y="2156"/>
                    <a:pt x="834" y="2144"/>
                    <a:pt x="834" y="2144"/>
                  </a:cubicBezTo>
                  <a:lnTo>
                    <a:pt x="572" y="2037"/>
                  </a:lnTo>
                  <a:cubicBezTo>
                    <a:pt x="551" y="2028"/>
                    <a:pt x="528" y="2023"/>
                    <a:pt x="505" y="2023"/>
                  </a:cubicBezTo>
                  <a:cubicBezTo>
                    <a:pt x="439" y="2023"/>
                    <a:pt x="373" y="2061"/>
                    <a:pt x="346" y="2132"/>
                  </a:cubicBezTo>
                  <a:lnTo>
                    <a:pt x="227" y="2418"/>
                  </a:lnTo>
                  <a:cubicBezTo>
                    <a:pt x="191" y="2501"/>
                    <a:pt x="227" y="2608"/>
                    <a:pt x="322" y="2644"/>
                  </a:cubicBezTo>
                  <a:lnTo>
                    <a:pt x="572" y="2751"/>
                  </a:lnTo>
                  <a:lnTo>
                    <a:pt x="596" y="2751"/>
                  </a:lnTo>
                  <a:cubicBezTo>
                    <a:pt x="537" y="2954"/>
                    <a:pt x="489" y="3168"/>
                    <a:pt x="465" y="3370"/>
                  </a:cubicBezTo>
                  <a:lnTo>
                    <a:pt x="167" y="3370"/>
                  </a:lnTo>
                  <a:cubicBezTo>
                    <a:pt x="72" y="3370"/>
                    <a:pt x="1" y="3454"/>
                    <a:pt x="1" y="3549"/>
                  </a:cubicBezTo>
                  <a:lnTo>
                    <a:pt x="1" y="3858"/>
                  </a:lnTo>
                  <a:cubicBezTo>
                    <a:pt x="1" y="3954"/>
                    <a:pt x="72" y="4037"/>
                    <a:pt x="167" y="4037"/>
                  </a:cubicBezTo>
                  <a:lnTo>
                    <a:pt x="453" y="4037"/>
                  </a:lnTo>
                  <a:cubicBezTo>
                    <a:pt x="453" y="4037"/>
                    <a:pt x="465" y="4025"/>
                    <a:pt x="465" y="4025"/>
                  </a:cubicBezTo>
                  <a:cubicBezTo>
                    <a:pt x="489" y="4204"/>
                    <a:pt x="525" y="4382"/>
                    <a:pt x="560" y="4549"/>
                  </a:cubicBezTo>
                  <a:lnTo>
                    <a:pt x="548" y="4549"/>
                  </a:lnTo>
                  <a:lnTo>
                    <a:pt x="287" y="4656"/>
                  </a:lnTo>
                  <a:cubicBezTo>
                    <a:pt x="203" y="4692"/>
                    <a:pt x="156" y="4787"/>
                    <a:pt x="191" y="4871"/>
                  </a:cubicBezTo>
                  <a:lnTo>
                    <a:pt x="298" y="5168"/>
                  </a:lnTo>
                  <a:cubicBezTo>
                    <a:pt x="326" y="5232"/>
                    <a:pt x="389" y="5275"/>
                    <a:pt x="460" y="5275"/>
                  </a:cubicBezTo>
                  <a:cubicBezTo>
                    <a:pt x="481" y="5275"/>
                    <a:pt x="503" y="5272"/>
                    <a:pt x="525" y="5263"/>
                  </a:cubicBezTo>
                  <a:lnTo>
                    <a:pt x="775" y="5168"/>
                  </a:lnTo>
                  <a:cubicBezTo>
                    <a:pt x="787" y="5168"/>
                    <a:pt x="787" y="5168"/>
                    <a:pt x="798" y="5156"/>
                  </a:cubicBezTo>
                  <a:cubicBezTo>
                    <a:pt x="906" y="5371"/>
                    <a:pt x="1037" y="5573"/>
                    <a:pt x="1179" y="5752"/>
                  </a:cubicBezTo>
                  <a:cubicBezTo>
                    <a:pt x="1179" y="5763"/>
                    <a:pt x="1168" y="5763"/>
                    <a:pt x="1168" y="5763"/>
                  </a:cubicBezTo>
                  <a:lnTo>
                    <a:pt x="977" y="5966"/>
                  </a:lnTo>
                  <a:cubicBezTo>
                    <a:pt x="906" y="6025"/>
                    <a:pt x="906" y="6144"/>
                    <a:pt x="977" y="6204"/>
                  </a:cubicBezTo>
                  <a:lnTo>
                    <a:pt x="1191" y="6430"/>
                  </a:lnTo>
                  <a:cubicBezTo>
                    <a:pt x="1227" y="6460"/>
                    <a:pt x="1272" y="6475"/>
                    <a:pt x="1316" y="6475"/>
                  </a:cubicBezTo>
                  <a:cubicBezTo>
                    <a:pt x="1361" y="6475"/>
                    <a:pt x="1406" y="6460"/>
                    <a:pt x="1441" y="6430"/>
                  </a:cubicBezTo>
                  <a:lnTo>
                    <a:pt x="1632" y="6228"/>
                  </a:lnTo>
                  <a:cubicBezTo>
                    <a:pt x="1644" y="6228"/>
                    <a:pt x="1644" y="6228"/>
                    <a:pt x="1644" y="6216"/>
                  </a:cubicBezTo>
                  <a:cubicBezTo>
                    <a:pt x="1787" y="6335"/>
                    <a:pt x="1941" y="6430"/>
                    <a:pt x="2096" y="6525"/>
                  </a:cubicBezTo>
                  <a:cubicBezTo>
                    <a:pt x="2096" y="6525"/>
                    <a:pt x="2084" y="6537"/>
                    <a:pt x="2084" y="6537"/>
                  </a:cubicBezTo>
                  <a:lnTo>
                    <a:pt x="1977" y="6799"/>
                  </a:lnTo>
                  <a:cubicBezTo>
                    <a:pt x="1930" y="6883"/>
                    <a:pt x="1977" y="6978"/>
                    <a:pt x="2061" y="7026"/>
                  </a:cubicBezTo>
                  <a:lnTo>
                    <a:pt x="2346" y="7145"/>
                  </a:lnTo>
                  <a:cubicBezTo>
                    <a:pt x="2368" y="7154"/>
                    <a:pt x="2391" y="7158"/>
                    <a:pt x="2415" y="7158"/>
                  </a:cubicBezTo>
                  <a:cubicBezTo>
                    <a:pt x="2481" y="7158"/>
                    <a:pt x="2546" y="7123"/>
                    <a:pt x="2573" y="7061"/>
                  </a:cubicBezTo>
                  <a:lnTo>
                    <a:pt x="2680" y="6811"/>
                  </a:lnTo>
                  <a:cubicBezTo>
                    <a:pt x="2692" y="6799"/>
                    <a:pt x="2692" y="6799"/>
                    <a:pt x="2692" y="6787"/>
                  </a:cubicBezTo>
                  <a:cubicBezTo>
                    <a:pt x="2906" y="6859"/>
                    <a:pt x="3132" y="6906"/>
                    <a:pt x="3370" y="6930"/>
                  </a:cubicBezTo>
                  <a:cubicBezTo>
                    <a:pt x="3370" y="6930"/>
                    <a:pt x="3370" y="6942"/>
                    <a:pt x="3370" y="6954"/>
                  </a:cubicBezTo>
                  <a:lnTo>
                    <a:pt x="3370" y="7228"/>
                  </a:lnTo>
                  <a:cubicBezTo>
                    <a:pt x="3370" y="7323"/>
                    <a:pt x="3442" y="7395"/>
                    <a:pt x="3537" y="7395"/>
                  </a:cubicBezTo>
                  <a:lnTo>
                    <a:pt x="3858" y="7395"/>
                  </a:lnTo>
                  <a:cubicBezTo>
                    <a:pt x="3954" y="7395"/>
                    <a:pt x="4025" y="7323"/>
                    <a:pt x="4025" y="7228"/>
                  </a:cubicBezTo>
                  <a:lnTo>
                    <a:pt x="4025" y="6954"/>
                  </a:lnTo>
                  <a:cubicBezTo>
                    <a:pt x="4025" y="6942"/>
                    <a:pt x="4025" y="6930"/>
                    <a:pt x="4025" y="6930"/>
                  </a:cubicBezTo>
                  <a:cubicBezTo>
                    <a:pt x="4239" y="6906"/>
                    <a:pt x="4442" y="6859"/>
                    <a:pt x="4632" y="6799"/>
                  </a:cubicBezTo>
                  <a:cubicBezTo>
                    <a:pt x="4632" y="6811"/>
                    <a:pt x="4644" y="6823"/>
                    <a:pt x="4644" y="6835"/>
                  </a:cubicBezTo>
                  <a:lnTo>
                    <a:pt x="4751" y="7085"/>
                  </a:lnTo>
                  <a:cubicBezTo>
                    <a:pt x="4779" y="7149"/>
                    <a:pt x="4842" y="7192"/>
                    <a:pt x="4913" y="7192"/>
                  </a:cubicBezTo>
                  <a:cubicBezTo>
                    <a:pt x="4934" y="7192"/>
                    <a:pt x="4956" y="7189"/>
                    <a:pt x="4978" y="7180"/>
                  </a:cubicBezTo>
                  <a:lnTo>
                    <a:pt x="5263" y="7061"/>
                  </a:lnTo>
                  <a:cubicBezTo>
                    <a:pt x="5347" y="7026"/>
                    <a:pt x="5394" y="6918"/>
                    <a:pt x="5359" y="6835"/>
                  </a:cubicBezTo>
                  <a:lnTo>
                    <a:pt x="5251" y="6573"/>
                  </a:lnTo>
                  <a:cubicBezTo>
                    <a:pt x="5251" y="6561"/>
                    <a:pt x="5240" y="6561"/>
                    <a:pt x="5240" y="6549"/>
                  </a:cubicBezTo>
                  <a:cubicBezTo>
                    <a:pt x="5418" y="6454"/>
                    <a:pt x="5585" y="6335"/>
                    <a:pt x="5740" y="6204"/>
                  </a:cubicBezTo>
                  <a:cubicBezTo>
                    <a:pt x="5751" y="6216"/>
                    <a:pt x="5751" y="6228"/>
                    <a:pt x="5763" y="6228"/>
                  </a:cubicBezTo>
                  <a:lnTo>
                    <a:pt x="5954" y="6430"/>
                  </a:lnTo>
                  <a:cubicBezTo>
                    <a:pt x="5990" y="6460"/>
                    <a:pt x="6034" y="6475"/>
                    <a:pt x="6079" y="6475"/>
                  </a:cubicBezTo>
                  <a:cubicBezTo>
                    <a:pt x="6124" y="6475"/>
                    <a:pt x="6168" y="6460"/>
                    <a:pt x="6204" y="6430"/>
                  </a:cubicBezTo>
                  <a:lnTo>
                    <a:pt x="6430" y="6204"/>
                  </a:lnTo>
                  <a:cubicBezTo>
                    <a:pt x="6490" y="6144"/>
                    <a:pt x="6490" y="6025"/>
                    <a:pt x="6430" y="5966"/>
                  </a:cubicBezTo>
                  <a:lnTo>
                    <a:pt x="6228" y="5763"/>
                  </a:lnTo>
                  <a:cubicBezTo>
                    <a:pt x="6216" y="5763"/>
                    <a:pt x="6204" y="5752"/>
                    <a:pt x="6192" y="5740"/>
                  </a:cubicBezTo>
                  <a:cubicBezTo>
                    <a:pt x="6323" y="5585"/>
                    <a:pt x="6430" y="5418"/>
                    <a:pt x="6525" y="5240"/>
                  </a:cubicBezTo>
                  <a:cubicBezTo>
                    <a:pt x="6537" y="5252"/>
                    <a:pt x="6549" y="5252"/>
                    <a:pt x="6573" y="5263"/>
                  </a:cubicBezTo>
                  <a:lnTo>
                    <a:pt x="6823" y="5371"/>
                  </a:lnTo>
                  <a:cubicBezTo>
                    <a:pt x="6844" y="5380"/>
                    <a:pt x="6867" y="5384"/>
                    <a:pt x="6890" y="5384"/>
                  </a:cubicBezTo>
                  <a:cubicBezTo>
                    <a:pt x="6956" y="5384"/>
                    <a:pt x="7023" y="5346"/>
                    <a:pt x="7049" y="5275"/>
                  </a:cubicBezTo>
                  <a:lnTo>
                    <a:pt x="7168" y="4990"/>
                  </a:lnTo>
                  <a:cubicBezTo>
                    <a:pt x="7204" y="4906"/>
                    <a:pt x="7168" y="4799"/>
                    <a:pt x="7073" y="4763"/>
                  </a:cubicBezTo>
                  <a:lnTo>
                    <a:pt x="6823" y="4656"/>
                  </a:lnTo>
                  <a:cubicBezTo>
                    <a:pt x="6811" y="4656"/>
                    <a:pt x="6787" y="4644"/>
                    <a:pt x="6775" y="4644"/>
                  </a:cubicBezTo>
                  <a:cubicBezTo>
                    <a:pt x="6835" y="4442"/>
                    <a:pt x="6883" y="4239"/>
                    <a:pt x="6894" y="4025"/>
                  </a:cubicBezTo>
                  <a:lnTo>
                    <a:pt x="7228" y="4025"/>
                  </a:lnTo>
                  <a:cubicBezTo>
                    <a:pt x="7323" y="4025"/>
                    <a:pt x="7395" y="3954"/>
                    <a:pt x="7395" y="3858"/>
                  </a:cubicBezTo>
                  <a:lnTo>
                    <a:pt x="7395" y="3549"/>
                  </a:lnTo>
                  <a:cubicBezTo>
                    <a:pt x="7395" y="3454"/>
                    <a:pt x="7323" y="3370"/>
                    <a:pt x="7228" y="3370"/>
                  </a:cubicBezTo>
                  <a:lnTo>
                    <a:pt x="6954" y="3370"/>
                  </a:lnTo>
                  <a:cubicBezTo>
                    <a:pt x="6930" y="3370"/>
                    <a:pt x="6918" y="3382"/>
                    <a:pt x="6894" y="3382"/>
                  </a:cubicBezTo>
                  <a:cubicBezTo>
                    <a:pt x="6883" y="3204"/>
                    <a:pt x="6847" y="3025"/>
                    <a:pt x="6799" y="2858"/>
                  </a:cubicBezTo>
                  <a:cubicBezTo>
                    <a:pt x="6823" y="2858"/>
                    <a:pt x="6835" y="2858"/>
                    <a:pt x="6847" y="2846"/>
                  </a:cubicBezTo>
                  <a:lnTo>
                    <a:pt x="7109" y="2751"/>
                  </a:lnTo>
                  <a:cubicBezTo>
                    <a:pt x="7204" y="2715"/>
                    <a:pt x="7240" y="2620"/>
                    <a:pt x="7204" y="2525"/>
                  </a:cubicBezTo>
                  <a:lnTo>
                    <a:pt x="7097" y="2239"/>
                  </a:lnTo>
                  <a:cubicBezTo>
                    <a:pt x="7068" y="2163"/>
                    <a:pt x="7002" y="2125"/>
                    <a:pt x="6927" y="2125"/>
                  </a:cubicBezTo>
                  <a:cubicBezTo>
                    <a:pt x="6909" y="2125"/>
                    <a:pt x="6890" y="2127"/>
                    <a:pt x="6871" y="2132"/>
                  </a:cubicBezTo>
                  <a:lnTo>
                    <a:pt x="6621" y="2239"/>
                  </a:lnTo>
                  <a:cubicBezTo>
                    <a:pt x="6597" y="2239"/>
                    <a:pt x="6585" y="2251"/>
                    <a:pt x="6573" y="2263"/>
                  </a:cubicBezTo>
                  <a:cubicBezTo>
                    <a:pt x="6466" y="2049"/>
                    <a:pt x="6335" y="1846"/>
                    <a:pt x="6180" y="1668"/>
                  </a:cubicBezTo>
                  <a:cubicBezTo>
                    <a:pt x="6204" y="1656"/>
                    <a:pt x="6216" y="1644"/>
                    <a:pt x="6228" y="1632"/>
                  </a:cubicBezTo>
                  <a:lnTo>
                    <a:pt x="6430" y="1442"/>
                  </a:lnTo>
                  <a:cubicBezTo>
                    <a:pt x="6490" y="1370"/>
                    <a:pt x="6490" y="1263"/>
                    <a:pt x="6430" y="1203"/>
                  </a:cubicBezTo>
                  <a:lnTo>
                    <a:pt x="6204" y="977"/>
                  </a:lnTo>
                  <a:cubicBezTo>
                    <a:pt x="6168" y="941"/>
                    <a:pt x="6124" y="924"/>
                    <a:pt x="6079" y="924"/>
                  </a:cubicBezTo>
                  <a:cubicBezTo>
                    <a:pt x="6034" y="924"/>
                    <a:pt x="5990" y="941"/>
                    <a:pt x="5954" y="977"/>
                  </a:cubicBezTo>
                  <a:lnTo>
                    <a:pt x="5763" y="1168"/>
                  </a:lnTo>
                  <a:cubicBezTo>
                    <a:pt x="5751" y="1180"/>
                    <a:pt x="5740" y="1203"/>
                    <a:pt x="5740" y="1215"/>
                  </a:cubicBezTo>
                  <a:cubicBezTo>
                    <a:pt x="5597" y="1096"/>
                    <a:pt x="5442" y="1001"/>
                    <a:pt x="5287" y="906"/>
                  </a:cubicBezTo>
                  <a:cubicBezTo>
                    <a:pt x="5299" y="894"/>
                    <a:pt x="5311" y="882"/>
                    <a:pt x="5311" y="858"/>
                  </a:cubicBezTo>
                  <a:lnTo>
                    <a:pt x="5430" y="608"/>
                  </a:lnTo>
                  <a:cubicBezTo>
                    <a:pt x="5466" y="525"/>
                    <a:pt x="5430" y="418"/>
                    <a:pt x="5335" y="382"/>
                  </a:cubicBezTo>
                  <a:lnTo>
                    <a:pt x="5049" y="251"/>
                  </a:lnTo>
                  <a:cubicBezTo>
                    <a:pt x="5030" y="243"/>
                    <a:pt x="5010" y="239"/>
                    <a:pt x="4989" y="239"/>
                  </a:cubicBezTo>
                  <a:cubicBezTo>
                    <a:pt x="4920" y="239"/>
                    <a:pt x="4850" y="282"/>
                    <a:pt x="4823" y="346"/>
                  </a:cubicBezTo>
                  <a:lnTo>
                    <a:pt x="4716" y="596"/>
                  </a:lnTo>
                  <a:cubicBezTo>
                    <a:pt x="4704" y="608"/>
                    <a:pt x="4704" y="632"/>
                    <a:pt x="4704" y="644"/>
                  </a:cubicBezTo>
                  <a:cubicBezTo>
                    <a:pt x="4478" y="572"/>
                    <a:pt x="4251" y="525"/>
                    <a:pt x="4025" y="501"/>
                  </a:cubicBezTo>
                  <a:cubicBezTo>
                    <a:pt x="4025" y="489"/>
                    <a:pt x="4025" y="465"/>
                    <a:pt x="4025" y="453"/>
                  </a:cubicBezTo>
                  <a:lnTo>
                    <a:pt x="4025" y="179"/>
                  </a:lnTo>
                  <a:cubicBezTo>
                    <a:pt x="4025" y="84"/>
                    <a:pt x="3954" y="1"/>
                    <a:pt x="3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1122711" y="3753467"/>
              <a:ext cx="122493" cy="1390028"/>
            </a:xfrm>
            <a:custGeom>
              <a:avLst/>
              <a:gdLst/>
              <a:ahLst/>
              <a:cxnLst/>
              <a:rect l="l" t="t" r="r" b="b"/>
              <a:pathLst>
                <a:path w="2835" h="32171" extrusionOk="0">
                  <a:moveTo>
                    <a:pt x="1" y="0"/>
                  </a:moveTo>
                  <a:lnTo>
                    <a:pt x="1" y="32171"/>
                  </a:lnTo>
                  <a:lnTo>
                    <a:pt x="2835" y="32171"/>
                  </a:lnTo>
                  <a:lnTo>
                    <a:pt x="283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4" y="3428325"/>
              <a:ext cx="1011199" cy="122522"/>
            </a:xfrm>
            <a:custGeom>
              <a:avLst/>
              <a:gdLst/>
              <a:ahLst/>
              <a:cxnLst/>
              <a:rect l="l" t="t" r="r" b="b"/>
              <a:pathLst>
                <a:path w="21492" h="2835" extrusionOk="0">
                  <a:moveTo>
                    <a:pt x="0" y="1"/>
                  </a:moveTo>
                  <a:lnTo>
                    <a:pt x="0" y="2834"/>
                  </a:lnTo>
                  <a:lnTo>
                    <a:pt x="21491" y="2834"/>
                  </a:lnTo>
                  <a:lnTo>
                    <a:pt x="21491"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877336" y="3420121"/>
              <a:ext cx="377115" cy="498528"/>
            </a:xfrm>
            <a:custGeom>
              <a:avLst/>
              <a:gdLst/>
              <a:ahLst/>
              <a:cxnLst/>
              <a:rect l="l" t="t" r="r" b="b"/>
              <a:pathLst>
                <a:path w="8728" h="11538" extrusionOk="0">
                  <a:moveTo>
                    <a:pt x="1" y="0"/>
                  </a:moveTo>
                  <a:lnTo>
                    <a:pt x="1" y="3274"/>
                  </a:lnTo>
                  <a:lnTo>
                    <a:pt x="1275" y="3274"/>
                  </a:lnTo>
                  <a:cubicBezTo>
                    <a:pt x="5215" y="3274"/>
                    <a:pt x="5454" y="5001"/>
                    <a:pt x="5454" y="8954"/>
                  </a:cubicBezTo>
                  <a:lnTo>
                    <a:pt x="5454" y="11537"/>
                  </a:lnTo>
                  <a:lnTo>
                    <a:pt x="8728" y="11537"/>
                  </a:lnTo>
                  <a:lnTo>
                    <a:pt x="8728" y="8954"/>
                  </a:lnTo>
                  <a:cubicBezTo>
                    <a:pt x="8728" y="3191"/>
                    <a:pt x="7025" y="0"/>
                    <a:pt x="12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843375" y="3360408"/>
              <a:ext cx="71033" cy="265510"/>
            </a:xfrm>
            <a:custGeom>
              <a:avLst/>
              <a:gdLst/>
              <a:ahLst/>
              <a:cxnLst/>
              <a:rect l="l" t="t" r="r" b="b"/>
              <a:pathLst>
                <a:path w="1644" h="6145" extrusionOk="0">
                  <a:moveTo>
                    <a:pt x="822" y="1"/>
                  </a:moveTo>
                  <a:cubicBezTo>
                    <a:pt x="358" y="1"/>
                    <a:pt x="1" y="370"/>
                    <a:pt x="1" y="822"/>
                  </a:cubicBezTo>
                  <a:lnTo>
                    <a:pt x="1" y="5335"/>
                  </a:lnTo>
                  <a:cubicBezTo>
                    <a:pt x="1" y="5787"/>
                    <a:pt x="358" y="6145"/>
                    <a:pt x="822" y="6145"/>
                  </a:cubicBezTo>
                  <a:cubicBezTo>
                    <a:pt x="1275" y="6145"/>
                    <a:pt x="1644" y="5787"/>
                    <a:pt x="1644" y="5335"/>
                  </a:cubicBezTo>
                  <a:lnTo>
                    <a:pt x="1644" y="822"/>
                  </a:lnTo>
                  <a:cubicBezTo>
                    <a:pt x="1644" y="370"/>
                    <a:pt x="1275" y="1"/>
                    <a:pt x="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1054832" y="3883089"/>
              <a:ext cx="265467" cy="71033"/>
            </a:xfrm>
            <a:custGeom>
              <a:avLst/>
              <a:gdLst/>
              <a:ahLst/>
              <a:cxnLst/>
              <a:rect l="l" t="t" r="r" b="b"/>
              <a:pathLst>
                <a:path w="6144" h="1644" extrusionOk="0">
                  <a:moveTo>
                    <a:pt x="822" y="1"/>
                  </a:moveTo>
                  <a:cubicBezTo>
                    <a:pt x="369" y="1"/>
                    <a:pt x="0" y="370"/>
                    <a:pt x="0" y="822"/>
                  </a:cubicBezTo>
                  <a:cubicBezTo>
                    <a:pt x="0" y="1275"/>
                    <a:pt x="369" y="1644"/>
                    <a:pt x="822" y="1644"/>
                  </a:cubicBezTo>
                  <a:lnTo>
                    <a:pt x="5322" y="1644"/>
                  </a:lnTo>
                  <a:cubicBezTo>
                    <a:pt x="5787" y="1644"/>
                    <a:pt x="6144" y="1275"/>
                    <a:pt x="6144" y="822"/>
                  </a:cubicBezTo>
                  <a:cubicBezTo>
                    <a:pt x="6144" y="370"/>
                    <a:pt x="5787" y="1"/>
                    <a:pt x="5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9350" y="537550"/>
            <a:ext cx="7725300" cy="4710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ctr">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09350" y="1152475"/>
            <a:ext cx="7725300" cy="34536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1pPr>
            <a:lvl2pPr marL="914400" lvl="1" indent="-33020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2pPr>
            <a:lvl3pPr marL="1371600" lvl="2" indent="-33020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3pPr>
            <a:lvl4pPr marL="1828800" lvl="3" indent="-33020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4pPr>
            <a:lvl5pPr marL="2286000" lvl="4" indent="-33020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5pPr>
            <a:lvl6pPr marL="2743200" lvl="5" indent="-33020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6pPr>
            <a:lvl7pPr marL="3200400" lvl="6" indent="-33020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7pPr>
            <a:lvl8pPr marL="3657600" lvl="7" indent="-33020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8pPr>
            <a:lvl9pPr marL="4114800" lvl="8" indent="-33020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5" r:id="rId4"/>
    <p:sldLayoutId id="2147483656" r:id="rId5"/>
    <p:sldLayoutId id="2147483658" r:id="rId6"/>
    <p:sldLayoutId id="2147483659" r:id="rId7"/>
    <p:sldLayoutId id="2147483660" r:id="rId8"/>
    <p:sldLayoutId id="2147483661" r:id="rId9"/>
    <p:sldLayoutId id="2147483665"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447">
          <p15:clr>
            <a:srgbClr val="EA4335"/>
          </p15:clr>
        </p15:guide>
        <p15:guide id="4" orient="horz" pos="339">
          <p15:clr>
            <a:srgbClr val="EA4335"/>
          </p15:clr>
        </p15:guide>
        <p15:guide id="5" orient="horz" pos="2901">
          <p15:clr>
            <a:srgbClr val="EA4335"/>
          </p15:clr>
        </p15:guide>
        <p15:guide id="6" pos="5313">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1347614"/>
            <a:ext cx="5197655" cy="2104684"/>
          </a:xfrm>
        </p:spPr>
        <p:txBody>
          <a:bodyPr/>
          <a:lstStyle/>
          <a:p>
            <a:pPr algn="r"/>
            <a:r>
              <a:rPr lang="en-US" sz="6000" dirty="0"/>
              <a:t>HAK DAN KEWAJIBAN NEGARA TERHADAP WARGA NEGARA</a:t>
            </a:r>
          </a:p>
        </p:txBody>
      </p:sp>
    </p:spTree>
    <p:extLst>
      <p:ext uri="{BB962C8B-B14F-4D97-AF65-F5344CB8AC3E}">
        <p14:creationId xmlns:p14="http://schemas.microsoft.com/office/powerpoint/2010/main" val="42940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34"/>
          <p:cNvSpPr txBox="1">
            <a:spLocks noGrp="1"/>
          </p:cNvSpPr>
          <p:nvPr>
            <p:ph type="ctrTitle"/>
          </p:nvPr>
        </p:nvSpPr>
        <p:spPr>
          <a:xfrm>
            <a:off x="323528" y="-50017"/>
            <a:ext cx="4896544" cy="161365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t>2. kewajiban negara</a:t>
            </a:r>
            <a:br>
              <a:rPr lang="en" sz="2400" dirty="0"/>
            </a:br>
            <a:r>
              <a:rPr lang="en" sz="2400" dirty="0"/>
              <a:t> TERHADAP warga NEGARA menurut uud 1945</a:t>
            </a:r>
            <a:endParaRPr sz="2400" dirty="0"/>
          </a:p>
        </p:txBody>
      </p:sp>
      <p:sp>
        <p:nvSpPr>
          <p:cNvPr id="833" name="Google Shape;833;p34"/>
          <p:cNvSpPr txBox="1">
            <a:spLocks noGrp="1"/>
          </p:cNvSpPr>
          <p:nvPr>
            <p:ph type="subTitle" idx="1"/>
          </p:nvPr>
        </p:nvSpPr>
        <p:spPr>
          <a:xfrm>
            <a:off x="107504" y="1203598"/>
            <a:ext cx="8712968" cy="3960440"/>
          </a:xfrm>
          <a:prstGeom prst="rect">
            <a:avLst/>
          </a:prstGeom>
        </p:spPr>
        <p:txBody>
          <a:bodyPr spcFirstLastPara="1" wrap="square" lIns="91425" tIns="91425" rIns="91425" bIns="91425" anchor="ctr" anchorCtr="0">
            <a:noAutofit/>
          </a:bodyPr>
          <a:lstStyle/>
          <a:p>
            <a:pPr lvl="0"/>
            <a:endParaRPr lang="en-US" dirty="0">
              <a:latin typeface="Agency FB" pitchFamily="34" charset="0"/>
            </a:endParaRPr>
          </a:p>
          <a:p>
            <a:pPr lvl="0"/>
            <a:r>
              <a:rPr lang="en-US" b="1" dirty="0" err="1">
                <a:latin typeface="Agency FB" pitchFamily="34" charset="0"/>
              </a:rPr>
              <a:t>Pembukaan</a:t>
            </a:r>
            <a:r>
              <a:rPr lang="en-US" b="1" dirty="0">
                <a:latin typeface="Agency FB" pitchFamily="34" charset="0"/>
              </a:rPr>
              <a:t> UUD 1945 </a:t>
            </a:r>
            <a:r>
              <a:rPr lang="en-US" b="1" dirty="0" err="1">
                <a:latin typeface="Agency FB" pitchFamily="34" charset="0"/>
              </a:rPr>
              <a:t>Alenia</a:t>
            </a:r>
            <a:r>
              <a:rPr lang="en-US" b="1" dirty="0">
                <a:latin typeface="Agency FB" pitchFamily="34" charset="0"/>
              </a:rPr>
              <a:t> ke-4</a:t>
            </a:r>
          </a:p>
          <a:p>
            <a:pPr lvl="0"/>
            <a:r>
              <a:rPr lang="en-US" dirty="0">
                <a:latin typeface="Agency FB" pitchFamily="34" charset="0"/>
              </a:rPr>
              <a:t>- </a:t>
            </a:r>
            <a:r>
              <a:rPr lang="en-US" dirty="0" err="1">
                <a:latin typeface="Agency FB" pitchFamily="34" charset="0"/>
              </a:rPr>
              <a:t>Melindungi</a:t>
            </a:r>
            <a:r>
              <a:rPr lang="en-US" dirty="0">
                <a:latin typeface="Agency FB" pitchFamily="34" charset="0"/>
              </a:rPr>
              <a:t> </a:t>
            </a:r>
            <a:r>
              <a:rPr lang="en-US" dirty="0" err="1">
                <a:latin typeface="Agency FB" pitchFamily="34" charset="0"/>
              </a:rPr>
              <a:t>segenap</a:t>
            </a:r>
            <a:r>
              <a:rPr lang="en-US" dirty="0">
                <a:latin typeface="Agency FB" pitchFamily="34" charset="0"/>
              </a:rPr>
              <a:t> </a:t>
            </a:r>
            <a:r>
              <a:rPr lang="en-US" dirty="0" err="1">
                <a:latin typeface="Agency FB" pitchFamily="34" charset="0"/>
              </a:rPr>
              <a:t>bangsa</a:t>
            </a:r>
            <a:r>
              <a:rPr lang="en-US" dirty="0">
                <a:latin typeface="Agency FB" pitchFamily="34" charset="0"/>
              </a:rPr>
              <a:t> Indonesia </a:t>
            </a:r>
            <a:r>
              <a:rPr lang="en-US" dirty="0" err="1">
                <a:latin typeface="Agency FB" pitchFamily="34" charset="0"/>
              </a:rPr>
              <a:t>dan</a:t>
            </a:r>
            <a:r>
              <a:rPr lang="en-US" dirty="0">
                <a:latin typeface="Agency FB" pitchFamily="34" charset="0"/>
              </a:rPr>
              <a:t> </a:t>
            </a:r>
            <a:r>
              <a:rPr lang="en-US" dirty="0" err="1">
                <a:latin typeface="Agency FB" pitchFamily="34" charset="0"/>
              </a:rPr>
              <a:t>seluruh</a:t>
            </a:r>
            <a:r>
              <a:rPr lang="en-US" dirty="0">
                <a:latin typeface="Agency FB" pitchFamily="34" charset="0"/>
              </a:rPr>
              <a:t> </a:t>
            </a:r>
            <a:r>
              <a:rPr lang="en-US" dirty="0" err="1">
                <a:latin typeface="Agency FB" pitchFamily="34" charset="0"/>
              </a:rPr>
              <a:t>tumpah</a:t>
            </a:r>
            <a:r>
              <a:rPr lang="en-US" dirty="0">
                <a:latin typeface="Agency FB" pitchFamily="34" charset="0"/>
              </a:rPr>
              <a:t> </a:t>
            </a:r>
            <a:r>
              <a:rPr lang="en-US" dirty="0" err="1">
                <a:latin typeface="Agency FB" pitchFamily="34" charset="0"/>
              </a:rPr>
              <a:t>darah</a:t>
            </a:r>
            <a:r>
              <a:rPr lang="en-US" dirty="0">
                <a:latin typeface="Agency FB" pitchFamily="34" charset="0"/>
              </a:rPr>
              <a:t> Indonesia</a:t>
            </a:r>
          </a:p>
          <a:p>
            <a:pPr lvl="0"/>
            <a:r>
              <a:rPr lang="en-US" dirty="0">
                <a:latin typeface="Agency FB" pitchFamily="34" charset="0"/>
              </a:rPr>
              <a:t>- </a:t>
            </a:r>
            <a:r>
              <a:rPr lang="en-US" dirty="0" err="1">
                <a:latin typeface="Agency FB" pitchFamily="34" charset="0"/>
              </a:rPr>
              <a:t>Memajukan</a:t>
            </a:r>
            <a:r>
              <a:rPr lang="en-US" dirty="0">
                <a:latin typeface="Agency FB" pitchFamily="34" charset="0"/>
              </a:rPr>
              <a:t> </a:t>
            </a:r>
            <a:r>
              <a:rPr lang="en-US" dirty="0" err="1">
                <a:latin typeface="Agency FB" pitchFamily="34" charset="0"/>
              </a:rPr>
              <a:t>kesejahteran</a:t>
            </a:r>
            <a:r>
              <a:rPr lang="en-US" dirty="0">
                <a:latin typeface="Agency FB" pitchFamily="34" charset="0"/>
              </a:rPr>
              <a:t> </a:t>
            </a:r>
            <a:r>
              <a:rPr lang="en-US" dirty="0" err="1">
                <a:latin typeface="Agency FB" pitchFamily="34" charset="0"/>
              </a:rPr>
              <a:t>umum</a:t>
            </a:r>
            <a:r>
              <a:rPr lang="en-US" dirty="0">
                <a:latin typeface="Agency FB" pitchFamily="34" charset="0"/>
              </a:rPr>
              <a:t> </a:t>
            </a:r>
          </a:p>
          <a:p>
            <a:pPr marL="127000" lvl="0" indent="0"/>
            <a:r>
              <a:rPr lang="en-US" dirty="0">
                <a:latin typeface="Agency FB" pitchFamily="34" charset="0"/>
              </a:rPr>
              <a:t>- </a:t>
            </a:r>
            <a:r>
              <a:rPr lang="en-US" dirty="0" err="1">
                <a:latin typeface="Agency FB" pitchFamily="34" charset="0"/>
              </a:rPr>
              <a:t>Mencerdaskan</a:t>
            </a:r>
            <a:r>
              <a:rPr lang="en-US" dirty="0">
                <a:latin typeface="Agency FB" pitchFamily="34" charset="0"/>
              </a:rPr>
              <a:t> </a:t>
            </a:r>
            <a:r>
              <a:rPr lang="en-US" dirty="0" err="1">
                <a:latin typeface="Agency FB" pitchFamily="34" charset="0"/>
              </a:rPr>
              <a:t>kehidupan</a:t>
            </a:r>
            <a:r>
              <a:rPr lang="en-US" dirty="0">
                <a:latin typeface="Agency FB" pitchFamily="34" charset="0"/>
              </a:rPr>
              <a:t> </a:t>
            </a:r>
            <a:r>
              <a:rPr lang="en-US" dirty="0" err="1">
                <a:latin typeface="Agency FB" pitchFamily="34" charset="0"/>
              </a:rPr>
              <a:t>bangsa</a:t>
            </a:r>
            <a:endParaRPr lang="en-US" dirty="0">
              <a:latin typeface="Agency FB" pitchFamily="34" charset="0"/>
            </a:endParaRPr>
          </a:p>
          <a:p>
            <a:pPr marL="127000" lvl="0" indent="0"/>
            <a:endParaRPr lang="en-US" dirty="0">
              <a:latin typeface="Agency FB" pitchFamily="34" charset="0"/>
            </a:endParaRPr>
          </a:p>
          <a:p>
            <a:pPr lvl="0"/>
            <a:r>
              <a:rPr lang="en-US" b="1" dirty="0" err="1">
                <a:latin typeface="Agency FB" pitchFamily="34" charset="0"/>
              </a:rPr>
              <a:t>Pasal</a:t>
            </a:r>
            <a:r>
              <a:rPr lang="en-US" b="1" dirty="0">
                <a:latin typeface="Agency FB" pitchFamily="34" charset="0"/>
              </a:rPr>
              <a:t> 28 I </a:t>
            </a:r>
            <a:r>
              <a:rPr lang="en-US" b="1" dirty="0" err="1">
                <a:latin typeface="Agency FB" pitchFamily="34" charset="0"/>
              </a:rPr>
              <a:t>ayat</a:t>
            </a:r>
            <a:r>
              <a:rPr lang="en-US" b="1" dirty="0">
                <a:latin typeface="Agency FB" pitchFamily="34" charset="0"/>
              </a:rPr>
              <a:t> 4</a:t>
            </a:r>
          </a:p>
          <a:p>
            <a:r>
              <a:rPr lang="en-US" dirty="0" err="1">
                <a:latin typeface="Agency FB" pitchFamily="34" charset="0"/>
              </a:rPr>
              <a:t>Perlindungan</a:t>
            </a:r>
            <a:r>
              <a:rPr lang="en-US" dirty="0">
                <a:latin typeface="Agency FB" pitchFamily="34" charset="0"/>
              </a:rPr>
              <a:t>, </a:t>
            </a:r>
            <a:r>
              <a:rPr lang="en-US" dirty="0" err="1">
                <a:latin typeface="Agency FB" pitchFamily="34" charset="0"/>
              </a:rPr>
              <a:t>pemajuan</a:t>
            </a:r>
            <a:r>
              <a:rPr lang="en-US" dirty="0">
                <a:latin typeface="Agency FB" pitchFamily="34" charset="0"/>
              </a:rPr>
              <a:t>, </a:t>
            </a:r>
            <a:r>
              <a:rPr lang="en-US" dirty="0" err="1">
                <a:latin typeface="Agency FB" pitchFamily="34" charset="0"/>
              </a:rPr>
              <a:t>penegakan</a:t>
            </a:r>
            <a:r>
              <a:rPr lang="en-US" dirty="0">
                <a:latin typeface="Agency FB" pitchFamily="34" charset="0"/>
              </a:rPr>
              <a:t> </a:t>
            </a:r>
            <a:r>
              <a:rPr lang="en-US" dirty="0" err="1">
                <a:latin typeface="Agency FB" pitchFamily="34" charset="0"/>
              </a:rPr>
              <a:t>dan</a:t>
            </a:r>
            <a:r>
              <a:rPr lang="en-US" dirty="0">
                <a:latin typeface="Agency FB" pitchFamily="34" charset="0"/>
              </a:rPr>
              <a:t> </a:t>
            </a:r>
            <a:r>
              <a:rPr lang="en-US" dirty="0" err="1">
                <a:latin typeface="Agency FB" pitchFamily="34" charset="0"/>
              </a:rPr>
              <a:t>pemenuhan</a:t>
            </a:r>
            <a:r>
              <a:rPr lang="en-US" dirty="0">
                <a:latin typeface="Agency FB" pitchFamily="34" charset="0"/>
              </a:rPr>
              <a:t> </a:t>
            </a:r>
            <a:r>
              <a:rPr lang="en-US" dirty="0" err="1">
                <a:latin typeface="Agency FB" pitchFamily="34" charset="0"/>
              </a:rPr>
              <a:t>hak</a:t>
            </a:r>
            <a:r>
              <a:rPr lang="en-US" dirty="0">
                <a:latin typeface="Agency FB" pitchFamily="34" charset="0"/>
              </a:rPr>
              <a:t> </a:t>
            </a:r>
            <a:r>
              <a:rPr lang="en-US" dirty="0" err="1">
                <a:latin typeface="Agency FB" pitchFamily="34" charset="0"/>
              </a:rPr>
              <a:t>asasi</a:t>
            </a:r>
            <a:r>
              <a:rPr lang="en-US" dirty="0">
                <a:latin typeface="Agency FB" pitchFamily="34" charset="0"/>
              </a:rPr>
              <a:t> </a:t>
            </a:r>
            <a:r>
              <a:rPr lang="en-US" dirty="0" err="1">
                <a:latin typeface="Agency FB" pitchFamily="34" charset="0"/>
              </a:rPr>
              <a:t>manusia</a:t>
            </a:r>
            <a:r>
              <a:rPr lang="en-US" dirty="0">
                <a:latin typeface="Agency FB" pitchFamily="34" charset="0"/>
              </a:rPr>
              <a:t> </a:t>
            </a:r>
            <a:r>
              <a:rPr lang="en-US" dirty="0" err="1">
                <a:latin typeface="Agency FB" pitchFamily="34" charset="0"/>
              </a:rPr>
              <a:t>adalah</a:t>
            </a:r>
            <a:r>
              <a:rPr lang="en-US" dirty="0">
                <a:latin typeface="Agency FB" pitchFamily="34" charset="0"/>
              </a:rPr>
              <a:t> </a:t>
            </a:r>
          </a:p>
          <a:p>
            <a:r>
              <a:rPr lang="en-US" dirty="0" err="1">
                <a:latin typeface="Agency FB" pitchFamily="34" charset="0"/>
              </a:rPr>
              <a:t>tanggung</a:t>
            </a:r>
            <a:r>
              <a:rPr lang="en-US" dirty="0">
                <a:latin typeface="Agency FB" pitchFamily="34" charset="0"/>
              </a:rPr>
              <a:t> </a:t>
            </a:r>
            <a:r>
              <a:rPr lang="en-US" dirty="0" err="1">
                <a:latin typeface="Agency FB" pitchFamily="34" charset="0"/>
              </a:rPr>
              <a:t>jawab</a:t>
            </a:r>
            <a:r>
              <a:rPr lang="en-US" dirty="0">
                <a:latin typeface="Agency FB" pitchFamily="34" charset="0"/>
              </a:rPr>
              <a:t> Negara </a:t>
            </a:r>
            <a:r>
              <a:rPr lang="en-US" dirty="0" err="1">
                <a:latin typeface="Agency FB" pitchFamily="34" charset="0"/>
              </a:rPr>
              <a:t>terutama</a:t>
            </a:r>
            <a:r>
              <a:rPr lang="en-US" dirty="0">
                <a:latin typeface="Agency FB" pitchFamily="34" charset="0"/>
              </a:rPr>
              <a:t> </a:t>
            </a:r>
            <a:r>
              <a:rPr lang="en-US" dirty="0" err="1">
                <a:latin typeface="Agency FB" pitchFamily="34" charset="0"/>
              </a:rPr>
              <a:t>pemerintahan</a:t>
            </a:r>
            <a:endParaRPr lang="en-US" dirty="0">
              <a:latin typeface="Agency FB" pitchFamily="34" charset="0"/>
            </a:endParaRPr>
          </a:p>
          <a:p>
            <a:endParaRPr lang="en-US" dirty="0">
              <a:latin typeface="Agency FB" pitchFamily="34" charset="0"/>
            </a:endParaRPr>
          </a:p>
          <a:p>
            <a:pPr lvl="0"/>
            <a:r>
              <a:rPr lang="en-US" dirty="0"/>
              <a:t>.</a:t>
            </a:r>
          </a:p>
          <a:p>
            <a:endParaRPr lang="en-US" dirty="0">
              <a:latin typeface="Agency FB" pitchFamily="34" charset="0"/>
            </a:endParaRPr>
          </a:p>
          <a:p>
            <a:endParaRPr lang="en-US" dirty="0">
              <a:latin typeface="Agency FB" pitchFamily="34" charset="0"/>
            </a:endParaRPr>
          </a:p>
          <a:p>
            <a:endParaRPr lang="en-US" dirty="0">
              <a:latin typeface="Agency FB" pitchFamily="34" charset="0"/>
            </a:endParaRPr>
          </a:p>
        </p:txBody>
      </p:sp>
    </p:spTree>
    <p:extLst>
      <p:ext uri="{BB962C8B-B14F-4D97-AF65-F5344CB8AC3E}">
        <p14:creationId xmlns:p14="http://schemas.microsoft.com/office/powerpoint/2010/main" val="1877955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3" name="Google Shape;833;p34"/>
          <p:cNvSpPr txBox="1">
            <a:spLocks noGrp="1"/>
          </p:cNvSpPr>
          <p:nvPr>
            <p:ph type="subTitle" idx="1"/>
          </p:nvPr>
        </p:nvSpPr>
        <p:spPr>
          <a:xfrm>
            <a:off x="107504" y="1203598"/>
            <a:ext cx="8712968" cy="3960440"/>
          </a:xfrm>
          <a:prstGeom prst="rect">
            <a:avLst/>
          </a:prstGeom>
        </p:spPr>
        <p:txBody>
          <a:bodyPr spcFirstLastPara="1" wrap="square" lIns="91425" tIns="91425" rIns="91425" bIns="91425" anchor="ctr" anchorCtr="0">
            <a:noAutofit/>
          </a:bodyPr>
          <a:lstStyle/>
          <a:p>
            <a:pPr lvl="0"/>
            <a:r>
              <a:rPr lang="en-US" b="1" dirty="0" err="1">
                <a:latin typeface="Agency FB" pitchFamily="34" charset="0"/>
              </a:rPr>
              <a:t>Pasal</a:t>
            </a:r>
            <a:r>
              <a:rPr lang="en-US" b="1" dirty="0">
                <a:latin typeface="Agency FB" pitchFamily="34" charset="0"/>
              </a:rPr>
              <a:t> 29 </a:t>
            </a:r>
            <a:r>
              <a:rPr lang="en-US" b="1" dirty="0" err="1">
                <a:latin typeface="Agency FB" pitchFamily="34" charset="0"/>
              </a:rPr>
              <a:t>ayat</a:t>
            </a:r>
            <a:r>
              <a:rPr lang="en-US" b="1" dirty="0">
                <a:latin typeface="Agency FB" pitchFamily="34" charset="0"/>
              </a:rPr>
              <a:t> 2</a:t>
            </a:r>
          </a:p>
          <a:p>
            <a:r>
              <a:rPr lang="en-US" dirty="0">
                <a:latin typeface="Agency FB" pitchFamily="34" charset="0"/>
              </a:rPr>
              <a:t>Negara </a:t>
            </a:r>
            <a:r>
              <a:rPr lang="en-US" dirty="0" err="1">
                <a:latin typeface="Agency FB" pitchFamily="34" charset="0"/>
              </a:rPr>
              <a:t>menjamin</a:t>
            </a:r>
            <a:r>
              <a:rPr lang="en-US" dirty="0">
                <a:latin typeface="Agency FB" pitchFamily="34" charset="0"/>
              </a:rPr>
              <a:t> </a:t>
            </a:r>
            <a:r>
              <a:rPr lang="en-US" dirty="0" err="1">
                <a:latin typeface="Agency FB" pitchFamily="34" charset="0"/>
              </a:rPr>
              <a:t>kemerdekaan</a:t>
            </a:r>
            <a:r>
              <a:rPr lang="en-US" dirty="0">
                <a:latin typeface="Agency FB" pitchFamily="34" charset="0"/>
              </a:rPr>
              <a:t> </a:t>
            </a:r>
            <a:r>
              <a:rPr lang="en-US" dirty="0" err="1">
                <a:latin typeface="Agency FB" pitchFamily="34" charset="0"/>
              </a:rPr>
              <a:t>tiap-tiap</a:t>
            </a:r>
            <a:r>
              <a:rPr lang="en-US" dirty="0">
                <a:latin typeface="Agency FB" pitchFamily="34" charset="0"/>
              </a:rPr>
              <a:t> </a:t>
            </a:r>
            <a:r>
              <a:rPr lang="en-US" dirty="0" err="1">
                <a:latin typeface="Agency FB" pitchFamily="34" charset="0"/>
              </a:rPr>
              <a:t>penduduk</a:t>
            </a:r>
            <a:r>
              <a:rPr lang="en-US" dirty="0">
                <a:latin typeface="Agency FB" pitchFamily="34" charset="0"/>
              </a:rPr>
              <a:t> </a:t>
            </a:r>
            <a:r>
              <a:rPr lang="en-US" dirty="0" err="1">
                <a:latin typeface="Agency FB" pitchFamily="34" charset="0"/>
              </a:rPr>
              <a:t>untuk</a:t>
            </a:r>
            <a:r>
              <a:rPr lang="en-US" dirty="0">
                <a:latin typeface="Agency FB" pitchFamily="34" charset="0"/>
              </a:rPr>
              <a:t> </a:t>
            </a:r>
            <a:r>
              <a:rPr lang="en-US" dirty="0" err="1">
                <a:latin typeface="Agency FB" pitchFamily="34" charset="0"/>
              </a:rPr>
              <a:t>memeluk</a:t>
            </a:r>
            <a:r>
              <a:rPr lang="en-US" dirty="0">
                <a:latin typeface="Agency FB" pitchFamily="34" charset="0"/>
              </a:rPr>
              <a:t> </a:t>
            </a:r>
            <a:r>
              <a:rPr lang="en-US" dirty="0" err="1">
                <a:latin typeface="Agency FB" pitchFamily="34" charset="0"/>
              </a:rPr>
              <a:t>agamanya</a:t>
            </a:r>
            <a:r>
              <a:rPr lang="en-US" dirty="0">
                <a:latin typeface="Agency FB" pitchFamily="34" charset="0"/>
              </a:rPr>
              <a:t> </a:t>
            </a:r>
            <a:r>
              <a:rPr lang="en-US" dirty="0" err="1">
                <a:latin typeface="Agency FB" pitchFamily="34" charset="0"/>
              </a:rPr>
              <a:t>masing-masing</a:t>
            </a:r>
            <a:endParaRPr lang="en-US" dirty="0">
              <a:latin typeface="Agency FB" pitchFamily="34" charset="0"/>
            </a:endParaRPr>
          </a:p>
          <a:p>
            <a:r>
              <a:rPr lang="en-US" dirty="0" err="1">
                <a:latin typeface="Agency FB" pitchFamily="34" charset="0"/>
              </a:rPr>
              <a:t>dan</a:t>
            </a:r>
            <a:r>
              <a:rPr lang="en-US" dirty="0">
                <a:latin typeface="Agency FB" pitchFamily="34" charset="0"/>
              </a:rPr>
              <a:t> </a:t>
            </a:r>
            <a:r>
              <a:rPr lang="en-US" dirty="0" err="1">
                <a:latin typeface="Agency FB" pitchFamily="34" charset="0"/>
              </a:rPr>
              <a:t>beribadat</a:t>
            </a:r>
            <a:r>
              <a:rPr lang="en-US" dirty="0">
                <a:latin typeface="Agency FB" pitchFamily="34" charset="0"/>
              </a:rPr>
              <a:t> </a:t>
            </a:r>
            <a:r>
              <a:rPr lang="en-US" dirty="0" err="1">
                <a:latin typeface="Agency FB" pitchFamily="34" charset="0"/>
              </a:rPr>
              <a:t>menurut</a:t>
            </a:r>
            <a:r>
              <a:rPr lang="en-US" dirty="0">
                <a:latin typeface="Agency FB" pitchFamily="34" charset="0"/>
              </a:rPr>
              <a:t> </a:t>
            </a:r>
            <a:r>
              <a:rPr lang="en-US" dirty="0" err="1">
                <a:latin typeface="Agency FB" pitchFamily="34" charset="0"/>
              </a:rPr>
              <a:t>agamanya</a:t>
            </a:r>
            <a:r>
              <a:rPr lang="en-US" dirty="0">
                <a:latin typeface="Agency FB" pitchFamily="34" charset="0"/>
              </a:rPr>
              <a:t> </a:t>
            </a:r>
            <a:r>
              <a:rPr lang="en-US" dirty="0" err="1">
                <a:latin typeface="Agency FB" pitchFamily="34" charset="0"/>
              </a:rPr>
              <a:t>dan</a:t>
            </a:r>
            <a:r>
              <a:rPr lang="en-US" dirty="0">
                <a:latin typeface="Agency FB" pitchFamily="34" charset="0"/>
              </a:rPr>
              <a:t> </a:t>
            </a:r>
            <a:r>
              <a:rPr lang="en-US" dirty="0" err="1">
                <a:latin typeface="Agency FB" pitchFamily="34" charset="0"/>
              </a:rPr>
              <a:t>kepercayaannya</a:t>
            </a:r>
            <a:r>
              <a:rPr lang="en-US" dirty="0">
                <a:latin typeface="Agency FB" pitchFamily="34" charset="0"/>
              </a:rPr>
              <a:t> </a:t>
            </a:r>
            <a:r>
              <a:rPr lang="en-US" dirty="0" err="1">
                <a:latin typeface="Agency FB" pitchFamily="34" charset="0"/>
              </a:rPr>
              <a:t>itu</a:t>
            </a:r>
            <a:r>
              <a:rPr lang="en-US" dirty="0"/>
              <a:t>.</a:t>
            </a:r>
          </a:p>
          <a:p>
            <a:endParaRPr lang="en-US" dirty="0"/>
          </a:p>
          <a:p>
            <a:pPr lvl="0"/>
            <a:r>
              <a:rPr lang="en-US" b="1" dirty="0" err="1">
                <a:latin typeface="Agency FB" pitchFamily="34" charset="0"/>
              </a:rPr>
              <a:t>Pasal</a:t>
            </a:r>
            <a:r>
              <a:rPr lang="en-US" b="1" dirty="0">
                <a:latin typeface="Agency FB" pitchFamily="34" charset="0"/>
              </a:rPr>
              <a:t> 31 </a:t>
            </a:r>
            <a:r>
              <a:rPr lang="en-US" b="1" dirty="0" err="1">
                <a:latin typeface="Agency FB" pitchFamily="34" charset="0"/>
              </a:rPr>
              <a:t>ayat</a:t>
            </a:r>
            <a:r>
              <a:rPr lang="en-US" b="1" dirty="0">
                <a:latin typeface="Agency FB" pitchFamily="34" charset="0"/>
              </a:rPr>
              <a:t> 2, 3, 4, dan 5</a:t>
            </a:r>
          </a:p>
          <a:p>
            <a:pPr lvl="0">
              <a:buFont typeface="Agency FB" panose="020B0503020202020204" pitchFamily="34" charset="0"/>
              <a:buChar char="‐"/>
            </a:pPr>
            <a:r>
              <a:rPr lang="en-US" dirty="0" err="1">
                <a:latin typeface="Agency FB" panose="020B0503020202020204" pitchFamily="34" charset="0"/>
              </a:rPr>
              <a:t>Setiap</a:t>
            </a:r>
            <a:r>
              <a:rPr lang="en-US" dirty="0">
                <a:latin typeface="Agency FB" panose="020B0503020202020204" pitchFamily="34" charset="0"/>
              </a:rPr>
              <a:t> </a:t>
            </a:r>
            <a:r>
              <a:rPr lang="en-US" dirty="0" err="1">
                <a:latin typeface="Agency FB" panose="020B0503020202020204" pitchFamily="34" charset="0"/>
              </a:rPr>
              <a:t>warga</a:t>
            </a:r>
            <a:r>
              <a:rPr lang="en-US" dirty="0">
                <a:latin typeface="Agency FB" panose="020B0503020202020204" pitchFamily="34" charset="0"/>
              </a:rPr>
              <a:t> negara </a:t>
            </a:r>
            <a:r>
              <a:rPr lang="en-US" dirty="0" err="1">
                <a:latin typeface="Agency FB" panose="020B0503020202020204" pitchFamily="34" charset="0"/>
              </a:rPr>
              <a:t>wajib</a:t>
            </a:r>
            <a:r>
              <a:rPr lang="en-US" dirty="0">
                <a:latin typeface="Agency FB" panose="020B0503020202020204" pitchFamily="34" charset="0"/>
              </a:rPr>
              <a:t> </a:t>
            </a:r>
            <a:r>
              <a:rPr lang="en-US" dirty="0" err="1">
                <a:latin typeface="Agency FB" panose="020B0503020202020204" pitchFamily="34" charset="0"/>
              </a:rPr>
              <a:t>mengikuti</a:t>
            </a:r>
            <a:r>
              <a:rPr lang="en-US" dirty="0">
                <a:latin typeface="Agency FB" panose="020B0503020202020204" pitchFamily="34" charset="0"/>
              </a:rPr>
              <a:t> </a:t>
            </a:r>
            <a:r>
              <a:rPr lang="en-US" dirty="0" err="1">
                <a:latin typeface="Agency FB" panose="020B0503020202020204" pitchFamily="34" charset="0"/>
              </a:rPr>
              <a:t>pendidikan</a:t>
            </a:r>
            <a:r>
              <a:rPr lang="en-US" dirty="0">
                <a:latin typeface="Agency FB" panose="020B0503020202020204" pitchFamily="34" charset="0"/>
              </a:rPr>
              <a:t> </a:t>
            </a:r>
            <a:r>
              <a:rPr lang="en-US" dirty="0" err="1">
                <a:latin typeface="Agency FB" panose="020B0503020202020204" pitchFamily="34" charset="0"/>
              </a:rPr>
              <a:t>dasar</a:t>
            </a:r>
            <a:r>
              <a:rPr lang="en-US" dirty="0">
                <a:latin typeface="Agency FB" panose="020B0503020202020204" pitchFamily="34" charset="0"/>
              </a:rPr>
              <a:t> dan </a:t>
            </a:r>
            <a:r>
              <a:rPr lang="en-US" dirty="0" err="1">
                <a:latin typeface="Agency FB" panose="020B0503020202020204" pitchFamily="34" charset="0"/>
              </a:rPr>
              <a:t>pemerintah</a:t>
            </a:r>
            <a:r>
              <a:rPr lang="en-US" dirty="0">
                <a:latin typeface="Agency FB" panose="020B0503020202020204" pitchFamily="34" charset="0"/>
              </a:rPr>
              <a:t> </a:t>
            </a:r>
            <a:r>
              <a:rPr lang="en-US" dirty="0" err="1">
                <a:latin typeface="Agency FB" panose="020B0503020202020204" pitchFamily="34" charset="0"/>
              </a:rPr>
              <a:t>wajib</a:t>
            </a:r>
            <a:r>
              <a:rPr lang="en-US" dirty="0">
                <a:latin typeface="Agency FB" panose="020B0503020202020204" pitchFamily="34" charset="0"/>
              </a:rPr>
              <a:t> </a:t>
            </a:r>
            <a:r>
              <a:rPr lang="en-US" dirty="0" err="1">
                <a:latin typeface="Agency FB" panose="020B0503020202020204" pitchFamily="34" charset="0"/>
              </a:rPr>
              <a:t>membiayainya</a:t>
            </a:r>
            <a:r>
              <a:rPr lang="en-US" dirty="0">
                <a:latin typeface="Agency FB" panose="020B0503020202020204" pitchFamily="34" charset="0"/>
              </a:rPr>
              <a:t>.</a:t>
            </a:r>
          </a:p>
          <a:p>
            <a:pPr lvl="0">
              <a:buFont typeface="Agency FB" panose="020B0503020202020204" pitchFamily="34" charset="0"/>
              <a:buChar char="‐"/>
            </a:pPr>
            <a:r>
              <a:rPr lang="en-US" dirty="0" err="1">
                <a:latin typeface="Agency FB" panose="020B0503020202020204" pitchFamily="34" charset="0"/>
              </a:rPr>
              <a:t>Pemerintah</a:t>
            </a:r>
            <a:r>
              <a:rPr lang="en-US" dirty="0">
                <a:latin typeface="Agency FB" panose="020B0503020202020204" pitchFamily="34" charset="0"/>
              </a:rPr>
              <a:t> </a:t>
            </a:r>
            <a:r>
              <a:rPr lang="en-US" dirty="0" err="1">
                <a:latin typeface="Agency FB" panose="020B0503020202020204" pitchFamily="34" charset="0"/>
              </a:rPr>
              <a:t>mengusahakan</a:t>
            </a:r>
            <a:r>
              <a:rPr lang="en-US" dirty="0">
                <a:latin typeface="Agency FB" panose="020B0503020202020204" pitchFamily="34" charset="0"/>
              </a:rPr>
              <a:t> dan </a:t>
            </a:r>
            <a:r>
              <a:rPr lang="en-US" dirty="0" err="1">
                <a:latin typeface="Agency FB" panose="020B0503020202020204" pitchFamily="34" charset="0"/>
              </a:rPr>
              <a:t>menyelenggarakan</a:t>
            </a:r>
            <a:r>
              <a:rPr lang="en-US" dirty="0">
                <a:latin typeface="Agency FB" panose="020B0503020202020204" pitchFamily="34" charset="0"/>
              </a:rPr>
              <a:t> </a:t>
            </a:r>
            <a:r>
              <a:rPr lang="en-US" dirty="0" err="1">
                <a:latin typeface="Agency FB" panose="020B0503020202020204" pitchFamily="34" charset="0"/>
              </a:rPr>
              <a:t>satu</a:t>
            </a:r>
            <a:r>
              <a:rPr lang="en-US" dirty="0">
                <a:latin typeface="Agency FB" panose="020B0503020202020204" pitchFamily="34" charset="0"/>
              </a:rPr>
              <a:t> </a:t>
            </a:r>
            <a:r>
              <a:rPr lang="en-US" dirty="0" err="1">
                <a:latin typeface="Agency FB" panose="020B0503020202020204" pitchFamily="34" charset="0"/>
              </a:rPr>
              <a:t>sistem</a:t>
            </a:r>
            <a:r>
              <a:rPr lang="en-US" dirty="0">
                <a:latin typeface="Agency FB" panose="020B0503020202020204" pitchFamily="34" charset="0"/>
              </a:rPr>
              <a:t> </a:t>
            </a:r>
            <a:r>
              <a:rPr lang="en-US" dirty="0" err="1">
                <a:latin typeface="Agency FB" panose="020B0503020202020204" pitchFamily="34" charset="0"/>
              </a:rPr>
              <a:t>pendidikan</a:t>
            </a:r>
            <a:r>
              <a:rPr lang="en-US" dirty="0">
                <a:latin typeface="Agency FB" panose="020B0503020202020204" pitchFamily="34" charset="0"/>
              </a:rPr>
              <a:t> </a:t>
            </a:r>
            <a:r>
              <a:rPr lang="en-US" dirty="0" err="1">
                <a:latin typeface="Agency FB" panose="020B0503020202020204" pitchFamily="34" charset="0"/>
              </a:rPr>
              <a:t>nasional</a:t>
            </a:r>
            <a:r>
              <a:rPr lang="en-US" dirty="0">
                <a:latin typeface="Agency FB" panose="020B0503020202020204" pitchFamily="34" charset="0"/>
              </a:rPr>
              <a:t> yang </a:t>
            </a:r>
            <a:r>
              <a:rPr lang="en-US" dirty="0" err="1">
                <a:latin typeface="Agency FB" panose="020B0503020202020204" pitchFamily="34" charset="0"/>
              </a:rPr>
              <a:t>meningkatkan</a:t>
            </a:r>
            <a:r>
              <a:rPr lang="en-US" dirty="0">
                <a:latin typeface="Agency FB" panose="020B0503020202020204" pitchFamily="34" charset="0"/>
              </a:rPr>
              <a:t> </a:t>
            </a:r>
            <a:r>
              <a:rPr lang="en-US" dirty="0" err="1">
                <a:latin typeface="Agency FB" panose="020B0503020202020204" pitchFamily="34" charset="0"/>
              </a:rPr>
              <a:t>keimanan</a:t>
            </a:r>
            <a:r>
              <a:rPr lang="en-US" dirty="0">
                <a:latin typeface="Agency FB" panose="020B0503020202020204" pitchFamily="34" charset="0"/>
              </a:rPr>
              <a:t> dan </a:t>
            </a:r>
            <a:r>
              <a:rPr lang="en-US" dirty="0" err="1">
                <a:latin typeface="Agency FB" panose="020B0503020202020204" pitchFamily="34" charset="0"/>
              </a:rPr>
              <a:t>ketakwaan</a:t>
            </a:r>
            <a:r>
              <a:rPr lang="en-US" dirty="0">
                <a:latin typeface="Agency FB" panose="020B0503020202020204" pitchFamily="34" charset="0"/>
              </a:rPr>
              <a:t> </a:t>
            </a:r>
            <a:r>
              <a:rPr lang="en-US" dirty="0" err="1">
                <a:latin typeface="Agency FB" panose="020B0503020202020204" pitchFamily="34" charset="0"/>
              </a:rPr>
              <a:t>serta</a:t>
            </a:r>
            <a:r>
              <a:rPr lang="en-US" dirty="0">
                <a:latin typeface="Agency FB" panose="020B0503020202020204" pitchFamily="34" charset="0"/>
              </a:rPr>
              <a:t> </a:t>
            </a:r>
            <a:r>
              <a:rPr lang="en-US" dirty="0" err="1">
                <a:latin typeface="Agency FB" panose="020B0503020202020204" pitchFamily="34" charset="0"/>
              </a:rPr>
              <a:t>akhlak</a:t>
            </a:r>
            <a:r>
              <a:rPr lang="en-US" dirty="0">
                <a:latin typeface="Agency FB" panose="020B0503020202020204" pitchFamily="34" charset="0"/>
              </a:rPr>
              <a:t> </a:t>
            </a:r>
            <a:r>
              <a:rPr lang="en-US" dirty="0" err="1">
                <a:latin typeface="Agency FB" panose="020B0503020202020204" pitchFamily="34" charset="0"/>
              </a:rPr>
              <a:t>mulia</a:t>
            </a:r>
            <a:r>
              <a:rPr lang="en-US" dirty="0">
                <a:latin typeface="Agency FB" panose="020B0503020202020204" pitchFamily="34" charset="0"/>
              </a:rPr>
              <a:t> </a:t>
            </a:r>
            <a:r>
              <a:rPr lang="en-US" dirty="0" err="1">
                <a:latin typeface="Agency FB" panose="020B0503020202020204" pitchFamily="34" charset="0"/>
              </a:rPr>
              <a:t>dalam</a:t>
            </a:r>
            <a:r>
              <a:rPr lang="en-US" dirty="0">
                <a:latin typeface="Agency FB" panose="020B0503020202020204" pitchFamily="34" charset="0"/>
              </a:rPr>
              <a:t> </a:t>
            </a:r>
            <a:r>
              <a:rPr lang="en-US" dirty="0" err="1">
                <a:latin typeface="Agency FB" panose="020B0503020202020204" pitchFamily="34" charset="0"/>
              </a:rPr>
              <a:t>rangka</a:t>
            </a:r>
            <a:r>
              <a:rPr lang="en-US" dirty="0">
                <a:latin typeface="Agency FB" panose="020B0503020202020204" pitchFamily="34" charset="0"/>
              </a:rPr>
              <a:t> </a:t>
            </a:r>
            <a:r>
              <a:rPr lang="en-US" dirty="0" err="1">
                <a:latin typeface="Agency FB" panose="020B0503020202020204" pitchFamily="34" charset="0"/>
              </a:rPr>
              <a:t>mencerdaskan</a:t>
            </a:r>
            <a:r>
              <a:rPr lang="en-US" dirty="0">
                <a:latin typeface="Agency FB" panose="020B0503020202020204" pitchFamily="34" charset="0"/>
              </a:rPr>
              <a:t> </a:t>
            </a:r>
            <a:r>
              <a:rPr lang="en-US" dirty="0" err="1">
                <a:latin typeface="Agency FB" panose="020B0503020202020204" pitchFamily="34" charset="0"/>
              </a:rPr>
              <a:t>kehidupan</a:t>
            </a:r>
            <a:r>
              <a:rPr lang="en-US" dirty="0">
                <a:latin typeface="Agency FB" panose="020B0503020202020204" pitchFamily="34" charset="0"/>
              </a:rPr>
              <a:t> </a:t>
            </a:r>
            <a:r>
              <a:rPr lang="en-US" dirty="0" err="1">
                <a:latin typeface="Agency FB" panose="020B0503020202020204" pitchFamily="34" charset="0"/>
              </a:rPr>
              <a:t>bangsa</a:t>
            </a:r>
            <a:r>
              <a:rPr lang="en-US" dirty="0">
                <a:latin typeface="Agency FB" panose="020B0503020202020204" pitchFamily="34" charset="0"/>
              </a:rPr>
              <a:t>   </a:t>
            </a:r>
            <a:r>
              <a:rPr lang="en-US" dirty="0" err="1">
                <a:latin typeface="Agency FB" panose="020B0503020202020204" pitchFamily="34" charset="0"/>
              </a:rPr>
              <a:t>diatur</a:t>
            </a:r>
            <a:r>
              <a:rPr lang="en-US" dirty="0">
                <a:latin typeface="Agency FB" panose="020B0503020202020204" pitchFamily="34" charset="0"/>
              </a:rPr>
              <a:t> </a:t>
            </a:r>
            <a:r>
              <a:rPr lang="en-US" dirty="0" err="1">
                <a:latin typeface="Agency FB" panose="020B0503020202020204" pitchFamily="34" charset="0"/>
              </a:rPr>
              <a:t>dengan</a:t>
            </a:r>
            <a:r>
              <a:rPr lang="en-US" dirty="0">
                <a:latin typeface="Agency FB" panose="020B0503020202020204" pitchFamily="34" charset="0"/>
              </a:rPr>
              <a:t> </a:t>
            </a:r>
            <a:r>
              <a:rPr lang="en-US" dirty="0" err="1">
                <a:latin typeface="Agency FB" panose="020B0503020202020204" pitchFamily="34" charset="0"/>
              </a:rPr>
              <a:t>undang-undang</a:t>
            </a:r>
            <a:endParaRPr lang="en-US" dirty="0">
              <a:latin typeface="Agency FB" panose="020B0503020202020204" pitchFamily="34" charset="0"/>
            </a:endParaRPr>
          </a:p>
          <a:p>
            <a:pPr lvl="0">
              <a:buFont typeface="Agency FB" panose="020B0503020202020204" pitchFamily="34" charset="0"/>
              <a:buChar char="‐"/>
            </a:pPr>
            <a:r>
              <a:rPr lang="en-US" dirty="0">
                <a:latin typeface="Agency FB" panose="020B0503020202020204" pitchFamily="34" charset="0"/>
              </a:rPr>
              <a:t>N</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egara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memprioritaskan</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anggaran</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pendidikan</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sekurang-kurangnya</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dua</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puluh</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persen</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dari</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anggaran</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pendapatan</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dan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belanja</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negara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serta</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dari</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anggaran</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pendapatan</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dan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belanja</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daerah</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untuk</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memenuhi</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kebutuhan</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penyelenggaraan</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pendidikan</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nasional</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a:t>
            </a:r>
          </a:p>
          <a:p>
            <a:pPr>
              <a:buFont typeface="Agency FB" panose="020B0503020202020204" pitchFamily="34" charset="0"/>
              <a:buChar char="‐"/>
            </a:pP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Pemerintah</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memajukan</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ilmu</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pengetahuan</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dan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teknologi</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dengan</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menunjang</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tinggi</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nilai-nilai</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agama dan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persatuan</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bangsa</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untuk</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kemajuan</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peradaban</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serta</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kesejahteraan</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umat</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 </a:t>
            </a:r>
            <a:r>
              <a:rPr lang="en-US" sz="1800" dirty="0" err="1">
                <a:effectLst/>
                <a:latin typeface="Agency FB" panose="020B0503020202020204" pitchFamily="34" charset="0"/>
                <a:ea typeface="Times New Roman" panose="02020603050405020304" pitchFamily="18" charset="0"/>
                <a:cs typeface="Times New Roman" panose="02020603050405020304" pitchFamily="18" charset="0"/>
              </a:rPr>
              <a:t>manusia</a:t>
            </a:r>
            <a:r>
              <a:rPr lang="en-US" sz="1800" dirty="0">
                <a:effectLst/>
                <a:latin typeface="Agency FB" panose="020B0503020202020204" pitchFamily="34" charset="0"/>
                <a:ea typeface="Times New Roman" panose="02020603050405020304" pitchFamily="18" charset="0"/>
                <a:cs typeface="Times New Roman" panose="02020603050405020304" pitchFamily="18" charset="0"/>
              </a:rPr>
              <a:t>.</a:t>
            </a:r>
            <a:endParaRPr lang="en-ID" sz="1800" dirty="0">
              <a:effectLst/>
              <a:latin typeface="Agency FB" panose="020B0503020202020204" pitchFamily="34" charset="0"/>
              <a:ea typeface="Calibri" panose="020F0502020204030204" pitchFamily="34" charset="0"/>
              <a:cs typeface="Times New Roman" panose="02020603050405020304" pitchFamily="18" charset="0"/>
            </a:endParaRPr>
          </a:p>
          <a:p>
            <a:pPr lvl="0">
              <a:buFont typeface="Agency FB" panose="020B0503020202020204" pitchFamily="34" charset="0"/>
              <a:buChar char="‐"/>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127000" indent="0"/>
            <a:endParaRPr lang="en-US" dirty="0">
              <a:latin typeface="Agency FB" pitchFamily="34" charset="0"/>
            </a:endParaRPr>
          </a:p>
          <a:p>
            <a:pPr marL="127000" indent="0"/>
            <a:endParaRPr lang="en-US" dirty="0">
              <a:latin typeface="Agency FB" pitchFamily="34" charset="0"/>
            </a:endParaRPr>
          </a:p>
          <a:p>
            <a:endParaRPr lang="en-US" dirty="0"/>
          </a:p>
          <a:p>
            <a:endParaRPr lang="en-US" dirty="0">
              <a:latin typeface="Agency FB" pitchFamily="34" charset="0"/>
            </a:endParaRPr>
          </a:p>
          <a:p>
            <a:endParaRPr lang="en-US" dirty="0">
              <a:latin typeface="Agency FB" pitchFamily="34" charset="0"/>
            </a:endParaRPr>
          </a:p>
          <a:p>
            <a:endParaRPr lang="en-US" dirty="0">
              <a:latin typeface="Agency FB" pitchFamily="34" charset="0"/>
            </a:endParaRPr>
          </a:p>
        </p:txBody>
      </p:sp>
    </p:spTree>
    <p:extLst>
      <p:ext uri="{BB962C8B-B14F-4D97-AF65-F5344CB8AC3E}">
        <p14:creationId xmlns:p14="http://schemas.microsoft.com/office/powerpoint/2010/main" val="1960566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3" name="Google Shape;833;p34"/>
          <p:cNvSpPr txBox="1">
            <a:spLocks noGrp="1"/>
          </p:cNvSpPr>
          <p:nvPr>
            <p:ph type="subTitle" idx="1"/>
          </p:nvPr>
        </p:nvSpPr>
        <p:spPr>
          <a:xfrm>
            <a:off x="0" y="195486"/>
            <a:ext cx="8712968" cy="4968552"/>
          </a:xfrm>
          <a:prstGeom prst="rect">
            <a:avLst/>
          </a:prstGeom>
        </p:spPr>
        <p:txBody>
          <a:bodyPr spcFirstLastPara="1" wrap="square" lIns="91425" tIns="91425" rIns="91425" bIns="91425" anchor="ctr" anchorCtr="0">
            <a:noAutofit/>
          </a:bodyPr>
          <a:lstStyle/>
          <a:p>
            <a:pPr marL="127000" indent="0"/>
            <a:r>
              <a:rPr lang="en-US" b="1" dirty="0" err="1">
                <a:latin typeface="Agency FB" pitchFamily="34" charset="0"/>
              </a:rPr>
              <a:t>Pasal</a:t>
            </a:r>
            <a:r>
              <a:rPr lang="en-US" b="1" dirty="0">
                <a:latin typeface="Agency FB" pitchFamily="34" charset="0"/>
              </a:rPr>
              <a:t> 32 </a:t>
            </a:r>
            <a:r>
              <a:rPr lang="en-US" b="1" dirty="0" err="1">
                <a:latin typeface="Agency FB" pitchFamily="34" charset="0"/>
              </a:rPr>
              <a:t>ayat</a:t>
            </a:r>
            <a:r>
              <a:rPr lang="en-US" b="1" dirty="0">
                <a:latin typeface="Agency FB" pitchFamily="34" charset="0"/>
              </a:rPr>
              <a:t> 1 </a:t>
            </a:r>
            <a:r>
              <a:rPr lang="en-US" b="1" dirty="0" err="1">
                <a:latin typeface="Agency FB" pitchFamily="34" charset="0"/>
              </a:rPr>
              <a:t>dan</a:t>
            </a:r>
            <a:r>
              <a:rPr lang="en-US" b="1" dirty="0">
                <a:latin typeface="Agency FB" pitchFamily="34" charset="0"/>
              </a:rPr>
              <a:t> 2</a:t>
            </a:r>
          </a:p>
          <a:p>
            <a:pPr lvl="0">
              <a:buFont typeface="Agency FB" panose="020B0503020202020204" pitchFamily="34" charset="0"/>
              <a:buChar char="‐"/>
            </a:pPr>
            <a:r>
              <a:rPr lang="en-US" dirty="0">
                <a:latin typeface="Agency FB" pitchFamily="34" charset="0"/>
              </a:rPr>
              <a:t>Negara </a:t>
            </a:r>
            <a:r>
              <a:rPr lang="en-US" dirty="0" err="1">
                <a:latin typeface="Agency FB" pitchFamily="34" charset="0"/>
              </a:rPr>
              <a:t>Memajukan</a:t>
            </a:r>
            <a:r>
              <a:rPr lang="en-US" dirty="0">
                <a:latin typeface="Agency FB" pitchFamily="34" charset="0"/>
              </a:rPr>
              <a:t> </a:t>
            </a:r>
            <a:r>
              <a:rPr lang="en-US" dirty="0" err="1">
                <a:latin typeface="Agency FB" pitchFamily="34" charset="0"/>
              </a:rPr>
              <a:t>Kebudayaan</a:t>
            </a:r>
            <a:r>
              <a:rPr lang="en-US" dirty="0">
                <a:latin typeface="Agency FB" pitchFamily="34" charset="0"/>
              </a:rPr>
              <a:t> Nasional Indonesia </a:t>
            </a:r>
            <a:r>
              <a:rPr lang="en-US" dirty="0" err="1">
                <a:latin typeface="Agency FB" pitchFamily="34" charset="0"/>
              </a:rPr>
              <a:t>ditengah</a:t>
            </a:r>
            <a:r>
              <a:rPr lang="en-US" dirty="0">
                <a:latin typeface="Agency FB" pitchFamily="34" charset="0"/>
              </a:rPr>
              <a:t> </a:t>
            </a:r>
            <a:r>
              <a:rPr lang="en-US" dirty="0" err="1">
                <a:latin typeface="Agency FB" pitchFamily="34" charset="0"/>
              </a:rPr>
              <a:t>Perdaban</a:t>
            </a:r>
            <a:r>
              <a:rPr lang="en-US" dirty="0">
                <a:latin typeface="Agency FB" pitchFamily="34" charset="0"/>
              </a:rPr>
              <a:t> Dunia </a:t>
            </a:r>
            <a:r>
              <a:rPr lang="en-US" dirty="0" err="1">
                <a:latin typeface="Agency FB" pitchFamily="34" charset="0"/>
              </a:rPr>
              <a:t>dengan</a:t>
            </a:r>
            <a:r>
              <a:rPr lang="en-US" dirty="0">
                <a:latin typeface="Agency FB" pitchFamily="34" charset="0"/>
              </a:rPr>
              <a:t> </a:t>
            </a:r>
            <a:r>
              <a:rPr lang="en-US" dirty="0" err="1">
                <a:latin typeface="Agency FB" pitchFamily="34" charset="0"/>
              </a:rPr>
              <a:t>Menjamin</a:t>
            </a:r>
            <a:r>
              <a:rPr lang="en-US" dirty="0">
                <a:latin typeface="Agency FB" pitchFamily="34" charset="0"/>
              </a:rPr>
              <a:t> </a:t>
            </a:r>
            <a:r>
              <a:rPr lang="en-US" dirty="0" err="1">
                <a:latin typeface="Agency FB" pitchFamily="34" charset="0"/>
              </a:rPr>
              <a:t>Kebebasan</a:t>
            </a:r>
            <a:r>
              <a:rPr lang="en-US" dirty="0">
                <a:latin typeface="Agency FB" pitchFamily="34" charset="0"/>
              </a:rPr>
              <a:t> Masyarakat </a:t>
            </a:r>
            <a:r>
              <a:rPr lang="en-US" dirty="0" err="1">
                <a:latin typeface="Agency FB" pitchFamily="34" charset="0"/>
              </a:rPr>
              <a:t>dalam</a:t>
            </a:r>
            <a:r>
              <a:rPr lang="en-US" dirty="0">
                <a:latin typeface="Agency FB" pitchFamily="34" charset="0"/>
              </a:rPr>
              <a:t> </a:t>
            </a:r>
            <a:r>
              <a:rPr lang="en-US" dirty="0" err="1">
                <a:latin typeface="Agency FB" pitchFamily="34" charset="0"/>
              </a:rPr>
              <a:t>Memelihara</a:t>
            </a:r>
            <a:r>
              <a:rPr lang="en-US" dirty="0">
                <a:latin typeface="Agency FB" pitchFamily="34" charset="0"/>
              </a:rPr>
              <a:t> dan </a:t>
            </a:r>
            <a:r>
              <a:rPr lang="en-US" dirty="0" err="1">
                <a:latin typeface="Agency FB" pitchFamily="34" charset="0"/>
              </a:rPr>
              <a:t>Mengembangkan</a:t>
            </a:r>
            <a:r>
              <a:rPr lang="en-US" dirty="0">
                <a:latin typeface="Agency FB" pitchFamily="34" charset="0"/>
              </a:rPr>
              <a:t> Nilai-Nilai </a:t>
            </a:r>
            <a:r>
              <a:rPr lang="en-US" dirty="0" err="1">
                <a:latin typeface="Agency FB" pitchFamily="34" charset="0"/>
              </a:rPr>
              <a:t>Budayanya</a:t>
            </a:r>
            <a:r>
              <a:rPr lang="en-US" dirty="0">
                <a:latin typeface="Agency FB" pitchFamily="34" charset="0"/>
              </a:rPr>
              <a:t>.</a:t>
            </a:r>
          </a:p>
          <a:p>
            <a:pPr lvl="0">
              <a:buFont typeface="Agency FB" panose="020B0503020202020204" pitchFamily="34" charset="0"/>
              <a:buChar char="‐"/>
            </a:pPr>
            <a:r>
              <a:rPr lang="en-US" dirty="0">
                <a:latin typeface="Agency FB" pitchFamily="34" charset="0"/>
              </a:rPr>
              <a:t>Negara </a:t>
            </a:r>
            <a:r>
              <a:rPr lang="en-US" dirty="0" err="1">
                <a:latin typeface="Agency FB" pitchFamily="34" charset="0"/>
              </a:rPr>
              <a:t>Menghormati</a:t>
            </a:r>
            <a:r>
              <a:rPr lang="en-US" dirty="0">
                <a:latin typeface="Agency FB" pitchFamily="34" charset="0"/>
              </a:rPr>
              <a:t> dan </a:t>
            </a:r>
            <a:r>
              <a:rPr lang="en-US" dirty="0" err="1">
                <a:latin typeface="Agency FB" pitchFamily="34" charset="0"/>
              </a:rPr>
              <a:t>Memelihara</a:t>
            </a:r>
            <a:r>
              <a:rPr lang="en-US" dirty="0">
                <a:latin typeface="Agency FB" pitchFamily="34" charset="0"/>
              </a:rPr>
              <a:t> Bahasa Daerah </a:t>
            </a:r>
            <a:r>
              <a:rPr lang="en-US" dirty="0" err="1">
                <a:latin typeface="Agency FB" pitchFamily="34" charset="0"/>
              </a:rPr>
              <a:t>Sebagai</a:t>
            </a:r>
            <a:r>
              <a:rPr lang="en-US" dirty="0">
                <a:latin typeface="Agency FB" pitchFamily="34" charset="0"/>
              </a:rPr>
              <a:t> </a:t>
            </a:r>
            <a:r>
              <a:rPr lang="en-US" dirty="0" err="1">
                <a:latin typeface="Agency FB" pitchFamily="34" charset="0"/>
              </a:rPr>
              <a:t>Kekayaan</a:t>
            </a:r>
            <a:r>
              <a:rPr lang="en-US" dirty="0">
                <a:latin typeface="Agency FB" pitchFamily="34" charset="0"/>
              </a:rPr>
              <a:t> </a:t>
            </a:r>
            <a:r>
              <a:rPr lang="en-US" dirty="0" err="1">
                <a:latin typeface="Agency FB" pitchFamily="34" charset="0"/>
              </a:rPr>
              <a:t>Budaya</a:t>
            </a:r>
            <a:r>
              <a:rPr lang="en-US" dirty="0">
                <a:latin typeface="Agency FB" pitchFamily="34" charset="0"/>
              </a:rPr>
              <a:t> Nasional</a:t>
            </a:r>
          </a:p>
          <a:p>
            <a:pPr lvl="0">
              <a:buFontTx/>
              <a:buChar char="-"/>
            </a:pPr>
            <a:endParaRPr lang="en-US" dirty="0">
              <a:latin typeface="Agency FB" pitchFamily="34" charset="0"/>
            </a:endParaRPr>
          </a:p>
          <a:p>
            <a:pPr lvl="0"/>
            <a:r>
              <a:rPr lang="en-US" b="1" dirty="0" err="1">
                <a:latin typeface="Agency FB" pitchFamily="34" charset="0"/>
              </a:rPr>
              <a:t>Pasal</a:t>
            </a:r>
            <a:r>
              <a:rPr lang="en-US" b="1" dirty="0">
                <a:latin typeface="Agency FB" pitchFamily="34" charset="0"/>
              </a:rPr>
              <a:t> 34 </a:t>
            </a:r>
            <a:r>
              <a:rPr lang="en-US" b="1" dirty="0" err="1">
                <a:latin typeface="Agency FB" pitchFamily="34" charset="0"/>
              </a:rPr>
              <a:t>ayat</a:t>
            </a:r>
            <a:r>
              <a:rPr lang="en-US" b="1" dirty="0">
                <a:latin typeface="Agency FB" pitchFamily="34" charset="0"/>
              </a:rPr>
              <a:t> 1 , 2, dan 3</a:t>
            </a:r>
          </a:p>
          <a:p>
            <a:pPr lvl="0">
              <a:buFont typeface="Agency FB" panose="020B0503020202020204" pitchFamily="34" charset="0"/>
              <a:buChar char="‐"/>
            </a:pPr>
            <a:r>
              <a:rPr lang="en-US" dirty="0">
                <a:latin typeface="Agency FB" pitchFamily="34" charset="0"/>
              </a:rPr>
              <a:t>Fakir miskin dan </a:t>
            </a:r>
            <a:r>
              <a:rPr lang="en-US" dirty="0" err="1">
                <a:latin typeface="Agency FB" panose="020B0503020202020204" pitchFamily="34" charset="0"/>
              </a:rPr>
              <a:t>anak-anak</a:t>
            </a:r>
            <a:r>
              <a:rPr lang="en-US" dirty="0">
                <a:latin typeface="Agency FB" panose="020B0503020202020204" pitchFamily="34" charset="0"/>
              </a:rPr>
              <a:t> </a:t>
            </a:r>
            <a:r>
              <a:rPr lang="en-US" dirty="0" err="1">
                <a:latin typeface="Agency FB" panose="020B0503020202020204" pitchFamily="34" charset="0"/>
              </a:rPr>
              <a:t>terlantar</a:t>
            </a:r>
            <a:r>
              <a:rPr lang="en-US" dirty="0">
                <a:latin typeface="Agency FB" panose="020B0503020202020204" pitchFamily="34" charset="0"/>
              </a:rPr>
              <a:t> </a:t>
            </a:r>
            <a:r>
              <a:rPr lang="en-US" dirty="0" err="1">
                <a:latin typeface="Agency FB" panose="020B0503020202020204" pitchFamily="34" charset="0"/>
              </a:rPr>
              <a:t>dipelihara</a:t>
            </a:r>
            <a:r>
              <a:rPr lang="en-US" dirty="0">
                <a:latin typeface="Agency FB" panose="020B0503020202020204" pitchFamily="34" charset="0"/>
              </a:rPr>
              <a:t> oleh negara.</a:t>
            </a:r>
          </a:p>
          <a:p>
            <a:pPr lvl="0">
              <a:buFont typeface="Agency FB" panose="020B0503020202020204" pitchFamily="34" charset="0"/>
              <a:buChar char="‐"/>
            </a:pPr>
            <a:r>
              <a:rPr lang="en-US" dirty="0">
                <a:latin typeface="Agency FB" panose="020B0503020202020204" pitchFamily="34" charset="0"/>
              </a:rPr>
              <a:t>Negara </a:t>
            </a:r>
            <a:r>
              <a:rPr lang="en-US" dirty="0" err="1">
                <a:latin typeface="Agency FB" panose="020B0503020202020204" pitchFamily="34" charset="0"/>
              </a:rPr>
              <a:t>mengembangkan</a:t>
            </a:r>
            <a:r>
              <a:rPr lang="en-US" dirty="0">
                <a:latin typeface="Agency FB" panose="020B0503020202020204" pitchFamily="34" charset="0"/>
              </a:rPr>
              <a:t> </a:t>
            </a:r>
            <a:r>
              <a:rPr lang="en-US" sz="1800" dirty="0" err="1">
                <a:effectLst/>
                <a:latin typeface="Agency FB" panose="020B0503020202020204" pitchFamily="34" charset="0"/>
                <a:ea typeface="Calibri" panose="020F0502020204030204" pitchFamily="34" charset="0"/>
              </a:rPr>
              <a:t>sistim</a:t>
            </a:r>
            <a:r>
              <a:rPr lang="en-US" sz="1800" dirty="0">
                <a:effectLst/>
                <a:latin typeface="Agency FB" panose="020B0503020202020204" pitchFamily="34" charset="0"/>
                <a:ea typeface="Calibri" panose="020F0502020204030204" pitchFamily="34" charset="0"/>
              </a:rPr>
              <a:t> </a:t>
            </a:r>
            <a:r>
              <a:rPr lang="en-US" sz="1800" dirty="0" err="1">
                <a:effectLst/>
                <a:latin typeface="Agency FB" panose="020B0503020202020204" pitchFamily="34" charset="0"/>
                <a:ea typeface="Calibri" panose="020F0502020204030204" pitchFamily="34" charset="0"/>
              </a:rPr>
              <a:t>jaminan</a:t>
            </a:r>
            <a:r>
              <a:rPr lang="en-US" sz="1800" dirty="0">
                <a:effectLst/>
                <a:latin typeface="Agency FB" panose="020B0503020202020204" pitchFamily="34" charset="0"/>
                <a:ea typeface="Calibri" panose="020F0502020204030204" pitchFamily="34" charset="0"/>
              </a:rPr>
              <a:t> </a:t>
            </a:r>
            <a:r>
              <a:rPr lang="en-US" sz="1800" dirty="0" err="1">
                <a:effectLst/>
                <a:latin typeface="Agency FB" panose="020B0503020202020204" pitchFamily="34" charset="0"/>
                <a:ea typeface="Calibri" panose="020F0502020204030204" pitchFamily="34" charset="0"/>
              </a:rPr>
              <a:t>sosial</a:t>
            </a:r>
            <a:r>
              <a:rPr lang="en-US" sz="1800" dirty="0">
                <a:effectLst/>
                <a:latin typeface="Agency FB" panose="020B0503020202020204" pitchFamily="34" charset="0"/>
                <a:ea typeface="Calibri" panose="020F0502020204030204" pitchFamily="34" charset="0"/>
              </a:rPr>
              <a:t> </a:t>
            </a:r>
            <a:r>
              <a:rPr lang="en-US" sz="1800" dirty="0" err="1">
                <a:effectLst/>
                <a:latin typeface="Agency FB" panose="020B0503020202020204" pitchFamily="34" charset="0"/>
                <a:ea typeface="Calibri" panose="020F0502020204030204" pitchFamily="34" charset="0"/>
              </a:rPr>
              <a:t>bagi</a:t>
            </a:r>
            <a:r>
              <a:rPr lang="en-US" sz="1800" dirty="0">
                <a:effectLst/>
                <a:latin typeface="Agency FB" panose="020B0503020202020204" pitchFamily="34" charset="0"/>
                <a:ea typeface="Calibri" panose="020F0502020204030204" pitchFamily="34" charset="0"/>
              </a:rPr>
              <a:t> </a:t>
            </a:r>
            <a:r>
              <a:rPr lang="en-US" sz="1800" dirty="0" err="1">
                <a:effectLst/>
                <a:latin typeface="Agency FB" panose="020B0503020202020204" pitchFamily="34" charset="0"/>
                <a:ea typeface="Calibri" panose="020F0502020204030204" pitchFamily="34" charset="0"/>
              </a:rPr>
              <a:t>seluruh</a:t>
            </a:r>
            <a:r>
              <a:rPr lang="en-US" sz="1800" dirty="0">
                <a:effectLst/>
                <a:latin typeface="Agency FB" panose="020B0503020202020204" pitchFamily="34" charset="0"/>
                <a:ea typeface="Calibri" panose="020F0502020204030204" pitchFamily="34" charset="0"/>
              </a:rPr>
              <a:t> </a:t>
            </a:r>
            <a:r>
              <a:rPr lang="en-US" sz="1800" dirty="0" err="1">
                <a:effectLst/>
                <a:latin typeface="Agency FB" panose="020B0503020202020204" pitchFamily="34" charset="0"/>
                <a:ea typeface="Calibri" panose="020F0502020204030204" pitchFamily="34" charset="0"/>
              </a:rPr>
              <a:t>rakyat</a:t>
            </a:r>
            <a:r>
              <a:rPr lang="en-US" sz="1800" dirty="0">
                <a:effectLst/>
                <a:latin typeface="Agency FB" panose="020B0503020202020204" pitchFamily="34" charset="0"/>
                <a:ea typeface="Calibri" panose="020F0502020204030204" pitchFamily="34" charset="0"/>
              </a:rPr>
              <a:t> dan </a:t>
            </a:r>
            <a:r>
              <a:rPr lang="en-US" sz="1800" dirty="0" err="1">
                <a:effectLst/>
                <a:latin typeface="Agency FB" panose="020B0503020202020204" pitchFamily="34" charset="0"/>
                <a:ea typeface="Calibri" panose="020F0502020204030204" pitchFamily="34" charset="0"/>
              </a:rPr>
              <a:t>memberdayakan</a:t>
            </a:r>
            <a:r>
              <a:rPr lang="en-US" sz="1800" dirty="0">
                <a:effectLst/>
                <a:latin typeface="Agency FB" panose="020B0503020202020204" pitchFamily="34" charset="0"/>
                <a:ea typeface="Calibri" panose="020F0502020204030204" pitchFamily="34" charset="0"/>
              </a:rPr>
              <a:t> </a:t>
            </a:r>
            <a:r>
              <a:rPr lang="en-US" sz="1800" dirty="0" err="1">
                <a:effectLst/>
                <a:latin typeface="Agency FB" panose="020B0503020202020204" pitchFamily="34" charset="0"/>
                <a:ea typeface="Calibri" panose="020F0502020204030204" pitchFamily="34" charset="0"/>
              </a:rPr>
              <a:t>masyarakat</a:t>
            </a:r>
            <a:r>
              <a:rPr lang="en-US" sz="1800" dirty="0">
                <a:effectLst/>
                <a:latin typeface="Agency FB" panose="020B0503020202020204" pitchFamily="34" charset="0"/>
                <a:ea typeface="Calibri" panose="020F0502020204030204" pitchFamily="34" charset="0"/>
              </a:rPr>
              <a:t> yang </a:t>
            </a:r>
            <a:r>
              <a:rPr lang="en-US" sz="1800" dirty="0" err="1">
                <a:effectLst/>
                <a:latin typeface="Agency FB" panose="020B0503020202020204" pitchFamily="34" charset="0"/>
                <a:ea typeface="Calibri" panose="020F0502020204030204" pitchFamily="34" charset="0"/>
              </a:rPr>
              <a:t>lemah</a:t>
            </a:r>
            <a:r>
              <a:rPr lang="en-US" sz="1800" dirty="0">
                <a:effectLst/>
                <a:latin typeface="Agency FB" panose="020B0503020202020204" pitchFamily="34" charset="0"/>
                <a:ea typeface="Calibri" panose="020F0502020204030204" pitchFamily="34" charset="0"/>
              </a:rPr>
              <a:t> dan </a:t>
            </a:r>
            <a:r>
              <a:rPr lang="en-US" sz="1800" dirty="0" err="1">
                <a:effectLst/>
                <a:latin typeface="Agency FB" panose="020B0503020202020204" pitchFamily="34" charset="0"/>
                <a:ea typeface="Calibri" panose="020F0502020204030204" pitchFamily="34" charset="0"/>
              </a:rPr>
              <a:t>tidak</a:t>
            </a:r>
            <a:r>
              <a:rPr lang="en-US" sz="1800" dirty="0">
                <a:effectLst/>
                <a:latin typeface="Agency FB" panose="020B0503020202020204" pitchFamily="34" charset="0"/>
                <a:ea typeface="Calibri" panose="020F0502020204030204" pitchFamily="34" charset="0"/>
              </a:rPr>
              <a:t> </a:t>
            </a:r>
            <a:r>
              <a:rPr lang="en-US" sz="1800" dirty="0" err="1">
                <a:effectLst/>
                <a:latin typeface="Agency FB" panose="020B0503020202020204" pitchFamily="34" charset="0"/>
                <a:ea typeface="Calibri" panose="020F0502020204030204" pitchFamily="34" charset="0"/>
              </a:rPr>
              <a:t>mampu</a:t>
            </a:r>
            <a:r>
              <a:rPr lang="en-US" sz="1800" dirty="0">
                <a:effectLst/>
                <a:latin typeface="Agency FB" panose="020B0503020202020204" pitchFamily="34" charset="0"/>
                <a:ea typeface="Calibri" panose="020F0502020204030204" pitchFamily="34" charset="0"/>
              </a:rPr>
              <a:t> </a:t>
            </a:r>
            <a:r>
              <a:rPr lang="en-US" sz="1800" dirty="0" err="1">
                <a:effectLst/>
                <a:latin typeface="Agency FB" panose="020B0503020202020204" pitchFamily="34" charset="0"/>
                <a:ea typeface="Calibri" panose="020F0502020204030204" pitchFamily="34" charset="0"/>
              </a:rPr>
              <a:t>sesuai</a:t>
            </a:r>
            <a:r>
              <a:rPr lang="en-US" sz="1800" dirty="0">
                <a:effectLst/>
                <a:latin typeface="Agency FB" panose="020B0503020202020204" pitchFamily="34" charset="0"/>
                <a:ea typeface="Calibri" panose="020F0502020204030204" pitchFamily="34" charset="0"/>
              </a:rPr>
              <a:t> </a:t>
            </a:r>
            <a:r>
              <a:rPr lang="en-US" sz="1800" dirty="0" err="1">
                <a:effectLst/>
                <a:latin typeface="Agency FB" panose="020B0503020202020204" pitchFamily="34" charset="0"/>
                <a:ea typeface="Calibri" panose="020F0502020204030204" pitchFamily="34" charset="0"/>
              </a:rPr>
              <a:t>dengan</a:t>
            </a:r>
            <a:r>
              <a:rPr lang="en-US" sz="1800" dirty="0">
                <a:effectLst/>
                <a:latin typeface="Agency FB" panose="020B0503020202020204" pitchFamily="34" charset="0"/>
                <a:ea typeface="Calibri" panose="020F0502020204030204" pitchFamily="34" charset="0"/>
              </a:rPr>
              <a:t> </a:t>
            </a:r>
            <a:r>
              <a:rPr lang="en-US" sz="1800" dirty="0" err="1">
                <a:effectLst/>
                <a:latin typeface="Agency FB" panose="020B0503020202020204" pitchFamily="34" charset="0"/>
                <a:ea typeface="Calibri" panose="020F0502020204030204" pitchFamily="34" charset="0"/>
              </a:rPr>
              <a:t>martabat</a:t>
            </a:r>
            <a:r>
              <a:rPr lang="en-US" sz="1800" dirty="0">
                <a:effectLst/>
                <a:latin typeface="Agency FB" panose="020B0503020202020204" pitchFamily="34" charset="0"/>
                <a:ea typeface="Calibri" panose="020F0502020204030204" pitchFamily="34" charset="0"/>
              </a:rPr>
              <a:t> </a:t>
            </a:r>
            <a:r>
              <a:rPr lang="en-US" sz="1800" dirty="0" err="1">
                <a:effectLst/>
                <a:latin typeface="Agency FB" panose="020B0503020202020204" pitchFamily="34" charset="0"/>
                <a:ea typeface="Calibri" panose="020F0502020204030204" pitchFamily="34" charset="0"/>
              </a:rPr>
              <a:t>kemanusiaan</a:t>
            </a:r>
            <a:r>
              <a:rPr lang="en-US" sz="1800" dirty="0">
                <a:effectLst/>
                <a:latin typeface="Agency FB" panose="020B0503020202020204" pitchFamily="34" charset="0"/>
                <a:ea typeface="Calibri" panose="020F0502020204030204" pitchFamily="34" charset="0"/>
              </a:rPr>
              <a:t>.</a:t>
            </a:r>
            <a:endParaRPr lang="en-US" dirty="0">
              <a:latin typeface="Agency FB" pitchFamily="34" charset="0"/>
            </a:endParaRPr>
          </a:p>
          <a:p>
            <a:pPr lvl="0">
              <a:buFont typeface="Agency FB" panose="020B0503020202020204" pitchFamily="34" charset="0"/>
              <a:buChar char="‐"/>
            </a:pPr>
            <a:r>
              <a:rPr lang="en-US" dirty="0">
                <a:latin typeface="Agency FB" pitchFamily="34" charset="0"/>
              </a:rPr>
              <a:t>Negara </a:t>
            </a:r>
            <a:r>
              <a:rPr lang="en-US" dirty="0" err="1">
                <a:latin typeface="Agency FB" panose="020B0503020202020204" pitchFamily="34" charset="0"/>
              </a:rPr>
              <a:t>bertanggungjawab</a:t>
            </a:r>
            <a:r>
              <a:rPr lang="en-US" dirty="0">
                <a:latin typeface="Agency FB" panose="020B0503020202020204" pitchFamily="34" charset="0"/>
              </a:rPr>
              <a:t> </a:t>
            </a:r>
            <a:r>
              <a:rPr lang="en-US" dirty="0" err="1">
                <a:latin typeface="Agency FB" panose="020B0503020202020204" pitchFamily="34" charset="0"/>
              </a:rPr>
              <a:t>atas</a:t>
            </a:r>
            <a:r>
              <a:rPr lang="en-US" dirty="0">
                <a:latin typeface="Agency FB" panose="020B0503020202020204" pitchFamily="34" charset="0"/>
              </a:rPr>
              <a:t> </a:t>
            </a:r>
            <a:r>
              <a:rPr lang="en-US" dirty="0" err="1">
                <a:latin typeface="Agency FB" panose="020B0503020202020204" pitchFamily="34" charset="0"/>
              </a:rPr>
              <a:t>penyediaan</a:t>
            </a:r>
            <a:r>
              <a:rPr lang="en-US" dirty="0">
                <a:latin typeface="Agency FB" panose="020B0503020202020204" pitchFamily="34" charset="0"/>
              </a:rPr>
              <a:t> </a:t>
            </a:r>
            <a:r>
              <a:rPr lang="en-US" dirty="0" err="1">
                <a:latin typeface="Agency FB" panose="020B0503020202020204" pitchFamily="34" charset="0"/>
              </a:rPr>
              <a:t>fasilitas</a:t>
            </a:r>
            <a:r>
              <a:rPr lang="en-US" dirty="0">
                <a:latin typeface="Agency FB" panose="020B0503020202020204" pitchFamily="34" charset="0"/>
              </a:rPr>
              <a:t> </a:t>
            </a:r>
            <a:r>
              <a:rPr lang="en-US" dirty="0" err="1">
                <a:latin typeface="Agency FB" panose="020B0503020202020204" pitchFamily="34" charset="0"/>
              </a:rPr>
              <a:t>pelayanan</a:t>
            </a:r>
            <a:r>
              <a:rPr lang="en-US" dirty="0">
                <a:latin typeface="Agency FB" panose="020B0503020202020204" pitchFamily="34" charset="0"/>
              </a:rPr>
              <a:t> </a:t>
            </a:r>
            <a:r>
              <a:rPr lang="en-US" dirty="0" err="1">
                <a:latin typeface="Agency FB" panose="020B0503020202020204" pitchFamily="34" charset="0"/>
              </a:rPr>
              <a:t>kesehatan</a:t>
            </a:r>
            <a:r>
              <a:rPr lang="en-US" dirty="0">
                <a:latin typeface="Agency FB" panose="020B0503020202020204" pitchFamily="34" charset="0"/>
              </a:rPr>
              <a:t> dan </a:t>
            </a:r>
            <a:r>
              <a:rPr lang="en-US" dirty="0" err="1">
                <a:latin typeface="Agency FB" panose="020B0503020202020204" pitchFamily="34" charset="0"/>
              </a:rPr>
              <a:t>fasilitas</a:t>
            </a:r>
            <a:r>
              <a:rPr lang="en-US" dirty="0">
                <a:latin typeface="Agency FB" panose="020B0503020202020204" pitchFamily="34" charset="0"/>
              </a:rPr>
              <a:t> </a:t>
            </a:r>
            <a:r>
              <a:rPr lang="en-US" dirty="0" err="1">
                <a:latin typeface="Agency FB" panose="020B0503020202020204" pitchFamily="34" charset="0"/>
              </a:rPr>
              <a:t>pelayanan</a:t>
            </a:r>
            <a:r>
              <a:rPr lang="en-US" dirty="0">
                <a:latin typeface="Agency FB" panose="020B0503020202020204" pitchFamily="34" charset="0"/>
              </a:rPr>
              <a:t> </a:t>
            </a:r>
            <a:r>
              <a:rPr lang="en-US" dirty="0" err="1">
                <a:latin typeface="Agency FB" panose="020B0503020202020204" pitchFamily="34" charset="0"/>
              </a:rPr>
              <a:t>umum</a:t>
            </a:r>
            <a:r>
              <a:rPr lang="en-US" dirty="0">
                <a:latin typeface="Agency FB" panose="020B0503020202020204" pitchFamily="34" charset="0"/>
              </a:rPr>
              <a:t> yang </a:t>
            </a:r>
            <a:r>
              <a:rPr lang="en-US" dirty="0" err="1">
                <a:latin typeface="Agency FB" panose="020B0503020202020204" pitchFamily="34" charset="0"/>
              </a:rPr>
              <a:t>layak</a:t>
            </a:r>
            <a:r>
              <a:rPr lang="en-US" dirty="0">
                <a:latin typeface="Agency FB" panose="020B0503020202020204" pitchFamily="34" charset="0"/>
              </a:rPr>
              <a:t>.</a:t>
            </a:r>
          </a:p>
          <a:p>
            <a:pPr lvl="0">
              <a:buFontTx/>
              <a:buChar char="-"/>
            </a:pPr>
            <a:endParaRPr lang="en-US" dirty="0">
              <a:latin typeface="Agency FB" panose="020B0503020202020204" pitchFamily="34" charset="0"/>
            </a:endParaRPr>
          </a:p>
          <a:p>
            <a:pPr marL="127000" lvl="0" indent="0"/>
            <a:endParaRPr lang="en-US" dirty="0">
              <a:latin typeface="Agency FB" panose="020B0503020202020204" pitchFamily="34" charset="0"/>
            </a:endParaRPr>
          </a:p>
        </p:txBody>
      </p:sp>
    </p:spTree>
    <p:extLst>
      <p:ext uri="{BB962C8B-B14F-4D97-AF65-F5344CB8AC3E}">
        <p14:creationId xmlns:p14="http://schemas.microsoft.com/office/powerpoint/2010/main" val="1832896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1347614"/>
            <a:ext cx="5197655" cy="2448272"/>
          </a:xfrm>
        </p:spPr>
        <p:txBody>
          <a:bodyPr/>
          <a:lstStyle/>
          <a:p>
            <a:pPr algn="ctr"/>
            <a:r>
              <a:rPr lang="en-ID" sz="2800" b="0" i="0" u="none" strike="noStrike" baseline="0" dirty="0" err="1">
                <a:latin typeface="Rockwell Extra Bold" panose="02060903040505020403" pitchFamily="18" charset="0"/>
              </a:rPr>
              <a:t>Mengapa</a:t>
            </a:r>
            <a:r>
              <a:rPr lang="en-ID" sz="2800" b="0" i="0" u="none" strike="noStrike" baseline="0" dirty="0">
                <a:latin typeface="Rockwell Extra Bold" panose="02060903040505020403" pitchFamily="18" charset="0"/>
              </a:rPr>
              <a:t> </a:t>
            </a:r>
            <a:r>
              <a:rPr lang="en-ID" sz="2800" b="0" i="0" u="none" strike="noStrike" baseline="0" dirty="0" err="1">
                <a:latin typeface="Rockwell Extra Bold" panose="02060903040505020403" pitchFamily="18" charset="0"/>
              </a:rPr>
              <a:t>Diperlukan</a:t>
            </a:r>
            <a:r>
              <a:rPr lang="en-ID" sz="2800" b="0" i="0" u="none" strike="noStrike" baseline="0" dirty="0">
                <a:latin typeface="Rockwell Extra Bold" panose="02060903040505020403" pitchFamily="18" charset="0"/>
              </a:rPr>
              <a:t> Harmoni </a:t>
            </a:r>
            <a:r>
              <a:rPr lang="en-ID" sz="2800" b="0" i="0" u="none" strike="noStrike" baseline="0" dirty="0" err="1">
                <a:latin typeface="Rockwell Extra Bold" panose="02060903040505020403" pitchFamily="18" charset="0"/>
              </a:rPr>
              <a:t>Kewajiban</a:t>
            </a:r>
            <a:r>
              <a:rPr lang="en-ID" sz="2800" dirty="0">
                <a:latin typeface="Rockwell Extra Bold" panose="02060903040505020403" pitchFamily="18" charset="0"/>
              </a:rPr>
              <a:t> </a:t>
            </a:r>
            <a:r>
              <a:rPr lang="es-ES" sz="2800" b="0" i="0" u="none" strike="noStrike" baseline="0" dirty="0">
                <a:latin typeface="Rockwell Extra Bold" panose="02060903040505020403" pitchFamily="18" charset="0"/>
              </a:rPr>
              <a:t>dan </a:t>
            </a:r>
            <a:r>
              <a:rPr lang="es-ES" sz="2800" b="0" i="0" u="none" strike="noStrike" baseline="0" dirty="0" err="1">
                <a:latin typeface="Rockwell Extra Bold" panose="02060903040505020403" pitchFamily="18" charset="0"/>
              </a:rPr>
              <a:t>Hak</a:t>
            </a:r>
            <a:r>
              <a:rPr lang="es-ES" sz="2800" b="0" i="0" u="none" strike="noStrike" baseline="0" dirty="0">
                <a:latin typeface="Rockwell Extra Bold" panose="02060903040505020403" pitchFamily="18" charset="0"/>
              </a:rPr>
              <a:t> Negara dan </a:t>
            </a:r>
            <a:r>
              <a:rPr lang="es-ES" sz="2800" b="0" i="0" u="none" strike="noStrike" baseline="0" dirty="0" err="1">
                <a:latin typeface="Rockwell Extra Bold" panose="02060903040505020403" pitchFamily="18" charset="0"/>
              </a:rPr>
              <a:t>Warga</a:t>
            </a:r>
            <a:r>
              <a:rPr lang="es-ES" sz="2800" b="0" i="0" u="none" strike="noStrike" baseline="0" dirty="0">
                <a:latin typeface="Rockwell Extra Bold" panose="02060903040505020403" pitchFamily="18" charset="0"/>
              </a:rPr>
              <a:t> Negara Indonesia</a:t>
            </a:r>
            <a:endParaRPr lang="en-US" sz="8000" dirty="0">
              <a:latin typeface="Rockwell Extra Bold" panose="02060903040505020403" pitchFamily="18" charset="0"/>
            </a:endParaRPr>
          </a:p>
        </p:txBody>
      </p:sp>
    </p:spTree>
    <p:extLst>
      <p:ext uri="{BB962C8B-B14F-4D97-AF65-F5344CB8AC3E}">
        <p14:creationId xmlns:p14="http://schemas.microsoft.com/office/powerpoint/2010/main" val="3106562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965F-32B7-42FB-B5D0-3029AE9EB70B}"/>
              </a:ext>
            </a:extLst>
          </p:cNvPr>
          <p:cNvSpPr>
            <a:spLocks noGrp="1"/>
          </p:cNvSpPr>
          <p:nvPr>
            <p:ph type="title"/>
          </p:nvPr>
        </p:nvSpPr>
        <p:spPr>
          <a:xfrm>
            <a:off x="1979711" y="2597988"/>
            <a:ext cx="6061751" cy="3070106"/>
          </a:xfrm>
        </p:spPr>
        <p:txBody>
          <a:bodyPr/>
          <a:lstStyle/>
          <a:p>
            <a:pPr algn="just"/>
            <a:r>
              <a:rPr lang="en-ID" sz="1600" b="1" i="1" u="none" strike="noStrike" baseline="0" dirty="0">
                <a:latin typeface="HP#20Simplified#20Light"/>
              </a:rPr>
              <a:t>Dari </a:t>
            </a:r>
            <a:r>
              <a:rPr lang="en-ID" sz="1600" b="1" i="1" u="none" strike="noStrike" baseline="0" dirty="0" err="1">
                <a:latin typeface="HP#20Simplified#20Light"/>
              </a:rPr>
              <a:t>dua</a:t>
            </a:r>
            <a:r>
              <a:rPr lang="en-ID" sz="1600" b="1" i="1" u="none" strike="noStrike" baseline="0" dirty="0">
                <a:latin typeface="HP#20Simplified#20Light"/>
              </a:rPr>
              <a:t> </a:t>
            </a:r>
            <a:r>
              <a:rPr lang="en-ID" sz="1600" b="1" i="1" u="none" strike="noStrike" baseline="0" dirty="0" err="1">
                <a:latin typeface="HP#20Simplified#20Light"/>
              </a:rPr>
              <a:t>keadaan</a:t>
            </a:r>
            <a:r>
              <a:rPr lang="en-ID" sz="1600" b="1" i="1" u="none" strike="noStrike" baseline="0" dirty="0">
                <a:latin typeface="HP#20Simplified#20Light"/>
              </a:rPr>
              <a:t> yang </a:t>
            </a:r>
            <a:r>
              <a:rPr lang="en-ID" sz="1600" b="1" i="1" u="none" strike="noStrike" baseline="0" dirty="0" err="1">
                <a:latin typeface="HP#20Simplified#20Light"/>
              </a:rPr>
              <a:t>kontras</a:t>
            </a:r>
            <a:r>
              <a:rPr lang="en-ID" sz="1600" b="1" i="1" u="none" strike="noStrike" baseline="0" dirty="0">
                <a:latin typeface="HP#20Simplified#20Light"/>
              </a:rPr>
              <a:t> </a:t>
            </a:r>
            <a:r>
              <a:rPr lang="en-ID" sz="1600" b="1" i="1" u="none" strike="noStrike" baseline="0" dirty="0" err="1">
                <a:latin typeface="HP#20Simplified#20Light"/>
              </a:rPr>
              <a:t>tersebut</a:t>
            </a:r>
            <a:r>
              <a:rPr lang="en-ID" sz="1600" b="1" i="1" u="none" strike="noStrike" baseline="0" dirty="0">
                <a:latin typeface="HP#20Simplified#20Light"/>
              </a:rPr>
              <a:t> </a:t>
            </a:r>
            <a:r>
              <a:rPr lang="en-ID" sz="1600" b="1" i="1" u="none" strike="noStrike" baseline="0" dirty="0" err="1">
                <a:latin typeface="HP#20Simplified#20Light"/>
              </a:rPr>
              <a:t>tentu</a:t>
            </a:r>
            <a:r>
              <a:rPr lang="en-ID" sz="1600" b="1" i="1" u="none" strike="noStrike" baseline="0" dirty="0">
                <a:latin typeface="HP#20Simplified#20Light"/>
              </a:rPr>
              <a:t> </a:t>
            </a:r>
            <a:r>
              <a:rPr lang="en-ID" sz="1600" b="1" i="1" u="none" strike="noStrike" baseline="0" dirty="0" err="1">
                <a:latin typeface="HP#20Simplified#20Light"/>
              </a:rPr>
              <a:t>saja</a:t>
            </a:r>
            <a:r>
              <a:rPr lang="en-ID" sz="1600" b="1" i="1" u="none" strike="noStrike" baseline="0" dirty="0">
                <a:latin typeface="HP#20Simplified#20Light"/>
              </a:rPr>
              <a:t> </a:t>
            </a:r>
            <a:r>
              <a:rPr lang="en-ID" sz="1600" b="1" i="1" u="none" strike="noStrike" baseline="0" dirty="0" err="1">
                <a:latin typeface="HP#20Simplified#20Light"/>
              </a:rPr>
              <a:t>memunculkan</a:t>
            </a:r>
            <a:r>
              <a:rPr lang="en-ID" sz="1600" b="1" i="1" u="none" strike="noStrike" baseline="0" dirty="0">
                <a:latin typeface="HP#20Simplified#20Light"/>
              </a:rPr>
              <a:t> </a:t>
            </a:r>
            <a:r>
              <a:rPr lang="en-ID" sz="1600" b="1" i="1" u="none" strike="noStrike" baseline="0" dirty="0" err="1">
                <a:latin typeface="HP#20Simplified#20Light"/>
              </a:rPr>
              <a:t>sejumlah</a:t>
            </a:r>
            <a:r>
              <a:rPr lang="en-ID" sz="1600" b="1" i="1" dirty="0">
                <a:latin typeface="HP#20Simplified#20Light"/>
              </a:rPr>
              <a:t> </a:t>
            </a:r>
            <a:r>
              <a:rPr lang="en-ID" sz="1600" b="1" i="1" u="none" strike="noStrike" baseline="0" dirty="0" err="1">
                <a:latin typeface="HP#20Simplified#20Light"/>
              </a:rPr>
              <a:t>pertanyaan</a:t>
            </a:r>
            <a:r>
              <a:rPr lang="en-ID" sz="1600" b="1" i="1" u="none" strike="noStrike" baseline="0" dirty="0">
                <a:latin typeface="HP#20Simplified#20Light"/>
              </a:rPr>
              <a:t>. </a:t>
            </a:r>
            <a:r>
              <a:rPr lang="en-ID" sz="1600" b="1" i="1" u="none" strike="noStrike" baseline="0" dirty="0" err="1">
                <a:latin typeface="HP#20Simplified#20Light"/>
              </a:rPr>
              <a:t>Misalnya</a:t>
            </a:r>
            <a:r>
              <a:rPr lang="en-ID" sz="1600" b="1" i="1" u="none" strike="noStrike" baseline="0" dirty="0">
                <a:latin typeface="HP#20Simplified#20Light"/>
              </a:rPr>
              <a:t>, </a:t>
            </a:r>
            <a:r>
              <a:rPr lang="en-ID" sz="1600" b="1" i="1" u="none" strike="noStrike" baseline="0" dirty="0" err="1">
                <a:latin typeface="HP#20Simplified#20Light"/>
              </a:rPr>
              <a:t>lebih</a:t>
            </a:r>
            <a:r>
              <a:rPr lang="en-ID" sz="1600" b="1" i="1" u="none" strike="noStrike" baseline="0" dirty="0">
                <a:latin typeface="HP#20Simplified#20Light"/>
              </a:rPr>
              <a:t> </a:t>
            </a:r>
            <a:r>
              <a:rPr lang="en-ID" sz="1600" b="1" i="1" u="none" strike="noStrike" baseline="0" dirty="0" err="1">
                <a:latin typeface="HP#20Simplified#20Light"/>
              </a:rPr>
              <a:t>penting</a:t>
            </a:r>
            <a:r>
              <a:rPr lang="en-ID" sz="1600" b="1" i="1" u="none" strike="noStrike" baseline="0" dirty="0">
                <a:latin typeface="HP#20Simplified#20Light"/>
              </a:rPr>
              <a:t> </a:t>
            </a:r>
            <a:r>
              <a:rPr lang="en-ID" sz="1600" b="1" i="1" u="none" strike="noStrike" baseline="0" dirty="0" err="1">
                <a:latin typeface="HP#20Simplified#20Light"/>
              </a:rPr>
              <a:t>manakah</a:t>
            </a:r>
            <a:r>
              <a:rPr lang="en-ID" sz="1600" b="1" i="1" u="none" strike="noStrike" baseline="0" dirty="0">
                <a:latin typeface="HP#20Simplified#20Light"/>
              </a:rPr>
              <a:t> </a:t>
            </a:r>
            <a:r>
              <a:rPr lang="en-ID" sz="1600" b="1" i="1" u="none" strike="noStrike" baseline="0" dirty="0" err="1">
                <a:latin typeface="HP#20Simplified#20Light"/>
              </a:rPr>
              <a:t>kewajiban</a:t>
            </a:r>
            <a:r>
              <a:rPr lang="en-ID" sz="1600" b="1" i="1" u="none" strike="noStrike" baseline="0" dirty="0">
                <a:latin typeface="HP#20Simplified#20Light"/>
              </a:rPr>
              <a:t> </a:t>
            </a:r>
            <a:r>
              <a:rPr lang="en-ID" sz="1600" b="1" i="1" u="none" strike="noStrike" baseline="0" dirty="0" err="1">
                <a:latin typeface="HP#20Simplified#20Light"/>
              </a:rPr>
              <a:t>atau</a:t>
            </a:r>
            <a:r>
              <a:rPr lang="en-ID" sz="1600" b="1" i="1" u="none" strike="noStrike" baseline="0" dirty="0">
                <a:latin typeface="HP#20Simplified#20Light"/>
              </a:rPr>
              <a:t> </a:t>
            </a:r>
            <a:r>
              <a:rPr lang="en-ID" sz="1600" b="1" i="1" u="none" strike="noStrike" baseline="0" dirty="0" err="1">
                <a:latin typeface="HP#20Simplified#20Light"/>
              </a:rPr>
              <a:t>hak</a:t>
            </a:r>
            <a:r>
              <a:rPr lang="en-ID" sz="1600" b="1" i="1" u="none" strike="noStrike" baseline="0" dirty="0">
                <a:latin typeface="HP#20Simplified#20Light"/>
              </a:rPr>
              <a:t>? Mana yang </a:t>
            </a:r>
            <a:r>
              <a:rPr lang="en-ID" sz="1600" b="1" i="1" u="none" strike="noStrike" baseline="0" dirty="0" err="1">
                <a:latin typeface="HP#20Simplified#20Light"/>
              </a:rPr>
              <a:t>benar</a:t>
            </a:r>
            <a:r>
              <a:rPr lang="en-ID" sz="1600" b="1" i="1" u="none" strike="noStrike" baseline="0" dirty="0">
                <a:latin typeface="HP#20Simplified#20Light"/>
              </a:rPr>
              <a:t> </a:t>
            </a:r>
            <a:r>
              <a:rPr lang="en-ID" sz="1600" b="1" i="1" u="none" strike="noStrike" baseline="0" dirty="0" err="1">
                <a:latin typeface="HP#20Simplified#20Light"/>
              </a:rPr>
              <a:t>melaksanakan</a:t>
            </a:r>
            <a:r>
              <a:rPr lang="en-ID" sz="1600" b="1" i="1" u="none" strike="noStrike" baseline="0" dirty="0">
                <a:latin typeface="HP#20Simplified#20Light"/>
              </a:rPr>
              <a:t> </a:t>
            </a:r>
            <a:r>
              <a:rPr lang="en-ID" sz="1600" b="1" i="1" u="none" strike="noStrike" baseline="0" dirty="0" err="1">
                <a:latin typeface="HP#20Simplified#20Light"/>
              </a:rPr>
              <a:t>kewajiban</a:t>
            </a:r>
            <a:r>
              <a:rPr lang="en-ID" sz="1600" b="1" i="1" u="none" strike="noStrike" baseline="0" dirty="0">
                <a:latin typeface="HP#20Simplified#20Light"/>
              </a:rPr>
              <a:t> </a:t>
            </a:r>
            <a:r>
              <a:rPr lang="en-ID" sz="1600" b="1" i="1" u="none" strike="noStrike" baseline="0" dirty="0" err="1">
                <a:latin typeface="HP#20Simplified#20Light"/>
              </a:rPr>
              <a:t>terlebih</a:t>
            </a:r>
            <a:r>
              <a:rPr lang="en-ID" sz="1600" b="1" i="1" u="none" strike="noStrike" baseline="0" dirty="0">
                <a:latin typeface="HP#20Simplified#20Light"/>
              </a:rPr>
              <a:t> </a:t>
            </a:r>
            <a:r>
              <a:rPr lang="en-ID" sz="1600" b="1" i="1" u="none" strike="noStrike" baseline="0" dirty="0" err="1">
                <a:latin typeface="HP#20Simplified#20Light"/>
              </a:rPr>
              <a:t>dahulu</a:t>
            </a:r>
            <a:r>
              <a:rPr lang="en-ID" sz="1600" b="1" i="1" u="none" strike="noStrike" baseline="0" dirty="0">
                <a:latin typeface="HP#20Simplified#20Light"/>
              </a:rPr>
              <a:t> </a:t>
            </a:r>
            <a:r>
              <a:rPr lang="en-ID" sz="1600" b="1" i="1" u="none" strike="noStrike" baseline="0" dirty="0" err="1">
                <a:latin typeface="HP#20Simplified#20Light"/>
              </a:rPr>
              <a:t>baru</a:t>
            </a:r>
            <a:r>
              <a:rPr lang="en-ID" sz="1600" b="1" i="1" u="none" strike="noStrike" baseline="0" dirty="0">
                <a:latin typeface="HP#20Simplified#20Light"/>
              </a:rPr>
              <a:t> </a:t>
            </a:r>
            <a:r>
              <a:rPr lang="en-ID" sz="1600" b="1" i="1" u="none" strike="noStrike" baseline="0" dirty="0" err="1">
                <a:latin typeface="HP#20Simplified#20Light"/>
              </a:rPr>
              <a:t>menuntut</a:t>
            </a:r>
            <a:r>
              <a:rPr lang="en-ID" sz="1600" b="1" i="1" u="none" strike="noStrike" baseline="0" dirty="0">
                <a:latin typeface="HP#20Simplified#20Light"/>
              </a:rPr>
              <a:t> </a:t>
            </a:r>
            <a:r>
              <a:rPr lang="en-ID" sz="1600" b="1" i="1" u="none" strike="noStrike" baseline="0" dirty="0" err="1">
                <a:latin typeface="HP#20Simplified#20Light"/>
              </a:rPr>
              <a:t>hak</a:t>
            </a:r>
            <a:r>
              <a:rPr lang="en-ID" sz="1600" b="1" i="1" u="none" strike="noStrike" baseline="0" dirty="0">
                <a:latin typeface="HP#20Simplified#20Light"/>
              </a:rPr>
              <a:t>? </a:t>
            </a:r>
            <a:r>
              <a:rPr lang="en-ID" sz="1600" b="1" i="1" u="none" strike="noStrike" baseline="0" dirty="0" err="1">
                <a:latin typeface="HP#20Simplified#20Light"/>
              </a:rPr>
              <a:t>Atau</a:t>
            </a:r>
            <a:r>
              <a:rPr lang="en-ID" sz="1600" b="1" i="1" u="none" strike="noStrike" baseline="0" dirty="0">
                <a:latin typeface="HP#20Simplified#20Light"/>
              </a:rPr>
              <a:t> </a:t>
            </a:r>
            <a:r>
              <a:rPr lang="en-ID" sz="1600" b="1" i="1" u="none" strike="noStrike" baseline="0" dirty="0" err="1">
                <a:latin typeface="HP#20Simplified#20Light"/>
              </a:rPr>
              <a:t>sebaliknya</a:t>
            </a:r>
            <a:r>
              <a:rPr lang="en-ID" sz="1600" b="1" i="1" u="none" strike="noStrike" baseline="0" dirty="0">
                <a:latin typeface="HP#20Simplified#20Light"/>
              </a:rPr>
              <a:t> </a:t>
            </a:r>
            <a:r>
              <a:rPr lang="en-ID" sz="1600" b="1" i="1" u="none" strike="noStrike" baseline="0" dirty="0" err="1">
                <a:latin typeface="HP#20Simplified#20Light"/>
              </a:rPr>
              <a:t>menikmati</a:t>
            </a:r>
            <a:r>
              <a:rPr lang="en-ID" sz="1600" b="1" i="1" u="none" strike="noStrike" baseline="0" dirty="0">
                <a:latin typeface="HP#20Simplified#20Light"/>
              </a:rPr>
              <a:t> </a:t>
            </a:r>
            <a:r>
              <a:rPr lang="en-ID" sz="1600" b="1" i="1" u="none" strike="noStrike" baseline="0" dirty="0" err="1">
                <a:latin typeface="HP#20Simplified#20Light"/>
              </a:rPr>
              <a:t>hak</a:t>
            </a:r>
            <a:r>
              <a:rPr lang="en-ID" sz="1600" b="1" i="1" u="none" strike="noStrike" baseline="0" dirty="0">
                <a:latin typeface="HP#20Simplified#20Light"/>
              </a:rPr>
              <a:t> </a:t>
            </a:r>
            <a:r>
              <a:rPr lang="en-ID" sz="1600" b="1" i="1" u="none" strike="noStrike" baseline="0" dirty="0" err="1">
                <a:latin typeface="HP#20Simplified#20Light"/>
              </a:rPr>
              <a:t>terlebih</a:t>
            </a:r>
            <a:r>
              <a:rPr lang="en-ID" sz="1600" b="1" i="1" u="none" strike="noStrike" baseline="0" dirty="0">
                <a:latin typeface="HP#20Simplified#20Light"/>
              </a:rPr>
              <a:t> </a:t>
            </a:r>
            <a:r>
              <a:rPr lang="en-ID" sz="1600" b="1" i="1" u="none" strike="noStrike" baseline="0" dirty="0" err="1">
                <a:latin typeface="HP#20Simplified#20Light"/>
              </a:rPr>
              <a:t>dahulu</a:t>
            </a:r>
            <a:r>
              <a:rPr lang="en-ID" sz="1600" b="1" i="1" u="none" strike="noStrike" baseline="0" dirty="0">
                <a:latin typeface="HP#20Simplified#20Light"/>
              </a:rPr>
              <a:t> </a:t>
            </a:r>
            <a:r>
              <a:rPr lang="en-ID" sz="1600" b="1" i="1" u="none" strike="noStrike" baseline="0" dirty="0" err="1">
                <a:latin typeface="HP#20Simplified#20Light"/>
              </a:rPr>
              <a:t>baru</a:t>
            </a:r>
            <a:r>
              <a:rPr lang="en-ID" sz="1600" b="1" i="1" u="none" strike="noStrike" baseline="0" dirty="0">
                <a:latin typeface="HP#20Simplified#20Light"/>
              </a:rPr>
              <a:t> </a:t>
            </a:r>
            <a:r>
              <a:rPr lang="en-ID" sz="1600" b="1" i="1" u="none" strike="noStrike" baseline="0" dirty="0" err="1">
                <a:latin typeface="HP#20Simplified#20Light"/>
              </a:rPr>
              <a:t>menunaikan</a:t>
            </a:r>
            <a:r>
              <a:rPr lang="en-ID" sz="1600" b="1" i="1" dirty="0">
                <a:latin typeface="HP#20Simplified#20Light"/>
              </a:rPr>
              <a:t> </a:t>
            </a:r>
            <a:r>
              <a:rPr lang="en-ID" sz="1600" b="1" i="1" u="none" strike="noStrike" baseline="0" dirty="0" err="1">
                <a:latin typeface="HP#20Simplified#20Light"/>
              </a:rPr>
              <a:t>kewajiban</a:t>
            </a:r>
            <a:r>
              <a:rPr lang="en-ID" sz="1600" b="1" i="1" u="none" strike="noStrike" baseline="0" dirty="0">
                <a:latin typeface="HP#20Simplified#20Light"/>
              </a:rPr>
              <a:t>? </a:t>
            </a:r>
            <a:r>
              <a:rPr lang="en-ID" sz="1600" b="1" i="1" u="none" strike="noStrike" baseline="0" dirty="0" err="1">
                <a:latin typeface="HP#20Simplified#20Light"/>
              </a:rPr>
              <a:t>Atau</a:t>
            </a:r>
            <a:r>
              <a:rPr lang="en-ID" sz="1600" b="1" i="1" u="none" strike="noStrike" baseline="0" dirty="0">
                <a:latin typeface="HP#20Simplified#20Light"/>
              </a:rPr>
              <a:t> </a:t>
            </a:r>
            <a:r>
              <a:rPr lang="en-ID" sz="1600" b="1" i="1" u="none" strike="noStrike" baseline="0" dirty="0" err="1">
                <a:latin typeface="HP#20Simplified#20Light"/>
              </a:rPr>
              <a:t>mengharmonikan</a:t>
            </a:r>
            <a:r>
              <a:rPr lang="en-ID" sz="1600" b="1" i="1" u="none" strike="noStrike" baseline="0" dirty="0">
                <a:latin typeface="HP#20Simplified#20Light"/>
              </a:rPr>
              <a:t> </a:t>
            </a:r>
            <a:r>
              <a:rPr lang="en-ID" sz="1600" b="1" i="1" u="none" strike="noStrike" baseline="0" dirty="0" err="1">
                <a:latin typeface="HP#20Simplified#20Light"/>
              </a:rPr>
              <a:t>kewajban</a:t>
            </a:r>
            <a:r>
              <a:rPr lang="en-ID" sz="1600" b="1" i="1" u="none" strike="noStrike" baseline="0" dirty="0">
                <a:latin typeface="HP#20Simplified#20Light"/>
              </a:rPr>
              <a:t> </a:t>
            </a:r>
            <a:r>
              <a:rPr lang="en-ID" sz="1600" b="1" i="1" u="none" strike="noStrike" baseline="0" dirty="0" err="1">
                <a:latin typeface="HP#20Simplified#20Light"/>
              </a:rPr>
              <a:t>dengan</a:t>
            </a:r>
            <a:r>
              <a:rPr lang="en-ID" sz="1600" b="1" i="1" u="none" strike="noStrike" baseline="0" dirty="0">
                <a:latin typeface="HP#20Simplified#20Light"/>
              </a:rPr>
              <a:t> </a:t>
            </a:r>
            <a:r>
              <a:rPr lang="en-ID" sz="1600" b="1" i="1" u="none" strike="noStrike" baseline="0" dirty="0" err="1">
                <a:latin typeface="HP#20Simplified#20Light"/>
              </a:rPr>
              <a:t>hak</a:t>
            </a:r>
            <a:r>
              <a:rPr lang="en-ID" sz="1600" b="1" i="1" u="none" strike="noStrike" baseline="0" dirty="0">
                <a:latin typeface="HP#20Simplified#20Light"/>
              </a:rPr>
              <a:t>? </a:t>
            </a:r>
            <a:r>
              <a:rPr lang="en-ID" sz="1600" b="1" i="1" u="none" strike="noStrike" baseline="0" dirty="0" err="1">
                <a:latin typeface="HP#20Simplified#20Light"/>
              </a:rPr>
              <a:t>Bagaimana</a:t>
            </a:r>
            <a:r>
              <a:rPr lang="en-ID" sz="1600" b="1" i="1" dirty="0">
                <a:latin typeface="HP#20Simplified#20Light"/>
              </a:rPr>
              <a:t> </a:t>
            </a:r>
            <a:r>
              <a:rPr lang="en-ID" sz="1600" b="1" i="1" u="none" strike="noStrike" baseline="0" dirty="0" err="1">
                <a:latin typeface="HP#20Simplified#20Light"/>
              </a:rPr>
              <a:t>caranya</a:t>
            </a:r>
            <a:r>
              <a:rPr lang="en-ID" sz="1600" b="1" i="1" u="none" strike="noStrike" baseline="0" dirty="0">
                <a:latin typeface="HP#20Simplified#20Light"/>
              </a:rPr>
              <a:t> </a:t>
            </a:r>
            <a:r>
              <a:rPr lang="en-ID" sz="1600" b="1" i="1" u="none" strike="noStrike" baseline="0" dirty="0" err="1">
                <a:latin typeface="HP#20Simplified#20Light"/>
              </a:rPr>
              <a:t>mengharmonikan</a:t>
            </a:r>
            <a:r>
              <a:rPr lang="en-ID" sz="1600" b="1" i="1" u="none" strike="noStrike" baseline="0" dirty="0">
                <a:latin typeface="HP#20Simplified#20Light"/>
              </a:rPr>
              <a:t> </a:t>
            </a:r>
            <a:r>
              <a:rPr lang="en-ID" sz="1600" b="1" i="1" u="none" strike="noStrike" baseline="0" dirty="0" err="1">
                <a:latin typeface="HP#20Simplified#20Light"/>
              </a:rPr>
              <a:t>kewajiban</a:t>
            </a:r>
            <a:r>
              <a:rPr lang="en-ID" sz="1600" b="1" i="1" u="none" strike="noStrike" baseline="0" dirty="0">
                <a:latin typeface="HP#20Simplified#20Light"/>
              </a:rPr>
              <a:t> </a:t>
            </a:r>
            <a:r>
              <a:rPr lang="en-ID" sz="1600" b="1" i="1" u="none" strike="noStrike" baseline="0" dirty="0" err="1">
                <a:latin typeface="HP#20Simplified#20Light"/>
              </a:rPr>
              <a:t>dengan</a:t>
            </a:r>
            <a:r>
              <a:rPr lang="en-ID" sz="1600" b="1" i="1" u="none" strike="noStrike" baseline="0" dirty="0">
                <a:latin typeface="HP#20Simplified#20Light"/>
              </a:rPr>
              <a:t> </a:t>
            </a:r>
            <a:r>
              <a:rPr lang="en-ID" sz="1600" b="1" i="1" u="none" strike="noStrike" baseline="0" dirty="0" err="1">
                <a:latin typeface="HP#20Simplified#20Light"/>
              </a:rPr>
              <a:t>hak</a:t>
            </a:r>
            <a:r>
              <a:rPr lang="en-ID" sz="1600" b="1" i="1" u="none" strike="noStrike" baseline="0" dirty="0">
                <a:latin typeface="HP#20Simplified#20Light"/>
              </a:rPr>
              <a:t> </a:t>
            </a:r>
            <a:r>
              <a:rPr lang="en-ID" sz="1600" b="1" i="1" u="none" strike="noStrike" baseline="0" dirty="0" err="1">
                <a:latin typeface="HP#20Simplified#20Light"/>
              </a:rPr>
              <a:t>tersebut</a:t>
            </a:r>
            <a:r>
              <a:rPr lang="en-ID" sz="1600" b="1" i="1" u="none" strike="noStrike" baseline="0" dirty="0">
                <a:latin typeface="HP#20Simplified#20Light"/>
              </a:rPr>
              <a:t>?</a:t>
            </a:r>
            <a:endParaRPr lang="en-ID" sz="2400" b="1" i="1" dirty="0"/>
          </a:p>
        </p:txBody>
      </p:sp>
      <p:sp>
        <p:nvSpPr>
          <p:cNvPr id="3" name="Subtitle 2">
            <a:extLst>
              <a:ext uri="{FF2B5EF4-FFF2-40B4-BE49-F238E27FC236}">
                <a16:creationId xmlns:a16="http://schemas.microsoft.com/office/drawing/2014/main" id="{76F330DD-E5B4-4A62-9442-94D0B3127399}"/>
              </a:ext>
            </a:extLst>
          </p:cNvPr>
          <p:cNvSpPr>
            <a:spLocks noGrp="1"/>
          </p:cNvSpPr>
          <p:nvPr>
            <p:ph type="subTitle" idx="1"/>
          </p:nvPr>
        </p:nvSpPr>
        <p:spPr>
          <a:xfrm>
            <a:off x="1403648" y="915566"/>
            <a:ext cx="6637815" cy="1682422"/>
          </a:xfrm>
        </p:spPr>
        <p:txBody>
          <a:bodyPr/>
          <a:lstStyle/>
          <a:p>
            <a:pPr marL="90488" indent="36513" algn="just"/>
            <a:r>
              <a:rPr lang="en-ID" sz="1600" b="0" i="0" u="none" strike="noStrike" baseline="0" dirty="0">
                <a:latin typeface="HP#20Simplified#20Light"/>
              </a:rPr>
              <a:t>NEXT..</a:t>
            </a:r>
          </a:p>
          <a:p>
            <a:pPr marL="90488" indent="36513" algn="just"/>
            <a:endParaRPr lang="en-ID" sz="1600" dirty="0">
              <a:latin typeface="HP#20Simplified#20Light"/>
            </a:endParaRPr>
          </a:p>
          <a:p>
            <a:pPr marL="90488" indent="36513" algn="just"/>
            <a:r>
              <a:rPr lang="en-ID" sz="1600" b="0" i="0" u="none" strike="noStrike" baseline="0" dirty="0" err="1">
                <a:latin typeface="HP#20Simplified#20Light"/>
              </a:rPr>
              <a:t>Pergerakan</a:t>
            </a:r>
            <a:r>
              <a:rPr lang="en-ID" sz="1600" b="0" i="0" u="none" strike="noStrike" baseline="0" dirty="0">
                <a:latin typeface="HP#20Simplified#20Light"/>
              </a:rPr>
              <a:t> </a:t>
            </a:r>
            <a:r>
              <a:rPr lang="en-ID" sz="1600" b="0" i="0" u="none" strike="noStrike" baseline="0" dirty="0" err="1">
                <a:latin typeface="HP#20Simplified#20Light"/>
              </a:rPr>
              <a:t>budaya</a:t>
            </a:r>
            <a:r>
              <a:rPr lang="en-ID" sz="1600" b="0" i="0" u="none" strike="noStrike" baseline="0" dirty="0">
                <a:latin typeface="HP#20Simplified#20Light"/>
              </a:rPr>
              <a:t> </a:t>
            </a:r>
            <a:r>
              <a:rPr lang="en-ID" sz="1600" b="0" i="0" u="none" strike="noStrike" baseline="0" dirty="0" err="1">
                <a:latin typeface="HP#20Simplified#20Light"/>
              </a:rPr>
              <a:t>rupanya</a:t>
            </a:r>
            <a:r>
              <a:rPr lang="en-ID" sz="1600" b="0" i="0" u="none" strike="noStrike" baseline="0" dirty="0">
                <a:latin typeface="HP#20Simplified#20Light"/>
              </a:rPr>
              <a:t> </a:t>
            </a:r>
            <a:r>
              <a:rPr lang="en-ID" sz="1600" b="0" i="0" u="none" strike="noStrike" baseline="0" dirty="0" err="1">
                <a:latin typeface="HP#20Simplified#20Light"/>
              </a:rPr>
              <a:t>mengikuti</a:t>
            </a:r>
            <a:r>
              <a:rPr lang="en-ID" sz="1600" b="0" i="0" u="none" strike="noStrike" baseline="0" dirty="0">
                <a:latin typeface="HP#20Simplified#20Light"/>
              </a:rPr>
              <a:t> </a:t>
            </a:r>
            <a:r>
              <a:rPr lang="en-ID" sz="1600" b="0" i="0" u="none" strike="noStrike" baseline="0" dirty="0" err="1">
                <a:latin typeface="HP#20Simplified#20Light"/>
              </a:rPr>
              <a:t>dinamika</a:t>
            </a:r>
            <a:r>
              <a:rPr lang="en-ID" sz="1600" b="0" i="0" u="none" strike="noStrike" baseline="0" dirty="0">
                <a:latin typeface="HP#20Simplified#20Light"/>
              </a:rPr>
              <a:t> </a:t>
            </a:r>
            <a:r>
              <a:rPr lang="en-ID" sz="1600" b="0" i="0" u="none" strike="noStrike" baseline="0" dirty="0" err="1">
                <a:latin typeface="HP#20Simplified#20Light"/>
              </a:rPr>
              <a:t>kehidupan</a:t>
            </a:r>
            <a:r>
              <a:rPr lang="en-ID" sz="1600" b="0" i="0" u="none" strike="noStrike" baseline="0" dirty="0">
                <a:latin typeface="HP#20Simplified#20Light"/>
              </a:rPr>
              <a:t> </a:t>
            </a:r>
            <a:r>
              <a:rPr lang="en-ID" sz="1600" b="0" i="0" u="none" strike="noStrike" baseline="0" dirty="0" err="1">
                <a:latin typeface="HP#20Simplified#20Light"/>
              </a:rPr>
              <a:t>sosial</a:t>
            </a:r>
            <a:r>
              <a:rPr lang="en-ID" sz="1600" dirty="0">
                <a:latin typeface="HP#20Simplified#20Light"/>
              </a:rPr>
              <a:t> </a:t>
            </a:r>
            <a:r>
              <a:rPr lang="en-ID" sz="1600" b="0" i="0" u="none" strike="noStrike" baseline="0" dirty="0" err="1">
                <a:latin typeface="HP#20Simplified#20Light"/>
              </a:rPr>
              <a:t>politik</a:t>
            </a:r>
            <a:r>
              <a:rPr lang="en-ID" sz="1600" b="0" i="0" u="none" strike="noStrike" baseline="0" dirty="0">
                <a:latin typeface="HP#20Simplified#20Light"/>
              </a:rPr>
              <a:t> di mana </a:t>
            </a:r>
            <a:r>
              <a:rPr lang="en-ID" sz="1600" b="0" i="0" u="none" strike="noStrike" baseline="0" dirty="0" err="1">
                <a:latin typeface="HP#20Simplified#20Light"/>
              </a:rPr>
              <a:t>tatkala</a:t>
            </a:r>
            <a:r>
              <a:rPr lang="en-ID" sz="1600" b="0" i="0" u="none" strike="noStrike" baseline="0" dirty="0">
                <a:latin typeface="HP#20Simplified#20Light"/>
              </a:rPr>
              <a:t> </a:t>
            </a:r>
            <a:r>
              <a:rPr lang="en-ID" sz="1600" b="0" i="0" u="none" strike="noStrike" baseline="0" dirty="0" err="1">
                <a:latin typeface="HP#20Simplified#20Light"/>
              </a:rPr>
              <a:t>hegemoni</a:t>
            </a:r>
            <a:r>
              <a:rPr lang="en-ID" sz="1600" b="0" i="0" u="none" strike="noStrike" baseline="0" dirty="0">
                <a:latin typeface="HP#20Simplified#20Light"/>
              </a:rPr>
              <a:t> </a:t>
            </a:r>
            <a:r>
              <a:rPr lang="en-ID" sz="1600" b="0" i="0" u="none" strike="noStrike" baseline="0" dirty="0" err="1">
                <a:latin typeface="HP#20Simplified#20Light"/>
              </a:rPr>
              <a:t>kaum</a:t>
            </a:r>
            <a:r>
              <a:rPr lang="en-ID" sz="1600" b="0" i="0" u="none" strike="noStrike" baseline="0" dirty="0">
                <a:latin typeface="HP#20Simplified#20Light"/>
              </a:rPr>
              <a:t> </a:t>
            </a:r>
            <a:r>
              <a:rPr lang="en-ID" sz="1600" b="0" i="0" u="none" strike="noStrike" baseline="0" dirty="0" err="1">
                <a:latin typeface="HP#20Simplified#20Light"/>
              </a:rPr>
              <a:t>kolonial</a:t>
            </a:r>
            <a:r>
              <a:rPr lang="en-ID" sz="1600" b="0" i="0" u="none" strike="noStrike" baseline="0" dirty="0">
                <a:latin typeface="HP#20Simplified#20Light"/>
              </a:rPr>
              <a:t> </a:t>
            </a:r>
            <a:r>
              <a:rPr lang="en-ID" sz="1600" b="0" i="0" u="none" strike="noStrike" baseline="0" dirty="0" err="1">
                <a:latin typeface="HP#20Simplified#20Light"/>
              </a:rPr>
              <a:t>mulai</a:t>
            </a:r>
            <a:r>
              <a:rPr lang="en-ID" sz="1600" b="0" i="0" u="none" strike="noStrike" baseline="0" dirty="0">
                <a:latin typeface="HP#20Simplified#20Light"/>
              </a:rPr>
              <a:t> </a:t>
            </a:r>
            <a:r>
              <a:rPr lang="en-ID" sz="1600" b="0" i="0" u="none" strike="noStrike" baseline="0" dirty="0" err="1">
                <a:latin typeface="HP#20Simplified#20Light"/>
              </a:rPr>
              <a:t>dipertanyakan</a:t>
            </a:r>
            <a:r>
              <a:rPr lang="en-ID" sz="1600" b="0" i="0" u="none" strike="noStrike" baseline="0" dirty="0">
                <a:latin typeface="HP#20Simplified#20Light"/>
              </a:rPr>
              <a:t> </a:t>
            </a:r>
            <a:r>
              <a:rPr lang="en-ID" sz="1600" b="0" i="0" u="none" strike="noStrike" baseline="0" dirty="0" err="1">
                <a:latin typeface="HP#20Simplified#20Light"/>
              </a:rPr>
              <a:t>keabsahannya</a:t>
            </a:r>
            <a:r>
              <a:rPr lang="en-ID" sz="1600" dirty="0">
                <a:latin typeface="HP#20Simplified#20Light"/>
              </a:rPr>
              <a:t> </a:t>
            </a:r>
            <a:r>
              <a:rPr lang="en-ID" sz="1600" b="0" i="0" u="none" strike="noStrike" baseline="0" dirty="0" err="1">
                <a:latin typeface="HP#20Simplified#20Light"/>
              </a:rPr>
              <a:t>maka</a:t>
            </a:r>
            <a:r>
              <a:rPr lang="en-ID" sz="1600" b="0" i="0" u="none" strike="noStrike" baseline="0" dirty="0">
                <a:latin typeface="HP#20Simplified#20Light"/>
              </a:rPr>
              <a:t> </a:t>
            </a:r>
            <a:r>
              <a:rPr lang="en-ID" sz="1600" b="0" i="0" u="none" strike="noStrike" baseline="0" dirty="0" err="1">
                <a:latin typeface="HP#20Simplified#20Light"/>
              </a:rPr>
              <a:t>terjadilah</a:t>
            </a:r>
            <a:r>
              <a:rPr lang="en-ID" sz="1600" b="0" i="0" u="none" strike="noStrike" baseline="0" dirty="0">
                <a:latin typeface="HP#20Simplified#20Light"/>
              </a:rPr>
              <a:t> </a:t>
            </a:r>
            <a:r>
              <a:rPr lang="en-ID" sz="1600" b="0" i="0" u="none" strike="noStrike" baseline="0" dirty="0" err="1">
                <a:latin typeface="HP#20Simplified#20Light"/>
              </a:rPr>
              <a:t>perlawanan</a:t>
            </a:r>
            <a:r>
              <a:rPr lang="en-ID" sz="1600" b="0" i="0" u="none" strike="noStrike" baseline="0" dirty="0">
                <a:latin typeface="HP#20Simplified#20Light"/>
              </a:rPr>
              <a:t> </a:t>
            </a:r>
            <a:r>
              <a:rPr lang="en-ID" sz="1600" b="0" i="0" u="none" strike="noStrike" baseline="0" dirty="0" err="1">
                <a:latin typeface="HP#20Simplified#20Light"/>
              </a:rPr>
              <a:t>kaum</a:t>
            </a:r>
            <a:r>
              <a:rPr lang="en-ID" sz="1600" b="0" i="0" u="none" strike="noStrike" baseline="0" dirty="0">
                <a:latin typeface="HP#20Simplified#20Light"/>
              </a:rPr>
              <a:t> </a:t>
            </a:r>
            <a:r>
              <a:rPr lang="en-ID" sz="1600" b="0" i="0" u="none" strike="noStrike" baseline="0" dirty="0" err="1">
                <a:latin typeface="HP#20Simplified#20Light"/>
              </a:rPr>
              <a:t>tertindas</a:t>
            </a:r>
            <a:r>
              <a:rPr lang="en-ID" sz="1600" b="0" i="0" u="none" strike="noStrike" baseline="0" dirty="0">
                <a:latin typeface="HP#20Simplified#20Light"/>
              </a:rPr>
              <a:t> </a:t>
            </a:r>
            <a:r>
              <a:rPr lang="en-ID" sz="1600" b="0" i="0" u="none" strike="noStrike" baseline="0" dirty="0" err="1">
                <a:latin typeface="HP#20Simplified#20Light"/>
              </a:rPr>
              <a:t>dimana</a:t>
            </a:r>
            <a:r>
              <a:rPr lang="en-ID" sz="1600" b="0" i="0" u="none" strike="noStrike" baseline="0" dirty="0">
                <a:latin typeface="HP#20Simplified#20Light"/>
              </a:rPr>
              <a:t>-mana </a:t>
            </a:r>
            <a:r>
              <a:rPr lang="en-ID" sz="1600" b="0" i="0" u="none" strike="noStrike" baseline="0" dirty="0" err="1">
                <a:latin typeface="HP#20Simplified#20Light"/>
              </a:rPr>
              <a:t>menuntut</a:t>
            </a:r>
            <a:r>
              <a:rPr lang="en-ID" sz="1600" b="0" i="0" u="none" strike="noStrike" baseline="0" dirty="0">
                <a:latin typeface="HP#20Simplified#20Light"/>
              </a:rPr>
              <a:t> </a:t>
            </a:r>
            <a:r>
              <a:rPr lang="en-ID" sz="1600" b="0" i="0" u="none" strike="noStrike" baseline="0" dirty="0" err="1">
                <a:latin typeface="HP#20Simplified#20Light"/>
              </a:rPr>
              <a:t>hakhaknya</a:t>
            </a:r>
            <a:r>
              <a:rPr lang="en-ID" sz="1600" dirty="0">
                <a:latin typeface="HP#20Simplified#20Light"/>
              </a:rPr>
              <a:t> </a:t>
            </a:r>
            <a:r>
              <a:rPr lang="en-ID" sz="1600" b="0" i="0" u="none" strike="noStrike" baseline="0" dirty="0">
                <a:latin typeface="HP#20Simplified#20Light"/>
              </a:rPr>
              <a:t>yang </a:t>
            </a:r>
            <a:r>
              <a:rPr lang="en-ID" sz="1600" b="0" i="0" u="none" strike="noStrike" baseline="0" dirty="0" err="1">
                <a:latin typeface="HP#20Simplified#20Light"/>
              </a:rPr>
              <a:t>dirampas</a:t>
            </a:r>
            <a:r>
              <a:rPr lang="en-ID" sz="1600" b="0" i="0" u="none" strike="noStrike" baseline="0" dirty="0">
                <a:latin typeface="HP#20Simplified#20Light"/>
              </a:rPr>
              <a:t>. </a:t>
            </a:r>
            <a:r>
              <a:rPr lang="en-ID" sz="1600" b="0" i="0" u="none" strike="noStrike" baseline="0" dirty="0" err="1">
                <a:latin typeface="HP#20Simplified#20Light"/>
              </a:rPr>
              <a:t>Sejak</a:t>
            </a:r>
            <a:r>
              <a:rPr lang="en-ID" sz="1600" b="0" i="0" u="none" strike="noStrike" baseline="0" dirty="0">
                <a:latin typeface="HP#20Simplified#20Light"/>
              </a:rPr>
              <a:t> </a:t>
            </a:r>
            <a:r>
              <a:rPr lang="en-ID" sz="1600" b="0" i="0" u="none" strike="noStrike" baseline="0" dirty="0" err="1">
                <a:latin typeface="HP#20Simplified#20Light"/>
              </a:rPr>
              <a:t>itulah</a:t>
            </a:r>
            <a:r>
              <a:rPr lang="en-ID" sz="1600" b="0" i="0" u="none" strike="noStrike" baseline="0" dirty="0">
                <a:latin typeface="HP#20Simplified#20Light"/>
              </a:rPr>
              <a:t> </a:t>
            </a:r>
            <a:r>
              <a:rPr lang="en-ID" sz="1600" b="0" i="0" u="none" strike="noStrike" baseline="0" dirty="0" err="1">
                <a:latin typeface="HP#20Simplified#20Light"/>
              </a:rPr>
              <a:t>konsep</a:t>
            </a:r>
            <a:r>
              <a:rPr lang="en-ID" sz="1600" b="0" i="0" u="none" strike="noStrike" baseline="0" dirty="0">
                <a:latin typeface="HP#20Simplified#20Light"/>
              </a:rPr>
              <a:t> </a:t>
            </a:r>
            <a:r>
              <a:rPr lang="en-ID" sz="1600" b="0" i="0" u="none" strike="noStrike" baseline="0" dirty="0" err="1">
                <a:latin typeface="HP#20Simplified#20Light"/>
              </a:rPr>
              <a:t>hak</a:t>
            </a:r>
            <a:r>
              <a:rPr lang="en-ID" sz="1600" b="0" i="0" u="none" strike="noStrike" baseline="0" dirty="0">
                <a:latin typeface="HP#20Simplified#20Light"/>
              </a:rPr>
              <a:t> </a:t>
            </a:r>
            <a:r>
              <a:rPr lang="en-ID" sz="1600" b="0" i="0" u="none" strike="noStrike" baseline="0" dirty="0" err="1">
                <a:latin typeface="HP#20Simplified#20Light"/>
              </a:rPr>
              <a:t>mulai</a:t>
            </a:r>
            <a:r>
              <a:rPr lang="en-ID" sz="1600" b="0" i="0" u="none" strike="noStrike" baseline="0" dirty="0">
                <a:latin typeface="HP#20Simplified#20Light"/>
              </a:rPr>
              <a:t> </a:t>
            </a:r>
            <a:r>
              <a:rPr lang="en-ID" sz="1600" b="0" i="0" u="none" strike="noStrike" baseline="0" dirty="0" err="1">
                <a:latin typeface="HP#20Simplified#20Light"/>
              </a:rPr>
              <a:t>lebih</a:t>
            </a:r>
            <a:r>
              <a:rPr lang="en-ID" sz="1600" b="0" i="0" u="none" strike="noStrike" baseline="0" dirty="0">
                <a:latin typeface="HP#20Simplified#20Light"/>
              </a:rPr>
              <a:t> </a:t>
            </a:r>
            <a:r>
              <a:rPr lang="en-ID" sz="1600" b="0" i="0" u="none" strike="noStrike" baseline="0" dirty="0" err="1">
                <a:latin typeface="HP#20Simplified#20Light"/>
              </a:rPr>
              <a:t>mengemuka</a:t>
            </a:r>
            <a:r>
              <a:rPr lang="en-ID" sz="1600" dirty="0">
                <a:latin typeface="HP#20Simplified#20Light"/>
              </a:rPr>
              <a:t> </a:t>
            </a:r>
            <a:r>
              <a:rPr lang="en-ID" sz="1600" b="0" i="0" u="none" strike="noStrike" baseline="0" dirty="0">
                <a:latin typeface="HP#20Simplified#20Light"/>
              </a:rPr>
              <a:t>dan </a:t>
            </a:r>
            <a:r>
              <a:rPr lang="en-ID" sz="1600" b="0" i="0" u="none" strike="noStrike" baseline="0" dirty="0" err="1">
                <a:latin typeface="HP#20Simplified#20Light"/>
              </a:rPr>
              <a:t>menggantikan</a:t>
            </a:r>
            <a:r>
              <a:rPr lang="en-ID" sz="1600" b="0" i="0" u="none" strike="noStrike" baseline="0" dirty="0">
                <a:latin typeface="HP#20Simplified#20Light"/>
              </a:rPr>
              <a:t> </a:t>
            </a:r>
            <a:r>
              <a:rPr lang="en-ID" sz="1600" b="0" i="0" u="none" strike="noStrike" baseline="0" dirty="0" err="1">
                <a:latin typeface="HP#20Simplified#20Light"/>
              </a:rPr>
              <a:t>konsep</a:t>
            </a:r>
            <a:r>
              <a:rPr lang="en-ID" sz="1600" b="0" i="0" u="none" strike="noStrike" baseline="0" dirty="0">
                <a:latin typeface="HP#20Simplified#20Light"/>
              </a:rPr>
              <a:t> </a:t>
            </a:r>
            <a:r>
              <a:rPr lang="en-ID" sz="1600" b="0" i="0" u="none" strike="noStrike" baseline="0" dirty="0" err="1">
                <a:latin typeface="HP#20Simplified#20Light"/>
              </a:rPr>
              <a:t>kewajiban</a:t>
            </a:r>
            <a:r>
              <a:rPr lang="en-ID" sz="1600" b="0" i="0" u="none" strike="noStrike" baseline="0" dirty="0">
                <a:latin typeface="HP#20Simplified#20Light"/>
              </a:rPr>
              <a:t> yang </a:t>
            </a:r>
            <a:r>
              <a:rPr lang="en-ID" sz="1600" b="0" i="0" u="none" strike="noStrike" baseline="0" dirty="0" err="1">
                <a:latin typeface="HP#20Simplified#20Light"/>
              </a:rPr>
              <a:t>mulai</a:t>
            </a:r>
            <a:r>
              <a:rPr lang="en-ID" sz="1600" b="0" i="0" u="none" strike="noStrike" baseline="0" dirty="0">
                <a:latin typeface="HP#20Simplified#20Light"/>
              </a:rPr>
              <a:t> </a:t>
            </a:r>
            <a:r>
              <a:rPr lang="en-ID" sz="1600" b="0" i="0" u="none" strike="noStrike" baseline="0" dirty="0" err="1">
                <a:latin typeface="HP#20Simplified#20Light"/>
              </a:rPr>
              <a:t>meredup</a:t>
            </a:r>
            <a:r>
              <a:rPr lang="en-ID" sz="1600" b="0" i="0" u="none" strike="noStrike" baseline="0" dirty="0">
                <a:latin typeface="HP#20Simplified#20Light"/>
              </a:rPr>
              <a:t>. </a:t>
            </a:r>
            <a:r>
              <a:rPr lang="en-ID" sz="1600" b="0" i="0" u="none" strike="noStrike" baseline="0" dirty="0" err="1">
                <a:latin typeface="HP#20Simplified#20Light"/>
              </a:rPr>
              <a:t>Dewasa</a:t>
            </a:r>
            <a:r>
              <a:rPr lang="en-ID" sz="1600" b="0" i="0" u="none" strike="noStrike" baseline="0" dirty="0">
                <a:latin typeface="HP#20Simplified#20Light"/>
              </a:rPr>
              <a:t> </a:t>
            </a:r>
            <a:r>
              <a:rPr lang="en-ID" sz="1600" b="0" i="0" u="none" strike="noStrike" baseline="0" dirty="0" err="1">
                <a:latin typeface="HP#20Simplified#20Light"/>
              </a:rPr>
              <a:t>ini</a:t>
            </a:r>
            <a:r>
              <a:rPr lang="en-ID" sz="1600" b="0" i="0" u="none" strike="noStrike" baseline="0" dirty="0">
                <a:latin typeface="HP#20Simplified#20Light"/>
              </a:rPr>
              <a:t> </a:t>
            </a:r>
            <a:r>
              <a:rPr lang="en-ID" sz="1600" b="0" i="0" u="none" strike="noStrike" baseline="0" dirty="0" err="1">
                <a:latin typeface="HP#20Simplified#20Light"/>
              </a:rPr>
              <a:t>kita</a:t>
            </a:r>
            <a:r>
              <a:rPr lang="en-ID" sz="1600" dirty="0">
                <a:latin typeface="HP#20Simplified#20Light"/>
              </a:rPr>
              <a:t> </a:t>
            </a:r>
            <a:r>
              <a:rPr lang="en-ID" sz="1600" b="0" i="0" u="none" strike="noStrike" baseline="0" dirty="0" err="1">
                <a:latin typeface="HP#20Simplified#20Light"/>
              </a:rPr>
              <a:t>menyaksikan</a:t>
            </a:r>
            <a:r>
              <a:rPr lang="en-ID" sz="1600" b="0" i="0" u="none" strike="noStrike" baseline="0" dirty="0">
                <a:latin typeface="HP#20Simplified#20Light"/>
              </a:rPr>
              <a:t> </a:t>
            </a:r>
            <a:r>
              <a:rPr lang="en-ID" sz="1600" b="0" i="0" u="none" strike="noStrike" baseline="0" dirty="0" err="1">
                <a:latin typeface="HP#20Simplified#20Light"/>
              </a:rPr>
              <a:t>fenomena</a:t>
            </a:r>
            <a:r>
              <a:rPr lang="en-ID" sz="1600" b="0" i="0" u="none" strike="noStrike" baseline="0" dirty="0">
                <a:latin typeface="HP#20Simplified#20Light"/>
              </a:rPr>
              <a:t> yang </a:t>
            </a:r>
            <a:r>
              <a:rPr lang="en-ID" sz="1600" b="0" i="0" u="none" strike="noStrike" baseline="0" dirty="0" err="1">
                <a:latin typeface="HP#20Simplified#20Light"/>
              </a:rPr>
              <a:t>anomali</a:t>
            </a:r>
            <a:r>
              <a:rPr lang="en-ID" sz="1600" b="0" i="0" u="none" strike="noStrike" baseline="0" dirty="0">
                <a:latin typeface="HP#20Simplified#20Light"/>
              </a:rPr>
              <a:t> di mana orang-orang </a:t>
            </a:r>
            <a:r>
              <a:rPr lang="en-ID" sz="1600" b="0" i="0" u="none" strike="noStrike" baseline="0" dirty="0" err="1">
                <a:latin typeface="HP#20Simplified#20Light"/>
              </a:rPr>
              <a:t>menuntut</a:t>
            </a:r>
            <a:r>
              <a:rPr lang="en-ID" sz="1600" b="0" i="0" u="none" strike="noStrike" baseline="0" dirty="0">
                <a:latin typeface="HP#20Simplified#20Light"/>
              </a:rPr>
              <a:t> </a:t>
            </a:r>
            <a:r>
              <a:rPr lang="en-ID" sz="1600" b="0" i="0" u="none" strike="noStrike" baseline="0" dirty="0" err="1">
                <a:latin typeface="HP#20Simplified#20Light"/>
              </a:rPr>
              <a:t>hak</a:t>
            </a:r>
            <a:r>
              <a:rPr lang="en-ID" sz="1600" dirty="0">
                <a:latin typeface="HP#20Simplified#20Light"/>
              </a:rPr>
              <a:t> </a:t>
            </a:r>
            <a:r>
              <a:rPr lang="en-ID" sz="1600" b="0" i="0" u="none" strike="noStrike" baseline="0" dirty="0" err="1">
                <a:latin typeface="HP#20Simplified#20Light"/>
              </a:rPr>
              <a:t>dengan</a:t>
            </a:r>
            <a:r>
              <a:rPr lang="en-ID" sz="1600" b="0" i="0" u="none" strike="noStrike" baseline="0" dirty="0">
                <a:latin typeface="HP#20Simplified#20Light"/>
              </a:rPr>
              <a:t> sangat </a:t>
            </a:r>
            <a:r>
              <a:rPr lang="en-ID" sz="1600" b="0" i="0" u="none" strike="noStrike" baseline="0" dirty="0" err="1">
                <a:latin typeface="HP#20Simplified#20Light"/>
              </a:rPr>
              <a:t>gigih</a:t>
            </a:r>
            <a:r>
              <a:rPr lang="en-ID" sz="1600" b="0" i="0" u="none" strike="noStrike" baseline="0" dirty="0">
                <a:latin typeface="HP#20Simplified#20Light"/>
              </a:rPr>
              <a:t> dan </a:t>
            </a:r>
            <a:r>
              <a:rPr lang="en-ID" sz="1600" b="0" i="0" u="none" strike="noStrike" baseline="0" dirty="0" err="1">
                <a:latin typeface="HP#20Simplified#20Light"/>
              </a:rPr>
              <a:t>jika</a:t>
            </a:r>
            <a:r>
              <a:rPr lang="en-ID" sz="1600" b="0" i="0" u="none" strike="noStrike" baseline="0" dirty="0">
                <a:latin typeface="HP#20Simplified#20Light"/>
              </a:rPr>
              <a:t> </a:t>
            </a:r>
            <a:r>
              <a:rPr lang="en-ID" sz="1600" b="0" i="0" u="none" strike="noStrike" baseline="0" dirty="0" err="1">
                <a:latin typeface="HP#20Simplified#20Light"/>
              </a:rPr>
              <a:t>perlu</a:t>
            </a:r>
            <a:r>
              <a:rPr lang="en-ID" sz="1600" b="0" i="0" u="none" strike="noStrike" baseline="0" dirty="0">
                <a:latin typeface="HP#20Simplified#20Light"/>
              </a:rPr>
              <a:t> </a:t>
            </a:r>
            <a:r>
              <a:rPr lang="en-ID" sz="1600" b="0" i="0" u="none" strike="noStrike" baseline="0" dirty="0" err="1">
                <a:latin typeface="HP#20Simplified#20Light"/>
              </a:rPr>
              <a:t>dilakukan</a:t>
            </a:r>
            <a:r>
              <a:rPr lang="en-ID" sz="1600" b="0" i="0" u="none" strike="noStrike" baseline="0" dirty="0">
                <a:latin typeface="HP#20Simplified#20Light"/>
              </a:rPr>
              <a:t> </a:t>
            </a:r>
            <a:r>
              <a:rPr lang="en-ID" sz="1600" b="0" i="0" u="none" strike="noStrike" baseline="0" dirty="0" err="1">
                <a:latin typeface="HP#20Simplified#20Light"/>
              </a:rPr>
              <a:t>dengan</a:t>
            </a:r>
            <a:r>
              <a:rPr lang="en-ID" sz="1600" b="0" i="0" u="none" strike="noStrike" baseline="0" dirty="0">
                <a:latin typeface="HP#20Simplified#20Light"/>
              </a:rPr>
              <a:t> </a:t>
            </a:r>
            <a:r>
              <a:rPr lang="en-ID" sz="1600" b="0" i="0" u="none" strike="noStrike" baseline="0" dirty="0" err="1">
                <a:latin typeface="HP#20Simplified#20Light"/>
              </a:rPr>
              <a:t>kekerasan</a:t>
            </a:r>
            <a:r>
              <a:rPr lang="en-ID" sz="1600" b="0" i="0" u="none" strike="noStrike" baseline="0" dirty="0">
                <a:latin typeface="HP#20Simplified#20Light"/>
              </a:rPr>
              <a:t>, </a:t>
            </a:r>
            <a:r>
              <a:rPr lang="en-ID" sz="1600" b="0" i="0" u="none" strike="noStrike" baseline="0" dirty="0" err="1">
                <a:latin typeface="HP#20Simplified#20Light"/>
              </a:rPr>
              <a:t>namun</a:t>
            </a:r>
            <a:r>
              <a:rPr lang="en-ID" sz="1600" dirty="0">
                <a:latin typeface="HP#20Simplified#20Light"/>
              </a:rPr>
              <a:t> </a:t>
            </a:r>
            <a:r>
              <a:rPr lang="en-ID" sz="1600" b="0" i="0" u="none" strike="noStrike" baseline="0" dirty="0">
                <a:latin typeface="HP#20Simplified#20Light"/>
              </a:rPr>
              <a:t>pada </a:t>
            </a:r>
            <a:r>
              <a:rPr lang="en-ID" sz="1600" b="0" i="0" u="none" strike="noStrike" baseline="0" dirty="0" err="1">
                <a:latin typeface="HP#20Simplified#20Light"/>
              </a:rPr>
              <a:t>saat</a:t>
            </a:r>
            <a:r>
              <a:rPr lang="en-ID" sz="1600" b="0" i="0" u="none" strike="noStrike" baseline="0" dirty="0">
                <a:latin typeface="HP#20Simplified#20Light"/>
              </a:rPr>
              <a:t> </a:t>
            </a:r>
            <a:r>
              <a:rPr lang="en-ID" sz="1600" b="0" i="0" u="none" strike="noStrike" baseline="0" dirty="0" err="1">
                <a:latin typeface="HP#20Simplified#20Light"/>
              </a:rPr>
              <a:t>tiba</a:t>
            </a:r>
            <a:r>
              <a:rPr lang="en-ID" sz="1600" b="0" i="0" u="none" strike="noStrike" baseline="0" dirty="0">
                <a:latin typeface="HP#20Simplified#20Light"/>
              </a:rPr>
              <a:t> </a:t>
            </a:r>
            <a:r>
              <a:rPr lang="en-ID" sz="1600" b="0" i="0" u="none" strike="noStrike" baseline="0" dirty="0" err="1">
                <a:latin typeface="HP#20Simplified#20Light"/>
              </a:rPr>
              <a:t>giliran</a:t>
            </a:r>
            <a:r>
              <a:rPr lang="en-ID" sz="1600" b="0" i="0" u="none" strike="noStrike" baseline="0" dirty="0">
                <a:latin typeface="HP#20Simplified#20Light"/>
              </a:rPr>
              <a:t> </a:t>
            </a:r>
            <a:r>
              <a:rPr lang="en-ID" sz="1600" b="0" i="0" u="none" strike="noStrike" baseline="0" dirty="0" err="1">
                <a:latin typeface="HP#20Simplified#20Light"/>
              </a:rPr>
              <a:t>untuk</a:t>
            </a:r>
            <a:r>
              <a:rPr lang="en-ID" sz="1600" b="0" i="0" u="none" strike="noStrike" baseline="0" dirty="0">
                <a:latin typeface="HP#20Simplified#20Light"/>
              </a:rPr>
              <a:t> </a:t>
            </a:r>
            <a:r>
              <a:rPr lang="en-ID" sz="1600" b="0" i="0" u="none" strike="noStrike" baseline="0" dirty="0" err="1">
                <a:latin typeface="HP#20Simplified#20Light"/>
              </a:rPr>
              <a:t>menunaikan</a:t>
            </a:r>
            <a:r>
              <a:rPr lang="en-ID" sz="1600" b="0" i="0" u="none" strike="noStrike" baseline="0" dirty="0">
                <a:latin typeface="HP#20Simplified#20Light"/>
              </a:rPr>
              <a:t> </a:t>
            </a:r>
            <a:r>
              <a:rPr lang="en-ID" sz="1600" b="0" i="0" u="none" strike="noStrike" baseline="0" dirty="0" err="1">
                <a:latin typeface="HP#20Simplified#20Light"/>
              </a:rPr>
              <a:t>kewajiban</a:t>
            </a:r>
            <a:r>
              <a:rPr lang="en-ID" sz="1600" b="0" i="0" u="none" strike="noStrike" baseline="0" dirty="0">
                <a:latin typeface="HP#20Simplified#20Light"/>
              </a:rPr>
              <a:t> </a:t>
            </a:r>
            <a:r>
              <a:rPr lang="en-ID" sz="1600" b="0" i="0" u="none" strike="noStrike" baseline="0" dirty="0" err="1">
                <a:latin typeface="HP#20Simplified#20Light"/>
              </a:rPr>
              <a:t>mereka</a:t>
            </a:r>
            <a:r>
              <a:rPr lang="en-ID" sz="1600" b="0" i="0" u="none" strike="noStrike" baseline="0" dirty="0">
                <a:latin typeface="HP#20Simplified#20Light"/>
              </a:rPr>
              <a:t> </a:t>
            </a:r>
            <a:r>
              <a:rPr lang="en-ID" sz="1600" b="0" i="0" u="none" strike="noStrike" baseline="0" dirty="0" err="1">
                <a:latin typeface="HP#20Simplified#20Light"/>
              </a:rPr>
              <a:t>itu</a:t>
            </a:r>
            <a:r>
              <a:rPr lang="en-ID" sz="1600" dirty="0">
                <a:latin typeface="HP#20Simplified#20Light"/>
              </a:rPr>
              <a:t> </a:t>
            </a:r>
            <a:r>
              <a:rPr lang="en-ID" sz="1600" b="0" i="0" u="none" strike="noStrike" baseline="0" dirty="0" err="1">
                <a:latin typeface="HP#20Simplified#20Light"/>
              </a:rPr>
              <a:t>tampaknya</a:t>
            </a:r>
            <a:r>
              <a:rPr lang="en-ID" sz="1600" dirty="0">
                <a:latin typeface="HP#20Simplified#20Light"/>
              </a:rPr>
              <a:t> </a:t>
            </a:r>
            <a:r>
              <a:rPr lang="en-ID" sz="1600" b="0" i="0" u="none" strike="noStrike" baseline="0" dirty="0" err="1">
                <a:latin typeface="HP#20Simplified#20Light"/>
              </a:rPr>
              <a:t>kehilangan</a:t>
            </a:r>
            <a:r>
              <a:rPr lang="en-ID" sz="1600" b="0" i="0" u="none" strike="noStrike" baseline="0" dirty="0">
                <a:latin typeface="HP#20Simplified#20Light"/>
              </a:rPr>
              <a:t> </a:t>
            </a:r>
            <a:r>
              <a:rPr lang="en-ID" sz="1600" b="0" i="0" u="none" strike="noStrike" baseline="0" dirty="0" err="1">
                <a:latin typeface="HP#20Simplified#20Light"/>
              </a:rPr>
              <a:t>gairah</a:t>
            </a:r>
            <a:r>
              <a:rPr lang="en-ID" sz="1600" b="0" i="0" u="none" strike="noStrike" baseline="0" dirty="0">
                <a:latin typeface="HP#20Simplified#20Light"/>
              </a:rPr>
              <a:t>.</a:t>
            </a:r>
            <a:endParaRPr lang="en-ID" sz="2000" dirty="0"/>
          </a:p>
        </p:txBody>
      </p:sp>
    </p:spTree>
    <p:extLst>
      <p:ext uri="{BB962C8B-B14F-4D97-AF65-F5344CB8AC3E}">
        <p14:creationId xmlns:p14="http://schemas.microsoft.com/office/powerpoint/2010/main" val="3939402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3" name="Google Shape;1003;p37"/>
          <p:cNvSpPr txBox="1">
            <a:spLocks noGrp="1"/>
          </p:cNvSpPr>
          <p:nvPr>
            <p:ph type="body" idx="1"/>
          </p:nvPr>
        </p:nvSpPr>
        <p:spPr>
          <a:xfrm>
            <a:off x="1242750" y="1203597"/>
            <a:ext cx="5849530" cy="3402477"/>
          </a:xfrm>
          <a:prstGeom prst="rect">
            <a:avLst/>
          </a:prstGeom>
        </p:spPr>
        <p:txBody>
          <a:bodyPr spcFirstLastPara="1" wrap="square" lIns="91425" tIns="91425" rIns="91425" bIns="91425" anchor="ctr" anchorCtr="0">
            <a:noAutofit/>
          </a:bodyPr>
          <a:lstStyle/>
          <a:p>
            <a:pPr marL="0" indent="0">
              <a:buNone/>
            </a:pPr>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warga</a:t>
            </a:r>
            <a:r>
              <a:rPr lang="en-ID" sz="1800" dirty="0">
                <a:latin typeface="Agency FB" pitchFamily="34" charset="0"/>
              </a:rPr>
              <a:t> </a:t>
            </a:r>
            <a:r>
              <a:rPr lang="en-ID" sz="1800" dirty="0" err="1">
                <a:latin typeface="Agency FB" pitchFamily="34" charset="0"/>
              </a:rPr>
              <a:t>negara</a:t>
            </a:r>
            <a:r>
              <a:rPr lang="en-ID" sz="1800" dirty="0">
                <a:latin typeface="Agency FB" pitchFamily="34" charset="0"/>
              </a:rPr>
              <a:t> </a:t>
            </a:r>
            <a:r>
              <a:rPr lang="en-ID" sz="1800" dirty="0" err="1">
                <a:latin typeface="Agency FB" pitchFamily="34" charset="0"/>
              </a:rPr>
              <a:t>adalah</a:t>
            </a:r>
            <a:r>
              <a:rPr lang="en-ID" sz="1800" dirty="0">
                <a:latin typeface="Agency FB" pitchFamily="34" charset="0"/>
              </a:rPr>
              <a:t> </a:t>
            </a:r>
            <a:r>
              <a:rPr lang="en-ID" sz="1800" dirty="0" err="1">
                <a:latin typeface="Agency FB" pitchFamily="34" charset="0"/>
              </a:rPr>
              <a:t>hak-hak</a:t>
            </a:r>
            <a:r>
              <a:rPr lang="en-ID" sz="1800" dirty="0">
                <a:latin typeface="Agency FB" pitchFamily="34" charset="0"/>
              </a:rPr>
              <a:t> yang </a:t>
            </a:r>
            <a:r>
              <a:rPr lang="en-ID" sz="1800" dirty="0" err="1">
                <a:latin typeface="Agency FB" pitchFamily="34" charset="0"/>
              </a:rPr>
              <a:t>diperoleh</a:t>
            </a:r>
            <a:r>
              <a:rPr lang="en-ID" sz="1800" dirty="0">
                <a:latin typeface="Agency FB" pitchFamily="34" charset="0"/>
              </a:rPr>
              <a:t> </a:t>
            </a:r>
            <a:r>
              <a:rPr lang="en-ID" sz="1800" dirty="0" err="1">
                <a:latin typeface="Agency FB" pitchFamily="34" charset="0"/>
              </a:rPr>
              <a:t>oleh</a:t>
            </a:r>
            <a:r>
              <a:rPr lang="en-ID" sz="1800" dirty="0">
                <a:latin typeface="Agency FB" pitchFamily="34" charset="0"/>
              </a:rPr>
              <a:t> </a:t>
            </a:r>
            <a:r>
              <a:rPr lang="en-ID" sz="1800" dirty="0" err="1">
                <a:latin typeface="Agency FB" pitchFamily="34" charset="0"/>
              </a:rPr>
              <a:t>seseorang</a:t>
            </a:r>
            <a:r>
              <a:rPr lang="en-ID" sz="1800" dirty="0">
                <a:latin typeface="Agency FB" pitchFamily="34" charset="0"/>
              </a:rPr>
              <a:t> </a:t>
            </a:r>
            <a:r>
              <a:rPr lang="en-ID" sz="1800" dirty="0" err="1">
                <a:latin typeface="Agency FB" pitchFamily="34" charset="0"/>
              </a:rPr>
              <a:t>sebagai</a:t>
            </a:r>
            <a:r>
              <a:rPr lang="en-ID" sz="1800" dirty="0">
                <a:latin typeface="Agency FB" pitchFamily="34" charset="0"/>
              </a:rPr>
              <a:t> </a:t>
            </a:r>
            <a:r>
              <a:rPr lang="en-ID" sz="1800" dirty="0" err="1">
                <a:latin typeface="Agency FB" pitchFamily="34" charset="0"/>
              </a:rPr>
              <a:t>warga</a:t>
            </a:r>
            <a:r>
              <a:rPr lang="en-ID" sz="1800" dirty="0">
                <a:latin typeface="Agency FB" pitchFamily="34" charset="0"/>
              </a:rPr>
              <a:t> </a:t>
            </a:r>
            <a:r>
              <a:rPr lang="en-ID" sz="1800" dirty="0" err="1">
                <a:latin typeface="Agency FB" pitchFamily="34" charset="0"/>
              </a:rPr>
              <a:t>dari</a:t>
            </a:r>
            <a:r>
              <a:rPr lang="en-ID" sz="1800" dirty="0">
                <a:latin typeface="Agency FB" pitchFamily="34" charset="0"/>
              </a:rPr>
              <a:t> </a:t>
            </a:r>
            <a:r>
              <a:rPr lang="en-ID" sz="1800" dirty="0" err="1">
                <a:latin typeface="Agency FB" pitchFamily="34" charset="0"/>
              </a:rPr>
              <a:t>suatu</a:t>
            </a:r>
            <a:r>
              <a:rPr lang="en-ID" sz="1800" dirty="0">
                <a:latin typeface="Agency FB" pitchFamily="34" charset="0"/>
              </a:rPr>
              <a:t> </a:t>
            </a:r>
            <a:r>
              <a:rPr lang="en-ID" sz="1800" dirty="0" err="1">
                <a:latin typeface="Agency FB" pitchFamily="34" charset="0"/>
              </a:rPr>
              <a:t>negara</a:t>
            </a:r>
            <a:r>
              <a:rPr lang="en-ID" sz="1800" dirty="0">
                <a:latin typeface="Agency FB" pitchFamily="34" charset="0"/>
              </a:rPr>
              <a:t>. </a:t>
            </a:r>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warga</a:t>
            </a:r>
            <a:r>
              <a:rPr lang="en-ID" sz="1800" dirty="0">
                <a:latin typeface="Agency FB" pitchFamily="34" charset="0"/>
              </a:rPr>
              <a:t> </a:t>
            </a:r>
            <a:r>
              <a:rPr lang="en-ID" sz="1800" dirty="0" err="1">
                <a:latin typeface="Agency FB" pitchFamily="34" charset="0"/>
              </a:rPr>
              <a:t>negara</a:t>
            </a:r>
            <a:r>
              <a:rPr lang="en-ID" sz="1800" dirty="0">
                <a:latin typeface="Agency FB" pitchFamily="34" charset="0"/>
              </a:rPr>
              <a:t> </a:t>
            </a:r>
            <a:r>
              <a:rPr lang="en-ID" sz="1800" dirty="0" err="1">
                <a:latin typeface="Agency FB" pitchFamily="34" charset="0"/>
              </a:rPr>
              <a:t>ini</a:t>
            </a:r>
            <a:r>
              <a:rPr lang="en-ID" sz="1800" dirty="0">
                <a:latin typeface="Agency FB" pitchFamily="34" charset="0"/>
              </a:rPr>
              <a:t> (</a:t>
            </a:r>
            <a:r>
              <a:rPr lang="en-ID" sz="1800" i="1" dirty="0">
                <a:latin typeface="Agency FB" pitchFamily="34" charset="0"/>
              </a:rPr>
              <a:t>civil rights</a:t>
            </a:r>
            <a:r>
              <a:rPr lang="en-ID" sz="1800" dirty="0">
                <a:latin typeface="Agency FB" pitchFamily="34" charset="0"/>
              </a:rPr>
              <a:t>) </a:t>
            </a:r>
            <a:r>
              <a:rPr lang="en-ID" sz="1800" dirty="0" err="1">
                <a:latin typeface="Agency FB" pitchFamily="34" charset="0"/>
              </a:rPr>
              <a:t>lebih</a:t>
            </a:r>
            <a:r>
              <a:rPr lang="en-ID" sz="1800" dirty="0">
                <a:latin typeface="Agency FB" pitchFamily="34" charset="0"/>
              </a:rPr>
              <a:t> </a:t>
            </a:r>
            <a:r>
              <a:rPr lang="en-ID" sz="1800" dirty="0" err="1">
                <a:latin typeface="Agency FB" pitchFamily="34" charset="0"/>
              </a:rPr>
              <a:t>bersifat</a:t>
            </a:r>
            <a:r>
              <a:rPr lang="en-ID" sz="1800" dirty="0">
                <a:latin typeface="Agency FB" pitchFamily="34" charset="0"/>
              </a:rPr>
              <a:t> </a:t>
            </a:r>
            <a:r>
              <a:rPr lang="en-ID" sz="1800" dirty="0" err="1">
                <a:latin typeface="Agency FB" pitchFamily="34" charset="0"/>
              </a:rPr>
              <a:t>khusus</a:t>
            </a:r>
            <a:r>
              <a:rPr lang="en-ID" sz="1800" dirty="0">
                <a:latin typeface="Agency FB" pitchFamily="34" charset="0"/>
              </a:rPr>
              <a:t> </a:t>
            </a:r>
            <a:r>
              <a:rPr lang="en-ID" sz="1800" dirty="0" err="1">
                <a:latin typeface="Agency FB" pitchFamily="34" charset="0"/>
              </a:rPr>
              <a:t>daripada</a:t>
            </a:r>
            <a:r>
              <a:rPr lang="en-ID" sz="1800" dirty="0">
                <a:latin typeface="Agency FB" pitchFamily="34" charset="0"/>
              </a:rPr>
              <a:t> HAM yang </a:t>
            </a:r>
            <a:r>
              <a:rPr lang="en-ID" sz="1800" dirty="0" err="1">
                <a:latin typeface="Agency FB" pitchFamily="34" charset="0"/>
              </a:rPr>
              <a:t>bersifat</a:t>
            </a:r>
            <a:r>
              <a:rPr lang="en-ID" sz="1800" dirty="0">
                <a:latin typeface="Agency FB" pitchFamily="34" charset="0"/>
              </a:rPr>
              <a:t> universal </a:t>
            </a:r>
            <a:r>
              <a:rPr lang="en-ID" sz="1800" dirty="0" err="1">
                <a:latin typeface="Agency FB" pitchFamily="34" charset="0"/>
              </a:rPr>
              <a:t>Artinya</a:t>
            </a:r>
            <a:r>
              <a:rPr lang="en-ID" sz="1800" dirty="0">
                <a:latin typeface="Agency FB" pitchFamily="34" charset="0"/>
              </a:rPr>
              <a:t>, </a:t>
            </a:r>
            <a:r>
              <a:rPr lang="en-ID" sz="1800" dirty="0" err="1">
                <a:latin typeface="Agency FB" pitchFamily="34" charset="0"/>
              </a:rPr>
              <a:t>ada</a:t>
            </a:r>
            <a:r>
              <a:rPr lang="en-ID" sz="1800" dirty="0">
                <a:latin typeface="Agency FB" pitchFamily="34" charset="0"/>
              </a:rPr>
              <a:t> </a:t>
            </a:r>
            <a:r>
              <a:rPr lang="en-ID" sz="1800" dirty="0" err="1">
                <a:latin typeface="Agency FB" pitchFamily="34" charset="0"/>
              </a:rPr>
              <a:t>hak-hak</a:t>
            </a:r>
            <a:r>
              <a:rPr lang="en-ID" sz="1800" dirty="0">
                <a:latin typeface="Agency FB" pitchFamily="34" charset="0"/>
              </a:rPr>
              <a:t> </a:t>
            </a:r>
            <a:r>
              <a:rPr lang="en-ID" sz="1800" dirty="0" err="1">
                <a:latin typeface="Agency FB" pitchFamily="34" charset="0"/>
              </a:rPr>
              <a:t>tertentu</a:t>
            </a:r>
            <a:r>
              <a:rPr lang="en-ID" sz="1800" dirty="0">
                <a:latin typeface="Agency FB" pitchFamily="34" charset="0"/>
              </a:rPr>
              <a:t> yang </a:t>
            </a:r>
            <a:r>
              <a:rPr lang="en-ID" sz="1800" dirty="0" err="1">
                <a:latin typeface="Agency FB" pitchFamily="34" charset="0"/>
              </a:rPr>
              <a:t>hanya</a:t>
            </a:r>
            <a:r>
              <a:rPr lang="en-ID" sz="1800" dirty="0">
                <a:latin typeface="Agency FB" pitchFamily="34" charset="0"/>
              </a:rPr>
              <a:t> </a:t>
            </a:r>
            <a:r>
              <a:rPr lang="en-ID" sz="1800" dirty="0" err="1">
                <a:latin typeface="Agency FB" pitchFamily="34" charset="0"/>
              </a:rPr>
              <a:t>bisa</a:t>
            </a:r>
            <a:r>
              <a:rPr lang="en-ID" sz="1800" dirty="0">
                <a:latin typeface="Agency FB" pitchFamily="34" charset="0"/>
              </a:rPr>
              <a:t> </a:t>
            </a:r>
            <a:r>
              <a:rPr lang="en-ID" sz="1800" dirty="0" err="1">
                <a:latin typeface="Agency FB" pitchFamily="34" charset="0"/>
              </a:rPr>
              <a:t>dimiliki</a:t>
            </a:r>
            <a:r>
              <a:rPr lang="en-ID" sz="1800" dirty="0">
                <a:latin typeface="Agency FB" pitchFamily="34" charset="0"/>
              </a:rPr>
              <a:t> </a:t>
            </a:r>
            <a:r>
              <a:rPr lang="en-ID" sz="1800" dirty="0" err="1">
                <a:latin typeface="Agency FB" pitchFamily="34" charset="0"/>
              </a:rPr>
              <a:t>seseorang</a:t>
            </a:r>
            <a:r>
              <a:rPr lang="en-ID" sz="1800" dirty="0">
                <a:latin typeface="Agency FB" pitchFamily="34" charset="0"/>
              </a:rPr>
              <a:t> </a:t>
            </a:r>
            <a:r>
              <a:rPr lang="en-ID" sz="1800" dirty="0" err="1">
                <a:latin typeface="Agency FB" pitchFamily="34" charset="0"/>
              </a:rPr>
              <a:t>apabila</a:t>
            </a:r>
            <a:r>
              <a:rPr lang="en-ID" sz="1800" dirty="0">
                <a:latin typeface="Agency FB" pitchFamily="34" charset="0"/>
              </a:rPr>
              <a:t> </a:t>
            </a:r>
            <a:r>
              <a:rPr lang="en-ID" sz="1800" dirty="0" err="1">
                <a:latin typeface="Agency FB" pitchFamily="34" charset="0"/>
              </a:rPr>
              <a:t>menjadi</a:t>
            </a:r>
            <a:r>
              <a:rPr lang="en-ID" sz="1800" dirty="0">
                <a:latin typeface="Agency FB" pitchFamily="34" charset="0"/>
              </a:rPr>
              <a:t> </a:t>
            </a:r>
            <a:r>
              <a:rPr lang="en-ID" sz="1800" dirty="0" err="1">
                <a:latin typeface="Agency FB" pitchFamily="34" charset="0"/>
              </a:rPr>
              <a:t>warga</a:t>
            </a:r>
            <a:r>
              <a:rPr lang="en-ID" sz="1800" dirty="0">
                <a:latin typeface="Agency FB" pitchFamily="34" charset="0"/>
              </a:rPr>
              <a:t> </a:t>
            </a:r>
            <a:r>
              <a:rPr lang="en-ID" sz="1800" dirty="0" err="1">
                <a:latin typeface="Agency FB" pitchFamily="34" charset="0"/>
              </a:rPr>
              <a:t>negara</a:t>
            </a:r>
            <a:r>
              <a:rPr lang="en-ID" sz="1800" dirty="0">
                <a:latin typeface="Agency FB" pitchFamily="34" charset="0"/>
              </a:rPr>
              <a:t> </a:t>
            </a:r>
            <a:r>
              <a:rPr lang="en-ID" sz="1800" dirty="0" err="1">
                <a:latin typeface="Agency FB" pitchFamily="34" charset="0"/>
              </a:rPr>
              <a:t>tertentu</a:t>
            </a:r>
            <a:r>
              <a:rPr lang="en-ID" sz="1800" dirty="0">
                <a:latin typeface="Agency FB" pitchFamily="34" charset="0"/>
              </a:rPr>
              <a:t>. </a:t>
            </a:r>
          </a:p>
          <a:p>
            <a:pPr marL="0" indent="0">
              <a:buNone/>
            </a:pPr>
            <a:endParaRPr lang="en-ID" sz="1800" dirty="0">
              <a:latin typeface="Agency FB" pitchFamily="34" charset="0"/>
            </a:endParaRPr>
          </a:p>
          <a:p>
            <a:pPr marL="0" indent="0">
              <a:buNone/>
            </a:pPr>
            <a:r>
              <a:rPr lang="en-ID" sz="1800" dirty="0" err="1">
                <a:latin typeface="Agency FB" pitchFamily="34" charset="0"/>
              </a:rPr>
              <a:t>Namun</a:t>
            </a:r>
            <a:r>
              <a:rPr lang="en-ID" sz="1800" dirty="0">
                <a:latin typeface="Agency FB" pitchFamily="34" charset="0"/>
              </a:rPr>
              <a:t>, </a:t>
            </a:r>
            <a:r>
              <a:rPr lang="en-ID" sz="1800" dirty="0" err="1">
                <a:latin typeface="Agency FB" pitchFamily="34" charset="0"/>
              </a:rPr>
              <a:t>perlu</a:t>
            </a:r>
            <a:r>
              <a:rPr lang="en-ID" sz="1800" dirty="0">
                <a:latin typeface="Agency FB" pitchFamily="34" charset="0"/>
              </a:rPr>
              <a:t> </a:t>
            </a:r>
            <a:r>
              <a:rPr lang="en-ID" sz="1800" dirty="0" err="1">
                <a:latin typeface="Agency FB" pitchFamily="34" charset="0"/>
              </a:rPr>
              <a:t>digaris</a:t>
            </a:r>
            <a:r>
              <a:rPr lang="en-ID" sz="1800" dirty="0">
                <a:latin typeface="Agency FB" pitchFamily="34" charset="0"/>
              </a:rPr>
              <a:t> </a:t>
            </a:r>
            <a:r>
              <a:rPr lang="en-ID" sz="1800" dirty="0" err="1">
                <a:latin typeface="Agency FB" pitchFamily="34" charset="0"/>
              </a:rPr>
              <a:t>bawahi</a:t>
            </a:r>
            <a:r>
              <a:rPr lang="en-ID" sz="1800" dirty="0">
                <a:latin typeface="Agency FB" pitchFamily="34" charset="0"/>
              </a:rPr>
              <a:t> </a:t>
            </a:r>
            <a:r>
              <a:rPr lang="en-ID" sz="1800" dirty="0" err="1">
                <a:latin typeface="Agency FB" pitchFamily="34" charset="0"/>
              </a:rPr>
              <a:t>bahwa</a:t>
            </a:r>
            <a:r>
              <a:rPr lang="en-ID" sz="1800" dirty="0">
                <a:latin typeface="Agency FB" pitchFamily="34" charset="0"/>
              </a:rPr>
              <a:t> </a:t>
            </a:r>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warga</a:t>
            </a:r>
            <a:r>
              <a:rPr lang="en-ID" sz="1800" dirty="0">
                <a:latin typeface="Agency FB" pitchFamily="34" charset="0"/>
              </a:rPr>
              <a:t> </a:t>
            </a:r>
            <a:r>
              <a:rPr lang="en-ID" sz="1800" dirty="0" err="1">
                <a:latin typeface="Agency FB" pitchFamily="34" charset="0"/>
              </a:rPr>
              <a:t>negara</a:t>
            </a:r>
            <a:r>
              <a:rPr lang="en-ID" sz="1800" dirty="0">
                <a:latin typeface="Agency FB" pitchFamily="34" charset="0"/>
              </a:rPr>
              <a:t> </a:t>
            </a:r>
            <a:r>
              <a:rPr lang="en-ID" sz="1800" dirty="0" err="1">
                <a:latin typeface="Agency FB" pitchFamily="34" charset="0"/>
              </a:rPr>
              <a:t>ini</a:t>
            </a:r>
            <a:r>
              <a:rPr lang="en-ID" sz="1800" dirty="0">
                <a:latin typeface="Agency FB" pitchFamily="34" charset="0"/>
              </a:rPr>
              <a:t> </a:t>
            </a:r>
            <a:r>
              <a:rPr lang="en-ID" sz="1800" dirty="0" err="1">
                <a:latin typeface="Agency FB" pitchFamily="34" charset="0"/>
              </a:rPr>
              <a:t>harus</a:t>
            </a:r>
            <a:r>
              <a:rPr lang="en-ID" sz="1800" dirty="0">
                <a:latin typeface="Agency FB" pitchFamily="34" charset="0"/>
              </a:rPr>
              <a:t> </a:t>
            </a:r>
            <a:r>
              <a:rPr lang="en-ID" sz="1800" dirty="0" err="1">
                <a:latin typeface="Agency FB" pitchFamily="34" charset="0"/>
              </a:rPr>
              <a:t>dapat</a:t>
            </a:r>
            <a:r>
              <a:rPr lang="en-ID" sz="1800" dirty="0">
                <a:latin typeface="Agency FB" pitchFamily="34" charset="0"/>
              </a:rPr>
              <a:t> </a:t>
            </a:r>
            <a:r>
              <a:rPr lang="en-ID" sz="1800" dirty="0" err="1">
                <a:latin typeface="Agency FB" pitchFamily="34" charset="0"/>
              </a:rPr>
              <a:t>memenuhi</a:t>
            </a:r>
            <a:r>
              <a:rPr lang="en-ID" sz="1800" dirty="0">
                <a:latin typeface="Agency FB" pitchFamily="34" charset="0"/>
              </a:rPr>
              <a:t> </a:t>
            </a:r>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Asasi</a:t>
            </a:r>
            <a:r>
              <a:rPr lang="en-ID" sz="1800" dirty="0">
                <a:latin typeface="Agency FB" pitchFamily="34" charset="0"/>
              </a:rPr>
              <a:t> </a:t>
            </a:r>
            <a:r>
              <a:rPr lang="en-ID" sz="1800" dirty="0" err="1">
                <a:latin typeface="Agency FB" pitchFamily="34" charset="0"/>
              </a:rPr>
              <a:t>Manusia</a:t>
            </a:r>
            <a:r>
              <a:rPr lang="en-ID" sz="1800" dirty="0">
                <a:latin typeface="Agency FB" pitchFamily="34" charset="0"/>
              </a:rPr>
              <a:t> (HAM). </a:t>
            </a:r>
            <a:r>
              <a:rPr lang="en-ID" sz="1800" dirty="0" err="1">
                <a:latin typeface="Agency FB" pitchFamily="34" charset="0"/>
              </a:rPr>
              <a:t>Tidak</a:t>
            </a:r>
            <a:r>
              <a:rPr lang="en-ID" sz="1800" dirty="0">
                <a:latin typeface="Agency FB" pitchFamily="34" charset="0"/>
              </a:rPr>
              <a:t> </a:t>
            </a:r>
            <a:r>
              <a:rPr lang="en-ID" sz="1800" dirty="0" err="1">
                <a:latin typeface="Agency FB" pitchFamily="34" charset="0"/>
              </a:rPr>
              <a:t>boleh</a:t>
            </a:r>
            <a:r>
              <a:rPr lang="en-ID" sz="1800" dirty="0">
                <a:latin typeface="Agency FB" pitchFamily="34" charset="0"/>
              </a:rPr>
              <a:t> </a:t>
            </a:r>
            <a:r>
              <a:rPr lang="en-ID" sz="1800" dirty="0" err="1">
                <a:latin typeface="Agency FB" pitchFamily="34" charset="0"/>
              </a:rPr>
              <a:t>ada</a:t>
            </a:r>
            <a:r>
              <a:rPr lang="en-ID" sz="1800" dirty="0">
                <a:latin typeface="Agency FB" pitchFamily="34" charset="0"/>
              </a:rPr>
              <a:t> </a:t>
            </a:r>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warga</a:t>
            </a:r>
            <a:r>
              <a:rPr lang="en-ID" sz="1800" dirty="0">
                <a:latin typeface="Agency FB" pitchFamily="34" charset="0"/>
              </a:rPr>
              <a:t> </a:t>
            </a:r>
            <a:r>
              <a:rPr lang="en-ID" sz="1800" dirty="0" err="1">
                <a:latin typeface="Agency FB" pitchFamily="34" charset="0"/>
              </a:rPr>
              <a:t>negara</a:t>
            </a:r>
            <a:r>
              <a:rPr lang="en-ID" sz="1800" dirty="0">
                <a:latin typeface="Agency FB" pitchFamily="34" charset="0"/>
              </a:rPr>
              <a:t> yang </a:t>
            </a:r>
            <a:r>
              <a:rPr lang="en-ID" sz="1800" dirty="0" err="1">
                <a:latin typeface="Agency FB" pitchFamily="34" charset="0"/>
              </a:rPr>
              <a:t>melanggar</a:t>
            </a:r>
            <a:r>
              <a:rPr lang="en-ID" sz="1800" dirty="0">
                <a:latin typeface="Agency FB" pitchFamily="34" charset="0"/>
              </a:rPr>
              <a:t> </a:t>
            </a:r>
            <a:r>
              <a:rPr lang="en-ID" sz="1800" dirty="0" err="1">
                <a:latin typeface="Agency FB" pitchFamily="34" charset="0"/>
              </a:rPr>
              <a:t>salah</a:t>
            </a:r>
            <a:r>
              <a:rPr lang="en-ID" sz="1800" dirty="0">
                <a:latin typeface="Agency FB" pitchFamily="34" charset="0"/>
              </a:rPr>
              <a:t> </a:t>
            </a:r>
            <a:r>
              <a:rPr lang="en-ID" sz="1800" dirty="0" err="1">
                <a:latin typeface="Agency FB" pitchFamily="34" charset="0"/>
              </a:rPr>
              <a:t>satu</a:t>
            </a:r>
            <a:r>
              <a:rPr lang="en-ID" sz="1800" dirty="0">
                <a:latin typeface="Agency FB" pitchFamily="34" charset="0"/>
              </a:rPr>
              <a:t> </a:t>
            </a:r>
            <a:r>
              <a:rPr lang="en-ID" sz="1800" dirty="0" err="1">
                <a:latin typeface="Agency FB" pitchFamily="34" charset="0"/>
              </a:rPr>
              <a:t>aspek</a:t>
            </a:r>
            <a:r>
              <a:rPr lang="en-ID" sz="1800" dirty="0">
                <a:latin typeface="Agency FB" pitchFamily="34" charset="0"/>
              </a:rPr>
              <a:t> HAM. </a:t>
            </a:r>
            <a:endParaRPr lang="en-US" sz="1800" dirty="0">
              <a:latin typeface="Agency FB" pitchFamily="34" charset="0"/>
            </a:endParaRPr>
          </a:p>
          <a:p>
            <a:pPr marL="0" lvl="0" indent="0">
              <a:buNone/>
            </a:pPr>
            <a:endParaRPr sz="1800" dirty="0">
              <a:latin typeface="Agency FB" pitchFamily="34" charset="0"/>
            </a:endParaRPr>
          </a:p>
        </p:txBody>
      </p:sp>
      <p:grpSp>
        <p:nvGrpSpPr>
          <p:cNvPr id="42" name="Google Shape;1174;p39"/>
          <p:cNvGrpSpPr/>
          <p:nvPr/>
        </p:nvGrpSpPr>
        <p:grpSpPr>
          <a:xfrm>
            <a:off x="7956376" y="3363838"/>
            <a:ext cx="669750" cy="948050"/>
            <a:chOff x="2281825" y="655875"/>
            <a:chExt cx="669750" cy="948050"/>
          </a:xfrm>
        </p:grpSpPr>
        <p:sp>
          <p:nvSpPr>
            <p:cNvPr id="43" name="Google Shape;1175;p39"/>
            <p:cNvSpPr/>
            <p:nvPr/>
          </p:nvSpPr>
          <p:spPr>
            <a:xfrm>
              <a:off x="2542575" y="1261900"/>
              <a:ext cx="148250" cy="94375"/>
            </a:xfrm>
            <a:custGeom>
              <a:avLst/>
              <a:gdLst/>
              <a:ahLst/>
              <a:cxnLst/>
              <a:rect l="l" t="t" r="r" b="b"/>
              <a:pathLst>
                <a:path w="5930" h="3775" extrusionOk="0">
                  <a:moveTo>
                    <a:pt x="0" y="0"/>
                  </a:moveTo>
                  <a:lnTo>
                    <a:pt x="834" y="3774"/>
                  </a:lnTo>
                  <a:lnTo>
                    <a:pt x="5096" y="3774"/>
                  </a:lnTo>
                  <a:lnTo>
                    <a:pt x="5930" y="0"/>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76;p39"/>
            <p:cNvSpPr/>
            <p:nvPr/>
          </p:nvSpPr>
          <p:spPr>
            <a:xfrm>
              <a:off x="2546725" y="1351200"/>
              <a:ext cx="139625" cy="15200"/>
            </a:xfrm>
            <a:custGeom>
              <a:avLst/>
              <a:gdLst/>
              <a:ahLst/>
              <a:cxnLst/>
              <a:rect l="l" t="t" r="r" b="b"/>
              <a:pathLst>
                <a:path w="5585" h="608" extrusionOk="0">
                  <a:moveTo>
                    <a:pt x="334" y="0"/>
                  </a:moveTo>
                  <a:cubicBezTo>
                    <a:pt x="156" y="0"/>
                    <a:pt x="1" y="131"/>
                    <a:pt x="1" y="298"/>
                  </a:cubicBezTo>
                  <a:cubicBezTo>
                    <a:pt x="1" y="464"/>
                    <a:pt x="156" y="607"/>
                    <a:pt x="334" y="607"/>
                  </a:cubicBezTo>
                  <a:lnTo>
                    <a:pt x="5252" y="607"/>
                  </a:lnTo>
                  <a:cubicBezTo>
                    <a:pt x="5442" y="607"/>
                    <a:pt x="5585" y="464"/>
                    <a:pt x="5585" y="298"/>
                  </a:cubicBezTo>
                  <a:cubicBezTo>
                    <a:pt x="5585" y="131"/>
                    <a:pt x="5442" y="0"/>
                    <a:pt x="525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77;p39"/>
            <p:cNvSpPr/>
            <p:nvPr/>
          </p:nvSpPr>
          <p:spPr>
            <a:xfrm>
              <a:off x="2566075" y="1324400"/>
              <a:ext cx="17600" cy="17300"/>
            </a:xfrm>
            <a:custGeom>
              <a:avLst/>
              <a:gdLst/>
              <a:ahLst/>
              <a:cxnLst/>
              <a:rect l="l" t="t" r="r" b="b"/>
              <a:pathLst>
                <a:path w="704" h="692" extrusionOk="0">
                  <a:moveTo>
                    <a:pt x="346" y="0"/>
                  </a:moveTo>
                  <a:cubicBezTo>
                    <a:pt x="156" y="0"/>
                    <a:pt x="1" y="155"/>
                    <a:pt x="1" y="346"/>
                  </a:cubicBezTo>
                  <a:cubicBezTo>
                    <a:pt x="1" y="536"/>
                    <a:pt x="156" y="691"/>
                    <a:pt x="346" y="691"/>
                  </a:cubicBezTo>
                  <a:cubicBezTo>
                    <a:pt x="537" y="691"/>
                    <a:pt x="703" y="536"/>
                    <a:pt x="703" y="346"/>
                  </a:cubicBezTo>
                  <a:cubicBezTo>
                    <a:pt x="703" y="155"/>
                    <a:pt x="537" y="0"/>
                    <a:pt x="34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78;p39"/>
            <p:cNvSpPr/>
            <p:nvPr/>
          </p:nvSpPr>
          <p:spPr>
            <a:xfrm>
              <a:off x="2594050" y="1324400"/>
              <a:ext cx="17300" cy="17300"/>
            </a:xfrm>
            <a:custGeom>
              <a:avLst/>
              <a:gdLst/>
              <a:ahLst/>
              <a:cxnLst/>
              <a:rect l="l" t="t" r="r" b="b"/>
              <a:pathLst>
                <a:path w="692" h="692" extrusionOk="0">
                  <a:moveTo>
                    <a:pt x="346" y="0"/>
                  </a:moveTo>
                  <a:cubicBezTo>
                    <a:pt x="156" y="0"/>
                    <a:pt x="1" y="155"/>
                    <a:pt x="1" y="346"/>
                  </a:cubicBezTo>
                  <a:cubicBezTo>
                    <a:pt x="1" y="536"/>
                    <a:pt x="156" y="691"/>
                    <a:pt x="346" y="691"/>
                  </a:cubicBezTo>
                  <a:cubicBezTo>
                    <a:pt x="537" y="691"/>
                    <a:pt x="692" y="536"/>
                    <a:pt x="692" y="346"/>
                  </a:cubicBezTo>
                  <a:cubicBezTo>
                    <a:pt x="692" y="155"/>
                    <a:pt x="537" y="0"/>
                    <a:pt x="34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79;p39"/>
            <p:cNvSpPr/>
            <p:nvPr/>
          </p:nvSpPr>
          <p:spPr>
            <a:xfrm>
              <a:off x="2622050" y="1324400"/>
              <a:ext cx="17275" cy="17300"/>
            </a:xfrm>
            <a:custGeom>
              <a:avLst/>
              <a:gdLst/>
              <a:ahLst/>
              <a:cxnLst/>
              <a:rect l="l" t="t" r="r" b="b"/>
              <a:pathLst>
                <a:path w="691" h="692" extrusionOk="0">
                  <a:moveTo>
                    <a:pt x="345" y="0"/>
                  </a:moveTo>
                  <a:cubicBezTo>
                    <a:pt x="155" y="0"/>
                    <a:pt x="0" y="155"/>
                    <a:pt x="0" y="346"/>
                  </a:cubicBezTo>
                  <a:cubicBezTo>
                    <a:pt x="0" y="536"/>
                    <a:pt x="155" y="691"/>
                    <a:pt x="345" y="691"/>
                  </a:cubicBezTo>
                  <a:cubicBezTo>
                    <a:pt x="536" y="691"/>
                    <a:pt x="691" y="536"/>
                    <a:pt x="691" y="346"/>
                  </a:cubicBezTo>
                  <a:cubicBezTo>
                    <a:pt x="691" y="155"/>
                    <a:pt x="536" y="0"/>
                    <a:pt x="345"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80;p39"/>
            <p:cNvSpPr/>
            <p:nvPr/>
          </p:nvSpPr>
          <p:spPr>
            <a:xfrm>
              <a:off x="2649725" y="1324400"/>
              <a:ext cx="17575" cy="17300"/>
            </a:xfrm>
            <a:custGeom>
              <a:avLst/>
              <a:gdLst/>
              <a:ahLst/>
              <a:cxnLst/>
              <a:rect l="l" t="t" r="r" b="b"/>
              <a:pathLst>
                <a:path w="703" h="692" extrusionOk="0">
                  <a:moveTo>
                    <a:pt x="358" y="0"/>
                  </a:moveTo>
                  <a:cubicBezTo>
                    <a:pt x="155" y="0"/>
                    <a:pt x="0" y="155"/>
                    <a:pt x="0" y="346"/>
                  </a:cubicBezTo>
                  <a:cubicBezTo>
                    <a:pt x="0" y="536"/>
                    <a:pt x="155" y="691"/>
                    <a:pt x="358" y="691"/>
                  </a:cubicBezTo>
                  <a:cubicBezTo>
                    <a:pt x="548" y="691"/>
                    <a:pt x="703" y="536"/>
                    <a:pt x="703" y="346"/>
                  </a:cubicBezTo>
                  <a:cubicBezTo>
                    <a:pt x="703" y="155"/>
                    <a:pt x="548" y="0"/>
                    <a:pt x="35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81;p39"/>
            <p:cNvSpPr/>
            <p:nvPr/>
          </p:nvSpPr>
          <p:spPr>
            <a:xfrm>
              <a:off x="2302650" y="655875"/>
              <a:ext cx="628075" cy="628075"/>
            </a:xfrm>
            <a:custGeom>
              <a:avLst/>
              <a:gdLst/>
              <a:ahLst/>
              <a:cxnLst/>
              <a:rect l="l" t="t" r="r" b="b"/>
              <a:pathLst>
                <a:path w="25123" h="25123" extrusionOk="0">
                  <a:moveTo>
                    <a:pt x="12562" y="0"/>
                  </a:moveTo>
                  <a:cubicBezTo>
                    <a:pt x="5621" y="0"/>
                    <a:pt x="1" y="5620"/>
                    <a:pt x="1" y="12561"/>
                  </a:cubicBezTo>
                  <a:cubicBezTo>
                    <a:pt x="1" y="19491"/>
                    <a:pt x="5621" y="25122"/>
                    <a:pt x="12562" y="25122"/>
                  </a:cubicBezTo>
                  <a:cubicBezTo>
                    <a:pt x="19503" y="25122"/>
                    <a:pt x="25123" y="19491"/>
                    <a:pt x="25123" y="12561"/>
                  </a:cubicBezTo>
                  <a:cubicBezTo>
                    <a:pt x="25123" y="5620"/>
                    <a:pt x="19503" y="0"/>
                    <a:pt x="12562" y="0"/>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82;p39"/>
            <p:cNvSpPr/>
            <p:nvPr/>
          </p:nvSpPr>
          <p:spPr>
            <a:xfrm>
              <a:off x="2629775" y="656175"/>
              <a:ext cx="299775" cy="287625"/>
            </a:xfrm>
            <a:custGeom>
              <a:avLst/>
              <a:gdLst/>
              <a:ahLst/>
              <a:cxnLst/>
              <a:rect l="l" t="t" r="r" b="b"/>
              <a:pathLst>
                <a:path w="11991" h="11505" extrusionOk="0">
                  <a:moveTo>
                    <a:pt x="25" y="0"/>
                  </a:moveTo>
                  <a:cubicBezTo>
                    <a:pt x="25" y="36"/>
                    <a:pt x="13" y="71"/>
                    <a:pt x="1" y="119"/>
                  </a:cubicBezTo>
                  <a:cubicBezTo>
                    <a:pt x="25" y="143"/>
                    <a:pt x="48" y="155"/>
                    <a:pt x="60" y="179"/>
                  </a:cubicBezTo>
                  <a:cubicBezTo>
                    <a:pt x="84" y="202"/>
                    <a:pt x="108" y="226"/>
                    <a:pt x="132" y="262"/>
                  </a:cubicBezTo>
                  <a:cubicBezTo>
                    <a:pt x="144" y="262"/>
                    <a:pt x="144" y="274"/>
                    <a:pt x="144" y="274"/>
                  </a:cubicBezTo>
                  <a:cubicBezTo>
                    <a:pt x="1013" y="1274"/>
                    <a:pt x="2346" y="2131"/>
                    <a:pt x="3287" y="2977"/>
                  </a:cubicBezTo>
                  <a:cubicBezTo>
                    <a:pt x="4216" y="3798"/>
                    <a:pt x="5097" y="4620"/>
                    <a:pt x="5799" y="5655"/>
                  </a:cubicBezTo>
                  <a:cubicBezTo>
                    <a:pt x="7109" y="7620"/>
                    <a:pt x="7418" y="9192"/>
                    <a:pt x="8145" y="11430"/>
                  </a:cubicBezTo>
                  <a:cubicBezTo>
                    <a:pt x="8831" y="11445"/>
                    <a:pt x="9804" y="11504"/>
                    <a:pt x="10679" y="11504"/>
                  </a:cubicBezTo>
                  <a:cubicBezTo>
                    <a:pt x="11170" y="11504"/>
                    <a:pt x="11630" y="11486"/>
                    <a:pt x="11990" y="11430"/>
                  </a:cubicBezTo>
                  <a:cubicBezTo>
                    <a:pt x="11633" y="5001"/>
                    <a:pt x="6466" y="274"/>
                    <a:pt x="25"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83;p39"/>
            <p:cNvSpPr/>
            <p:nvPr/>
          </p:nvSpPr>
          <p:spPr>
            <a:xfrm>
              <a:off x="2303850" y="655875"/>
              <a:ext cx="307500" cy="287950"/>
            </a:xfrm>
            <a:custGeom>
              <a:avLst/>
              <a:gdLst/>
              <a:ahLst/>
              <a:cxnLst/>
              <a:rect l="l" t="t" r="r" b="b"/>
              <a:pathLst>
                <a:path w="12300" h="11518" extrusionOk="0">
                  <a:moveTo>
                    <a:pt x="12300" y="0"/>
                  </a:moveTo>
                  <a:lnTo>
                    <a:pt x="12300" y="0"/>
                  </a:lnTo>
                  <a:cubicBezTo>
                    <a:pt x="5692" y="119"/>
                    <a:pt x="358" y="4977"/>
                    <a:pt x="0" y="11513"/>
                  </a:cubicBezTo>
                  <a:cubicBezTo>
                    <a:pt x="157" y="11516"/>
                    <a:pt x="314" y="11517"/>
                    <a:pt x="471" y="11517"/>
                  </a:cubicBezTo>
                  <a:cubicBezTo>
                    <a:pt x="1286" y="11517"/>
                    <a:pt x="2114" y="11486"/>
                    <a:pt x="2938" y="11486"/>
                  </a:cubicBezTo>
                  <a:cubicBezTo>
                    <a:pt x="3325" y="11486"/>
                    <a:pt x="3712" y="11493"/>
                    <a:pt x="4096" y="11513"/>
                  </a:cubicBezTo>
                  <a:cubicBezTo>
                    <a:pt x="4596" y="6418"/>
                    <a:pt x="8097" y="2727"/>
                    <a:pt x="1230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84;p39"/>
            <p:cNvSpPr/>
            <p:nvPr/>
          </p:nvSpPr>
          <p:spPr>
            <a:xfrm>
              <a:off x="2523825" y="669250"/>
              <a:ext cx="182475" cy="276250"/>
            </a:xfrm>
            <a:custGeom>
              <a:avLst/>
              <a:gdLst/>
              <a:ahLst/>
              <a:cxnLst/>
              <a:rect l="l" t="t" r="r" b="b"/>
              <a:pathLst>
                <a:path w="7299" h="11050" extrusionOk="0">
                  <a:moveTo>
                    <a:pt x="3870" y="1"/>
                  </a:moveTo>
                  <a:cubicBezTo>
                    <a:pt x="3870" y="1"/>
                    <a:pt x="3870" y="13"/>
                    <a:pt x="3858" y="13"/>
                  </a:cubicBezTo>
                  <a:cubicBezTo>
                    <a:pt x="2739" y="1632"/>
                    <a:pt x="2155" y="3192"/>
                    <a:pt x="1453" y="5204"/>
                  </a:cubicBezTo>
                  <a:cubicBezTo>
                    <a:pt x="786" y="7145"/>
                    <a:pt x="48" y="8919"/>
                    <a:pt x="0" y="11002"/>
                  </a:cubicBezTo>
                  <a:lnTo>
                    <a:pt x="7299" y="11050"/>
                  </a:lnTo>
                  <a:cubicBezTo>
                    <a:pt x="6680" y="7216"/>
                    <a:pt x="6025" y="3311"/>
                    <a:pt x="3893" y="25"/>
                  </a:cubicBezTo>
                  <a:cubicBezTo>
                    <a:pt x="3882" y="13"/>
                    <a:pt x="3882" y="1"/>
                    <a:pt x="3870"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85;p39"/>
            <p:cNvSpPr/>
            <p:nvPr/>
          </p:nvSpPr>
          <p:spPr>
            <a:xfrm>
              <a:off x="2463100" y="655875"/>
              <a:ext cx="307200" cy="39900"/>
            </a:xfrm>
            <a:custGeom>
              <a:avLst/>
              <a:gdLst/>
              <a:ahLst/>
              <a:cxnLst/>
              <a:rect l="l" t="t" r="r" b="b"/>
              <a:pathLst>
                <a:path w="12288" h="1596" extrusionOk="0">
                  <a:moveTo>
                    <a:pt x="6144" y="0"/>
                  </a:moveTo>
                  <a:cubicBezTo>
                    <a:pt x="3917" y="0"/>
                    <a:pt x="1822" y="572"/>
                    <a:pt x="0" y="1596"/>
                  </a:cubicBezTo>
                  <a:lnTo>
                    <a:pt x="12287" y="1596"/>
                  </a:lnTo>
                  <a:cubicBezTo>
                    <a:pt x="10466" y="572"/>
                    <a:pt x="8370" y="0"/>
                    <a:pt x="614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86;p39"/>
            <p:cNvSpPr/>
            <p:nvPr/>
          </p:nvSpPr>
          <p:spPr>
            <a:xfrm>
              <a:off x="2463100" y="655875"/>
              <a:ext cx="307200" cy="39900"/>
            </a:xfrm>
            <a:custGeom>
              <a:avLst/>
              <a:gdLst/>
              <a:ahLst/>
              <a:cxnLst/>
              <a:rect l="l" t="t" r="r" b="b"/>
              <a:pathLst>
                <a:path w="12288" h="1596" fill="none" extrusionOk="0">
                  <a:moveTo>
                    <a:pt x="0" y="1596"/>
                  </a:moveTo>
                  <a:cubicBezTo>
                    <a:pt x="1822" y="572"/>
                    <a:pt x="3917" y="0"/>
                    <a:pt x="6144" y="0"/>
                  </a:cubicBezTo>
                  <a:cubicBezTo>
                    <a:pt x="8370" y="0"/>
                    <a:pt x="10466" y="572"/>
                    <a:pt x="12287" y="1596"/>
                  </a:cubicBezTo>
                </a:path>
              </a:pathLst>
            </a:custGeom>
            <a:noFill/>
            <a:ln w="6850" cap="rnd" cmpd="sng">
              <a:solidFill>
                <a:srgbClr val="48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87;p39"/>
            <p:cNvSpPr/>
            <p:nvPr/>
          </p:nvSpPr>
          <p:spPr>
            <a:xfrm>
              <a:off x="2463100" y="695750"/>
              <a:ext cx="307200" cy="42000"/>
            </a:xfrm>
            <a:custGeom>
              <a:avLst/>
              <a:gdLst/>
              <a:ahLst/>
              <a:cxnLst/>
              <a:rect l="l" t="t" r="r" b="b"/>
              <a:pathLst>
                <a:path w="12288" h="1680" extrusionOk="0">
                  <a:moveTo>
                    <a:pt x="0" y="1"/>
                  </a:moveTo>
                  <a:cubicBezTo>
                    <a:pt x="1822" y="1024"/>
                    <a:pt x="3917" y="1679"/>
                    <a:pt x="6144" y="1679"/>
                  </a:cubicBezTo>
                  <a:cubicBezTo>
                    <a:pt x="8370" y="1679"/>
                    <a:pt x="10466" y="1024"/>
                    <a:pt x="1228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88;p39"/>
            <p:cNvSpPr/>
            <p:nvPr/>
          </p:nvSpPr>
          <p:spPr>
            <a:xfrm>
              <a:off x="2463100" y="695750"/>
              <a:ext cx="307200" cy="42000"/>
            </a:xfrm>
            <a:custGeom>
              <a:avLst/>
              <a:gdLst/>
              <a:ahLst/>
              <a:cxnLst/>
              <a:rect l="l" t="t" r="r" b="b"/>
              <a:pathLst>
                <a:path w="12288" h="1680" fill="none" extrusionOk="0">
                  <a:moveTo>
                    <a:pt x="0" y="1"/>
                  </a:moveTo>
                  <a:cubicBezTo>
                    <a:pt x="1822" y="1024"/>
                    <a:pt x="3917" y="1679"/>
                    <a:pt x="6144" y="1679"/>
                  </a:cubicBezTo>
                  <a:cubicBezTo>
                    <a:pt x="8370" y="1679"/>
                    <a:pt x="10466" y="1024"/>
                    <a:pt x="12287" y="1"/>
                  </a:cubicBezTo>
                </a:path>
              </a:pathLst>
            </a:custGeom>
            <a:noFill/>
            <a:ln w="6850" cap="rnd" cmpd="sng">
              <a:solidFill>
                <a:srgbClr val="48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89;p39"/>
            <p:cNvSpPr/>
            <p:nvPr/>
          </p:nvSpPr>
          <p:spPr>
            <a:xfrm>
              <a:off x="2614000" y="998775"/>
              <a:ext cx="5375" cy="452450"/>
            </a:xfrm>
            <a:custGeom>
              <a:avLst/>
              <a:gdLst/>
              <a:ahLst/>
              <a:cxnLst/>
              <a:rect l="l" t="t" r="r" b="b"/>
              <a:pathLst>
                <a:path w="215" h="18098" extrusionOk="0">
                  <a:moveTo>
                    <a:pt x="1" y="0"/>
                  </a:moveTo>
                  <a:lnTo>
                    <a:pt x="1" y="18098"/>
                  </a:lnTo>
                  <a:lnTo>
                    <a:pt x="215" y="18098"/>
                  </a:lnTo>
                  <a:lnTo>
                    <a:pt x="21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90;p39"/>
            <p:cNvSpPr/>
            <p:nvPr/>
          </p:nvSpPr>
          <p:spPr>
            <a:xfrm>
              <a:off x="2553575" y="999350"/>
              <a:ext cx="42300" cy="450975"/>
            </a:xfrm>
            <a:custGeom>
              <a:avLst/>
              <a:gdLst/>
              <a:ahLst/>
              <a:cxnLst/>
              <a:rect l="l" t="t" r="r" b="b"/>
              <a:pathLst>
                <a:path w="1692" h="18039" extrusionOk="0">
                  <a:moveTo>
                    <a:pt x="215" y="1"/>
                  </a:moveTo>
                  <a:lnTo>
                    <a:pt x="1" y="13"/>
                  </a:lnTo>
                  <a:lnTo>
                    <a:pt x="1489" y="18039"/>
                  </a:lnTo>
                  <a:lnTo>
                    <a:pt x="1691" y="18027"/>
                  </a:lnTo>
                  <a:lnTo>
                    <a:pt x="21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91;p39"/>
            <p:cNvSpPr/>
            <p:nvPr/>
          </p:nvSpPr>
          <p:spPr>
            <a:xfrm>
              <a:off x="2493450" y="1001750"/>
              <a:ext cx="78900" cy="446500"/>
            </a:xfrm>
            <a:custGeom>
              <a:avLst/>
              <a:gdLst/>
              <a:ahLst/>
              <a:cxnLst/>
              <a:rect l="l" t="t" r="r" b="b"/>
              <a:pathLst>
                <a:path w="3156" h="17860" extrusionOk="0">
                  <a:moveTo>
                    <a:pt x="203" y="0"/>
                  </a:moveTo>
                  <a:lnTo>
                    <a:pt x="1" y="36"/>
                  </a:lnTo>
                  <a:lnTo>
                    <a:pt x="2953" y="17859"/>
                  </a:lnTo>
                  <a:lnTo>
                    <a:pt x="3156" y="17812"/>
                  </a:lnTo>
                  <a:lnTo>
                    <a:pt x="20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92;p39"/>
            <p:cNvSpPr/>
            <p:nvPr/>
          </p:nvSpPr>
          <p:spPr>
            <a:xfrm>
              <a:off x="2431850" y="1000850"/>
              <a:ext cx="117300" cy="444125"/>
            </a:xfrm>
            <a:custGeom>
              <a:avLst/>
              <a:gdLst/>
              <a:ahLst/>
              <a:cxnLst/>
              <a:rect l="l" t="t" r="r" b="b"/>
              <a:pathLst>
                <a:path w="4692" h="17765" extrusionOk="0">
                  <a:moveTo>
                    <a:pt x="0" y="0"/>
                  </a:moveTo>
                  <a:lnTo>
                    <a:pt x="4465" y="17729"/>
                  </a:lnTo>
                  <a:lnTo>
                    <a:pt x="4691" y="17765"/>
                  </a:lnTo>
                  <a:lnTo>
                    <a:pt x="21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93;p39"/>
            <p:cNvSpPr/>
            <p:nvPr/>
          </p:nvSpPr>
          <p:spPr>
            <a:xfrm>
              <a:off x="2370225" y="998775"/>
              <a:ext cx="158375" cy="451550"/>
            </a:xfrm>
            <a:custGeom>
              <a:avLst/>
              <a:gdLst/>
              <a:ahLst/>
              <a:cxnLst/>
              <a:rect l="l" t="t" r="r" b="b"/>
              <a:pathLst>
                <a:path w="6335" h="18062" extrusionOk="0">
                  <a:moveTo>
                    <a:pt x="179" y="0"/>
                  </a:moveTo>
                  <a:lnTo>
                    <a:pt x="0" y="131"/>
                  </a:lnTo>
                  <a:lnTo>
                    <a:pt x="6144" y="18062"/>
                  </a:lnTo>
                  <a:lnTo>
                    <a:pt x="6335" y="17978"/>
                  </a:lnTo>
                  <a:lnTo>
                    <a:pt x="17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94;p39"/>
            <p:cNvSpPr/>
            <p:nvPr/>
          </p:nvSpPr>
          <p:spPr>
            <a:xfrm>
              <a:off x="2306525" y="1002050"/>
              <a:ext cx="203625" cy="451250"/>
            </a:xfrm>
            <a:custGeom>
              <a:avLst/>
              <a:gdLst/>
              <a:ahLst/>
              <a:cxnLst/>
              <a:rect l="l" t="t" r="r" b="b"/>
              <a:pathLst>
                <a:path w="8145" h="18050" extrusionOk="0">
                  <a:moveTo>
                    <a:pt x="1" y="0"/>
                  </a:moveTo>
                  <a:lnTo>
                    <a:pt x="7918" y="18050"/>
                  </a:lnTo>
                  <a:lnTo>
                    <a:pt x="8144" y="18050"/>
                  </a:lnTo>
                  <a:lnTo>
                    <a:pt x="23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95;p39"/>
            <p:cNvSpPr/>
            <p:nvPr/>
          </p:nvSpPr>
          <p:spPr>
            <a:xfrm>
              <a:off x="2636925" y="999350"/>
              <a:ext cx="42300" cy="450975"/>
            </a:xfrm>
            <a:custGeom>
              <a:avLst/>
              <a:gdLst/>
              <a:ahLst/>
              <a:cxnLst/>
              <a:rect l="l" t="t" r="r" b="b"/>
              <a:pathLst>
                <a:path w="1692" h="18039" extrusionOk="0">
                  <a:moveTo>
                    <a:pt x="1477" y="1"/>
                  </a:moveTo>
                  <a:lnTo>
                    <a:pt x="0" y="18027"/>
                  </a:lnTo>
                  <a:lnTo>
                    <a:pt x="203" y="18039"/>
                  </a:lnTo>
                  <a:lnTo>
                    <a:pt x="1691" y="13"/>
                  </a:lnTo>
                  <a:lnTo>
                    <a:pt x="1477"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96;p39"/>
            <p:cNvSpPr/>
            <p:nvPr/>
          </p:nvSpPr>
          <p:spPr>
            <a:xfrm>
              <a:off x="2660450" y="1001750"/>
              <a:ext cx="78900" cy="446500"/>
            </a:xfrm>
            <a:custGeom>
              <a:avLst/>
              <a:gdLst/>
              <a:ahLst/>
              <a:cxnLst/>
              <a:rect l="l" t="t" r="r" b="b"/>
              <a:pathLst>
                <a:path w="3156" h="17860" extrusionOk="0">
                  <a:moveTo>
                    <a:pt x="2953" y="0"/>
                  </a:moveTo>
                  <a:lnTo>
                    <a:pt x="0" y="17812"/>
                  </a:lnTo>
                  <a:lnTo>
                    <a:pt x="202" y="17859"/>
                  </a:lnTo>
                  <a:lnTo>
                    <a:pt x="3155" y="36"/>
                  </a:lnTo>
                  <a:lnTo>
                    <a:pt x="295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97;p39"/>
            <p:cNvSpPr/>
            <p:nvPr/>
          </p:nvSpPr>
          <p:spPr>
            <a:xfrm>
              <a:off x="2683650" y="1000850"/>
              <a:ext cx="117300" cy="444125"/>
            </a:xfrm>
            <a:custGeom>
              <a:avLst/>
              <a:gdLst/>
              <a:ahLst/>
              <a:cxnLst/>
              <a:rect l="l" t="t" r="r" b="b"/>
              <a:pathLst>
                <a:path w="4692" h="17765" extrusionOk="0">
                  <a:moveTo>
                    <a:pt x="4489" y="0"/>
                  </a:moveTo>
                  <a:lnTo>
                    <a:pt x="1" y="17765"/>
                  </a:lnTo>
                  <a:lnTo>
                    <a:pt x="227" y="17729"/>
                  </a:lnTo>
                  <a:lnTo>
                    <a:pt x="4692"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98;p39"/>
            <p:cNvSpPr/>
            <p:nvPr/>
          </p:nvSpPr>
          <p:spPr>
            <a:xfrm>
              <a:off x="2704500" y="998775"/>
              <a:ext cx="158075" cy="451550"/>
            </a:xfrm>
            <a:custGeom>
              <a:avLst/>
              <a:gdLst/>
              <a:ahLst/>
              <a:cxnLst/>
              <a:rect l="l" t="t" r="r" b="b"/>
              <a:pathLst>
                <a:path w="6323" h="18062" extrusionOk="0">
                  <a:moveTo>
                    <a:pt x="6144" y="0"/>
                  </a:moveTo>
                  <a:lnTo>
                    <a:pt x="0" y="17978"/>
                  </a:lnTo>
                  <a:lnTo>
                    <a:pt x="191" y="18062"/>
                  </a:lnTo>
                  <a:lnTo>
                    <a:pt x="6322" y="131"/>
                  </a:lnTo>
                  <a:lnTo>
                    <a:pt x="614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99;p39"/>
            <p:cNvSpPr/>
            <p:nvPr/>
          </p:nvSpPr>
          <p:spPr>
            <a:xfrm>
              <a:off x="2722650" y="1002050"/>
              <a:ext cx="203625" cy="451250"/>
            </a:xfrm>
            <a:custGeom>
              <a:avLst/>
              <a:gdLst/>
              <a:ahLst/>
              <a:cxnLst/>
              <a:rect l="l" t="t" r="r" b="b"/>
              <a:pathLst>
                <a:path w="8145" h="18050" extrusionOk="0">
                  <a:moveTo>
                    <a:pt x="7906" y="0"/>
                  </a:moveTo>
                  <a:lnTo>
                    <a:pt x="0" y="18050"/>
                  </a:lnTo>
                  <a:lnTo>
                    <a:pt x="239" y="18050"/>
                  </a:lnTo>
                  <a:lnTo>
                    <a:pt x="814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00;p39"/>
            <p:cNvSpPr/>
            <p:nvPr/>
          </p:nvSpPr>
          <p:spPr>
            <a:xfrm>
              <a:off x="2512500" y="1450300"/>
              <a:ext cx="208400" cy="153625"/>
            </a:xfrm>
            <a:custGeom>
              <a:avLst/>
              <a:gdLst/>
              <a:ahLst/>
              <a:cxnLst/>
              <a:rect l="l" t="t" r="r" b="b"/>
              <a:pathLst>
                <a:path w="8336" h="6145" extrusionOk="0">
                  <a:moveTo>
                    <a:pt x="1418" y="1"/>
                  </a:moveTo>
                  <a:cubicBezTo>
                    <a:pt x="632" y="1"/>
                    <a:pt x="1" y="501"/>
                    <a:pt x="1" y="1120"/>
                  </a:cubicBezTo>
                  <a:lnTo>
                    <a:pt x="1" y="5025"/>
                  </a:lnTo>
                  <a:cubicBezTo>
                    <a:pt x="1" y="5644"/>
                    <a:pt x="632" y="6144"/>
                    <a:pt x="1418" y="6144"/>
                  </a:cubicBezTo>
                  <a:lnTo>
                    <a:pt x="6918" y="6144"/>
                  </a:lnTo>
                  <a:cubicBezTo>
                    <a:pt x="7704" y="6144"/>
                    <a:pt x="8335" y="5644"/>
                    <a:pt x="8335" y="5025"/>
                  </a:cubicBezTo>
                  <a:lnTo>
                    <a:pt x="8335" y="1120"/>
                  </a:lnTo>
                  <a:cubicBezTo>
                    <a:pt x="8335" y="501"/>
                    <a:pt x="7704" y="1"/>
                    <a:pt x="691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01;p39"/>
            <p:cNvSpPr/>
            <p:nvPr/>
          </p:nvSpPr>
          <p:spPr>
            <a:xfrm>
              <a:off x="2505075" y="1502400"/>
              <a:ext cx="223250" cy="6875"/>
            </a:xfrm>
            <a:custGeom>
              <a:avLst/>
              <a:gdLst/>
              <a:ahLst/>
              <a:cxnLst/>
              <a:rect l="l" t="t" r="r" b="b"/>
              <a:pathLst>
                <a:path w="8930" h="275" extrusionOk="0">
                  <a:moveTo>
                    <a:pt x="167" y="0"/>
                  </a:moveTo>
                  <a:cubicBezTo>
                    <a:pt x="71" y="0"/>
                    <a:pt x="0" y="60"/>
                    <a:pt x="0" y="143"/>
                  </a:cubicBezTo>
                  <a:cubicBezTo>
                    <a:pt x="0" y="215"/>
                    <a:pt x="71" y="274"/>
                    <a:pt x="167" y="274"/>
                  </a:cubicBezTo>
                  <a:lnTo>
                    <a:pt x="8751" y="274"/>
                  </a:lnTo>
                  <a:cubicBezTo>
                    <a:pt x="8858" y="274"/>
                    <a:pt x="8930" y="215"/>
                    <a:pt x="8930" y="143"/>
                  </a:cubicBezTo>
                  <a:cubicBezTo>
                    <a:pt x="8930" y="60"/>
                    <a:pt x="8858" y="0"/>
                    <a:pt x="8751"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02;p39"/>
            <p:cNvSpPr/>
            <p:nvPr/>
          </p:nvSpPr>
          <p:spPr>
            <a:xfrm>
              <a:off x="2505075" y="1523225"/>
              <a:ext cx="223250" cy="7175"/>
            </a:xfrm>
            <a:custGeom>
              <a:avLst/>
              <a:gdLst/>
              <a:ahLst/>
              <a:cxnLst/>
              <a:rect l="l" t="t" r="r" b="b"/>
              <a:pathLst>
                <a:path w="8930" h="287" extrusionOk="0">
                  <a:moveTo>
                    <a:pt x="167" y="1"/>
                  </a:moveTo>
                  <a:cubicBezTo>
                    <a:pt x="71" y="1"/>
                    <a:pt x="0" y="60"/>
                    <a:pt x="0" y="144"/>
                  </a:cubicBezTo>
                  <a:cubicBezTo>
                    <a:pt x="0" y="215"/>
                    <a:pt x="71" y="287"/>
                    <a:pt x="167" y="287"/>
                  </a:cubicBezTo>
                  <a:lnTo>
                    <a:pt x="8751" y="287"/>
                  </a:lnTo>
                  <a:cubicBezTo>
                    <a:pt x="8858" y="287"/>
                    <a:pt x="8930" y="215"/>
                    <a:pt x="8930" y="144"/>
                  </a:cubicBezTo>
                  <a:cubicBezTo>
                    <a:pt x="8930" y="60"/>
                    <a:pt x="8858" y="1"/>
                    <a:pt x="8751"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03;p39"/>
            <p:cNvSpPr/>
            <p:nvPr/>
          </p:nvSpPr>
          <p:spPr>
            <a:xfrm>
              <a:off x="2505075" y="1544375"/>
              <a:ext cx="223250" cy="6875"/>
            </a:xfrm>
            <a:custGeom>
              <a:avLst/>
              <a:gdLst/>
              <a:ahLst/>
              <a:cxnLst/>
              <a:rect l="l" t="t" r="r" b="b"/>
              <a:pathLst>
                <a:path w="8930" h="275" extrusionOk="0">
                  <a:moveTo>
                    <a:pt x="167" y="0"/>
                  </a:moveTo>
                  <a:cubicBezTo>
                    <a:pt x="71" y="0"/>
                    <a:pt x="0" y="60"/>
                    <a:pt x="0" y="131"/>
                  </a:cubicBezTo>
                  <a:cubicBezTo>
                    <a:pt x="0" y="215"/>
                    <a:pt x="71" y="274"/>
                    <a:pt x="167" y="274"/>
                  </a:cubicBezTo>
                  <a:lnTo>
                    <a:pt x="8751" y="274"/>
                  </a:lnTo>
                  <a:cubicBezTo>
                    <a:pt x="8858" y="274"/>
                    <a:pt x="8930" y="215"/>
                    <a:pt x="8930" y="131"/>
                  </a:cubicBezTo>
                  <a:cubicBezTo>
                    <a:pt x="8930" y="60"/>
                    <a:pt x="8858" y="0"/>
                    <a:pt x="8751"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04;p39"/>
            <p:cNvSpPr/>
            <p:nvPr/>
          </p:nvSpPr>
          <p:spPr>
            <a:xfrm>
              <a:off x="2505075" y="1565200"/>
              <a:ext cx="223250" cy="6875"/>
            </a:xfrm>
            <a:custGeom>
              <a:avLst/>
              <a:gdLst/>
              <a:ahLst/>
              <a:cxnLst/>
              <a:rect l="l" t="t" r="r" b="b"/>
              <a:pathLst>
                <a:path w="8930" h="275" extrusionOk="0">
                  <a:moveTo>
                    <a:pt x="167" y="1"/>
                  </a:moveTo>
                  <a:cubicBezTo>
                    <a:pt x="71" y="1"/>
                    <a:pt x="0" y="60"/>
                    <a:pt x="0" y="144"/>
                  </a:cubicBezTo>
                  <a:cubicBezTo>
                    <a:pt x="0" y="215"/>
                    <a:pt x="71" y="274"/>
                    <a:pt x="167" y="274"/>
                  </a:cubicBezTo>
                  <a:lnTo>
                    <a:pt x="8751" y="274"/>
                  </a:lnTo>
                  <a:cubicBezTo>
                    <a:pt x="8858" y="274"/>
                    <a:pt x="8930" y="215"/>
                    <a:pt x="8930" y="144"/>
                  </a:cubicBezTo>
                  <a:cubicBezTo>
                    <a:pt x="8930" y="60"/>
                    <a:pt x="8858" y="1"/>
                    <a:pt x="8751"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05;p39"/>
            <p:cNvSpPr/>
            <p:nvPr/>
          </p:nvSpPr>
          <p:spPr>
            <a:xfrm>
              <a:off x="2493750" y="1443450"/>
              <a:ext cx="245900" cy="34875"/>
            </a:xfrm>
            <a:custGeom>
              <a:avLst/>
              <a:gdLst/>
              <a:ahLst/>
              <a:cxnLst/>
              <a:rect l="l" t="t" r="r" b="b"/>
              <a:pathLst>
                <a:path w="9836" h="1395" extrusionOk="0">
                  <a:moveTo>
                    <a:pt x="322" y="1"/>
                  </a:moveTo>
                  <a:cubicBezTo>
                    <a:pt x="1" y="1"/>
                    <a:pt x="36" y="251"/>
                    <a:pt x="36" y="561"/>
                  </a:cubicBezTo>
                  <a:lnTo>
                    <a:pt x="36" y="834"/>
                  </a:lnTo>
                  <a:cubicBezTo>
                    <a:pt x="36" y="1144"/>
                    <a:pt x="1" y="1394"/>
                    <a:pt x="322" y="1394"/>
                  </a:cubicBezTo>
                  <a:lnTo>
                    <a:pt x="9514" y="1394"/>
                  </a:lnTo>
                  <a:cubicBezTo>
                    <a:pt x="9835" y="1394"/>
                    <a:pt x="9799" y="1144"/>
                    <a:pt x="9799" y="834"/>
                  </a:cubicBezTo>
                  <a:lnTo>
                    <a:pt x="9799" y="561"/>
                  </a:lnTo>
                  <a:cubicBezTo>
                    <a:pt x="9799" y="251"/>
                    <a:pt x="9835" y="1"/>
                    <a:pt x="9514"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06;p39"/>
            <p:cNvSpPr/>
            <p:nvPr/>
          </p:nvSpPr>
          <p:spPr>
            <a:xfrm>
              <a:off x="2491075" y="1457450"/>
              <a:ext cx="251250" cy="6875"/>
            </a:xfrm>
            <a:custGeom>
              <a:avLst/>
              <a:gdLst/>
              <a:ahLst/>
              <a:cxnLst/>
              <a:rect l="l" t="t" r="r" b="b"/>
              <a:pathLst>
                <a:path w="10050" h="275" extrusionOk="0">
                  <a:moveTo>
                    <a:pt x="167" y="1"/>
                  </a:moveTo>
                  <a:cubicBezTo>
                    <a:pt x="72" y="1"/>
                    <a:pt x="0" y="60"/>
                    <a:pt x="0" y="132"/>
                  </a:cubicBezTo>
                  <a:cubicBezTo>
                    <a:pt x="0" y="215"/>
                    <a:pt x="72" y="274"/>
                    <a:pt x="167" y="274"/>
                  </a:cubicBezTo>
                  <a:lnTo>
                    <a:pt x="9883" y="274"/>
                  </a:lnTo>
                  <a:cubicBezTo>
                    <a:pt x="9978" y="274"/>
                    <a:pt x="10049" y="215"/>
                    <a:pt x="10049" y="132"/>
                  </a:cubicBezTo>
                  <a:cubicBezTo>
                    <a:pt x="10049" y="60"/>
                    <a:pt x="9978" y="1"/>
                    <a:pt x="9883"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07;p39"/>
            <p:cNvSpPr/>
            <p:nvPr/>
          </p:nvSpPr>
          <p:spPr>
            <a:xfrm>
              <a:off x="2281825" y="957700"/>
              <a:ext cx="669750" cy="24425"/>
            </a:xfrm>
            <a:custGeom>
              <a:avLst/>
              <a:gdLst/>
              <a:ahLst/>
              <a:cxnLst/>
              <a:rect l="l" t="t" r="r" b="b"/>
              <a:pathLst>
                <a:path w="26790" h="977" extrusionOk="0">
                  <a:moveTo>
                    <a:pt x="477" y="0"/>
                  </a:moveTo>
                  <a:cubicBezTo>
                    <a:pt x="215" y="0"/>
                    <a:pt x="0" y="214"/>
                    <a:pt x="0" y="488"/>
                  </a:cubicBezTo>
                  <a:cubicBezTo>
                    <a:pt x="0" y="750"/>
                    <a:pt x="215" y="976"/>
                    <a:pt x="477" y="976"/>
                  </a:cubicBezTo>
                  <a:lnTo>
                    <a:pt x="26301" y="976"/>
                  </a:lnTo>
                  <a:cubicBezTo>
                    <a:pt x="26575" y="976"/>
                    <a:pt x="26789" y="750"/>
                    <a:pt x="26789" y="488"/>
                  </a:cubicBezTo>
                  <a:cubicBezTo>
                    <a:pt x="26789" y="214"/>
                    <a:pt x="26575" y="0"/>
                    <a:pt x="2630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08;p39"/>
            <p:cNvSpPr/>
            <p:nvPr/>
          </p:nvSpPr>
          <p:spPr>
            <a:xfrm>
              <a:off x="2292525" y="934775"/>
              <a:ext cx="648025" cy="14000"/>
            </a:xfrm>
            <a:custGeom>
              <a:avLst/>
              <a:gdLst/>
              <a:ahLst/>
              <a:cxnLst/>
              <a:rect l="l" t="t" r="r" b="b"/>
              <a:pathLst>
                <a:path w="25921" h="560" extrusionOk="0">
                  <a:moveTo>
                    <a:pt x="477" y="0"/>
                  </a:moveTo>
                  <a:cubicBezTo>
                    <a:pt x="215" y="0"/>
                    <a:pt x="1" y="131"/>
                    <a:pt x="1" y="286"/>
                  </a:cubicBezTo>
                  <a:cubicBezTo>
                    <a:pt x="1" y="441"/>
                    <a:pt x="215" y="560"/>
                    <a:pt x="477" y="560"/>
                  </a:cubicBezTo>
                  <a:lnTo>
                    <a:pt x="25457" y="560"/>
                  </a:lnTo>
                  <a:cubicBezTo>
                    <a:pt x="25718" y="560"/>
                    <a:pt x="25921" y="441"/>
                    <a:pt x="25921" y="286"/>
                  </a:cubicBezTo>
                  <a:cubicBezTo>
                    <a:pt x="25921" y="131"/>
                    <a:pt x="25718" y="0"/>
                    <a:pt x="25457"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09;p39"/>
            <p:cNvSpPr/>
            <p:nvPr/>
          </p:nvSpPr>
          <p:spPr>
            <a:xfrm>
              <a:off x="2292525" y="990725"/>
              <a:ext cx="648025" cy="14025"/>
            </a:xfrm>
            <a:custGeom>
              <a:avLst/>
              <a:gdLst/>
              <a:ahLst/>
              <a:cxnLst/>
              <a:rect l="l" t="t" r="r" b="b"/>
              <a:pathLst>
                <a:path w="25921" h="561" extrusionOk="0">
                  <a:moveTo>
                    <a:pt x="477" y="1"/>
                  </a:moveTo>
                  <a:cubicBezTo>
                    <a:pt x="215" y="1"/>
                    <a:pt x="1" y="120"/>
                    <a:pt x="1" y="274"/>
                  </a:cubicBezTo>
                  <a:cubicBezTo>
                    <a:pt x="1" y="429"/>
                    <a:pt x="215" y="560"/>
                    <a:pt x="477" y="560"/>
                  </a:cubicBezTo>
                  <a:lnTo>
                    <a:pt x="25457" y="560"/>
                  </a:lnTo>
                  <a:cubicBezTo>
                    <a:pt x="25718" y="560"/>
                    <a:pt x="25921" y="429"/>
                    <a:pt x="25921" y="274"/>
                  </a:cubicBezTo>
                  <a:cubicBezTo>
                    <a:pt x="25921" y="120"/>
                    <a:pt x="25718" y="1"/>
                    <a:pt x="25457"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23" name="Google Shape;1123;p38"/>
          <p:cNvSpPr txBox="1">
            <a:spLocks noGrp="1"/>
          </p:cNvSpPr>
          <p:nvPr>
            <p:ph type="body" idx="1"/>
          </p:nvPr>
        </p:nvSpPr>
        <p:spPr>
          <a:xfrm>
            <a:off x="1259632" y="1059582"/>
            <a:ext cx="6927442" cy="3168352"/>
          </a:xfrm>
          <a:prstGeom prst="rect">
            <a:avLst/>
          </a:prstGeom>
        </p:spPr>
        <p:txBody>
          <a:bodyPr spcFirstLastPara="1" wrap="square" lIns="91425" tIns="91425" rIns="91425" bIns="91425" anchor="t" anchorCtr="0">
            <a:noAutofit/>
          </a:bodyPr>
          <a:lstStyle/>
          <a:p>
            <a:pPr marL="127000" indent="0" algn="l" fontAlgn="base">
              <a:buNone/>
            </a:pPr>
            <a:r>
              <a:rPr lang="en-ID" sz="1800" dirty="0" err="1">
                <a:latin typeface="Agency FB" pitchFamily="34" charset="0"/>
              </a:rPr>
              <a:t>Adapun</a:t>
            </a:r>
            <a:r>
              <a:rPr lang="en-ID" sz="1800" dirty="0">
                <a:latin typeface="Agency FB" pitchFamily="34" charset="0"/>
              </a:rPr>
              <a:t> </a:t>
            </a:r>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warga</a:t>
            </a:r>
            <a:r>
              <a:rPr lang="en-ID" sz="1800" dirty="0">
                <a:latin typeface="Agency FB" pitchFamily="34" charset="0"/>
              </a:rPr>
              <a:t> </a:t>
            </a:r>
            <a:r>
              <a:rPr lang="en-ID" sz="1800" dirty="0" err="1">
                <a:latin typeface="Agency FB" pitchFamily="34" charset="0"/>
              </a:rPr>
              <a:t>negara</a:t>
            </a:r>
            <a:r>
              <a:rPr lang="en-ID" sz="1800" dirty="0">
                <a:latin typeface="Agency FB" pitchFamily="34" charset="0"/>
              </a:rPr>
              <a:t> </a:t>
            </a:r>
            <a:r>
              <a:rPr lang="en-ID" sz="1800" dirty="0" err="1">
                <a:latin typeface="Agency FB" pitchFamily="34" charset="0"/>
              </a:rPr>
              <a:t>menurut</a:t>
            </a:r>
            <a:r>
              <a:rPr lang="en-ID" sz="1800" dirty="0">
                <a:latin typeface="Agency FB" pitchFamily="34" charset="0"/>
              </a:rPr>
              <a:t> UUD 1945 </a:t>
            </a:r>
            <a:r>
              <a:rPr lang="en-ID" sz="1800" dirty="0" err="1">
                <a:latin typeface="Agency FB" pitchFamily="34" charset="0"/>
              </a:rPr>
              <a:t>adalah</a:t>
            </a:r>
            <a:r>
              <a:rPr lang="en-ID" sz="1800" dirty="0">
                <a:latin typeface="Agency FB" pitchFamily="34" charset="0"/>
              </a:rPr>
              <a:t> :</a:t>
            </a:r>
          </a:p>
          <a:p>
            <a:pPr marL="127000" indent="0" algn="l" fontAlgn="base">
              <a:buNone/>
            </a:pPr>
            <a:endParaRPr lang="en-US" sz="1800" dirty="0">
              <a:latin typeface="Agency FB" pitchFamily="34" charset="0"/>
            </a:endParaRPr>
          </a:p>
          <a:p>
            <a:pPr lvl="0" algn="l" fontAlgn="base"/>
            <a:r>
              <a:rPr lang="en-ID" sz="1800" dirty="0" err="1">
                <a:latin typeface="Agency FB" pitchFamily="34" charset="0"/>
              </a:rPr>
              <a:t>Persamaan</a:t>
            </a:r>
            <a:r>
              <a:rPr lang="en-ID" sz="1800" dirty="0">
                <a:latin typeface="Agency FB" pitchFamily="34" charset="0"/>
              </a:rPr>
              <a:t> </a:t>
            </a:r>
            <a:r>
              <a:rPr lang="en-ID" sz="1800" dirty="0" err="1">
                <a:latin typeface="Agency FB" pitchFamily="34" charset="0"/>
              </a:rPr>
              <a:t>kedudukan</a:t>
            </a:r>
            <a:r>
              <a:rPr lang="en-ID" sz="1800" dirty="0">
                <a:latin typeface="Agency FB" pitchFamily="34" charset="0"/>
              </a:rPr>
              <a:t> </a:t>
            </a:r>
            <a:r>
              <a:rPr lang="en-ID" sz="1800" dirty="0" err="1">
                <a:latin typeface="Agency FB" pitchFamily="34" charset="0"/>
              </a:rPr>
              <a:t>dalam</a:t>
            </a:r>
            <a:r>
              <a:rPr lang="en-ID" sz="1800" dirty="0">
                <a:latin typeface="Agency FB" pitchFamily="34" charset="0"/>
              </a:rPr>
              <a:t> </a:t>
            </a:r>
            <a:r>
              <a:rPr lang="en-ID" sz="1800" dirty="0" err="1">
                <a:latin typeface="Agency FB" pitchFamily="34" charset="0"/>
              </a:rPr>
              <a:t>hukum</a:t>
            </a:r>
            <a:r>
              <a:rPr lang="en-ID" sz="1800" dirty="0">
                <a:latin typeface="Agency FB" pitchFamily="34" charset="0"/>
              </a:rPr>
              <a:t> </a:t>
            </a:r>
            <a:r>
              <a:rPr lang="en-ID" sz="1800" dirty="0" err="1">
                <a:latin typeface="Agency FB" pitchFamily="34" charset="0"/>
              </a:rPr>
              <a:t>pemerintahan</a:t>
            </a:r>
            <a:endParaRPr lang="en-US" sz="1800" dirty="0">
              <a:latin typeface="Agency FB" pitchFamily="34" charset="0"/>
            </a:endParaRPr>
          </a:p>
          <a:p>
            <a:pPr lvl="0" algn="l" fontAlgn="base"/>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atas</a:t>
            </a:r>
            <a:r>
              <a:rPr lang="en-ID" sz="1800" dirty="0">
                <a:latin typeface="Agency FB" pitchFamily="34" charset="0"/>
              </a:rPr>
              <a:t> </a:t>
            </a:r>
            <a:r>
              <a:rPr lang="en-ID" sz="1800" dirty="0" err="1">
                <a:latin typeface="Agency FB" pitchFamily="34" charset="0"/>
              </a:rPr>
              <a:t>pekerjaan</a:t>
            </a:r>
            <a:r>
              <a:rPr lang="en-ID" sz="1800" dirty="0">
                <a:latin typeface="Agency FB" pitchFamily="34" charset="0"/>
              </a:rPr>
              <a:t> </a:t>
            </a:r>
            <a:r>
              <a:rPr lang="en-ID" sz="1800" dirty="0" err="1">
                <a:latin typeface="Agency FB" pitchFamily="34" charset="0"/>
              </a:rPr>
              <a:t>dan</a:t>
            </a:r>
            <a:r>
              <a:rPr lang="en-ID" sz="1800" dirty="0">
                <a:latin typeface="Agency FB" pitchFamily="34" charset="0"/>
              </a:rPr>
              <a:t> </a:t>
            </a:r>
            <a:r>
              <a:rPr lang="en-ID" sz="1800" dirty="0" err="1">
                <a:latin typeface="Agency FB" pitchFamily="34" charset="0"/>
              </a:rPr>
              <a:t>penghidupan</a:t>
            </a:r>
            <a:r>
              <a:rPr lang="en-ID" sz="1800" dirty="0">
                <a:latin typeface="Agency FB" pitchFamily="34" charset="0"/>
              </a:rPr>
              <a:t> yang </a:t>
            </a:r>
            <a:r>
              <a:rPr lang="en-ID" sz="1800" dirty="0" err="1">
                <a:latin typeface="Agency FB" pitchFamily="34" charset="0"/>
              </a:rPr>
              <a:t>layak</a:t>
            </a:r>
            <a:endParaRPr lang="en-US" sz="1800" dirty="0">
              <a:latin typeface="Agency FB" pitchFamily="34" charset="0"/>
            </a:endParaRPr>
          </a:p>
          <a:p>
            <a:pPr lvl="0" algn="l" fontAlgn="base"/>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dalam</a:t>
            </a:r>
            <a:r>
              <a:rPr lang="en-ID" sz="1800" dirty="0">
                <a:latin typeface="Agency FB" pitchFamily="34" charset="0"/>
              </a:rPr>
              <a:t> </a:t>
            </a:r>
            <a:r>
              <a:rPr lang="en-ID" sz="1800" dirty="0" err="1">
                <a:latin typeface="Agency FB" pitchFamily="34" charset="0"/>
              </a:rPr>
              <a:t>upaya</a:t>
            </a:r>
            <a:r>
              <a:rPr lang="en-ID" sz="1800" dirty="0">
                <a:latin typeface="Agency FB" pitchFamily="34" charset="0"/>
              </a:rPr>
              <a:t> </a:t>
            </a:r>
            <a:r>
              <a:rPr lang="en-ID" sz="1800" dirty="0" err="1">
                <a:latin typeface="Agency FB" pitchFamily="34" charset="0"/>
              </a:rPr>
              <a:t>pembelaan</a:t>
            </a:r>
            <a:r>
              <a:rPr lang="en-ID" sz="1800" dirty="0">
                <a:latin typeface="Agency FB" pitchFamily="34" charset="0"/>
              </a:rPr>
              <a:t> </a:t>
            </a:r>
            <a:r>
              <a:rPr lang="en-ID" sz="1800" dirty="0" err="1">
                <a:latin typeface="Agency FB" pitchFamily="34" charset="0"/>
              </a:rPr>
              <a:t>negara</a:t>
            </a:r>
            <a:endParaRPr lang="en-US" sz="1800" dirty="0">
              <a:latin typeface="Agency FB" pitchFamily="34" charset="0"/>
            </a:endParaRPr>
          </a:p>
          <a:p>
            <a:pPr lvl="0" algn="l" fontAlgn="base"/>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berserikat</a:t>
            </a:r>
            <a:r>
              <a:rPr lang="en-ID" sz="1800" dirty="0">
                <a:latin typeface="Agency FB" pitchFamily="34" charset="0"/>
              </a:rPr>
              <a:t> </a:t>
            </a:r>
            <a:r>
              <a:rPr lang="en-ID" sz="1800" dirty="0" err="1">
                <a:latin typeface="Agency FB" pitchFamily="34" charset="0"/>
              </a:rPr>
              <a:t>dan</a:t>
            </a:r>
            <a:r>
              <a:rPr lang="en-ID" sz="1800" dirty="0">
                <a:latin typeface="Agency FB" pitchFamily="34" charset="0"/>
              </a:rPr>
              <a:t> </a:t>
            </a:r>
            <a:r>
              <a:rPr lang="en-ID" sz="1800" dirty="0" err="1">
                <a:latin typeface="Agency FB" pitchFamily="34" charset="0"/>
              </a:rPr>
              <a:t>berkumpul</a:t>
            </a:r>
            <a:endParaRPr lang="en-US" sz="1800" dirty="0">
              <a:latin typeface="Agency FB" pitchFamily="34" charset="0"/>
            </a:endParaRPr>
          </a:p>
          <a:p>
            <a:pPr lvl="0" algn="l" fontAlgn="base"/>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mengeluarkan</a:t>
            </a:r>
            <a:r>
              <a:rPr lang="en-ID" sz="1800" dirty="0">
                <a:latin typeface="Agency FB" pitchFamily="34" charset="0"/>
              </a:rPr>
              <a:t> </a:t>
            </a:r>
            <a:r>
              <a:rPr lang="en-ID" sz="1800" dirty="0" err="1">
                <a:latin typeface="Agency FB" pitchFamily="34" charset="0"/>
              </a:rPr>
              <a:t>pendapat</a:t>
            </a:r>
            <a:r>
              <a:rPr lang="en-ID" sz="1800" dirty="0">
                <a:latin typeface="Agency FB" pitchFamily="34" charset="0"/>
              </a:rPr>
              <a:t> </a:t>
            </a:r>
            <a:r>
              <a:rPr lang="en-ID" sz="1800" dirty="0" err="1">
                <a:latin typeface="Agency FB" pitchFamily="34" charset="0"/>
              </a:rPr>
              <a:t>secara</a:t>
            </a:r>
            <a:r>
              <a:rPr lang="en-ID" sz="1800" dirty="0">
                <a:latin typeface="Agency FB" pitchFamily="34" charset="0"/>
              </a:rPr>
              <a:t> </a:t>
            </a:r>
            <a:r>
              <a:rPr lang="en-ID" sz="1800" dirty="0" err="1">
                <a:latin typeface="Agency FB" pitchFamily="34" charset="0"/>
              </a:rPr>
              <a:t>lisan</a:t>
            </a:r>
            <a:r>
              <a:rPr lang="en-ID" sz="1800" dirty="0">
                <a:latin typeface="Agency FB" pitchFamily="34" charset="0"/>
              </a:rPr>
              <a:t> </a:t>
            </a:r>
            <a:r>
              <a:rPr lang="en-ID" sz="1800" dirty="0" err="1">
                <a:latin typeface="Agency FB" pitchFamily="34" charset="0"/>
              </a:rPr>
              <a:t>dan</a:t>
            </a:r>
            <a:r>
              <a:rPr lang="en-ID" sz="1800" dirty="0">
                <a:latin typeface="Agency FB" pitchFamily="34" charset="0"/>
              </a:rPr>
              <a:t> </a:t>
            </a:r>
            <a:r>
              <a:rPr lang="en-ID" sz="1800" dirty="0" err="1">
                <a:latin typeface="Agency FB" pitchFamily="34" charset="0"/>
              </a:rPr>
              <a:t>tulisan</a:t>
            </a:r>
            <a:r>
              <a:rPr lang="en-ID" sz="1800" dirty="0">
                <a:latin typeface="Agency FB" pitchFamily="34" charset="0"/>
              </a:rPr>
              <a:t> </a:t>
            </a:r>
            <a:r>
              <a:rPr lang="en-ID" sz="1800" dirty="0" err="1">
                <a:latin typeface="Agency FB" pitchFamily="34" charset="0"/>
              </a:rPr>
              <a:t>termasuk</a:t>
            </a:r>
            <a:r>
              <a:rPr lang="en-ID" sz="1800" dirty="0">
                <a:latin typeface="Agency FB" pitchFamily="34" charset="0"/>
              </a:rPr>
              <a:t> </a:t>
            </a:r>
            <a:r>
              <a:rPr lang="en-ID" sz="1800" dirty="0" err="1">
                <a:latin typeface="Agency FB" pitchFamily="34" charset="0"/>
              </a:rPr>
              <a:t>ketik</a:t>
            </a:r>
            <a:endParaRPr lang="en-US" sz="1800" dirty="0">
              <a:latin typeface="Agency FB" pitchFamily="34" charset="0"/>
            </a:endParaRPr>
          </a:p>
          <a:p>
            <a:pPr lvl="0" algn="l" fontAlgn="base"/>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untuk</a:t>
            </a:r>
            <a:r>
              <a:rPr lang="en-ID" sz="1800" dirty="0">
                <a:latin typeface="Agency FB" pitchFamily="34" charset="0"/>
              </a:rPr>
              <a:t> </a:t>
            </a:r>
            <a:r>
              <a:rPr lang="en-ID" sz="1800" dirty="0" err="1">
                <a:latin typeface="Agency FB" pitchFamily="34" charset="0"/>
              </a:rPr>
              <a:t>memperoleh</a:t>
            </a:r>
            <a:r>
              <a:rPr lang="en-ID" sz="1800" dirty="0">
                <a:latin typeface="Agency FB" pitchFamily="34" charset="0"/>
              </a:rPr>
              <a:t> </a:t>
            </a:r>
            <a:r>
              <a:rPr lang="en-ID" sz="1800" dirty="0" err="1">
                <a:latin typeface="Agency FB" pitchFamily="34" charset="0"/>
              </a:rPr>
              <a:t>kesempatan</a:t>
            </a:r>
            <a:r>
              <a:rPr lang="en-ID" sz="1800" dirty="0">
                <a:latin typeface="Agency FB" pitchFamily="34" charset="0"/>
              </a:rPr>
              <a:t> yang </a:t>
            </a:r>
            <a:r>
              <a:rPr lang="en-ID" sz="1800" dirty="0" err="1">
                <a:latin typeface="Agency FB" pitchFamily="34" charset="0"/>
              </a:rPr>
              <a:t>sama</a:t>
            </a:r>
            <a:r>
              <a:rPr lang="en-ID" sz="1800" dirty="0">
                <a:latin typeface="Agency FB" pitchFamily="34" charset="0"/>
              </a:rPr>
              <a:t> </a:t>
            </a:r>
            <a:r>
              <a:rPr lang="en-ID" sz="1800" dirty="0" err="1">
                <a:latin typeface="Agency FB" pitchFamily="34" charset="0"/>
              </a:rPr>
              <a:t>dalam</a:t>
            </a:r>
            <a:r>
              <a:rPr lang="en-ID" sz="1800" dirty="0">
                <a:latin typeface="Agency FB" pitchFamily="34" charset="0"/>
              </a:rPr>
              <a:t> </a:t>
            </a:r>
            <a:r>
              <a:rPr lang="en-ID" sz="1800" dirty="0" err="1">
                <a:latin typeface="Agency FB" pitchFamily="34" charset="0"/>
              </a:rPr>
              <a:t>pemerintahan</a:t>
            </a:r>
            <a:endParaRPr lang="en-US" sz="1800" dirty="0">
              <a:latin typeface="Agency FB" pitchFamily="34" charset="0"/>
            </a:endParaRPr>
          </a:p>
          <a:p>
            <a:pPr lvl="0" algn="l" fontAlgn="base"/>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untuk</a:t>
            </a:r>
            <a:r>
              <a:rPr lang="en-ID" sz="1800" dirty="0">
                <a:latin typeface="Agency FB" pitchFamily="34" charset="0"/>
              </a:rPr>
              <a:t> </a:t>
            </a:r>
            <a:r>
              <a:rPr lang="en-ID" sz="1800" dirty="0" err="1">
                <a:latin typeface="Agency FB" pitchFamily="34" charset="0"/>
              </a:rPr>
              <a:t>ikut</a:t>
            </a:r>
            <a:r>
              <a:rPr lang="en-ID" sz="1800" dirty="0">
                <a:latin typeface="Agency FB" pitchFamily="34" charset="0"/>
              </a:rPr>
              <a:t> </a:t>
            </a:r>
            <a:r>
              <a:rPr lang="en-ID" sz="1800" dirty="0" err="1">
                <a:latin typeface="Agency FB" pitchFamily="34" charset="0"/>
              </a:rPr>
              <a:t>serta</a:t>
            </a:r>
            <a:r>
              <a:rPr lang="en-ID" sz="1800" dirty="0">
                <a:latin typeface="Agency FB" pitchFamily="34" charset="0"/>
              </a:rPr>
              <a:t> </a:t>
            </a:r>
            <a:r>
              <a:rPr lang="en-ID" sz="1800" dirty="0" err="1">
                <a:latin typeface="Agency FB" pitchFamily="34" charset="0"/>
              </a:rPr>
              <a:t>dalam</a:t>
            </a:r>
            <a:r>
              <a:rPr lang="en-ID" sz="1800" dirty="0">
                <a:latin typeface="Agency FB" pitchFamily="34" charset="0"/>
              </a:rPr>
              <a:t> </a:t>
            </a:r>
            <a:r>
              <a:rPr lang="en-ID" sz="1800" dirty="0" err="1">
                <a:latin typeface="Agency FB" pitchFamily="34" charset="0"/>
              </a:rPr>
              <a:t>usaha</a:t>
            </a:r>
            <a:r>
              <a:rPr lang="en-ID" sz="1800" dirty="0">
                <a:latin typeface="Agency FB" pitchFamily="34" charset="0"/>
              </a:rPr>
              <a:t> </a:t>
            </a:r>
            <a:r>
              <a:rPr lang="en-ID" sz="1800" dirty="0" err="1">
                <a:latin typeface="Agency FB" pitchFamily="34" charset="0"/>
              </a:rPr>
              <a:t>pertahanan</a:t>
            </a:r>
            <a:r>
              <a:rPr lang="en-ID" sz="1800" dirty="0">
                <a:latin typeface="Agency FB" pitchFamily="34" charset="0"/>
              </a:rPr>
              <a:t> </a:t>
            </a:r>
            <a:r>
              <a:rPr lang="en-ID" sz="1800" dirty="0" err="1">
                <a:latin typeface="Agency FB" pitchFamily="34" charset="0"/>
              </a:rPr>
              <a:t>dan</a:t>
            </a:r>
            <a:r>
              <a:rPr lang="en-ID" sz="1800" dirty="0">
                <a:latin typeface="Agency FB" pitchFamily="34" charset="0"/>
              </a:rPr>
              <a:t> </a:t>
            </a:r>
            <a:r>
              <a:rPr lang="en-ID" sz="1800" dirty="0" err="1">
                <a:latin typeface="Agency FB" pitchFamily="34" charset="0"/>
              </a:rPr>
              <a:t>keamanan</a:t>
            </a:r>
            <a:r>
              <a:rPr lang="en-ID" sz="1800" dirty="0">
                <a:latin typeface="Agency FB" pitchFamily="34" charset="0"/>
              </a:rPr>
              <a:t> </a:t>
            </a:r>
            <a:r>
              <a:rPr lang="en-ID" sz="1800" dirty="0" err="1">
                <a:latin typeface="Agency FB" pitchFamily="34" charset="0"/>
              </a:rPr>
              <a:t>negara</a:t>
            </a:r>
            <a:endParaRPr lang="en-US" sz="1800" dirty="0">
              <a:latin typeface="Agency FB" pitchFamily="34" charset="0"/>
            </a:endParaRPr>
          </a:p>
          <a:p>
            <a:pPr lvl="0" algn="l" fontAlgn="base"/>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mendapat</a:t>
            </a:r>
            <a:r>
              <a:rPr lang="en-ID" sz="1800" dirty="0">
                <a:latin typeface="Agency FB" pitchFamily="34" charset="0"/>
              </a:rPr>
              <a:t> </a:t>
            </a:r>
            <a:r>
              <a:rPr lang="en-ID" sz="1800" dirty="0" err="1">
                <a:latin typeface="Agency FB" pitchFamily="34" charset="0"/>
              </a:rPr>
              <a:t>pengajaran</a:t>
            </a:r>
            <a:endParaRPr lang="en-US" sz="1800" dirty="0">
              <a:latin typeface="Agency FB" pitchFamily="34" charset="0"/>
            </a:endParaRPr>
          </a:p>
          <a:p>
            <a:pPr lvl="0" algn="l" fontAlgn="base"/>
            <a:r>
              <a:rPr lang="en-ID" sz="1800" dirty="0" err="1">
                <a:latin typeface="Agency FB" pitchFamily="34" charset="0"/>
              </a:rPr>
              <a:t>Hak</a:t>
            </a:r>
            <a:r>
              <a:rPr lang="en-ID" sz="1800" dirty="0">
                <a:latin typeface="Agency FB" pitchFamily="34" charset="0"/>
              </a:rPr>
              <a:t> fakir </a:t>
            </a:r>
            <a:r>
              <a:rPr lang="en-ID" sz="1800" dirty="0" err="1">
                <a:latin typeface="Agency FB" pitchFamily="34" charset="0"/>
              </a:rPr>
              <a:t>miskin</a:t>
            </a:r>
            <a:r>
              <a:rPr lang="en-ID" sz="1800" dirty="0">
                <a:latin typeface="Agency FB" pitchFamily="34" charset="0"/>
              </a:rPr>
              <a:t> </a:t>
            </a:r>
            <a:r>
              <a:rPr lang="en-ID" sz="1800" dirty="0" err="1">
                <a:latin typeface="Agency FB" pitchFamily="34" charset="0"/>
              </a:rPr>
              <a:t>dan</a:t>
            </a:r>
            <a:r>
              <a:rPr lang="en-ID" sz="1800" dirty="0">
                <a:latin typeface="Agency FB" pitchFamily="34" charset="0"/>
              </a:rPr>
              <a:t> </a:t>
            </a:r>
            <a:r>
              <a:rPr lang="en-ID" sz="1800" dirty="0" err="1">
                <a:latin typeface="Agency FB" pitchFamily="34" charset="0"/>
              </a:rPr>
              <a:t>akan</a:t>
            </a:r>
            <a:r>
              <a:rPr lang="en-ID" sz="1800" dirty="0">
                <a:latin typeface="Agency FB" pitchFamily="34" charset="0"/>
              </a:rPr>
              <a:t> </a:t>
            </a:r>
            <a:r>
              <a:rPr lang="en-ID" sz="1800" dirty="0" err="1">
                <a:latin typeface="Agency FB" pitchFamily="34" charset="0"/>
              </a:rPr>
              <a:t>terlantar</a:t>
            </a:r>
            <a:r>
              <a:rPr lang="en-ID" sz="1800" dirty="0">
                <a:latin typeface="Agency FB" pitchFamily="34" charset="0"/>
              </a:rPr>
              <a:t> di </a:t>
            </a:r>
            <a:r>
              <a:rPr lang="en-ID" sz="1800" dirty="0" err="1">
                <a:latin typeface="Agency FB" pitchFamily="34" charset="0"/>
              </a:rPr>
              <a:t>pelihara</a:t>
            </a:r>
            <a:r>
              <a:rPr lang="en-ID" sz="1800" dirty="0">
                <a:latin typeface="Agency FB" pitchFamily="34" charset="0"/>
              </a:rPr>
              <a:t> </a:t>
            </a:r>
            <a:r>
              <a:rPr lang="en-ID" sz="1800" dirty="0" err="1">
                <a:latin typeface="Agency FB" pitchFamily="34" charset="0"/>
              </a:rPr>
              <a:t>oleh</a:t>
            </a:r>
            <a:r>
              <a:rPr lang="en-ID" sz="1800" dirty="0">
                <a:latin typeface="Agency FB" pitchFamily="34" charset="0"/>
              </a:rPr>
              <a:t> </a:t>
            </a:r>
            <a:r>
              <a:rPr lang="en-ID" sz="1800" dirty="0" err="1">
                <a:latin typeface="Agency FB" pitchFamily="34" charset="0"/>
              </a:rPr>
              <a:t>warga</a:t>
            </a:r>
            <a:endParaRPr lang="en-US" sz="1800" dirty="0">
              <a:latin typeface="Agency FB" pitchFamily="34" charset="0"/>
            </a:endParaRPr>
          </a:p>
          <a:p>
            <a:pPr marL="0" lvl="0" indent="0" algn="l" rtl="0">
              <a:spcBef>
                <a:spcPts val="0"/>
              </a:spcBef>
              <a:spcAft>
                <a:spcPts val="0"/>
              </a:spcAft>
              <a:buNone/>
            </a:pPr>
            <a:endParaRPr dirty="0"/>
          </a:p>
        </p:txBody>
      </p:sp>
      <p:sp>
        <p:nvSpPr>
          <p:cNvPr id="4" name="Rectangle 3"/>
          <p:cNvSpPr/>
          <p:nvPr/>
        </p:nvSpPr>
        <p:spPr>
          <a:xfrm>
            <a:off x="899592" y="339502"/>
            <a:ext cx="6048672" cy="830997"/>
          </a:xfrm>
          <a:prstGeom prst="rect">
            <a:avLst/>
          </a:prstGeom>
        </p:spPr>
        <p:txBody>
          <a:bodyPr wrap="square">
            <a:spAutoFit/>
          </a:bodyPr>
          <a:lstStyle/>
          <a:p>
            <a:r>
              <a:rPr lang="en-US" sz="2400" dirty="0">
                <a:solidFill>
                  <a:schemeClr val="tx2"/>
                </a:solidFill>
                <a:latin typeface="Bebas Neue" charset="0"/>
              </a:rPr>
              <a:t>3. HAK WARGA NEGARA </a:t>
            </a:r>
          </a:p>
          <a:p>
            <a:r>
              <a:rPr lang="en-US" sz="2400" dirty="0">
                <a:solidFill>
                  <a:schemeClr val="tx2"/>
                </a:solidFill>
                <a:latin typeface="Bebas Neue" charset="0"/>
              </a:rPr>
              <a:t>TERHADAP NEGARA MENURUT UUD 1945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6" name="Subtitle 5"/>
          <p:cNvSpPr>
            <a:spLocks noGrp="1"/>
          </p:cNvSpPr>
          <p:nvPr>
            <p:ph type="subTitle" idx="2"/>
          </p:nvPr>
        </p:nvSpPr>
        <p:spPr>
          <a:xfrm>
            <a:off x="709350" y="411510"/>
            <a:ext cx="7607066" cy="3992115"/>
          </a:xfrm>
        </p:spPr>
        <p:txBody>
          <a:bodyPr/>
          <a:lstStyle/>
          <a:p>
            <a:pPr algn="l" fontAlgn="base"/>
            <a:r>
              <a:rPr lang="en-ID" sz="1800" dirty="0">
                <a:latin typeface="Agency FB" pitchFamily="34" charset="0"/>
              </a:rPr>
              <a:t>Kita </a:t>
            </a:r>
            <a:r>
              <a:rPr lang="en-ID" sz="1800" dirty="0" err="1">
                <a:latin typeface="Agency FB" pitchFamily="34" charset="0"/>
              </a:rPr>
              <a:t>juga</a:t>
            </a:r>
            <a:r>
              <a:rPr lang="en-ID" sz="1800" dirty="0">
                <a:latin typeface="Agency FB" pitchFamily="34" charset="0"/>
              </a:rPr>
              <a:t> </a:t>
            </a:r>
            <a:r>
              <a:rPr lang="en-ID" sz="1800" dirty="0" err="1">
                <a:latin typeface="Agency FB" pitchFamily="34" charset="0"/>
              </a:rPr>
              <a:t>dapat</a:t>
            </a:r>
            <a:r>
              <a:rPr lang="en-ID" sz="1800" dirty="0">
                <a:latin typeface="Agency FB" pitchFamily="34" charset="0"/>
              </a:rPr>
              <a:t> </a:t>
            </a:r>
            <a:r>
              <a:rPr lang="en-ID" sz="1800" dirty="0" err="1">
                <a:latin typeface="Agency FB" pitchFamily="34" charset="0"/>
              </a:rPr>
              <a:t>menemukan</a:t>
            </a:r>
            <a:r>
              <a:rPr lang="en-ID" sz="1800" dirty="0">
                <a:latin typeface="Agency FB" pitchFamily="34" charset="0"/>
              </a:rPr>
              <a:t> </a:t>
            </a:r>
            <a:r>
              <a:rPr lang="en-ID" sz="1800" dirty="0" err="1">
                <a:latin typeface="Agency FB" pitchFamily="34" charset="0"/>
              </a:rPr>
              <a:t>hak-hak</a:t>
            </a:r>
            <a:r>
              <a:rPr lang="en-ID" sz="1800" dirty="0">
                <a:latin typeface="Agency FB" pitchFamily="34" charset="0"/>
              </a:rPr>
              <a:t> </a:t>
            </a:r>
            <a:r>
              <a:rPr lang="en-ID" sz="1800" dirty="0" err="1">
                <a:latin typeface="Agency FB" pitchFamily="34" charset="0"/>
              </a:rPr>
              <a:t>warga</a:t>
            </a:r>
            <a:r>
              <a:rPr lang="en-ID" sz="1800" dirty="0">
                <a:latin typeface="Agency FB" pitchFamily="34" charset="0"/>
              </a:rPr>
              <a:t> </a:t>
            </a:r>
            <a:r>
              <a:rPr lang="en-ID" sz="1800" dirty="0" err="1">
                <a:latin typeface="Agency FB" pitchFamily="34" charset="0"/>
              </a:rPr>
              <a:t>negara</a:t>
            </a:r>
            <a:r>
              <a:rPr lang="en-ID" sz="1800" dirty="0">
                <a:latin typeface="Agency FB" pitchFamily="34" charset="0"/>
              </a:rPr>
              <a:t> yang </a:t>
            </a:r>
            <a:r>
              <a:rPr lang="en-ID" sz="1800" dirty="0" err="1">
                <a:latin typeface="Agency FB" pitchFamily="34" charset="0"/>
              </a:rPr>
              <a:t>diatur</a:t>
            </a:r>
            <a:r>
              <a:rPr lang="en-ID" sz="1800" dirty="0">
                <a:latin typeface="Agency FB" pitchFamily="34" charset="0"/>
              </a:rPr>
              <a:t> </a:t>
            </a:r>
          </a:p>
          <a:p>
            <a:pPr algn="l" fontAlgn="base"/>
            <a:r>
              <a:rPr lang="en-ID" sz="1800" dirty="0" err="1">
                <a:latin typeface="Agency FB" pitchFamily="34" charset="0"/>
              </a:rPr>
              <a:t>dalam</a:t>
            </a:r>
            <a:r>
              <a:rPr lang="en-ID" sz="1800" dirty="0">
                <a:latin typeface="Agency FB" pitchFamily="34" charset="0"/>
              </a:rPr>
              <a:t> </a:t>
            </a:r>
            <a:r>
              <a:rPr lang="en-ID" sz="1800" dirty="0" err="1">
                <a:latin typeface="Agency FB" pitchFamily="34" charset="0"/>
              </a:rPr>
              <a:t>berbagai</a:t>
            </a:r>
            <a:r>
              <a:rPr lang="en-ID" sz="1800" dirty="0">
                <a:latin typeface="Agency FB" pitchFamily="34" charset="0"/>
              </a:rPr>
              <a:t> </a:t>
            </a:r>
            <a:r>
              <a:rPr lang="en-ID" sz="1800" dirty="0" err="1">
                <a:latin typeface="Agency FB" pitchFamily="34" charset="0"/>
              </a:rPr>
              <a:t>peraturan</a:t>
            </a:r>
            <a:r>
              <a:rPr lang="en-ID" sz="1800" dirty="0">
                <a:latin typeface="Agency FB" pitchFamily="34" charset="0"/>
              </a:rPr>
              <a:t> </a:t>
            </a:r>
            <a:r>
              <a:rPr lang="en-ID" sz="1800" dirty="0" err="1">
                <a:latin typeface="Agency FB" pitchFamily="34" charset="0"/>
              </a:rPr>
              <a:t>perundang</a:t>
            </a:r>
            <a:r>
              <a:rPr lang="en-ID" sz="1800" dirty="0">
                <a:latin typeface="Agency FB" pitchFamily="34" charset="0"/>
              </a:rPr>
              <a:t> </a:t>
            </a:r>
            <a:r>
              <a:rPr lang="en-ID" sz="1800" dirty="0" err="1">
                <a:latin typeface="Agency FB" pitchFamily="34" charset="0"/>
              </a:rPr>
              <a:t>undangan</a:t>
            </a:r>
            <a:r>
              <a:rPr lang="en-ID" sz="1800" dirty="0">
                <a:latin typeface="Agency FB" pitchFamily="34" charset="0"/>
              </a:rPr>
              <a:t>, </a:t>
            </a:r>
            <a:r>
              <a:rPr lang="en-ID" sz="1800" dirty="0" err="1">
                <a:latin typeface="Agency FB" pitchFamily="34" charset="0"/>
              </a:rPr>
              <a:t>antara</a:t>
            </a:r>
            <a:r>
              <a:rPr lang="en-ID" sz="1800" dirty="0">
                <a:latin typeface="Agency FB" pitchFamily="34" charset="0"/>
              </a:rPr>
              <a:t> lain :</a:t>
            </a:r>
            <a:endParaRPr lang="en-US" sz="1800" dirty="0">
              <a:latin typeface="Agency FB" pitchFamily="34" charset="0"/>
            </a:endParaRPr>
          </a:p>
          <a:p>
            <a:pPr lvl="0" algn="l" fontAlgn="base"/>
            <a:endParaRPr lang="en-ID" sz="1800" dirty="0">
              <a:latin typeface="Agency FB" pitchFamily="34" charset="0"/>
            </a:endParaRPr>
          </a:p>
          <a:p>
            <a:pPr marL="412750" lvl="0" indent="-285750" algn="l" fontAlgn="base">
              <a:buFont typeface="Arial" pitchFamily="34" charset="0"/>
              <a:buChar char="•"/>
            </a:pPr>
            <a:r>
              <a:rPr lang="en-ID" sz="1800" dirty="0">
                <a:latin typeface="Agency FB" pitchFamily="34" charset="0"/>
              </a:rPr>
              <a:t> </a:t>
            </a:r>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perorangan</a:t>
            </a:r>
            <a:r>
              <a:rPr lang="en-ID" sz="1800" dirty="0">
                <a:latin typeface="Agency FB" pitchFamily="34" charset="0"/>
              </a:rPr>
              <a:t> </a:t>
            </a:r>
            <a:r>
              <a:rPr lang="en-ID" sz="1800" dirty="0" err="1">
                <a:latin typeface="Agency FB" pitchFamily="34" charset="0"/>
              </a:rPr>
              <a:t>atau</a:t>
            </a:r>
            <a:r>
              <a:rPr lang="en-ID" sz="1800" dirty="0">
                <a:latin typeface="Agency FB" pitchFamily="34" charset="0"/>
              </a:rPr>
              <a:t> </a:t>
            </a:r>
            <a:r>
              <a:rPr lang="en-ID" sz="1800" dirty="0" err="1">
                <a:latin typeface="Agency FB" pitchFamily="34" charset="0"/>
              </a:rPr>
              <a:t>kelompok</a:t>
            </a:r>
            <a:r>
              <a:rPr lang="en-ID" sz="1800" dirty="0">
                <a:latin typeface="Agency FB" pitchFamily="34" charset="0"/>
              </a:rPr>
              <a:t> </a:t>
            </a:r>
            <a:r>
              <a:rPr lang="en-ID" sz="1800" dirty="0" err="1">
                <a:latin typeface="Agency FB" pitchFamily="34" charset="0"/>
              </a:rPr>
              <a:t>untuk</a:t>
            </a:r>
            <a:r>
              <a:rPr lang="en-ID" sz="1800" dirty="0">
                <a:latin typeface="Agency FB" pitchFamily="34" charset="0"/>
              </a:rPr>
              <a:t> </a:t>
            </a:r>
            <a:r>
              <a:rPr lang="en-ID" sz="1800" dirty="0" err="1">
                <a:latin typeface="Agency FB" pitchFamily="34" charset="0"/>
              </a:rPr>
              <a:t>menyampaikan</a:t>
            </a:r>
            <a:r>
              <a:rPr lang="en-ID" sz="1800" dirty="0">
                <a:latin typeface="Agency FB" pitchFamily="34" charset="0"/>
              </a:rPr>
              <a:t> </a:t>
            </a:r>
            <a:r>
              <a:rPr lang="en-ID" sz="1800" dirty="0" err="1">
                <a:latin typeface="Agency FB" pitchFamily="34" charset="0"/>
              </a:rPr>
              <a:t>pendapat</a:t>
            </a:r>
            <a:r>
              <a:rPr lang="en-ID" sz="1800" dirty="0">
                <a:latin typeface="Agency FB" pitchFamily="34" charset="0"/>
              </a:rPr>
              <a:t> </a:t>
            </a:r>
            <a:r>
              <a:rPr lang="en-ID" sz="1800" dirty="0" err="1">
                <a:latin typeface="Agency FB" pitchFamily="34" charset="0"/>
              </a:rPr>
              <a:t>sebagai</a:t>
            </a:r>
            <a:r>
              <a:rPr lang="en-ID" sz="1800" dirty="0">
                <a:latin typeface="Agency FB" pitchFamily="34" charset="0"/>
              </a:rPr>
              <a:t> </a:t>
            </a:r>
          </a:p>
          <a:p>
            <a:pPr marL="127000" lvl="0" indent="0" algn="l" fontAlgn="base"/>
            <a:r>
              <a:rPr lang="en-ID" sz="1800" dirty="0">
                <a:latin typeface="Agency FB" pitchFamily="34" charset="0"/>
              </a:rPr>
              <a:t>        </a:t>
            </a:r>
            <a:r>
              <a:rPr lang="en-ID" sz="1800" dirty="0" err="1">
                <a:latin typeface="Agency FB" pitchFamily="34" charset="0"/>
              </a:rPr>
              <a:t>perwujudan</a:t>
            </a:r>
            <a:r>
              <a:rPr lang="en-ID" sz="1800" dirty="0">
                <a:latin typeface="Agency FB" pitchFamily="34" charset="0"/>
              </a:rPr>
              <a:t> </a:t>
            </a:r>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berdemokrasi</a:t>
            </a:r>
            <a:r>
              <a:rPr lang="en-ID" sz="1800" dirty="0">
                <a:latin typeface="Agency FB" pitchFamily="34" charset="0"/>
              </a:rPr>
              <a:t> (</a:t>
            </a:r>
            <a:r>
              <a:rPr lang="en-ID" sz="1800" dirty="0" err="1">
                <a:latin typeface="Agency FB" pitchFamily="34" charset="0"/>
              </a:rPr>
              <a:t>pasal</a:t>
            </a:r>
            <a:r>
              <a:rPr lang="en-ID" sz="1800" dirty="0">
                <a:latin typeface="Agency FB" pitchFamily="34" charset="0"/>
              </a:rPr>
              <a:t> 2 </a:t>
            </a:r>
            <a:r>
              <a:rPr lang="en-ID" sz="1800" dirty="0" err="1">
                <a:latin typeface="Agency FB" pitchFamily="34" charset="0"/>
              </a:rPr>
              <a:t>ayat</a:t>
            </a:r>
            <a:r>
              <a:rPr lang="en-ID" sz="1800" dirty="0">
                <a:latin typeface="Agency FB" pitchFamily="34" charset="0"/>
              </a:rPr>
              <a:t> I </a:t>
            </a:r>
            <a:r>
              <a:rPr lang="en-ID" sz="1800" dirty="0" err="1">
                <a:latin typeface="Agency FB" pitchFamily="34" charset="0"/>
              </a:rPr>
              <a:t>Undang-Undang</a:t>
            </a:r>
            <a:r>
              <a:rPr lang="en-ID" sz="1800" dirty="0">
                <a:latin typeface="Agency FB" pitchFamily="34" charset="0"/>
              </a:rPr>
              <a:t> </a:t>
            </a:r>
            <a:r>
              <a:rPr lang="en-ID" sz="1800" dirty="0" err="1">
                <a:latin typeface="Agency FB" pitchFamily="34" charset="0"/>
              </a:rPr>
              <a:t>nomor</a:t>
            </a:r>
            <a:r>
              <a:rPr lang="en-ID" sz="1800" dirty="0">
                <a:latin typeface="Agency FB" pitchFamily="34" charset="0"/>
              </a:rPr>
              <a:t> 9 </a:t>
            </a:r>
            <a:r>
              <a:rPr lang="en-ID" sz="1800" dirty="0" err="1">
                <a:latin typeface="Agency FB" pitchFamily="34" charset="0"/>
              </a:rPr>
              <a:t>tahun</a:t>
            </a:r>
            <a:r>
              <a:rPr lang="en-ID" sz="1800" dirty="0">
                <a:latin typeface="Agency FB" pitchFamily="34" charset="0"/>
              </a:rPr>
              <a:t> 1998).</a:t>
            </a:r>
            <a:endParaRPr lang="en-US" sz="1800" dirty="0">
              <a:latin typeface="Agency FB" pitchFamily="34" charset="0"/>
            </a:endParaRPr>
          </a:p>
          <a:p>
            <a:pPr lvl="0" algn="l" fontAlgn="base">
              <a:buFont typeface="Arial" pitchFamily="34" charset="0"/>
              <a:buChar char="•"/>
            </a:pPr>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untuk</a:t>
            </a:r>
            <a:r>
              <a:rPr lang="en-ID" sz="1800" dirty="0">
                <a:latin typeface="Agency FB" pitchFamily="34" charset="0"/>
              </a:rPr>
              <a:t> </a:t>
            </a:r>
            <a:r>
              <a:rPr lang="en-ID" sz="1800" dirty="0" err="1">
                <a:latin typeface="Agency FB" pitchFamily="34" charset="0"/>
              </a:rPr>
              <a:t>memilih</a:t>
            </a:r>
            <a:r>
              <a:rPr lang="en-ID" sz="1800" dirty="0">
                <a:latin typeface="Agency FB" pitchFamily="34" charset="0"/>
              </a:rPr>
              <a:t> </a:t>
            </a:r>
            <a:r>
              <a:rPr lang="en-ID" sz="1800" dirty="0" err="1">
                <a:latin typeface="Agency FB" pitchFamily="34" charset="0"/>
              </a:rPr>
              <a:t>wakilnya</a:t>
            </a:r>
            <a:r>
              <a:rPr lang="en-ID" sz="1800" dirty="0">
                <a:latin typeface="Agency FB" pitchFamily="34" charset="0"/>
              </a:rPr>
              <a:t> di MPR, DPR/DPRD;</a:t>
            </a:r>
            <a:endParaRPr lang="en-US" sz="1800" dirty="0">
              <a:latin typeface="Agency FB" pitchFamily="34" charset="0"/>
            </a:endParaRPr>
          </a:p>
          <a:p>
            <a:pPr lvl="0" algn="l" fontAlgn="base">
              <a:buFont typeface="Arial" pitchFamily="34" charset="0"/>
              <a:buChar char="•"/>
            </a:pPr>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untuk</a:t>
            </a:r>
            <a:r>
              <a:rPr lang="en-ID" sz="1800" dirty="0">
                <a:latin typeface="Agency FB" pitchFamily="34" charset="0"/>
              </a:rPr>
              <a:t> </a:t>
            </a:r>
            <a:r>
              <a:rPr lang="en-ID" sz="1800" dirty="0" err="1">
                <a:latin typeface="Agency FB" pitchFamily="34" charset="0"/>
              </a:rPr>
              <a:t>dipilih</a:t>
            </a:r>
            <a:r>
              <a:rPr lang="en-ID" sz="1800" dirty="0">
                <a:latin typeface="Agency FB" pitchFamily="34" charset="0"/>
              </a:rPr>
              <a:t> </a:t>
            </a:r>
            <a:r>
              <a:rPr lang="en-ID" sz="1800" dirty="0" err="1">
                <a:latin typeface="Agency FB" pitchFamily="34" charset="0"/>
              </a:rPr>
              <a:t>sebagai</a:t>
            </a:r>
            <a:r>
              <a:rPr lang="en-ID" sz="1800" dirty="0">
                <a:latin typeface="Agency FB" pitchFamily="34" charset="0"/>
              </a:rPr>
              <a:t> </a:t>
            </a:r>
            <a:r>
              <a:rPr lang="en-ID" sz="1800" dirty="0" err="1">
                <a:latin typeface="Agency FB" pitchFamily="34" charset="0"/>
              </a:rPr>
              <a:t>wakil</a:t>
            </a:r>
            <a:r>
              <a:rPr lang="en-ID" sz="1800" dirty="0">
                <a:latin typeface="Agency FB" pitchFamily="34" charset="0"/>
              </a:rPr>
              <a:t> di MPR </a:t>
            </a:r>
            <a:r>
              <a:rPr lang="en-ID" sz="1800" dirty="0" err="1">
                <a:latin typeface="Agency FB" pitchFamily="34" charset="0"/>
              </a:rPr>
              <a:t>maupun</a:t>
            </a:r>
            <a:r>
              <a:rPr lang="en-ID" sz="1800" dirty="0">
                <a:latin typeface="Agency FB" pitchFamily="34" charset="0"/>
              </a:rPr>
              <a:t> DPR/DPRD;</a:t>
            </a:r>
            <a:endParaRPr lang="en-US" sz="1800" dirty="0">
              <a:latin typeface="Agency FB" pitchFamily="34" charset="0"/>
            </a:endParaRPr>
          </a:p>
          <a:p>
            <a:pPr lvl="0" algn="l" fontAlgn="base">
              <a:buFont typeface="Arial" pitchFamily="34" charset="0"/>
              <a:buChar char="•"/>
            </a:pPr>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untuk</a:t>
            </a:r>
            <a:r>
              <a:rPr lang="en-ID" sz="1800" dirty="0">
                <a:latin typeface="Agency FB" pitchFamily="34" charset="0"/>
              </a:rPr>
              <a:t> </a:t>
            </a:r>
            <a:r>
              <a:rPr lang="en-ID" sz="1800" dirty="0" err="1">
                <a:latin typeface="Agency FB" pitchFamily="34" charset="0"/>
              </a:rPr>
              <a:t>berusaha</a:t>
            </a:r>
            <a:r>
              <a:rPr lang="en-ID" sz="1800" dirty="0">
                <a:latin typeface="Agency FB" pitchFamily="34" charset="0"/>
              </a:rPr>
              <a:t>;</a:t>
            </a:r>
            <a:endParaRPr lang="en-US" sz="1800" dirty="0">
              <a:latin typeface="Agency FB" pitchFamily="34" charset="0"/>
            </a:endParaRPr>
          </a:p>
          <a:p>
            <a:pPr lvl="0" algn="l" fontAlgn="base">
              <a:buFont typeface="Arial" pitchFamily="34" charset="0"/>
              <a:buChar char="•"/>
            </a:pPr>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untuk</a:t>
            </a:r>
            <a:r>
              <a:rPr lang="en-ID" sz="1800" dirty="0">
                <a:latin typeface="Agency FB" pitchFamily="34" charset="0"/>
              </a:rPr>
              <a:t> </a:t>
            </a:r>
            <a:r>
              <a:rPr lang="en-ID" sz="1800" dirty="0" err="1">
                <a:latin typeface="Agency FB" pitchFamily="34" charset="0"/>
              </a:rPr>
              <a:t>memperoleh</a:t>
            </a:r>
            <a:r>
              <a:rPr lang="en-ID" sz="1800" dirty="0">
                <a:latin typeface="Agency FB" pitchFamily="34" charset="0"/>
              </a:rPr>
              <a:t> </a:t>
            </a:r>
            <a:r>
              <a:rPr lang="en-ID" sz="1800" dirty="0" err="1">
                <a:latin typeface="Agency FB" pitchFamily="34" charset="0"/>
              </a:rPr>
              <a:t>perlakuan</a:t>
            </a:r>
            <a:r>
              <a:rPr lang="en-ID" sz="1800" dirty="0">
                <a:latin typeface="Agency FB" pitchFamily="34" charset="0"/>
              </a:rPr>
              <a:t> yang </a:t>
            </a:r>
            <a:r>
              <a:rPr lang="en-ID" sz="1800" dirty="0" err="1">
                <a:latin typeface="Agency FB" pitchFamily="34" charset="0"/>
              </a:rPr>
              <a:t>baik</a:t>
            </a:r>
            <a:r>
              <a:rPr lang="en-ID" sz="1800" dirty="0">
                <a:latin typeface="Agency FB" pitchFamily="34" charset="0"/>
              </a:rPr>
              <a:t>;</a:t>
            </a:r>
            <a:endParaRPr lang="en-US" sz="1800" dirty="0">
              <a:latin typeface="Agency FB" pitchFamily="34" charset="0"/>
            </a:endParaRPr>
          </a:p>
          <a:p>
            <a:pPr lvl="0" algn="l" fontAlgn="base">
              <a:buFont typeface="Arial" pitchFamily="34" charset="0"/>
              <a:buChar char="•"/>
            </a:pPr>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untuk</a:t>
            </a:r>
            <a:r>
              <a:rPr lang="en-ID" sz="1800" dirty="0">
                <a:latin typeface="Agency FB" pitchFamily="34" charset="0"/>
              </a:rPr>
              <a:t> </a:t>
            </a:r>
            <a:r>
              <a:rPr lang="en-ID" sz="1800" dirty="0" err="1">
                <a:latin typeface="Agency FB" pitchFamily="34" charset="0"/>
              </a:rPr>
              <a:t>meperoleh</a:t>
            </a:r>
            <a:r>
              <a:rPr lang="en-ID" sz="1800" dirty="0">
                <a:latin typeface="Agency FB" pitchFamily="34" charset="0"/>
              </a:rPr>
              <a:t> </a:t>
            </a:r>
            <a:r>
              <a:rPr lang="en-ID" sz="1800" dirty="0" err="1">
                <a:latin typeface="Agency FB" pitchFamily="34" charset="0"/>
              </a:rPr>
              <a:t>bantuan</a:t>
            </a:r>
            <a:r>
              <a:rPr lang="en-ID" sz="1800" dirty="0">
                <a:latin typeface="Agency FB" pitchFamily="34" charset="0"/>
              </a:rPr>
              <a:t> </a:t>
            </a:r>
            <a:r>
              <a:rPr lang="en-ID" sz="1800" dirty="0" err="1">
                <a:latin typeface="Agency FB" pitchFamily="34" charset="0"/>
              </a:rPr>
              <a:t>hukum</a:t>
            </a:r>
            <a:r>
              <a:rPr lang="en-ID" sz="1800" dirty="0">
                <a:latin typeface="Agency FB" pitchFamily="34" charset="0"/>
              </a:rPr>
              <a:t>;</a:t>
            </a:r>
            <a:endParaRPr lang="en-US" sz="1800" dirty="0">
              <a:latin typeface="Agency FB" pitchFamily="34" charset="0"/>
            </a:endParaRPr>
          </a:p>
          <a:p>
            <a:pPr lvl="0" algn="l" fontAlgn="base">
              <a:buFont typeface="Arial" pitchFamily="34" charset="0"/>
              <a:buChar char="•"/>
            </a:pPr>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untuk</a:t>
            </a:r>
            <a:r>
              <a:rPr lang="en-ID" sz="1800" dirty="0">
                <a:latin typeface="Agency FB" pitchFamily="34" charset="0"/>
              </a:rPr>
              <a:t> </a:t>
            </a:r>
            <a:r>
              <a:rPr lang="en-ID" sz="1800" dirty="0" err="1">
                <a:latin typeface="Agency FB" pitchFamily="34" charset="0"/>
              </a:rPr>
              <a:t>mendapatkan</a:t>
            </a:r>
            <a:r>
              <a:rPr lang="en-ID" sz="1800" dirty="0">
                <a:latin typeface="Agency FB" pitchFamily="34" charset="0"/>
              </a:rPr>
              <a:t> </a:t>
            </a:r>
            <a:r>
              <a:rPr lang="en-ID" sz="1800" dirty="0" err="1">
                <a:latin typeface="Agency FB" pitchFamily="34" charset="0"/>
              </a:rPr>
              <a:t>kepastian</a:t>
            </a:r>
            <a:r>
              <a:rPr lang="en-ID" sz="1800" dirty="0">
                <a:latin typeface="Agency FB" pitchFamily="34" charset="0"/>
              </a:rPr>
              <a:t> </a:t>
            </a:r>
            <a:r>
              <a:rPr lang="en-ID" sz="1800" dirty="0" err="1">
                <a:latin typeface="Agency FB" pitchFamily="34" charset="0"/>
              </a:rPr>
              <a:t>hukum</a:t>
            </a:r>
            <a:r>
              <a:rPr lang="en-ID" sz="1800" dirty="0">
                <a:latin typeface="Agency FB" pitchFamily="34" charset="0"/>
              </a:rPr>
              <a:t>;</a:t>
            </a:r>
            <a:endParaRPr lang="en-US" sz="1800" dirty="0">
              <a:latin typeface="Agency FB" pitchFamily="34" charset="0"/>
            </a:endParaRPr>
          </a:p>
          <a:p>
            <a:pPr lvl="0" algn="l" fontAlgn="base">
              <a:buFont typeface="Arial" pitchFamily="34" charset="0"/>
              <a:buChar char="•"/>
            </a:pPr>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untuk</a:t>
            </a:r>
            <a:r>
              <a:rPr lang="en-ID" sz="1800" dirty="0">
                <a:latin typeface="Agency FB" pitchFamily="34" charset="0"/>
              </a:rPr>
              <a:t> </a:t>
            </a:r>
            <a:r>
              <a:rPr lang="en-ID" sz="1800" dirty="0" err="1">
                <a:latin typeface="Agency FB" pitchFamily="34" charset="0"/>
              </a:rPr>
              <a:t>memperoleh</a:t>
            </a:r>
            <a:r>
              <a:rPr lang="en-ID" sz="1800" dirty="0">
                <a:latin typeface="Agency FB" pitchFamily="34" charset="0"/>
              </a:rPr>
              <a:t> </a:t>
            </a:r>
            <a:r>
              <a:rPr lang="en-ID" sz="1800" dirty="0" err="1">
                <a:latin typeface="Agency FB" pitchFamily="34" charset="0"/>
              </a:rPr>
              <a:t>pelayanan</a:t>
            </a:r>
            <a:r>
              <a:rPr lang="en-ID" sz="1800" dirty="0">
                <a:latin typeface="Agency FB" pitchFamily="34" charset="0"/>
              </a:rPr>
              <a:t> </a:t>
            </a:r>
            <a:r>
              <a:rPr lang="en-ID" sz="1800" dirty="0" err="1">
                <a:latin typeface="Agency FB" pitchFamily="34" charset="0"/>
              </a:rPr>
              <a:t>dari</a:t>
            </a:r>
            <a:r>
              <a:rPr lang="en-ID" sz="1800" dirty="0">
                <a:latin typeface="Agency FB" pitchFamily="34" charset="0"/>
              </a:rPr>
              <a:t> </a:t>
            </a:r>
            <a:r>
              <a:rPr lang="en-ID" sz="1800" dirty="0" err="1">
                <a:latin typeface="Agency FB" pitchFamily="34" charset="0"/>
              </a:rPr>
              <a:t>pemerintah</a:t>
            </a:r>
            <a:r>
              <a:rPr lang="en-ID" sz="1800" dirty="0">
                <a:latin typeface="Agency FB" pitchFamily="34" charset="0"/>
              </a:rPr>
              <a:t>;</a:t>
            </a:r>
            <a:endParaRPr lang="en-US" sz="1800" dirty="0">
              <a:latin typeface="Agency FB" pitchFamily="34" charset="0"/>
            </a:endParaRPr>
          </a:p>
          <a:p>
            <a:pPr marL="412750" lvl="0" indent="-285750" algn="l" fontAlgn="base">
              <a:buFont typeface="Arial" pitchFamily="34" charset="0"/>
              <a:buChar char="•"/>
            </a:pPr>
            <a:r>
              <a:rPr lang="en-ID" sz="1800" dirty="0">
                <a:latin typeface="Agency FB" pitchFamily="34" charset="0"/>
              </a:rPr>
              <a:t> </a:t>
            </a:r>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memanfaatkan</a:t>
            </a:r>
            <a:r>
              <a:rPr lang="en-ID" sz="1800" dirty="0">
                <a:latin typeface="Agency FB" pitchFamily="34" charset="0"/>
              </a:rPr>
              <a:t> </a:t>
            </a:r>
            <a:r>
              <a:rPr lang="en-ID" sz="1800" dirty="0" err="1">
                <a:latin typeface="Agency FB" pitchFamily="34" charset="0"/>
              </a:rPr>
              <a:t>sarana</a:t>
            </a:r>
            <a:r>
              <a:rPr lang="en-ID" sz="1800" dirty="0">
                <a:latin typeface="Agency FB" pitchFamily="34" charset="0"/>
              </a:rPr>
              <a:t> </a:t>
            </a:r>
            <a:r>
              <a:rPr lang="en-ID" sz="1800" dirty="0" err="1">
                <a:latin typeface="Agency FB" pitchFamily="34" charset="0"/>
              </a:rPr>
              <a:t>hukum</a:t>
            </a:r>
            <a:r>
              <a:rPr lang="en-ID" sz="1800" dirty="0">
                <a:latin typeface="Agency FB" pitchFamily="34" charset="0"/>
              </a:rPr>
              <a:t>;</a:t>
            </a:r>
          </a:p>
          <a:p>
            <a:pPr marL="412750" lvl="0" indent="-285750" algn="l" fontAlgn="base">
              <a:buFont typeface="Arial" pitchFamily="34" charset="0"/>
              <a:buChar char="•"/>
            </a:pPr>
            <a:r>
              <a:rPr lang="en-ID" sz="1800" dirty="0">
                <a:latin typeface="Agency FB" pitchFamily="34" charset="0"/>
              </a:rPr>
              <a:t> </a:t>
            </a:r>
            <a:r>
              <a:rPr lang="en-ID" sz="1800" dirty="0" err="1">
                <a:latin typeface="Agency FB" pitchFamily="34" charset="0"/>
              </a:rPr>
              <a:t>Hak</a:t>
            </a:r>
            <a:r>
              <a:rPr lang="en-ID" sz="1800" dirty="0">
                <a:latin typeface="Agency FB" pitchFamily="34" charset="0"/>
              </a:rPr>
              <a:t> </a:t>
            </a:r>
            <a:r>
              <a:rPr lang="en-ID" sz="1800" dirty="0" err="1">
                <a:latin typeface="Agency FB" pitchFamily="34" charset="0"/>
              </a:rPr>
              <a:t>untuk</a:t>
            </a:r>
            <a:r>
              <a:rPr lang="en-ID" sz="1800" dirty="0">
                <a:latin typeface="Agency FB" pitchFamily="34" charset="0"/>
              </a:rPr>
              <a:t> </a:t>
            </a:r>
            <a:r>
              <a:rPr lang="en-ID" sz="1800" dirty="0" err="1">
                <a:latin typeface="Agency FB" pitchFamily="34" charset="0"/>
              </a:rPr>
              <a:t>memperoleh</a:t>
            </a:r>
            <a:r>
              <a:rPr lang="en-ID" sz="1800" dirty="0">
                <a:latin typeface="Agency FB" pitchFamily="34" charset="0"/>
              </a:rPr>
              <a:t> </a:t>
            </a:r>
            <a:r>
              <a:rPr lang="en-ID" sz="1800" dirty="0" err="1">
                <a:latin typeface="Agency FB" pitchFamily="34" charset="0"/>
              </a:rPr>
              <a:t>perlindungan</a:t>
            </a:r>
            <a:r>
              <a:rPr lang="en-ID" sz="1800" dirty="0">
                <a:latin typeface="Agency FB" pitchFamily="34" charset="0"/>
              </a:rPr>
              <a:t> </a:t>
            </a:r>
            <a:r>
              <a:rPr lang="en-ID" sz="1800" dirty="0" err="1">
                <a:latin typeface="Agency FB" pitchFamily="34" charset="0"/>
              </a:rPr>
              <a:t>dari</a:t>
            </a:r>
            <a:r>
              <a:rPr lang="en-ID" sz="1800" dirty="0">
                <a:latin typeface="Agency FB" pitchFamily="34" charset="0"/>
              </a:rPr>
              <a:t> </a:t>
            </a:r>
            <a:r>
              <a:rPr lang="en-ID" sz="1800" dirty="0" err="1">
                <a:latin typeface="Agency FB" pitchFamily="34" charset="0"/>
              </a:rPr>
              <a:t>ancaman</a:t>
            </a:r>
            <a:r>
              <a:rPr lang="en-ID" sz="1800" dirty="0">
                <a:latin typeface="Agency FB" pitchFamily="34" charset="0"/>
              </a:rPr>
              <a:t> </a:t>
            </a:r>
            <a:r>
              <a:rPr lang="en-ID" sz="1800" dirty="0" err="1">
                <a:latin typeface="Agency FB" pitchFamily="34" charset="0"/>
              </a:rPr>
              <a:t>kekerasan</a:t>
            </a:r>
            <a:r>
              <a:rPr lang="en-ID" sz="1800" dirty="0">
                <a:latin typeface="Agency FB" pitchFamily="34" charset="0"/>
              </a:rPr>
              <a:t> dan </a:t>
            </a:r>
            <a:r>
              <a:rPr lang="en-ID" sz="1800" dirty="0" err="1">
                <a:latin typeface="Agency FB" pitchFamily="34" charset="0"/>
              </a:rPr>
              <a:t>penyiksaan</a:t>
            </a:r>
            <a:endParaRPr lang="en-US" sz="1800" dirty="0">
              <a:latin typeface="Agency FB" pitchFamily="34" charset="0"/>
            </a:endParaRPr>
          </a:p>
          <a:p>
            <a:pPr algn="l"/>
            <a:endParaRPr lang="en-US" sz="1800" dirty="0">
              <a:latin typeface="Agency FB"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5" name="Google Shape;1255;p43"/>
          <p:cNvSpPr txBox="1">
            <a:spLocks noGrp="1"/>
          </p:cNvSpPr>
          <p:nvPr>
            <p:ph type="subTitle" idx="1"/>
          </p:nvPr>
        </p:nvSpPr>
        <p:spPr>
          <a:xfrm>
            <a:off x="467544" y="667361"/>
            <a:ext cx="7488832" cy="4476139"/>
          </a:xfrm>
          <a:prstGeom prst="rect">
            <a:avLst/>
          </a:prstGeom>
        </p:spPr>
        <p:txBody>
          <a:bodyPr spcFirstLastPara="1" wrap="square" lIns="91425" tIns="91425" rIns="91425" bIns="91425" anchor="ctr" anchorCtr="0">
            <a:noAutofit/>
          </a:bodyPr>
          <a:lstStyle/>
          <a:p>
            <a:pPr marL="0" indent="0" algn="l"/>
            <a:endParaRPr lang="en-US" sz="1800" dirty="0">
              <a:latin typeface="Agency FB" pitchFamily="34" charset="0"/>
            </a:endParaRPr>
          </a:p>
          <a:p>
            <a:pPr marL="0" indent="0" algn="l"/>
            <a:r>
              <a:rPr lang="en-US" sz="1800" dirty="0" err="1">
                <a:latin typeface="Agency FB" pitchFamily="34" charset="0"/>
              </a:rPr>
              <a:t>Kewajiban</a:t>
            </a:r>
            <a:r>
              <a:rPr lang="en-US" sz="1800" dirty="0">
                <a:latin typeface="Agency FB" pitchFamily="34" charset="0"/>
              </a:rPr>
              <a:t> </a:t>
            </a:r>
            <a:r>
              <a:rPr lang="en-US" sz="1800" dirty="0" err="1">
                <a:latin typeface="Agency FB" pitchFamily="34" charset="0"/>
              </a:rPr>
              <a:t>adalah</a:t>
            </a:r>
            <a:r>
              <a:rPr lang="en-US" sz="1800" dirty="0">
                <a:latin typeface="Agency FB" pitchFamily="34" charset="0"/>
              </a:rPr>
              <a:t> </a:t>
            </a:r>
            <a:r>
              <a:rPr lang="en-US" sz="1800" dirty="0" err="1">
                <a:latin typeface="Agency FB" pitchFamily="34" charset="0"/>
              </a:rPr>
              <a:t>sesuatu</a:t>
            </a:r>
            <a:r>
              <a:rPr lang="en-US" sz="1800" dirty="0">
                <a:latin typeface="Agency FB" pitchFamily="34" charset="0"/>
              </a:rPr>
              <a:t> yang </a:t>
            </a:r>
            <a:r>
              <a:rPr lang="en-US" sz="1800" dirty="0" err="1">
                <a:latin typeface="Agency FB" pitchFamily="34" charset="0"/>
              </a:rPr>
              <a:t>wajib</a:t>
            </a:r>
            <a:r>
              <a:rPr lang="en-US" sz="1800" dirty="0">
                <a:latin typeface="Agency FB" pitchFamily="34" charset="0"/>
              </a:rPr>
              <a:t> </a:t>
            </a:r>
            <a:r>
              <a:rPr lang="en-US" sz="1800" dirty="0" err="1">
                <a:latin typeface="Agency FB" pitchFamily="34" charset="0"/>
              </a:rPr>
              <a:t>dilaksanakan</a:t>
            </a:r>
            <a:r>
              <a:rPr lang="en-US" sz="1800" dirty="0">
                <a:latin typeface="Agency FB" pitchFamily="34" charset="0"/>
              </a:rPr>
              <a:t> </a:t>
            </a:r>
            <a:r>
              <a:rPr lang="en-US" sz="1800" dirty="0" err="1">
                <a:latin typeface="Agency FB" pitchFamily="34" charset="0"/>
              </a:rPr>
              <a:t>atau</a:t>
            </a:r>
            <a:r>
              <a:rPr lang="en-US" sz="1800" dirty="0">
                <a:latin typeface="Agency FB" pitchFamily="34" charset="0"/>
              </a:rPr>
              <a:t> </a:t>
            </a:r>
            <a:r>
              <a:rPr lang="en-US" sz="1800" dirty="0" err="1">
                <a:latin typeface="Agency FB" pitchFamily="34" charset="0"/>
              </a:rPr>
              <a:t>keharusan</a:t>
            </a:r>
            <a:r>
              <a:rPr lang="en-US" sz="1800" dirty="0">
                <a:latin typeface="Agency FB" pitchFamily="34" charset="0"/>
              </a:rPr>
              <a:t> </a:t>
            </a:r>
            <a:r>
              <a:rPr lang="en-US" sz="1800" dirty="0" err="1">
                <a:latin typeface="Agency FB" pitchFamily="34" charset="0"/>
              </a:rPr>
              <a:t>melaksanaannya</a:t>
            </a:r>
            <a:r>
              <a:rPr lang="en-US" sz="1800" dirty="0">
                <a:latin typeface="Agency FB" pitchFamily="34" charset="0"/>
              </a:rPr>
              <a:t>. </a:t>
            </a:r>
            <a:r>
              <a:rPr lang="en-US" sz="1800" dirty="0" err="1">
                <a:latin typeface="Agency FB" pitchFamily="34" charset="0"/>
              </a:rPr>
              <a:t>Pengertian</a:t>
            </a:r>
            <a:r>
              <a:rPr lang="en-US" sz="1800" dirty="0">
                <a:latin typeface="Agency FB" pitchFamily="34" charset="0"/>
              </a:rPr>
              <a:t> </a:t>
            </a:r>
            <a:r>
              <a:rPr lang="en-US" sz="1800" dirty="0" err="1">
                <a:latin typeface="Agency FB" pitchFamily="34" charset="0"/>
              </a:rPr>
              <a:t>kewajiban</a:t>
            </a:r>
            <a:r>
              <a:rPr lang="en-US" sz="1800" dirty="0">
                <a:latin typeface="Agency FB" pitchFamily="34" charset="0"/>
              </a:rPr>
              <a:t> </a:t>
            </a:r>
            <a:r>
              <a:rPr lang="en-US" sz="1800" dirty="0" err="1">
                <a:latin typeface="Agency FB" pitchFamily="34" charset="0"/>
              </a:rPr>
              <a:t>dalam</a:t>
            </a:r>
            <a:r>
              <a:rPr lang="en-US" sz="1800" dirty="0">
                <a:latin typeface="Agency FB" pitchFamily="34" charset="0"/>
              </a:rPr>
              <a:t> </a:t>
            </a:r>
            <a:r>
              <a:rPr lang="en-US" sz="1800" dirty="0" err="1">
                <a:latin typeface="Agency FB" pitchFamily="34" charset="0"/>
              </a:rPr>
              <a:t>Kamus</a:t>
            </a:r>
            <a:r>
              <a:rPr lang="en-US" sz="1800" dirty="0">
                <a:latin typeface="Agency FB" pitchFamily="34" charset="0"/>
              </a:rPr>
              <a:t> </a:t>
            </a:r>
            <a:r>
              <a:rPr lang="en-US" sz="1800" dirty="0" err="1">
                <a:latin typeface="Agency FB" pitchFamily="34" charset="0"/>
              </a:rPr>
              <a:t>Besar</a:t>
            </a:r>
            <a:r>
              <a:rPr lang="en-US" sz="1800" dirty="0">
                <a:latin typeface="Agency FB" pitchFamily="34" charset="0"/>
              </a:rPr>
              <a:t> </a:t>
            </a:r>
            <a:r>
              <a:rPr lang="en-US" sz="1800" dirty="0" err="1">
                <a:latin typeface="Agency FB" pitchFamily="34" charset="0"/>
              </a:rPr>
              <a:t>Bahasa</a:t>
            </a:r>
            <a:r>
              <a:rPr lang="en-US" sz="1800" dirty="0">
                <a:latin typeface="Agency FB" pitchFamily="34" charset="0"/>
              </a:rPr>
              <a:t> Indonesia </a:t>
            </a:r>
            <a:r>
              <a:rPr lang="en-US" sz="1800" dirty="0" err="1">
                <a:latin typeface="Agency FB" pitchFamily="34" charset="0"/>
              </a:rPr>
              <a:t>adalah</a:t>
            </a:r>
            <a:r>
              <a:rPr lang="en-US" sz="1800" dirty="0">
                <a:latin typeface="Agency FB" pitchFamily="34" charset="0"/>
              </a:rPr>
              <a:t> </a:t>
            </a:r>
            <a:r>
              <a:rPr lang="en-US" sz="1800" dirty="0" err="1">
                <a:latin typeface="Agency FB" pitchFamily="34" charset="0"/>
              </a:rPr>
              <a:t>sesuatu</a:t>
            </a:r>
            <a:r>
              <a:rPr lang="en-US" sz="1800" dirty="0">
                <a:latin typeface="Agency FB" pitchFamily="34" charset="0"/>
              </a:rPr>
              <a:t> yang </a:t>
            </a:r>
            <a:r>
              <a:rPr lang="en-US" sz="1800" dirty="0" err="1">
                <a:latin typeface="Agency FB" pitchFamily="34" charset="0"/>
              </a:rPr>
              <a:t>diwajibkan</a:t>
            </a:r>
            <a:r>
              <a:rPr lang="en-US" sz="1800" dirty="0">
                <a:latin typeface="Agency FB" pitchFamily="34" charset="0"/>
              </a:rPr>
              <a:t>, </a:t>
            </a:r>
            <a:r>
              <a:rPr lang="en-US" sz="1800" dirty="0" err="1">
                <a:latin typeface="Agency FB" pitchFamily="34" charset="0"/>
              </a:rPr>
              <a:t>sesuatu</a:t>
            </a:r>
            <a:r>
              <a:rPr lang="en-US" sz="1800" dirty="0">
                <a:latin typeface="Agency FB" pitchFamily="34" charset="0"/>
              </a:rPr>
              <a:t> yang </a:t>
            </a:r>
            <a:r>
              <a:rPr lang="en-US" sz="1800" dirty="0" err="1">
                <a:latin typeface="Agency FB" pitchFamily="34" charset="0"/>
              </a:rPr>
              <a:t>harus</a:t>
            </a:r>
            <a:r>
              <a:rPr lang="en-US" sz="1800" dirty="0">
                <a:latin typeface="Agency FB" pitchFamily="34" charset="0"/>
              </a:rPr>
              <a:t> </a:t>
            </a:r>
            <a:r>
              <a:rPr lang="en-US" sz="1800" dirty="0" err="1">
                <a:latin typeface="Agency FB" pitchFamily="34" charset="0"/>
              </a:rPr>
              <a:t>dilaksanakan</a:t>
            </a:r>
            <a:r>
              <a:rPr lang="en-US" sz="1800" dirty="0">
                <a:latin typeface="Agency FB" pitchFamily="34" charset="0"/>
              </a:rPr>
              <a:t>, </a:t>
            </a:r>
            <a:r>
              <a:rPr lang="en-US" sz="1800" dirty="0" err="1">
                <a:latin typeface="Agency FB" pitchFamily="34" charset="0"/>
              </a:rPr>
              <a:t>keharusan</a:t>
            </a:r>
            <a:r>
              <a:rPr lang="en-US" sz="1800" dirty="0">
                <a:latin typeface="Agency FB" pitchFamily="34" charset="0"/>
              </a:rPr>
              <a:t>.  Kita </a:t>
            </a:r>
            <a:r>
              <a:rPr lang="en-US" sz="1800" dirty="0" err="1">
                <a:latin typeface="Agency FB" pitchFamily="34" charset="0"/>
              </a:rPr>
              <a:t>sebagai</a:t>
            </a:r>
            <a:r>
              <a:rPr lang="en-US" sz="1800" dirty="0">
                <a:latin typeface="Agency FB" pitchFamily="34" charset="0"/>
              </a:rPr>
              <a:t> </a:t>
            </a:r>
            <a:r>
              <a:rPr lang="en-US" sz="1800" dirty="0" err="1">
                <a:latin typeface="Agency FB" pitchFamily="34" charset="0"/>
              </a:rPr>
              <a:t>masyarakat</a:t>
            </a:r>
            <a:r>
              <a:rPr lang="en-US" sz="1800" dirty="0">
                <a:latin typeface="Agency FB" pitchFamily="34" charset="0"/>
              </a:rPr>
              <a:t> yang </a:t>
            </a:r>
            <a:r>
              <a:rPr lang="en-US" sz="1800" dirty="0" err="1">
                <a:latin typeface="Agency FB" pitchFamily="34" charset="0"/>
              </a:rPr>
              <a:t>tinggal</a:t>
            </a:r>
            <a:r>
              <a:rPr lang="en-US" sz="1800" dirty="0">
                <a:latin typeface="Agency FB" pitchFamily="34" charset="0"/>
              </a:rPr>
              <a:t> </a:t>
            </a:r>
            <a:r>
              <a:rPr lang="en-US" sz="1800" dirty="0" err="1">
                <a:latin typeface="Agency FB" pitchFamily="34" charset="0"/>
              </a:rPr>
              <a:t>disuatu</a:t>
            </a:r>
            <a:r>
              <a:rPr lang="en-US" sz="1800" dirty="0">
                <a:latin typeface="Agency FB" pitchFamily="34" charset="0"/>
              </a:rPr>
              <a:t> Negara </a:t>
            </a:r>
            <a:r>
              <a:rPr lang="en-US" sz="1800" dirty="0" err="1">
                <a:latin typeface="Agency FB" pitchFamily="34" charset="0"/>
              </a:rPr>
              <a:t>mempunyai</a:t>
            </a:r>
            <a:r>
              <a:rPr lang="en-US" sz="1800" dirty="0">
                <a:latin typeface="Agency FB" pitchFamily="34" charset="0"/>
              </a:rPr>
              <a:t> </a:t>
            </a:r>
            <a:r>
              <a:rPr lang="en-US" sz="1800" dirty="0" err="1">
                <a:latin typeface="Agency FB" pitchFamily="34" charset="0"/>
              </a:rPr>
              <a:t>kewajiban</a:t>
            </a:r>
            <a:r>
              <a:rPr lang="en-US" sz="1800" dirty="0">
                <a:latin typeface="Agency FB" pitchFamily="34" charset="0"/>
              </a:rPr>
              <a:t> </a:t>
            </a:r>
            <a:r>
              <a:rPr lang="en-US" sz="1800" dirty="0" err="1">
                <a:latin typeface="Agency FB" pitchFamily="34" charset="0"/>
              </a:rPr>
              <a:t>sebagai</a:t>
            </a:r>
            <a:r>
              <a:rPr lang="en-US" sz="1800" dirty="0">
                <a:latin typeface="Agency FB" pitchFamily="34" charset="0"/>
              </a:rPr>
              <a:t> </a:t>
            </a:r>
            <a:r>
              <a:rPr lang="en-US" sz="1800" dirty="0" err="1">
                <a:latin typeface="Agency FB" pitchFamily="34" charset="0"/>
              </a:rPr>
              <a:t>warga</a:t>
            </a:r>
            <a:r>
              <a:rPr lang="en-US" sz="1800" dirty="0">
                <a:latin typeface="Agency FB" pitchFamily="34" charset="0"/>
              </a:rPr>
              <a:t> Negara.   </a:t>
            </a:r>
          </a:p>
          <a:p>
            <a:pPr marL="0" indent="0" algn="l"/>
            <a:r>
              <a:rPr lang="en-US" sz="1800" dirty="0">
                <a:latin typeface="Agency FB" pitchFamily="34" charset="0"/>
              </a:rPr>
              <a:t>   </a:t>
            </a:r>
          </a:p>
          <a:p>
            <a:pPr marL="0" indent="0" algn="l"/>
            <a:r>
              <a:rPr lang="en-US" sz="1800" dirty="0">
                <a:latin typeface="Agency FB" pitchFamily="34" charset="0"/>
              </a:rPr>
              <a:t>  </a:t>
            </a:r>
            <a:r>
              <a:rPr lang="en-US" sz="1800" dirty="0" err="1">
                <a:latin typeface="Agency FB" pitchFamily="34" charset="0"/>
              </a:rPr>
              <a:t>Berikut</a:t>
            </a:r>
            <a:r>
              <a:rPr lang="en-US" sz="1800" dirty="0">
                <a:latin typeface="Agency FB" pitchFamily="34" charset="0"/>
              </a:rPr>
              <a:t> </a:t>
            </a:r>
            <a:r>
              <a:rPr lang="en-US" sz="1800" dirty="0" err="1">
                <a:latin typeface="Agency FB" pitchFamily="34" charset="0"/>
              </a:rPr>
              <a:t>ini</a:t>
            </a:r>
            <a:r>
              <a:rPr lang="en-US" sz="1800" dirty="0">
                <a:latin typeface="Agency FB" pitchFamily="34" charset="0"/>
              </a:rPr>
              <a:t> </a:t>
            </a:r>
            <a:r>
              <a:rPr lang="en-US" sz="1800" dirty="0" err="1">
                <a:latin typeface="Agency FB" pitchFamily="34" charset="0"/>
              </a:rPr>
              <a:t>adalah</a:t>
            </a:r>
            <a:r>
              <a:rPr lang="en-US" sz="1800" dirty="0">
                <a:latin typeface="Agency FB" pitchFamily="34" charset="0"/>
              </a:rPr>
              <a:t> </a:t>
            </a:r>
            <a:r>
              <a:rPr lang="en-US" sz="1800" dirty="0" err="1">
                <a:latin typeface="Agency FB" pitchFamily="34" charset="0"/>
              </a:rPr>
              <a:t>kewajiban</a:t>
            </a:r>
            <a:r>
              <a:rPr lang="en-US" sz="1800" dirty="0">
                <a:latin typeface="Agency FB" pitchFamily="34" charset="0"/>
              </a:rPr>
              <a:t> </a:t>
            </a:r>
            <a:r>
              <a:rPr lang="en-US" sz="1800" dirty="0" err="1">
                <a:latin typeface="Agency FB" pitchFamily="34" charset="0"/>
              </a:rPr>
              <a:t>warga</a:t>
            </a:r>
            <a:r>
              <a:rPr lang="en-US" sz="1800" dirty="0">
                <a:latin typeface="Agency FB" pitchFamily="34" charset="0"/>
              </a:rPr>
              <a:t> Negara Indonesia</a:t>
            </a:r>
            <a:r>
              <a:rPr lang="en-US" dirty="0"/>
              <a:t>:</a:t>
            </a:r>
            <a:endParaRPr lang="en-US" sz="1800" dirty="0">
              <a:latin typeface="Agency FB" pitchFamily="34" charset="0"/>
            </a:endParaRPr>
          </a:p>
          <a:p>
            <a:pPr marL="0" indent="0" algn="l"/>
            <a:r>
              <a:rPr lang="en-US" sz="1800" b="1" dirty="0">
                <a:latin typeface="Agency FB" pitchFamily="34" charset="0"/>
              </a:rPr>
              <a:t>   1. </a:t>
            </a:r>
            <a:r>
              <a:rPr lang="en-US" sz="1800" b="1" dirty="0" err="1">
                <a:latin typeface="Agency FB" pitchFamily="34" charset="0"/>
              </a:rPr>
              <a:t>Wajib</a:t>
            </a:r>
            <a:r>
              <a:rPr lang="en-US" sz="1800" b="1" dirty="0">
                <a:latin typeface="Agency FB" pitchFamily="34" charset="0"/>
              </a:rPr>
              <a:t> </a:t>
            </a:r>
            <a:r>
              <a:rPr lang="en-US" sz="1800" b="1" dirty="0" err="1">
                <a:latin typeface="Agency FB" pitchFamily="34" charset="0"/>
              </a:rPr>
              <a:t>menaati</a:t>
            </a:r>
            <a:r>
              <a:rPr lang="en-US" sz="1800" b="1" dirty="0">
                <a:latin typeface="Agency FB" pitchFamily="34" charset="0"/>
              </a:rPr>
              <a:t> </a:t>
            </a:r>
            <a:r>
              <a:rPr lang="en-US" sz="1800" b="1" dirty="0" err="1">
                <a:latin typeface="Agency FB" pitchFamily="34" charset="0"/>
              </a:rPr>
              <a:t>hukum</a:t>
            </a:r>
            <a:r>
              <a:rPr lang="en-US" sz="1800" b="1" dirty="0">
                <a:latin typeface="Agency FB" pitchFamily="34" charset="0"/>
              </a:rPr>
              <a:t> </a:t>
            </a:r>
            <a:r>
              <a:rPr lang="en-US" sz="1800" b="1" dirty="0" err="1">
                <a:latin typeface="Agency FB" pitchFamily="34" charset="0"/>
              </a:rPr>
              <a:t>dan</a:t>
            </a:r>
            <a:r>
              <a:rPr lang="en-US" sz="1800" b="1" dirty="0">
                <a:latin typeface="Agency FB" pitchFamily="34" charset="0"/>
              </a:rPr>
              <a:t> </a:t>
            </a:r>
            <a:r>
              <a:rPr lang="en-US" sz="1800" b="1" dirty="0" err="1">
                <a:latin typeface="Agency FB" pitchFamily="34" charset="0"/>
              </a:rPr>
              <a:t>pemerintahan</a:t>
            </a:r>
            <a:r>
              <a:rPr lang="en-US" sz="1800" b="1" dirty="0">
                <a:latin typeface="Agency FB" pitchFamily="34" charset="0"/>
              </a:rPr>
              <a:t> </a:t>
            </a:r>
          </a:p>
          <a:p>
            <a:pPr algn="l"/>
            <a:r>
              <a:rPr lang="en-US" sz="1800" dirty="0" err="1">
                <a:latin typeface="Agency FB" pitchFamily="34" charset="0"/>
              </a:rPr>
              <a:t>Pasal</a:t>
            </a:r>
            <a:r>
              <a:rPr lang="en-US" sz="1800" dirty="0">
                <a:latin typeface="Agency FB" pitchFamily="34" charset="0"/>
              </a:rPr>
              <a:t> 27 </a:t>
            </a:r>
            <a:r>
              <a:rPr lang="en-US" sz="1800" dirty="0" err="1">
                <a:latin typeface="Agency FB" pitchFamily="34" charset="0"/>
              </a:rPr>
              <a:t>ayat</a:t>
            </a:r>
            <a:r>
              <a:rPr lang="en-US" sz="1800" dirty="0">
                <a:latin typeface="Agency FB" pitchFamily="34" charset="0"/>
              </a:rPr>
              <a:t> (1) UUD NRI 1945 </a:t>
            </a:r>
            <a:r>
              <a:rPr lang="en-US" sz="1800" dirty="0" err="1">
                <a:latin typeface="Agency FB" pitchFamily="34" charset="0"/>
              </a:rPr>
              <a:t>berbunyi</a:t>
            </a:r>
            <a:r>
              <a:rPr lang="en-US" sz="1800" dirty="0">
                <a:latin typeface="Agency FB" pitchFamily="34" charset="0"/>
              </a:rPr>
              <a:t>: “</a:t>
            </a:r>
            <a:r>
              <a:rPr lang="en-US" sz="1800" dirty="0" err="1">
                <a:latin typeface="Agency FB" pitchFamily="34" charset="0"/>
              </a:rPr>
              <a:t>segala</a:t>
            </a:r>
            <a:r>
              <a:rPr lang="en-US" sz="1800" dirty="0">
                <a:latin typeface="Agency FB" pitchFamily="34" charset="0"/>
              </a:rPr>
              <a:t> </a:t>
            </a:r>
            <a:r>
              <a:rPr lang="en-US" sz="1800" dirty="0" err="1">
                <a:latin typeface="Agency FB" pitchFamily="34" charset="0"/>
              </a:rPr>
              <a:t>warga</a:t>
            </a:r>
            <a:r>
              <a:rPr lang="en-US" sz="1800" dirty="0">
                <a:latin typeface="Agency FB" pitchFamily="34" charset="0"/>
              </a:rPr>
              <a:t> Negara </a:t>
            </a:r>
            <a:r>
              <a:rPr lang="en-US" sz="1800" dirty="0" err="1">
                <a:latin typeface="Agency FB" pitchFamily="34" charset="0"/>
              </a:rPr>
              <a:t>bersamaan</a:t>
            </a:r>
            <a:r>
              <a:rPr lang="en-US" sz="1800" dirty="0">
                <a:latin typeface="Agency FB" pitchFamily="34" charset="0"/>
              </a:rPr>
              <a:t> </a:t>
            </a:r>
            <a:r>
              <a:rPr lang="en-US" sz="1800" dirty="0" err="1">
                <a:latin typeface="Agency FB" pitchFamily="34" charset="0"/>
              </a:rPr>
              <a:t>kedudukannya</a:t>
            </a:r>
            <a:endParaRPr lang="en-US" sz="1800" dirty="0">
              <a:latin typeface="Agency FB" pitchFamily="34" charset="0"/>
            </a:endParaRPr>
          </a:p>
          <a:p>
            <a:pPr algn="l"/>
            <a:r>
              <a:rPr lang="en-US" sz="1800" dirty="0">
                <a:latin typeface="Agency FB" pitchFamily="34" charset="0"/>
              </a:rPr>
              <a:t>di </a:t>
            </a:r>
            <a:r>
              <a:rPr lang="en-US" sz="1800" dirty="0" err="1">
                <a:latin typeface="Agency FB" pitchFamily="34" charset="0"/>
              </a:rPr>
              <a:t>dalam</a:t>
            </a:r>
            <a:r>
              <a:rPr lang="en-US" sz="1800" dirty="0">
                <a:latin typeface="Agency FB" pitchFamily="34" charset="0"/>
              </a:rPr>
              <a:t> </a:t>
            </a:r>
            <a:r>
              <a:rPr lang="en-US" sz="1800" dirty="0" err="1">
                <a:latin typeface="Agency FB" pitchFamily="34" charset="0"/>
              </a:rPr>
              <a:t>hukum</a:t>
            </a:r>
            <a:r>
              <a:rPr lang="en-US" sz="1800" dirty="0">
                <a:latin typeface="Agency FB" pitchFamily="34" charset="0"/>
              </a:rPr>
              <a:t> </a:t>
            </a:r>
            <a:r>
              <a:rPr lang="en-US" sz="1800" dirty="0" err="1">
                <a:latin typeface="Agency FB" pitchFamily="34" charset="0"/>
              </a:rPr>
              <a:t>dan</a:t>
            </a:r>
            <a:r>
              <a:rPr lang="en-US" sz="1800" dirty="0">
                <a:latin typeface="Agency FB" pitchFamily="34" charset="0"/>
              </a:rPr>
              <a:t> </a:t>
            </a:r>
            <a:r>
              <a:rPr lang="en-US" sz="1800" dirty="0" err="1">
                <a:latin typeface="Agency FB" pitchFamily="34" charset="0"/>
              </a:rPr>
              <a:t>pemerintahan</a:t>
            </a:r>
            <a:r>
              <a:rPr lang="en-US" sz="1800" dirty="0">
                <a:latin typeface="Agency FB" pitchFamily="34" charset="0"/>
              </a:rPr>
              <a:t> </a:t>
            </a:r>
            <a:r>
              <a:rPr lang="en-US" sz="1800" dirty="0" err="1">
                <a:latin typeface="Agency FB" pitchFamily="34" charset="0"/>
              </a:rPr>
              <a:t>wajib</a:t>
            </a:r>
            <a:r>
              <a:rPr lang="en-US" sz="1800" dirty="0">
                <a:latin typeface="Agency FB" pitchFamily="34" charset="0"/>
              </a:rPr>
              <a:t> </a:t>
            </a:r>
            <a:r>
              <a:rPr lang="en-US" sz="1800" dirty="0" err="1">
                <a:latin typeface="Agency FB" pitchFamily="34" charset="0"/>
              </a:rPr>
              <a:t>menjunjung</a:t>
            </a:r>
            <a:r>
              <a:rPr lang="en-US" sz="1800" dirty="0">
                <a:latin typeface="Agency FB" pitchFamily="34" charset="0"/>
              </a:rPr>
              <a:t> </a:t>
            </a:r>
            <a:r>
              <a:rPr lang="en-US" sz="1800" dirty="0" err="1">
                <a:latin typeface="Agency FB" pitchFamily="34" charset="0"/>
              </a:rPr>
              <a:t>hukum</a:t>
            </a:r>
            <a:r>
              <a:rPr lang="en-US" sz="1800" dirty="0">
                <a:latin typeface="Agency FB" pitchFamily="34" charset="0"/>
              </a:rPr>
              <a:t> </a:t>
            </a:r>
            <a:r>
              <a:rPr lang="en-US" sz="1800" dirty="0" err="1">
                <a:latin typeface="Agency FB" pitchFamily="34" charset="0"/>
              </a:rPr>
              <a:t>dan</a:t>
            </a:r>
            <a:r>
              <a:rPr lang="en-US" sz="1800" dirty="0">
                <a:latin typeface="Agency FB" pitchFamily="34" charset="0"/>
              </a:rPr>
              <a:t> </a:t>
            </a:r>
            <a:r>
              <a:rPr lang="en-US" sz="1800" dirty="0" err="1">
                <a:latin typeface="Agency FB" pitchFamily="34" charset="0"/>
              </a:rPr>
              <a:t>pemerintahan</a:t>
            </a:r>
            <a:r>
              <a:rPr lang="en-US" sz="1800" dirty="0">
                <a:latin typeface="Agency FB" pitchFamily="34" charset="0"/>
              </a:rPr>
              <a:t> </a:t>
            </a:r>
            <a:r>
              <a:rPr lang="en-US" sz="1800" dirty="0" err="1">
                <a:latin typeface="Agency FB" pitchFamily="34" charset="0"/>
              </a:rPr>
              <a:t>itu</a:t>
            </a:r>
            <a:r>
              <a:rPr lang="en-US" sz="1800" dirty="0">
                <a:latin typeface="Agency FB" pitchFamily="34" charset="0"/>
              </a:rPr>
              <a:t> </a:t>
            </a:r>
            <a:r>
              <a:rPr lang="en-US" sz="1800" dirty="0" err="1">
                <a:latin typeface="Agency FB" pitchFamily="34" charset="0"/>
              </a:rPr>
              <a:t>dengan</a:t>
            </a:r>
            <a:r>
              <a:rPr lang="en-US" sz="1800" dirty="0">
                <a:latin typeface="Agency FB" pitchFamily="34" charset="0"/>
              </a:rPr>
              <a:t> </a:t>
            </a:r>
          </a:p>
          <a:p>
            <a:pPr algn="l"/>
            <a:r>
              <a:rPr lang="en-US" sz="1800" dirty="0" err="1">
                <a:latin typeface="Agency FB" pitchFamily="34" charset="0"/>
              </a:rPr>
              <a:t>tidak</a:t>
            </a:r>
            <a:r>
              <a:rPr lang="en-US" sz="1800" dirty="0">
                <a:latin typeface="Agency FB" pitchFamily="34" charset="0"/>
              </a:rPr>
              <a:t> </a:t>
            </a:r>
            <a:r>
              <a:rPr lang="en-US" sz="1800" dirty="0" err="1">
                <a:latin typeface="Agency FB" pitchFamily="34" charset="0"/>
              </a:rPr>
              <a:t>ada</a:t>
            </a:r>
            <a:r>
              <a:rPr lang="en-US" sz="1800" dirty="0">
                <a:latin typeface="Agency FB" pitchFamily="34" charset="0"/>
              </a:rPr>
              <a:t> </a:t>
            </a:r>
            <a:r>
              <a:rPr lang="en-US" sz="1800" dirty="0" err="1">
                <a:latin typeface="Agency FB" pitchFamily="34" charset="0"/>
              </a:rPr>
              <a:t>kecualinya</a:t>
            </a:r>
            <a:r>
              <a:rPr lang="en-US" sz="1800" dirty="0">
                <a:latin typeface="Agency FB" pitchFamily="34" charset="0"/>
              </a:rPr>
              <a:t>”.</a:t>
            </a:r>
          </a:p>
          <a:p>
            <a:pPr algn="l"/>
            <a:endParaRPr lang="en-US" sz="1800" dirty="0">
              <a:latin typeface="Agency FB" pitchFamily="34" charset="0"/>
            </a:endParaRPr>
          </a:p>
          <a:p>
            <a:pPr lvl="0" algn="l"/>
            <a:r>
              <a:rPr lang="en-US" sz="1800" b="1" dirty="0">
                <a:latin typeface="Agency FB" pitchFamily="34" charset="0"/>
              </a:rPr>
              <a:t>2.Wajib </a:t>
            </a:r>
            <a:r>
              <a:rPr lang="en-US" sz="1800" b="1" dirty="0" err="1">
                <a:latin typeface="Agency FB" pitchFamily="34" charset="0"/>
              </a:rPr>
              <a:t>ikut</a:t>
            </a:r>
            <a:r>
              <a:rPr lang="en-US" sz="1800" b="1" dirty="0">
                <a:latin typeface="Agency FB" pitchFamily="34" charset="0"/>
              </a:rPr>
              <a:t> </a:t>
            </a:r>
            <a:r>
              <a:rPr lang="en-US" sz="1800" b="1" dirty="0" err="1">
                <a:latin typeface="Agency FB" pitchFamily="34" charset="0"/>
              </a:rPr>
              <a:t>serta</a:t>
            </a:r>
            <a:r>
              <a:rPr lang="en-US" sz="1800" b="1" dirty="0">
                <a:latin typeface="Agency FB" pitchFamily="34" charset="0"/>
              </a:rPr>
              <a:t> </a:t>
            </a:r>
            <a:r>
              <a:rPr lang="en-US" sz="1800" b="1" dirty="0" err="1">
                <a:latin typeface="Agency FB" pitchFamily="34" charset="0"/>
              </a:rPr>
              <a:t>dalam</a:t>
            </a:r>
            <a:r>
              <a:rPr lang="en-US" sz="1800" b="1" dirty="0">
                <a:latin typeface="Agency FB" pitchFamily="34" charset="0"/>
              </a:rPr>
              <a:t> </a:t>
            </a:r>
            <a:r>
              <a:rPr lang="en-US" sz="1800" b="1" dirty="0" err="1">
                <a:latin typeface="Agency FB" pitchFamily="34" charset="0"/>
              </a:rPr>
              <a:t>upaya</a:t>
            </a:r>
            <a:r>
              <a:rPr lang="en-US" sz="1800" b="1" dirty="0">
                <a:latin typeface="Agency FB" pitchFamily="34" charset="0"/>
              </a:rPr>
              <a:t> </a:t>
            </a:r>
            <a:r>
              <a:rPr lang="en-US" sz="1800" b="1" dirty="0" err="1">
                <a:latin typeface="Agency FB" pitchFamily="34" charset="0"/>
              </a:rPr>
              <a:t>pembelaan</a:t>
            </a:r>
            <a:r>
              <a:rPr lang="en-US" sz="1800" b="1" dirty="0">
                <a:latin typeface="Agency FB" pitchFamily="34" charset="0"/>
              </a:rPr>
              <a:t> Negara. </a:t>
            </a:r>
          </a:p>
          <a:p>
            <a:pPr algn="l"/>
            <a:r>
              <a:rPr lang="en-US" sz="1800" dirty="0" err="1">
                <a:latin typeface="Agency FB" pitchFamily="34" charset="0"/>
              </a:rPr>
              <a:t>Pasal</a:t>
            </a:r>
            <a:r>
              <a:rPr lang="en-US" sz="1800" dirty="0">
                <a:latin typeface="Agency FB" pitchFamily="34" charset="0"/>
              </a:rPr>
              <a:t> 27 </a:t>
            </a:r>
            <a:r>
              <a:rPr lang="en-US" sz="1800" dirty="0" err="1">
                <a:latin typeface="Agency FB" pitchFamily="34" charset="0"/>
              </a:rPr>
              <a:t>ayat</a:t>
            </a:r>
            <a:r>
              <a:rPr lang="en-US" sz="1800" dirty="0">
                <a:latin typeface="Agency FB" pitchFamily="34" charset="0"/>
              </a:rPr>
              <a:t> (3) UUD NRI 1945 </a:t>
            </a:r>
            <a:r>
              <a:rPr lang="en-US" sz="1800" dirty="0" err="1">
                <a:latin typeface="Agency FB" pitchFamily="34" charset="0"/>
              </a:rPr>
              <a:t>menyatakan</a:t>
            </a:r>
            <a:r>
              <a:rPr lang="en-US" sz="1800" dirty="0">
                <a:latin typeface="Agency FB" pitchFamily="34" charset="0"/>
              </a:rPr>
              <a:t>: “</a:t>
            </a:r>
            <a:r>
              <a:rPr lang="en-US" sz="1800" dirty="0" err="1">
                <a:latin typeface="Agency FB" pitchFamily="34" charset="0"/>
              </a:rPr>
              <a:t>setiap</a:t>
            </a:r>
            <a:r>
              <a:rPr lang="en-US" sz="1800" dirty="0">
                <a:latin typeface="Agency FB" pitchFamily="34" charset="0"/>
              </a:rPr>
              <a:t> </a:t>
            </a:r>
            <a:r>
              <a:rPr lang="en-US" sz="1800" dirty="0" err="1">
                <a:latin typeface="Agency FB" pitchFamily="34" charset="0"/>
              </a:rPr>
              <a:t>warga</a:t>
            </a:r>
            <a:r>
              <a:rPr lang="en-US" sz="1800" dirty="0">
                <a:latin typeface="Agency FB" pitchFamily="34" charset="0"/>
              </a:rPr>
              <a:t> Negara </a:t>
            </a:r>
            <a:r>
              <a:rPr lang="en-US" sz="1800" dirty="0" err="1">
                <a:latin typeface="Agency FB" pitchFamily="34" charset="0"/>
              </a:rPr>
              <a:t>berhak</a:t>
            </a:r>
            <a:r>
              <a:rPr lang="en-US" sz="1800" dirty="0">
                <a:latin typeface="Agency FB" pitchFamily="34" charset="0"/>
              </a:rPr>
              <a:t> </a:t>
            </a:r>
            <a:r>
              <a:rPr lang="en-US" sz="1800" dirty="0" err="1">
                <a:latin typeface="Agency FB" pitchFamily="34" charset="0"/>
              </a:rPr>
              <a:t>dan</a:t>
            </a:r>
            <a:r>
              <a:rPr lang="en-US" sz="1800" dirty="0">
                <a:latin typeface="Agency FB" pitchFamily="34" charset="0"/>
              </a:rPr>
              <a:t> </a:t>
            </a:r>
            <a:r>
              <a:rPr lang="en-US" sz="1800" dirty="0" err="1">
                <a:latin typeface="Agency FB" pitchFamily="34" charset="0"/>
              </a:rPr>
              <a:t>wajib</a:t>
            </a:r>
            <a:r>
              <a:rPr lang="en-US" sz="1800" dirty="0">
                <a:latin typeface="Agency FB" pitchFamily="34" charset="0"/>
              </a:rPr>
              <a:t> </a:t>
            </a:r>
            <a:r>
              <a:rPr lang="en-US" sz="1800" dirty="0" err="1">
                <a:latin typeface="Agency FB" pitchFamily="34" charset="0"/>
              </a:rPr>
              <a:t>ikut</a:t>
            </a:r>
            <a:endParaRPr lang="en-US" sz="1800" dirty="0">
              <a:latin typeface="Agency FB" pitchFamily="34" charset="0"/>
            </a:endParaRPr>
          </a:p>
          <a:p>
            <a:pPr algn="l"/>
            <a:r>
              <a:rPr lang="en-US" sz="1800" dirty="0" err="1">
                <a:latin typeface="Agency FB" pitchFamily="34" charset="0"/>
              </a:rPr>
              <a:t>serta</a:t>
            </a:r>
            <a:r>
              <a:rPr lang="en-US" sz="1800" dirty="0">
                <a:latin typeface="Agency FB" pitchFamily="34" charset="0"/>
              </a:rPr>
              <a:t> </a:t>
            </a:r>
            <a:r>
              <a:rPr lang="en-US" sz="1800" dirty="0" err="1">
                <a:latin typeface="Agency FB" pitchFamily="34" charset="0"/>
              </a:rPr>
              <a:t>dalam</a:t>
            </a:r>
            <a:r>
              <a:rPr lang="en-US" sz="1800" dirty="0">
                <a:latin typeface="Agency FB" pitchFamily="34" charset="0"/>
              </a:rPr>
              <a:t> </a:t>
            </a:r>
            <a:r>
              <a:rPr lang="en-US" sz="1800" dirty="0" err="1">
                <a:latin typeface="Agency FB" pitchFamily="34" charset="0"/>
              </a:rPr>
              <a:t>upaya</a:t>
            </a:r>
            <a:r>
              <a:rPr lang="en-US" sz="1800" dirty="0">
                <a:latin typeface="Agency FB" pitchFamily="34" charset="0"/>
              </a:rPr>
              <a:t> </a:t>
            </a:r>
            <a:r>
              <a:rPr lang="en-US" sz="1800" dirty="0" err="1">
                <a:latin typeface="Agency FB" pitchFamily="34" charset="0"/>
              </a:rPr>
              <a:t>pembelaan</a:t>
            </a:r>
            <a:r>
              <a:rPr lang="en-US" sz="1800" dirty="0">
                <a:latin typeface="Agency FB" pitchFamily="34" charset="0"/>
              </a:rPr>
              <a:t> Negara”.</a:t>
            </a:r>
          </a:p>
          <a:p>
            <a:pPr marL="0" indent="0" algn="l"/>
            <a:endParaRPr lang="en-US" sz="1800" dirty="0">
              <a:latin typeface="Agency FB" pitchFamily="34" charset="0"/>
            </a:endParaRPr>
          </a:p>
        </p:txBody>
      </p:sp>
      <p:sp>
        <p:nvSpPr>
          <p:cNvPr id="4" name="Rectangle 3"/>
          <p:cNvSpPr/>
          <p:nvPr/>
        </p:nvSpPr>
        <p:spPr>
          <a:xfrm>
            <a:off x="467544" y="483518"/>
            <a:ext cx="5526360" cy="830997"/>
          </a:xfrm>
          <a:prstGeom prst="rect">
            <a:avLst/>
          </a:prstGeom>
        </p:spPr>
        <p:txBody>
          <a:bodyPr wrap="square">
            <a:spAutoFit/>
          </a:bodyPr>
          <a:lstStyle/>
          <a:p>
            <a:r>
              <a:rPr lang="en-ID" sz="2400" dirty="0">
                <a:solidFill>
                  <a:schemeClr val="tx2"/>
                </a:solidFill>
                <a:latin typeface="Bebas Neue" charset="0"/>
              </a:rPr>
              <a:t>4. KEWAJIBAN WARGA NEGARA TERHADAP NEGARA</a:t>
            </a:r>
            <a:br>
              <a:rPr lang="en-US" sz="2400" dirty="0">
                <a:solidFill>
                  <a:schemeClr val="tx2"/>
                </a:solidFill>
                <a:latin typeface="Bebas Neue" charset="0"/>
              </a:rPr>
            </a:br>
            <a:endParaRPr lang="en-US" sz="2400" dirty="0">
              <a:solidFill>
                <a:schemeClr val="tx2"/>
              </a:solidFill>
              <a:latin typeface="Bebas Neue"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5" name="Google Shape;1255;p43"/>
          <p:cNvSpPr txBox="1">
            <a:spLocks noGrp="1"/>
          </p:cNvSpPr>
          <p:nvPr>
            <p:ph type="subTitle" idx="1"/>
          </p:nvPr>
        </p:nvSpPr>
        <p:spPr>
          <a:xfrm>
            <a:off x="323528" y="399867"/>
            <a:ext cx="7488832" cy="4476139"/>
          </a:xfrm>
          <a:prstGeom prst="rect">
            <a:avLst/>
          </a:prstGeom>
        </p:spPr>
        <p:txBody>
          <a:bodyPr spcFirstLastPara="1" wrap="square" lIns="91425" tIns="91425" rIns="91425" bIns="91425" anchor="ctr" anchorCtr="0">
            <a:noAutofit/>
          </a:bodyPr>
          <a:lstStyle/>
          <a:p>
            <a:pPr marL="0" indent="0" algn="l"/>
            <a:endParaRPr lang="en-US" sz="1800" dirty="0">
              <a:latin typeface="Agency FB" pitchFamily="34" charset="0"/>
            </a:endParaRPr>
          </a:p>
          <a:p>
            <a:pPr marL="0" indent="0" algn="l"/>
            <a:r>
              <a:rPr lang="en-US" sz="1800" dirty="0">
                <a:latin typeface="Agency FB" pitchFamily="34" charset="0"/>
              </a:rPr>
              <a:t>  </a:t>
            </a:r>
          </a:p>
          <a:p>
            <a:pPr marL="469900" lvl="0" indent="-342900" algn="l">
              <a:buFont typeface="+mj-lt"/>
              <a:buAutoNum type="arabicPeriod" startAt="3"/>
            </a:pPr>
            <a:r>
              <a:rPr lang="en-US" sz="1800" b="1" dirty="0" err="1">
                <a:latin typeface="Agency FB" pitchFamily="34" charset="0"/>
              </a:rPr>
              <a:t>Wajib</a:t>
            </a:r>
            <a:r>
              <a:rPr lang="en-US" sz="1800" b="1" dirty="0">
                <a:latin typeface="Agency FB" pitchFamily="34" charset="0"/>
              </a:rPr>
              <a:t> </a:t>
            </a:r>
            <a:r>
              <a:rPr lang="en-US" sz="1800" b="1" dirty="0" err="1">
                <a:latin typeface="Agency FB" pitchFamily="34" charset="0"/>
              </a:rPr>
              <a:t>membayar</a:t>
            </a:r>
            <a:r>
              <a:rPr lang="en-US" sz="1800" b="1" dirty="0">
                <a:latin typeface="Agency FB" pitchFamily="34" charset="0"/>
              </a:rPr>
              <a:t> </a:t>
            </a:r>
            <a:r>
              <a:rPr lang="en-US" sz="1800" b="1" dirty="0" err="1">
                <a:latin typeface="Agency FB" pitchFamily="34" charset="0"/>
              </a:rPr>
              <a:t>pajak</a:t>
            </a:r>
            <a:r>
              <a:rPr lang="en-US" sz="1800" b="1" dirty="0">
                <a:latin typeface="Agency FB" pitchFamily="34" charset="0"/>
              </a:rPr>
              <a:t> </a:t>
            </a:r>
            <a:r>
              <a:rPr lang="en-US" sz="1800" b="1" dirty="0" err="1">
                <a:latin typeface="Agency FB" pitchFamily="34" charset="0"/>
              </a:rPr>
              <a:t>terhadap</a:t>
            </a:r>
            <a:r>
              <a:rPr lang="en-US" sz="1800" b="1" dirty="0">
                <a:latin typeface="Agency FB" pitchFamily="34" charset="0"/>
              </a:rPr>
              <a:t> Negara</a:t>
            </a:r>
          </a:p>
          <a:p>
            <a:pPr algn="l"/>
            <a:r>
              <a:rPr lang="en-US" sz="1800" dirty="0">
                <a:latin typeface="Agency FB" pitchFamily="34" charset="0"/>
              </a:rPr>
              <a:t>	</a:t>
            </a:r>
            <a:r>
              <a:rPr lang="en-US" sz="1800" dirty="0" err="1">
                <a:latin typeface="Agency FB" pitchFamily="34" charset="0"/>
              </a:rPr>
              <a:t>Pasal</a:t>
            </a:r>
            <a:r>
              <a:rPr lang="en-US" sz="1800" dirty="0">
                <a:latin typeface="Agency FB" pitchFamily="34" charset="0"/>
              </a:rPr>
              <a:t> 23A UUD NRI 1945 </a:t>
            </a:r>
            <a:r>
              <a:rPr lang="en-US" sz="1800" dirty="0" err="1">
                <a:latin typeface="Agency FB" pitchFamily="34" charset="0"/>
              </a:rPr>
              <a:t>menyatakan</a:t>
            </a:r>
            <a:r>
              <a:rPr lang="en-US" sz="1800" dirty="0">
                <a:latin typeface="Agency FB" pitchFamily="34" charset="0"/>
              </a:rPr>
              <a:t>: </a:t>
            </a:r>
            <a:r>
              <a:rPr lang="en-US" sz="1800" dirty="0" err="1">
                <a:latin typeface="Agency FB" pitchFamily="34" charset="0"/>
              </a:rPr>
              <a:t>kewajiban</a:t>
            </a:r>
            <a:r>
              <a:rPr lang="en-US" sz="1800" dirty="0">
                <a:latin typeface="Agency FB" pitchFamily="34" charset="0"/>
              </a:rPr>
              <a:t> Negara </a:t>
            </a:r>
            <a:r>
              <a:rPr lang="en-US" sz="1800" dirty="0" err="1">
                <a:latin typeface="Agency FB" pitchFamily="34" charset="0"/>
              </a:rPr>
              <a:t>membayar</a:t>
            </a:r>
            <a:r>
              <a:rPr lang="en-US" sz="1800" dirty="0">
                <a:latin typeface="Agency FB" pitchFamily="34" charset="0"/>
              </a:rPr>
              <a:t> </a:t>
            </a:r>
            <a:r>
              <a:rPr lang="en-US" sz="1800" dirty="0" err="1">
                <a:latin typeface="Agency FB" pitchFamily="34" charset="0"/>
              </a:rPr>
              <a:t>pajak</a:t>
            </a:r>
            <a:r>
              <a:rPr lang="en-US" sz="1800" dirty="0">
                <a:latin typeface="Agency FB" pitchFamily="34" charset="0"/>
              </a:rPr>
              <a:t> </a:t>
            </a:r>
            <a:r>
              <a:rPr lang="en-US" sz="1800" dirty="0" err="1">
                <a:latin typeface="Agency FB" pitchFamily="34" charset="0"/>
              </a:rPr>
              <a:t>terhadap</a:t>
            </a:r>
            <a:r>
              <a:rPr lang="en-US" sz="1800" dirty="0">
                <a:latin typeface="Agency FB" pitchFamily="34" charset="0"/>
              </a:rPr>
              <a:t> Negara.</a:t>
            </a:r>
          </a:p>
          <a:p>
            <a:pPr algn="l"/>
            <a:r>
              <a:rPr lang="en-US" sz="1800" dirty="0">
                <a:latin typeface="Agency FB" pitchFamily="34" charset="0"/>
              </a:rPr>
              <a:t>	Negara </a:t>
            </a:r>
            <a:r>
              <a:rPr lang="en-US" sz="1800" dirty="0" err="1">
                <a:latin typeface="Agency FB" pitchFamily="34" charset="0"/>
              </a:rPr>
              <a:t>berhak</a:t>
            </a:r>
            <a:r>
              <a:rPr lang="en-US" sz="1800" dirty="0">
                <a:latin typeface="Agency FB" pitchFamily="34" charset="0"/>
              </a:rPr>
              <a:t> </a:t>
            </a:r>
            <a:r>
              <a:rPr lang="en-US" sz="1800" dirty="0" err="1">
                <a:latin typeface="Agency FB" pitchFamily="34" charset="0"/>
              </a:rPr>
              <a:t>untuk</a:t>
            </a:r>
            <a:r>
              <a:rPr lang="en-US" sz="1800" dirty="0">
                <a:latin typeface="Agency FB" pitchFamily="34" charset="0"/>
              </a:rPr>
              <a:t> </a:t>
            </a:r>
            <a:r>
              <a:rPr lang="en-US" sz="1800" dirty="0" err="1">
                <a:latin typeface="Agency FB" pitchFamily="34" charset="0"/>
              </a:rPr>
              <a:t>memungut</a:t>
            </a:r>
            <a:r>
              <a:rPr lang="en-US" sz="1800" dirty="0">
                <a:latin typeface="Agency FB" pitchFamily="34" charset="0"/>
              </a:rPr>
              <a:t> </a:t>
            </a:r>
            <a:r>
              <a:rPr lang="en-US" sz="1800" dirty="0" err="1">
                <a:latin typeface="Agency FB" pitchFamily="34" charset="0"/>
              </a:rPr>
              <a:t>pajak</a:t>
            </a:r>
            <a:r>
              <a:rPr lang="en-US" sz="1800" dirty="0">
                <a:latin typeface="Agency FB" pitchFamily="34" charset="0"/>
              </a:rPr>
              <a:t> dan </a:t>
            </a:r>
            <a:r>
              <a:rPr lang="en-US" sz="1800" dirty="0" err="1">
                <a:latin typeface="Agency FB" pitchFamily="34" charset="0"/>
              </a:rPr>
              <a:t>pungutan</a:t>
            </a:r>
            <a:r>
              <a:rPr lang="en-US" sz="1800" dirty="0">
                <a:latin typeface="Agency FB" pitchFamily="34" charset="0"/>
              </a:rPr>
              <a:t> </a:t>
            </a:r>
            <a:r>
              <a:rPr lang="en-US" sz="1800" dirty="0" err="1">
                <a:latin typeface="Agency FB" pitchFamily="34" charset="0"/>
              </a:rPr>
              <a:t>resmi</a:t>
            </a:r>
            <a:r>
              <a:rPr lang="en-US" sz="1800" dirty="0">
                <a:latin typeface="Agency FB" pitchFamily="34" charset="0"/>
              </a:rPr>
              <a:t> </a:t>
            </a:r>
            <a:r>
              <a:rPr lang="en-US" sz="1800" dirty="0" err="1">
                <a:latin typeface="Agency FB" pitchFamily="34" charset="0"/>
              </a:rPr>
              <a:t>lainnya</a:t>
            </a:r>
            <a:r>
              <a:rPr lang="en-US" sz="1800" dirty="0">
                <a:latin typeface="Agency FB" pitchFamily="34" charset="0"/>
              </a:rPr>
              <a:t> </a:t>
            </a:r>
            <a:r>
              <a:rPr lang="en-US" sz="1800" dirty="0" err="1">
                <a:latin typeface="Agency FB" pitchFamily="34" charset="0"/>
              </a:rPr>
              <a:t>kepada</a:t>
            </a:r>
            <a:r>
              <a:rPr lang="en-US" sz="1800" dirty="0">
                <a:latin typeface="Agency FB" pitchFamily="34" charset="0"/>
              </a:rPr>
              <a:t> </a:t>
            </a:r>
            <a:r>
              <a:rPr lang="en-US" sz="1800" dirty="0" err="1">
                <a:latin typeface="Agency FB" pitchFamily="34" charset="0"/>
              </a:rPr>
              <a:t>warga</a:t>
            </a:r>
            <a:r>
              <a:rPr lang="en-US" sz="1800" dirty="0">
                <a:latin typeface="Agency FB" pitchFamily="34" charset="0"/>
              </a:rPr>
              <a:t> Negara</a:t>
            </a:r>
          </a:p>
          <a:p>
            <a:pPr algn="l"/>
            <a:r>
              <a:rPr lang="en-US" sz="1800" dirty="0">
                <a:latin typeface="Agency FB" pitchFamily="34" charset="0"/>
              </a:rPr>
              <a:t>	</a:t>
            </a:r>
            <a:r>
              <a:rPr lang="en-US" sz="1800" dirty="0" err="1">
                <a:latin typeface="Agency FB" pitchFamily="34" charset="0"/>
              </a:rPr>
              <a:t>sesuai</a:t>
            </a:r>
            <a:r>
              <a:rPr lang="en-US" sz="1800" dirty="0">
                <a:latin typeface="Agency FB" pitchFamily="34" charset="0"/>
              </a:rPr>
              <a:t> </a:t>
            </a:r>
            <a:r>
              <a:rPr lang="en-US" sz="1800" dirty="0" err="1">
                <a:latin typeface="Agency FB" pitchFamily="34" charset="0"/>
              </a:rPr>
              <a:t>dengan</a:t>
            </a:r>
            <a:r>
              <a:rPr lang="en-US" sz="1800" dirty="0">
                <a:latin typeface="Agency FB" pitchFamily="34" charset="0"/>
              </a:rPr>
              <a:t> </a:t>
            </a:r>
            <a:r>
              <a:rPr lang="en-US" sz="1800" dirty="0" err="1">
                <a:latin typeface="Agency FB" pitchFamily="34" charset="0"/>
              </a:rPr>
              <a:t>undang-undang</a:t>
            </a:r>
            <a:r>
              <a:rPr lang="en-US" sz="1800" dirty="0">
                <a:latin typeface="Agency FB" pitchFamily="34" charset="0"/>
              </a:rPr>
              <a:t> yang </a:t>
            </a:r>
            <a:r>
              <a:rPr lang="en-US" sz="1800" dirty="0" err="1">
                <a:latin typeface="Agency FB" pitchFamily="34" charset="0"/>
              </a:rPr>
              <a:t>berlaku</a:t>
            </a:r>
            <a:r>
              <a:rPr lang="en-US" sz="1800" dirty="0">
                <a:latin typeface="Agency FB" pitchFamily="34" charset="0"/>
              </a:rPr>
              <a:t> di Indonesia. </a:t>
            </a:r>
          </a:p>
          <a:p>
            <a:pPr algn="l"/>
            <a:endParaRPr lang="en-US" sz="1800" dirty="0">
              <a:latin typeface="Agency FB" pitchFamily="34" charset="0"/>
            </a:endParaRPr>
          </a:p>
          <a:p>
            <a:pPr marL="469900" lvl="0" indent="-342900" algn="l">
              <a:buFont typeface="+mj-lt"/>
              <a:buAutoNum type="arabicPeriod" startAt="4"/>
            </a:pPr>
            <a:r>
              <a:rPr lang="en-US" sz="1800" b="1" dirty="0" err="1">
                <a:latin typeface="Agency FB" pitchFamily="34" charset="0"/>
              </a:rPr>
              <a:t>Wajib</a:t>
            </a:r>
            <a:r>
              <a:rPr lang="en-US" sz="1800" b="1" dirty="0">
                <a:latin typeface="Agency FB" pitchFamily="34" charset="0"/>
              </a:rPr>
              <a:t> </a:t>
            </a:r>
            <a:r>
              <a:rPr lang="en-US" sz="1800" b="1" dirty="0" err="1">
                <a:latin typeface="Agency FB" pitchFamily="34" charset="0"/>
              </a:rPr>
              <a:t>ikut</a:t>
            </a:r>
            <a:r>
              <a:rPr lang="en-US" sz="1800" b="1" dirty="0">
                <a:latin typeface="Agency FB" pitchFamily="34" charset="0"/>
              </a:rPr>
              <a:t> </a:t>
            </a:r>
            <a:r>
              <a:rPr lang="en-US" sz="1800" b="1" dirty="0" err="1">
                <a:latin typeface="Agency FB" pitchFamily="34" charset="0"/>
              </a:rPr>
              <a:t>serta</a:t>
            </a:r>
            <a:r>
              <a:rPr lang="en-US" sz="1800" b="1" dirty="0">
                <a:latin typeface="Agency FB" pitchFamily="34" charset="0"/>
              </a:rPr>
              <a:t> </a:t>
            </a:r>
            <a:r>
              <a:rPr lang="en-US" sz="1800" b="1" dirty="0" err="1">
                <a:latin typeface="Agency FB" pitchFamily="34" charset="0"/>
              </a:rPr>
              <a:t>dalam</a:t>
            </a:r>
            <a:r>
              <a:rPr lang="en-US" sz="1800" b="1" dirty="0">
                <a:latin typeface="Agency FB" pitchFamily="34" charset="0"/>
              </a:rPr>
              <a:t> </a:t>
            </a:r>
            <a:r>
              <a:rPr lang="en-US" sz="1800" b="1" dirty="0" err="1">
                <a:latin typeface="Agency FB" pitchFamily="34" charset="0"/>
              </a:rPr>
              <a:t>usaha</a:t>
            </a:r>
            <a:r>
              <a:rPr lang="en-US" sz="1800" b="1" dirty="0">
                <a:latin typeface="Agency FB" pitchFamily="34" charset="0"/>
              </a:rPr>
              <a:t> </a:t>
            </a:r>
            <a:r>
              <a:rPr lang="en-US" sz="1800" b="1" dirty="0" err="1">
                <a:latin typeface="Agency FB" pitchFamily="34" charset="0"/>
              </a:rPr>
              <a:t>pertahanan</a:t>
            </a:r>
            <a:r>
              <a:rPr lang="en-US" sz="1800" b="1" dirty="0">
                <a:latin typeface="Agency FB" pitchFamily="34" charset="0"/>
              </a:rPr>
              <a:t> dan </a:t>
            </a:r>
            <a:r>
              <a:rPr lang="en-US" sz="1800" b="1" dirty="0" err="1">
                <a:latin typeface="Agency FB" pitchFamily="34" charset="0"/>
              </a:rPr>
              <a:t>keamanan</a:t>
            </a:r>
            <a:r>
              <a:rPr lang="en-US" sz="1800" b="1" dirty="0">
                <a:latin typeface="Agency FB" pitchFamily="34" charset="0"/>
              </a:rPr>
              <a:t> Negara.</a:t>
            </a:r>
          </a:p>
          <a:p>
            <a:pPr lvl="0" algn="l"/>
            <a:r>
              <a:rPr lang="en-US" sz="1800" dirty="0">
                <a:latin typeface="Agency FB" pitchFamily="34" charset="0"/>
              </a:rPr>
              <a:t>	</a:t>
            </a:r>
            <a:r>
              <a:rPr lang="en-US" sz="1800" dirty="0" err="1">
                <a:latin typeface="Agency FB" pitchFamily="34" charset="0"/>
              </a:rPr>
              <a:t>Pasal</a:t>
            </a:r>
            <a:r>
              <a:rPr lang="en-US" sz="1800" dirty="0">
                <a:latin typeface="Agency FB" pitchFamily="34" charset="0"/>
              </a:rPr>
              <a:t> 30 </a:t>
            </a:r>
            <a:r>
              <a:rPr lang="en-US" sz="1800" dirty="0" err="1">
                <a:latin typeface="Agency FB" pitchFamily="34" charset="0"/>
              </a:rPr>
              <a:t>ayat</a:t>
            </a:r>
            <a:r>
              <a:rPr lang="en-US" sz="1800" dirty="0">
                <a:latin typeface="Agency FB" pitchFamily="34" charset="0"/>
              </a:rPr>
              <a:t> (1) UUD NRI 1945 </a:t>
            </a:r>
            <a:r>
              <a:rPr lang="en-US" sz="1800" dirty="0" err="1">
                <a:latin typeface="Agency FB" pitchFamily="34" charset="0"/>
              </a:rPr>
              <a:t>menyatakan</a:t>
            </a:r>
            <a:r>
              <a:rPr lang="en-US" sz="1800" dirty="0">
                <a:latin typeface="Agency FB" pitchFamily="34" charset="0"/>
              </a:rPr>
              <a:t>: “</a:t>
            </a:r>
            <a:r>
              <a:rPr lang="en-US" sz="1800" dirty="0" err="1">
                <a:latin typeface="Agency FB" pitchFamily="34" charset="0"/>
              </a:rPr>
              <a:t>tiap-tiap</a:t>
            </a:r>
            <a:r>
              <a:rPr lang="en-US" sz="1800" dirty="0">
                <a:latin typeface="Agency FB" pitchFamily="34" charset="0"/>
              </a:rPr>
              <a:t> </a:t>
            </a:r>
            <a:r>
              <a:rPr lang="en-US" sz="1800" dirty="0" err="1">
                <a:latin typeface="Agency FB" pitchFamily="34" charset="0"/>
              </a:rPr>
              <a:t>warga</a:t>
            </a:r>
            <a:r>
              <a:rPr lang="en-US" sz="1800" dirty="0">
                <a:latin typeface="Agency FB" pitchFamily="34" charset="0"/>
              </a:rPr>
              <a:t> Negara </a:t>
            </a:r>
            <a:r>
              <a:rPr lang="en-US" sz="1800" dirty="0" err="1">
                <a:latin typeface="Agency FB" pitchFamily="34" charset="0"/>
              </a:rPr>
              <a:t>berhak</a:t>
            </a:r>
            <a:r>
              <a:rPr lang="en-US" sz="1800" dirty="0">
                <a:latin typeface="Agency FB" pitchFamily="34" charset="0"/>
              </a:rPr>
              <a:t> dan </a:t>
            </a:r>
            <a:r>
              <a:rPr lang="en-US" sz="1800" dirty="0" err="1">
                <a:latin typeface="Agency FB" pitchFamily="34" charset="0"/>
              </a:rPr>
              <a:t>wajib</a:t>
            </a:r>
            <a:r>
              <a:rPr lang="en-US" sz="1800" dirty="0">
                <a:latin typeface="Agency FB" pitchFamily="34" charset="0"/>
              </a:rPr>
              <a:t> </a:t>
            </a:r>
          </a:p>
          <a:p>
            <a:pPr lvl="0" algn="l"/>
            <a:r>
              <a:rPr lang="en-US" sz="1800" dirty="0">
                <a:latin typeface="Agency FB" pitchFamily="34" charset="0"/>
              </a:rPr>
              <a:t>	</a:t>
            </a:r>
            <a:r>
              <a:rPr lang="en-US" sz="1800" dirty="0" err="1">
                <a:latin typeface="Agency FB" pitchFamily="34" charset="0"/>
              </a:rPr>
              <a:t>ikut</a:t>
            </a:r>
            <a:r>
              <a:rPr lang="en-US" sz="1800" dirty="0">
                <a:latin typeface="Agency FB" pitchFamily="34" charset="0"/>
              </a:rPr>
              <a:t> </a:t>
            </a:r>
            <a:r>
              <a:rPr lang="en-US" sz="1800" dirty="0" err="1">
                <a:latin typeface="Agency FB" pitchFamily="34" charset="0"/>
              </a:rPr>
              <a:t>serta</a:t>
            </a:r>
            <a:r>
              <a:rPr lang="en-US" sz="1800" dirty="0">
                <a:latin typeface="Agency FB" pitchFamily="34" charset="0"/>
              </a:rPr>
              <a:t>  </a:t>
            </a:r>
            <a:r>
              <a:rPr lang="en-US" sz="1800" dirty="0" err="1">
                <a:latin typeface="Agency FB" pitchFamily="34" charset="0"/>
              </a:rPr>
              <a:t>dalam</a:t>
            </a:r>
            <a:r>
              <a:rPr lang="en-US" sz="1800" dirty="0">
                <a:latin typeface="Agency FB" pitchFamily="34" charset="0"/>
              </a:rPr>
              <a:t> </a:t>
            </a:r>
            <a:r>
              <a:rPr lang="en-US" sz="1800" dirty="0" err="1">
                <a:latin typeface="Agency FB" pitchFamily="34" charset="0"/>
              </a:rPr>
              <a:t>usaha</a:t>
            </a:r>
            <a:r>
              <a:rPr lang="en-US" sz="1800" dirty="0">
                <a:latin typeface="Agency FB" pitchFamily="34" charset="0"/>
              </a:rPr>
              <a:t> </a:t>
            </a:r>
            <a:r>
              <a:rPr lang="en-US" sz="1800" dirty="0" err="1">
                <a:latin typeface="Agency FB" pitchFamily="34" charset="0"/>
              </a:rPr>
              <a:t>pertahanan</a:t>
            </a:r>
            <a:r>
              <a:rPr lang="en-US" sz="1800" dirty="0">
                <a:latin typeface="Agency FB" pitchFamily="34" charset="0"/>
              </a:rPr>
              <a:t> dan </a:t>
            </a:r>
            <a:r>
              <a:rPr lang="en-US" sz="1800" dirty="0" err="1">
                <a:latin typeface="Agency FB" pitchFamily="34" charset="0"/>
              </a:rPr>
              <a:t>keamanan</a:t>
            </a:r>
            <a:r>
              <a:rPr lang="en-US" sz="1800" dirty="0">
                <a:latin typeface="Agency FB" pitchFamily="34" charset="0"/>
              </a:rPr>
              <a:t> Negara.</a:t>
            </a:r>
          </a:p>
          <a:p>
            <a:pPr marL="0" indent="0" algn="l"/>
            <a:endParaRPr lang="en-US" sz="1800" dirty="0">
              <a:latin typeface="Agency FB" pitchFamily="34" charset="0"/>
            </a:endParaRPr>
          </a:p>
          <a:p>
            <a:pPr marL="0" indent="0" algn="l"/>
            <a:endParaRPr lang="en-US" sz="1800" dirty="0">
              <a:latin typeface="Agency FB" pitchFamily="34" charset="0"/>
            </a:endParaRPr>
          </a:p>
        </p:txBody>
      </p:sp>
    </p:spTree>
    <p:extLst>
      <p:ext uri="{BB962C8B-B14F-4D97-AF65-F5344CB8AC3E}">
        <p14:creationId xmlns:p14="http://schemas.microsoft.com/office/powerpoint/2010/main" val="2707494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grpSp>
        <p:nvGrpSpPr>
          <p:cNvPr id="4" name="Google Shape;48;p15"/>
          <p:cNvGrpSpPr/>
          <p:nvPr/>
        </p:nvGrpSpPr>
        <p:grpSpPr>
          <a:xfrm>
            <a:off x="4547459" y="0"/>
            <a:ext cx="3600400" cy="1613385"/>
            <a:chOff x="1119301" y="1108362"/>
            <a:chExt cx="6905376" cy="2536052"/>
          </a:xfrm>
        </p:grpSpPr>
        <p:grpSp>
          <p:nvGrpSpPr>
            <p:cNvPr id="5" name="Google Shape;49;p15"/>
            <p:cNvGrpSpPr/>
            <p:nvPr/>
          </p:nvGrpSpPr>
          <p:grpSpPr>
            <a:xfrm>
              <a:off x="1119301" y="1108362"/>
              <a:ext cx="1985350" cy="1766490"/>
              <a:chOff x="1119301" y="1108362"/>
              <a:chExt cx="1985350" cy="1766490"/>
            </a:xfrm>
          </p:grpSpPr>
          <p:sp>
            <p:nvSpPr>
              <p:cNvPr id="268" name="Google Shape;50;p15"/>
              <p:cNvSpPr/>
              <p:nvPr/>
            </p:nvSpPr>
            <p:spPr>
              <a:xfrm>
                <a:off x="2248722" y="1879120"/>
                <a:ext cx="65674" cy="20701"/>
              </a:xfrm>
              <a:custGeom>
                <a:avLst/>
                <a:gdLst/>
                <a:ahLst/>
                <a:cxnLst/>
                <a:rect l="l" t="t" r="r" b="b"/>
                <a:pathLst>
                  <a:path w="1802" h="568" extrusionOk="0">
                    <a:moveTo>
                      <a:pt x="401" y="1"/>
                    </a:moveTo>
                    <a:lnTo>
                      <a:pt x="1" y="101"/>
                    </a:lnTo>
                    <a:lnTo>
                      <a:pt x="134" y="101"/>
                    </a:lnTo>
                    <a:lnTo>
                      <a:pt x="334" y="34"/>
                    </a:lnTo>
                    <a:lnTo>
                      <a:pt x="368" y="34"/>
                    </a:lnTo>
                    <a:lnTo>
                      <a:pt x="835" y="134"/>
                    </a:lnTo>
                    <a:lnTo>
                      <a:pt x="1235" y="134"/>
                    </a:lnTo>
                    <a:cubicBezTo>
                      <a:pt x="1235" y="117"/>
                      <a:pt x="1243" y="109"/>
                      <a:pt x="1251" y="109"/>
                    </a:cubicBezTo>
                    <a:cubicBezTo>
                      <a:pt x="1260" y="109"/>
                      <a:pt x="1268" y="117"/>
                      <a:pt x="1268" y="134"/>
                    </a:cubicBezTo>
                    <a:lnTo>
                      <a:pt x="1435" y="201"/>
                    </a:lnTo>
                    <a:lnTo>
                      <a:pt x="1568" y="334"/>
                    </a:lnTo>
                    <a:lnTo>
                      <a:pt x="1635" y="401"/>
                    </a:lnTo>
                    <a:lnTo>
                      <a:pt x="1568" y="301"/>
                    </a:lnTo>
                    <a:lnTo>
                      <a:pt x="1368" y="101"/>
                    </a:lnTo>
                    <a:lnTo>
                      <a:pt x="1235" y="34"/>
                    </a:lnTo>
                    <a:lnTo>
                      <a:pt x="1101" y="34"/>
                    </a:lnTo>
                    <a:lnTo>
                      <a:pt x="668" y="67"/>
                    </a:lnTo>
                    <a:lnTo>
                      <a:pt x="634" y="67"/>
                    </a:lnTo>
                    <a:lnTo>
                      <a:pt x="468" y="1"/>
                    </a:lnTo>
                    <a:close/>
                    <a:moveTo>
                      <a:pt x="1635" y="401"/>
                    </a:moveTo>
                    <a:lnTo>
                      <a:pt x="1635" y="401"/>
                    </a:lnTo>
                    <a:lnTo>
                      <a:pt x="1635" y="401"/>
                    </a:lnTo>
                    <a:lnTo>
                      <a:pt x="1635" y="401"/>
                    </a:lnTo>
                    <a:close/>
                    <a:moveTo>
                      <a:pt x="1635" y="401"/>
                    </a:moveTo>
                    <a:lnTo>
                      <a:pt x="1802" y="568"/>
                    </a:lnTo>
                    <a:lnTo>
                      <a:pt x="1802" y="534"/>
                    </a:lnTo>
                    <a:cubicBezTo>
                      <a:pt x="1769" y="501"/>
                      <a:pt x="1769" y="501"/>
                      <a:pt x="1802" y="468"/>
                    </a:cubicBezTo>
                    <a:cubicBezTo>
                      <a:pt x="1769" y="434"/>
                      <a:pt x="1769" y="434"/>
                      <a:pt x="1802" y="401"/>
                    </a:cubicBezTo>
                    <a:lnTo>
                      <a:pt x="1735" y="401"/>
                    </a:lnTo>
                    <a:cubicBezTo>
                      <a:pt x="1735" y="418"/>
                      <a:pt x="1735" y="426"/>
                      <a:pt x="1731" y="426"/>
                    </a:cubicBezTo>
                    <a:cubicBezTo>
                      <a:pt x="1727" y="426"/>
                      <a:pt x="1718" y="418"/>
                      <a:pt x="1702" y="4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p15"/>
              <p:cNvSpPr/>
              <p:nvPr/>
            </p:nvSpPr>
            <p:spPr>
              <a:xfrm>
                <a:off x="1998303" y="1710157"/>
                <a:ext cx="1239" cy="2442"/>
              </a:xfrm>
              <a:custGeom>
                <a:avLst/>
                <a:gdLst/>
                <a:ahLst/>
                <a:cxnLst/>
                <a:rect l="l" t="t" r="r" b="b"/>
                <a:pathLst>
                  <a:path w="34" h="67" extrusionOk="0">
                    <a:moveTo>
                      <a:pt x="0" y="0"/>
                    </a:moveTo>
                    <a:lnTo>
                      <a:pt x="33" y="67"/>
                    </a:lnTo>
                    <a:lnTo>
                      <a:pt x="33" y="33"/>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2;p15"/>
              <p:cNvSpPr/>
              <p:nvPr/>
            </p:nvSpPr>
            <p:spPr>
              <a:xfrm>
                <a:off x="2479716" y="1840233"/>
                <a:ext cx="3644" cy="6123"/>
              </a:xfrm>
              <a:custGeom>
                <a:avLst/>
                <a:gdLst/>
                <a:ahLst/>
                <a:cxnLst/>
                <a:rect l="l" t="t" r="r" b="b"/>
                <a:pathLst>
                  <a:path w="100" h="168" extrusionOk="0">
                    <a:moveTo>
                      <a:pt x="100" y="0"/>
                    </a:moveTo>
                    <a:cubicBezTo>
                      <a:pt x="67" y="1"/>
                      <a:pt x="67" y="34"/>
                      <a:pt x="34" y="34"/>
                    </a:cubicBezTo>
                    <a:lnTo>
                      <a:pt x="34" y="67"/>
                    </a:lnTo>
                    <a:cubicBezTo>
                      <a:pt x="67" y="100"/>
                      <a:pt x="34" y="167"/>
                      <a:pt x="0" y="167"/>
                    </a:cubicBezTo>
                    <a:lnTo>
                      <a:pt x="67" y="167"/>
                    </a:lnTo>
                    <a:lnTo>
                      <a:pt x="67" y="134"/>
                    </a:lnTo>
                    <a:lnTo>
                      <a:pt x="67" y="34"/>
                    </a:lnTo>
                    <a:cubicBezTo>
                      <a:pt x="67" y="34"/>
                      <a:pt x="67" y="1"/>
                      <a:pt x="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3;p15"/>
              <p:cNvSpPr/>
              <p:nvPr/>
            </p:nvSpPr>
            <p:spPr>
              <a:xfrm>
                <a:off x="2572106" y="2370266"/>
                <a:ext cx="1239" cy="4920"/>
              </a:xfrm>
              <a:custGeom>
                <a:avLst/>
                <a:gdLst/>
                <a:ahLst/>
                <a:cxnLst/>
                <a:rect l="l" t="t" r="r" b="b"/>
                <a:pathLst>
                  <a:path w="34" h="135" extrusionOk="0">
                    <a:moveTo>
                      <a:pt x="34" y="1"/>
                    </a:moveTo>
                    <a:lnTo>
                      <a:pt x="1" y="101"/>
                    </a:lnTo>
                    <a:lnTo>
                      <a:pt x="1" y="134"/>
                    </a:lnTo>
                    <a:lnTo>
                      <a:pt x="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4;p15"/>
              <p:cNvSpPr/>
              <p:nvPr/>
            </p:nvSpPr>
            <p:spPr>
              <a:xfrm>
                <a:off x="2273032" y="1952085"/>
                <a:ext cx="10970" cy="4884"/>
              </a:xfrm>
              <a:custGeom>
                <a:avLst/>
                <a:gdLst/>
                <a:ahLst/>
                <a:cxnLst/>
                <a:rect l="l" t="t" r="r" b="b"/>
                <a:pathLst>
                  <a:path w="301" h="134" extrusionOk="0">
                    <a:moveTo>
                      <a:pt x="301" y="0"/>
                    </a:moveTo>
                    <a:cubicBezTo>
                      <a:pt x="289" y="0"/>
                      <a:pt x="281" y="5"/>
                      <a:pt x="278" y="10"/>
                    </a:cubicBezTo>
                    <a:lnTo>
                      <a:pt x="278" y="10"/>
                    </a:lnTo>
                    <a:lnTo>
                      <a:pt x="301" y="0"/>
                    </a:lnTo>
                    <a:close/>
                    <a:moveTo>
                      <a:pt x="278" y="10"/>
                    </a:moveTo>
                    <a:lnTo>
                      <a:pt x="1" y="134"/>
                    </a:lnTo>
                    <a:lnTo>
                      <a:pt x="67" y="134"/>
                    </a:lnTo>
                    <a:lnTo>
                      <a:pt x="268" y="33"/>
                    </a:lnTo>
                    <a:lnTo>
                      <a:pt x="301" y="33"/>
                    </a:lnTo>
                    <a:cubicBezTo>
                      <a:pt x="280" y="33"/>
                      <a:pt x="272" y="20"/>
                      <a:pt x="278" y="1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5;p15"/>
              <p:cNvSpPr/>
              <p:nvPr/>
            </p:nvSpPr>
            <p:spPr>
              <a:xfrm>
                <a:off x="2213479" y="1857253"/>
                <a:ext cx="6123" cy="6123"/>
              </a:xfrm>
              <a:custGeom>
                <a:avLst/>
                <a:gdLst/>
                <a:ahLst/>
                <a:cxnLst/>
                <a:rect l="l" t="t" r="r" b="b"/>
                <a:pathLst>
                  <a:path w="168" h="168" extrusionOk="0">
                    <a:moveTo>
                      <a:pt x="0" y="0"/>
                    </a:moveTo>
                    <a:cubicBezTo>
                      <a:pt x="0" y="23"/>
                      <a:pt x="16" y="30"/>
                      <a:pt x="26" y="33"/>
                    </a:cubicBezTo>
                    <a:lnTo>
                      <a:pt x="26" y="33"/>
                    </a:lnTo>
                    <a:lnTo>
                      <a:pt x="0" y="0"/>
                    </a:lnTo>
                    <a:close/>
                    <a:moveTo>
                      <a:pt x="26" y="33"/>
                    </a:moveTo>
                    <a:lnTo>
                      <a:pt x="134" y="167"/>
                    </a:lnTo>
                    <a:lnTo>
                      <a:pt x="167" y="67"/>
                    </a:lnTo>
                    <a:cubicBezTo>
                      <a:pt x="167" y="34"/>
                      <a:pt x="167" y="34"/>
                      <a:pt x="167" y="34"/>
                    </a:cubicBezTo>
                    <a:lnTo>
                      <a:pt x="34" y="34"/>
                    </a:lnTo>
                    <a:cubicBezTo>
                      <a:pt x="34" y="34"/>
                      <a:pt x="30" y="34"/>
                      <a:pt x="26" y="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6;p15"/>
              <p:cNvSpPr/>
              <p:nvPr/>
            </p:nvSpPr>
            <p:spPr>
              <a:xfrm>
                <a:off x="2320448" y="1870629"/>
                <a:ext cx="4920" cy="4884"/>
              </a:xfrm>
              <a:custGeom>
                <a:avLst/>
                <a:gdLst/>
                <a:ahLst/>
                <a:cxnLst/>
                <a:rect l="l" t="t" r="r" b="b"/>
                <a:pathLst>
                  <a:path w="135" h="134" extrusionOk="0">
                    <a:moveTo>
                      <a:pt x="1" y="0"/>
                    </a:moveTo>
                    <a:lnTo>
                      <a:pt x="34" y="134"/>
                    </a:lnTo>
                    <a:cubicBezTo>
                      <a:pt x="67" y="100"/>
                      <a:pt x="67" y="100"/>
                      <a:pt x="67" y="100"/>
                    </a:cubicBezTo>
                    <a:lnTo>
                      <a:pt x="134" y="34"/>
                    </a:lnTo>
                    <a:lnTo>
                      <a:pt x="67" y="34"/>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7;p15"/>
              <p:cNvSpPr/>
              <p:nvPr/>
            </p:nvSpPr>
            <p:spPr>
              <a:xfrm>
                <a:off x="2192814" y="1832943"/>
                <a:ext cx="15817" cy="18259"/>
              </a:xfrm>
              <a:custGeom>
                <a:avLst/>
                <a:gdLst/>
                <a:ahLst/>
                <a:cxnLst/>
                <a:rect l="l" t="t" r="r" b="b"/>
                <a:pathLst>
                  <a:path w="434" h="501" extrusionOk="0">
                    <a:moveTo>
                      <a:pt x="0" y="0"/>
                    </a:moveTo>
                    <a:lnTo>
                      <a:pt x="67" y="167"/>
                    </a:lnTo>
                    <a:lnTo>
                      <a:pt x="167" y="334"/>
                    </a:lnTo>
                    <a:lnTo>
                      <a:pt x="434" y="500"/>
                    </a:lnTo>
                    <a:lnTo>
                      <a:pt x="434" y="500"/>
                    </a:lnTo>
                    <a:lnTo>
                      <a:pt x="167" y="234"/>
                    </a:lnTo>
                    <a:cubicBezTo>
                      <a:pt x="134" y="200"/>
                      <a:pt x="134" y="200"/>
                      <a:pt x="134" y="200"/>
                    </a:cubicBezTo>
                    <a:lnTo>
                      <a:pt x="100" y="67"/>
                    </a:lnTo>
                    <a:lnTo>
                      <a:pt x="34" y="33"/>
                    </a:lnTo>
                    <a:cubicBezTo>
                      <a:pt x="34" y="33"/>
                      <a:pt x="34"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8;p15"/>
              <p:cNvSpPr/>
              <p:nvPr/>
            </p:nvSpPr>
            <p:spPr>
              <a:xfrm>
                <a:off x="1442685" y="1661502"/>
                <a:ext cx="13412" cy="19498"/>
              </a:xfrm>
              <a:custGeom>
                <a:avLst/>
                <a:gdLst/>
                <a:ahLst/>
                <a:cxnLst/>
                <a:rect l="l" t="t" r="r" b="b"/>
                <a:pathLst>
                  <a:path w="368" h="535" extrusionOk="0">
                    <a:moveTo>
                      <a:pt x="101" y="1"/>
                    </a:moveTo>
                    <a:lnTo>
                      <a:pt x="1" y="67"/>
                    </a:lnTo>
                    <a:lnTo>
                      <a:pt x="68" y="168"/>
                    </a:lnTo>
                    <a:cubicBezTo>
                      <a:pt x="68" y="168"/>
                      <a:pt x="68" y="168"/>
                      <a:pt x="68" y="201"/>
                    </a:cubicBezTo>
                    <a:lnTo>
                      <a:pt x="68" y="234"/>
                    </a:lnTo>
                    <a:lnTo>
                      <a:pt x="268" y="368"/>
                    </a:lnTo>
                    <a:cubicBezTo>
                      <a:pt x="268" y="368"/>
                      <a:pt x="268" y="401"/>
                      <a:pt x="268" y="401"/>
                    </a:cubicBezTo>
                    <a:lnTo>
                      <a:pt x="368" y="534"/>
                    </a:lnTo>
                    <a:lnTo>
                      <a:pt x="368" y="468"/>
                    </a:lnTo>
                    <a:lnTo>
                      <a:pt x="334" y="401"/>
                    </a:lnTo>
                    <a:lnTo>
                      <a:pt x="301" y="201"/>
                    </a:lnTo>
                    <a:lnTo>
                      <a:pt x="268" y="201"/>
                    </a:lnTo>
                    <a:lnTo>
                      <a:pt x="168" y="67"/>
                    </a:lnTo>
                    <a:cubicBezTo>
                      <a:pt x="134" y="67"/>
                      <a:pt x="134" y="34"/>
                      <a:pt x="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9;p15"/>
              <p:cNvSpPr/>
              <p:nvPr/>
            </p:nvSpPr>
            <p:spPr>
              <a:xfrm>
                <a:off x="1423259" y="1680964"/>
                <a:ext cx="3681" cy="3681"/>
              </a:xfrm>
              <a:custGeom>
                <a:avLst/>
                <a:gdLst/>
                <a:ahLst/>
                <a:cxnLst/>
                <a:rect l="l" t="t" r="r" b="b"/>
                <a:pathLst>
                  <a:path w="101" h="101" extrusionOk="0">
                    <a:moveTo>
                      <a:pt x="33" y="0"/>
                    </a:moveTo>
                    <a:lnTo>
                      <a:pt x="0" y="34"/>
                    </a:lnTo>
                    <a:lnTo>
                      <a:pt x="33" y="101"/>
                    </a:lnTo>
                    <a:lnTo>
                      <a:pt x="100" y="67"/>
                    </a:lnTo>
                    <a:lnTo>
                      <a:pt x="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0;p15"/>
              <p:cNvSpPr/>
              <p:nvPr/>
            </p:nvSpPr>
            <p:spPr>
              <a:xfrm>
                <a:off x="1352737" y="1677319"/>
                <a:ext cx="1239" cy="1239"/>
              </a:xfrm>
              <a:custGeom>
                <a:avLst/>
                <a:gdLst/>
                <a:ahLst/>
                <a:cxnLst/>
                <a:rect l="l" t="t" r="r" b="b"/>
                <a:pathLst>
                  <a:path w="34" h="34" extrusionOk="0">
                    <a:moveTo>
                      <a:pt x="0" y="0"/>
                    </a:moveTo>
                    <a:lnTo>
                      <a:pt x="0" y="34"/>
                    </a:lnTo>
                    <a:lnTo>
                      <a:pt x="34" y="34"/>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1;p15"/>
              <p:cNvSpPr/>
              <p:nvPr/>
            </p:nvSpPr>
            <p:spPr>
              <a:xfrm>
                <a:off x="1216575" y="1558178"/>
                <a:ext cx="109444" cy="80252"/>
              </a:xfrm>
              <a:custGeom>
                <a:avLst/>
                <a:gdLst/>
                <a:ahLst/>
                <a:cxnLst/>
                <a:rect l="l" t="t" r="r" b="b"/>
                <a:pathLst>
                  <a:path w="3003" h="2202" extrusionOk="0">
                    <a:moveTo>
                      <a:pt x="334" y="0"/>
                    </a:moveTo>
                    <a:lnTo>
                      <a:pt x="334" y="34"/>
                    </a:lnTo>
                    <a:cubicBezTo>
                      <a:pt x="334" y="34"/>
                      <a:pt x="334" y="67"/>
                      <a:pt x="334" y="67"/>
                    </a:cubicBezTo>
                    <a:lnTo>
                      <a:pt x="334" y="100"/>
                    </a:lnTo>
                    <a:cubicBezTo>
                      <a:pt x="334" y="100"/>
                      <a:pt x="334" y="100"/>
                      <a:pt x="334" y="134"/>
                    </a:cubicBezTo>
                    <a:lnTo>
                      <a:pt x="334" y="167"/>
                    </a:lnTo>
                    <a:cubicBezTo>
                      <a:pt x="334" y="167"/>
                      <a:pt x="334" y="201"/>
                      <a:pt x="334" y="201"/>
                    </a:cubicBezTo>
                    <a:lnTo>
                      <a:pt x="334" y="234"/>
                    </a:lnTo>
                    <a:cubicBezTo>
                      <a:pt x="334" y="301"/>
                      <a:pt x="334" y="334"/>
                      <a:pt x="267" y="334"/>
                    </a:cubicBezTo>
                    <a:lnTo>
                      <a:pt x="234" y="367"/>
                    </a:lnTo>
                    <a:lnTo>
                      <a:pt x="0" y="367"/>
                    </a:lnTo>
                    <a:lnTo>
                      <a:pt x="0" y="401"/>
                    </a:lnTo>
                    <a:lnTo>
                      <a:pt x="100" y="401"/>
                    </a:lnTo>
                    <a:cubicBezTo>
                      <a:pt x="134" y="401"/>
                      <a:pt x="134" y="434"/>
                      <a:pt x="167" y="467"/>
                    </a:cubicBezTo>
                    <a:cubicBezTo>
                      <a:pt x="167" y="467"/>
                      <a:pt x="167" y="501"/>
                      <a:pt x="167" y="534"/>
                    </a:cubicBezTo>
                    <a:lnTo>
                      <a:pt x="234" y="601"/>
                    </a:lnTo>
                    <a:cubicBezTo>
                      <a:pt x="234" y="601"/>
                      <a:pt x="267" y="634"/>
                      <a:pt x="234" y="668"/>
                    </a:cubicBezTo>
                    <a:lnTo>
                      <a:pt x="301" y="701"/>
                    </a:lnTo>
                    <a:cubicBezTo>
                      <a:pt x="334" y="734"/>
                      <a:pt x="334" y="734"/>
                      <a:pt x="367" y="768"/>
                    </a:cubicBezTo>
                    <a:lnTo>
                      <a:pt x="367" y="801"/>
                    </a:lnTo>
                    <a:cubicBezTo>
                      <a:pt x="367" y="801"/>
                      <a:pt x="367" y="834"/>
                      <a:pt x="367" y="868"/>
                    </a:cubicBezTo>
                    <a:lnTo>
                      <a:pt x="367" y="901"/>
                    </a:lnTo>
                    <a:lnTo>
                      <a:pt x="567" y="901"/>
                    </a:lnTo>
                    <a:cubicBezTo>
                      <a:pt x="601" y="901"/>
                      <a:pt x="601" y="934"/>
                      <a:pt x="634" y="934"/>
                    </a:cubicBezTo>
                    <a:lnTo>
                      <a:pt x="668" y="968"/>
                    </a:lnTo>
                    <a:lnTo>
                      <a:pt x="701" y="1001"/>
                    </a:lnTo>
                    <a:lnTo>
                      <a:pt x="701" y="1034"/>
                    </a:lnTo>
                    <a:cubicBezTo>
                      <a:pt x="701" y="1068"/>
                      <a:pt x="701" y="1068"/>
                      <a:pt x="701" y="1068"/>
                    </a:cubicBezTo>
                    <a:lnTo>
                      <a:pt x="768" y="1068"/>
                    </a:lnTo>
                    <a:lnTo>
                      <a:pt x="834" y="1135"/>
                    </a:lnTo>
                    <a:lnTo>
                      <a:pt x="868" y="1135"/>
                    </a:lnTo>
                    <a:lnTo>
                      <a:pt x="868" y="1101"/>
                    </a:lnTo>
                    <a:cubicBezTo>
                      <a:pt x="891" y="1078"/>
                      <a:pt x="915" y="1054"/>
                      <a:pt x="938" y="1054"/>
                    </a:cubicBezTo>
                    <a:cubicBezTo>
                      <a:pt x="948" y="1054"/>
                      <a:pt x="958" y="1058"/>
                      <a:pt x="968" y="1068"/>
                    </a:cubicBezTo>
                    <a:cubicBezTo>
                      <a:pt x="979" y="1057"/>
                      <a:pt x="990" y="1053"/>
                      <a:pt x="1000" y="1053"/>
                    </a:cubicBezTo>
                    <a:cubicBezTo>
                      <a:pt x="1020" y="1053"/>
                      <a:pt x="1034" y="1068"/>
                      <a:pt x="1034" y="1068"/>
                    </a:cubicBezTo>
                    <a:lnTo>
                      <a:pt x="1068" y="1101"/>
                    </a:lnTo>
                    <a:lnTo>
                      <a:pt x="1235" y="1101"/>
                    </a:lnTo>
                    <a:lnTo>
                      <a:pt x="1301" y="1135"/>
                    </a:lnTo>
                    <a:lnTo>
                      <a:pt x="1435" y="1201"/>
                    </a:lnTo>
                    <a:lnTo>
                      <a:pt x="2169" y="1768"/>
                    </a:lnTo>
                    <a:lnTo>
                      <a:pt x="2335" y="1835"/>
                    </a:lnTo>
                    <a:cubicBezTo>
                      <a:pt x="2335" y="1835"/>
                      <a:pt x="2369" y="1835"/>
                      <a:pt x="2369" y="1868"/>
                    </a:cubicBezTo>
                    <a:lnTo>
                      <a:pt x="2469" y="1968"/>
                    </a:lnTo>
                    <a:lnTo>
                      <a:pt x="2536" y="2002"/>
                    </a:lnTo>
                    <a:cubicBezTo>
                      <a:pt x="2569" y="2035"/>
                      <a:pt x="2569" y="2035"/>
                      <a:pt x="2602" y="2069"/>
                    </a:cubicBezTo>
                    <a:cubicBezTo>
                      <a:pt x="2602" y="2102"/>
                      <a:pt x="2602" y="2135"/>
                      <a:pt x="2602" y="2135"/>
                    </a:cubicBezTo>
                    <a:lnTo>
                      <a:pt x="2636" y="2102"/>
                    </a:lnTo>
                    <a:lnTo>
                      <a:pt x="2736" y="2102"/>
                    </a:lnTo>
                    <a:lnTo>
                      <a:pt x="2836" y="2202"/>
                    </a:lnTo>
                    <a:lnTo>
                      <a:pt x="3003" y="2135"/>
                    </a:lnTo>
                    <a:lnTo>
                      <a:pt x="3003" y="2102"/>
                    </a:lnTo>
                    <a:cubicBezTo>
                      <a:pt x="3003" y="2069"/>
                      <a:pt x="3003" y="2069"/>
                      <a:pt x="3003" y="2069"/>
                    </a:cubicBezTo>
                    <a:lnTo>
                      <a:pt x="3003" y="2002"/>
                    </a:lnTo>
                    <a:lnTo>
                      <a:pt x="2969" y="1935"/>
                    </a:lnTo>
                    <a:lnTo>
                      <a:pt x="2902" y="1735"/>
                    </a:lnTo>
                    <a:lnTo>
                      <a:pt x="2869" y="1735"/>
                    </a:lnTo>
                    <a:lnTo>
                      <a:pt x="2869" y="1768"/>
                    </a:lnTo>
                    <a:cubicBezTo>
                      <a:pt x="2869" y="1768"/>
                      <a:pt x="2836" y="1802"/>
                      <a:pt x="2836" y="1802"/>
                    </a:cubicBezTo>
                    <a:cubicBezTo>
                      <a:pt x="2836" y="1835"/>
                      <a:pt x="2802" y="1835"/>
                      <a:pt x="2769" y="1835"/>
                    </a:cubicBezTo>
                    <a:lnTo>
                      <a:pt x="2702" y="1835"/>
                    </a:lnTo>
                    <a:cubicBezTo>
                      <a:pt x="2669" y="1835"/>
                      <a:pt x="2636" y="1835"/>
                      <a:pt x="2636" y="1802"/>
                    </a:cubicBezTo>
                    <a:lnTo>
                      <a:pt x="2602" y="1702"/>
                    </a:lnTo>
                    <a:lnTo>
                      <a:pt x="2569" y="1568"/>
                    </a:lnTo>
                    <a:lnTo>
                      <a:pt x="2435" y="1435"/>
                    </a:lnTo>
                    <a:lnTo>
                      <a:pt x="2335" y="1401"/>
                    </a:lnTo>
                    <a:lnTo>
                      <a:pt x="2202" y="1335"/>
                    </a:lnTo>
                    <a:cubicBezTo>
                      <a:pt x="2169" y="1335"/>
                      <a:pt x="2169" y="1335"/>
                      <a:pt x="2169" y="1301"/>
                    </a:cubicBezTo>
                    <a:lnTo>
                      <a:pt x="2135" y="1268"/>
                    </a:lnTo>
                    <a:lnTo>
                      <a:pt x="1902" y="1101"/>
                    </a:lnTo>
                    <a:lnTo>
                      <a:pt x="1802" y="1101"/>
                    </a:lnTo>
                    <a:cubicBezTo>
                      <a:pt x="1802" y="1118"/>
                      <a:pt x="1793" y="1126"/>
                      <a:pt x="1785" y="1126"/>
                    </a:cubicBezTo>
                    <a:cubicBezTo>
                      <a:pt x="1777" y="1126"/>
                      <a:pt x="1768" y="1118"/>
                      <a:pt x="1768" y="1101"/>
                    </a:cubicBezTo>
                    <a:lnTo>
                      <a:pt x="1668" y="1068"/>
                    </a:lnTo>
                    <a:lnTo>
                      <a:pt x="1568" y="1068"/>
                    </a:lnTo>
                    <a:cubicBezTo>
                      <a:pt x="1535" y="1034"/>
                      <a:pt x="1535" y="1034"/>
                      <a:pt x="1501" y="1001"/>
                    </a:cubicBezTo>
                    <a:lnTo>
                      <a:pt x="1501" y="901"/>
                    </a:lnTo>
                    <a:cubicBezTo>
                      <a:pt x="1501" y="901"/>
                      <a:pt x="1501" y="868"/>
                      <a:pt x="1501" y="834"/>
                    </a:cubicBezTo>
                    <a:lnTo>
                      <a:pt x="1602" y="701"/>
                    </a:lnTo>
                    <a:lnTo>
                      <a:pt x="1568" y="668"/>
                    </a:lnTo>
                    <a:lnTo>
                      <a:pt x="1501" y="668"/>
                    </a:lnTo>
                    <a:lnTo>
                      <a:pt x="1168" y="601"/>
                    </a:lnTo>
                    <a:lnTo>
                      <a:pt x="1135" y="601"/>
                    </a:lnTo>
                    <a:lnTo>
                      <a:pt x="1034" y="534"/>
                    </a:lnTo>
                    <a:cubicBezTo>
                      <a:pt x="1034" y="534"/>
                      <a:pt x="1001" y="501"/>
                      <a:pt x="1001" y="501"/>
                    </a:cubicBezTo>
                    <a:lnTo>
                      <a:pt x="968" y="367"/>
                    </a:lnTo>
                    <a:lnTo>
                      <a:pt x="834" y="301"/>
                    </a:lnTo>
                    <a:cubicBezTo>
                      <a:pt x="834" y="301"/>
                      <a:pt x="801" y="301"/>
                      <a:pt x="801" y="267"/>
                    </a:cubicBezTo>
                    <a:lnTo>
                      <a:pt x="734" y="301"/>
                    </a:lnTo>
                    <a:cubicBezTo>
                      <a:pt x="718" y="317"/>
                      <a:pt x="701" y="326"/>
                      <a:pt x="684" y="326"/>
                    </a:cubicBezTo>
                    <a:cubicBezTo>
                      <a:pt x="668" y="326"/>
                      <a:pt x="651" y="317"/>
                      <a:pt x="634" y="301"/>
                    </a:cubicBezTo>
                    <a:cubicBezTo>
                      <a:pt x="634" y="301"/>
                      <a:pt x="601" y="267"/>
                      <a:pt x="601" y="234"/>
                    </a:cubicBezTo>
                    <a:lnTo>
                      <a:pt x="601" y="67"/>
                    </a:lnTo>
                    <a:cubicBezTo>
                      <a:pt x="601" y="34"/>
                      <a:pt x="601" y="34"/>
                      <a:pt x="601" y="34"/>
                    </a:cubicBezTo>
                    <a:lnTo>
                      <a:pt x="401" y="34"/>
                    </a:lnTo>
                    <a:cubicBezTo>
                      <a:pt x="367" y="0"/>
                      <a:pt x="367" y="0"/>
                      <a:pt x="3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2;p15"/>
              <p:cNvSpPr/>
              <p:nvPr/>
            </p:nvSpPr>
            <p:spPr>
              <a:xfrm>
                <a:off x="1150936" y="1108362"/>
                <a:ext cx="9731" cy="9767"/>
              </a:xfrm>
              <a:custGeom>
                <a:avLst/>
                <a:gdLst/>
                <a:ahLst/>
                <a:cxnLst/>
                <a:rect l="l" t="t" r="r" b="b"/>
                <a:pathLst>
                  <a:path w="267" h="268" extrusionOk="0">
                    <a:moveTo>
                      <a:pt x="200" y="0"/>
                    </a:moveTo>
                    <a:lnTo>
                      <a:pt x="134" y="100"/>
                    </a:lnTo>
                    <a:cubicBezTo>
                      <a:pt x="134" y="134"/>
                      <a:pt x="100" y="134"/>
                      <a:pt x="100" y="134"/>
                    </a:cubicBezTo>
                    <a:lnTo>
                      <a:pt x="0" y="134"/>
                    </a:lnTo>
                    <a:lnTo>
                      <a:pt x="67" y="267"/>
                    </a:lnTo>
                    <a:lnTo>
                      <a:pt x="200" y="267"/>
                    </a:lnTo>
                    <a:lnTo>
                      <a:pt x="200" y="167"/>
                    </a:lnTo>
                    <a:cubicBezTo>
                      <a:pt x="200" y="134"/>
                      <a:pt x="200" y="100"/>
                      <a:pt x="234" y="100"/>
                    </a:cubicBezTo>
                    <a:lnTo>
                      <a:pt x="267" y="100"/>
                    </a:lnTo>
                    <a:lnTo>
                      <a:pt x="2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3;p15"/>
              <p:cNvSpPr/>
              <p:nvPr/>
            </p:nvSpPr>
            <p:spPr>
              <a:xfrm>
                <a:off x="1141205" y="1147250"/>
                <a:ext cx="455927" cy="511870"/>
              </a:xfrm>
              <a:custGeom>
                <a:avLst/>
                <a:gdLst/>
                <a:ahLst/>
                <a:cxnLst/>
                <a:rect l="l" t="t" r="r" b="b"/>
                <a:pathLst>
                  <a:path w="12510" h="14045" extrusionOk="0">
                    <a:moveTo>
                      <a:pt x="834" y="1"/>
                    </a:moveTo>
                    <a:lnTo>
                      <a:pt x="601" y="101"/>
                    </a:lnTo>
                    <a:cubicBezTo>
                      <a:pt x="601" y="117"/>
                      <a:pt x="592" y="126"/>
                      <a:pt x="584" y="126"/>
                    </a:cubicBezTo>
                    <a:cubicBezTo>
                      <a:pt x="576" y="126"/>
                      <a:pt x="567" y="117"/>
                      <a:pt x="567" y="101"/>
                    </a:cubicBezTo>
                    <a:lnTo>
                      <a:pt x="501" y="101"/>
                    </a:lnTo>
                    <a:lnTo>
                      <a:pt x="467" y="167"/>
                    </a:lnTo>
                    <a:lnTo>
                      <a:pt x="401" y="167"/>
                    </a:lnTo>
                    <a:lnTo>
                      <a:pt x="334" y="201"/>
                    </a:lnTo>
                    <a:lnTo>
                      <a:pt x="34" y="201"/>
                    </a:lnTo>
                    <a:lnTo>
                      <a:pt x="0" y="234"/>
                    </a:lnTo>
                    <a:lnTo>
                      <a:pt x="100" y="334"/>
                    </a:lnTo>
                    <a:cubicBezTo>
                      <a:pt x="100" y="368"/>
                      <a:pt x="100" y="368"/>
                      <a:pt x="100" y="401"/>
                    </a:cubicBezTo>
                    <a:lnTo>
                      <a:pt x="100" y="434"/>
                    </a:lnTo>
                    <a:lnTo>
                      <a:pt x="134" y="468"/>
                    </a:lnTo>
                    <a:lnTo>
                      <a:pt x="200" y="534"/>
                    </a:lnTo>
                    <a:cubicBezTo>
                      <a:pt x="200" y="568"/>
                      <a:pt x="200" y="601"/>
                      <a:pt x="200" y="601"/>
                    </a:cubicBezTo>
                    <a:cubicBezTo>
                      <a:pt x="200" y="634"/>
                      <a:pt x="167" y="634"/>
                      <a:pt x="167" y="668"/>
                    </a:cubicBezTo>
                    <a:lnTo>
                      <a:pt x="167" y="701"/>
                    </a:lnTo>
                    <a:lnTo>
                      <a:pt x="200" y="768"/>
                    </a:lnTo>
                    <a:cubicBezTo>
                      <a:pt x="200" y="768"/>
                      <a:pt x="200" y="801"/>
                      <a:pt x="200" y="801"/>
                    </a:cubicBezTo>
                    <a:lnTo>
                      <a:pt x="200" y="868"/>
                    </a:lnTo>
                    <a:cubicBezTo>
                      <a:pt x="200" y="868"/>
                      <a:pt x="200" y="901"/>
                      <a:pt x="200" y="901"/>
                    </a:cubicBezTo>
                    <a:lnTo>
                      <a:pt x="134" y="1035"/>
                    </a:lnTo>
                    <a:lnTo>
                      <a:pt x="134" y="1068"/>
                    </a:lnTo>
                    <a:cubicBezTo>
                      <a:pt x="100" y="1101"/>
                      <a:pt x="100" y="1101"/>
                      <a:pt x="100" y="1135"/>
                    </a:cubicBezTo>
                    <a:lnTo>
                      <a:pt x="34" y="1235"/>
                    </a:lnTo>
                    <a:lnTo>
                      <a:pt x="67" y="1235"/>
                    </a:lnTo>
                    <a:cubicBezTo>
                      <a:pt x="67" y="1235"/>
                      <a:pt x="100" y="1268"/>
                      <a:pt x="100" y="1302"/>
                    </a:cubicBezTo>
                    <a:lnTo>
                      <a:pt x="167" y="1468"/>
                    </a:lnTo>
                    <a:cubicBezTo>
                      <a:pt x="167" y="1468"/>
                      <a:pt x="167" y="1502"/>
                      <a:pt x="167" y="1502"/>
                    </a:cubicBezTo>
                    <a:lnTo>
                      <a:pt x="234" y="1535"/>
                    </a:lnTo>
                    <a:lnTo>
                      <a:pt x="367" y="1702"/>
                    </a:lnTo>
                    <a:cubicBezTo>
                      <a:pt x="367" y="1735"/>
                      <a:pt x="367" y="1769"/>
                      <a:pt x="367" y="1769"/>
                    </a:cubicBezTo>
                    <a:lnTo>
                      <a:pt x="367" y="1869"/>
                    </a:lnTo>
                    <a:cubicBezTo>
                      <a:pt x="367" y="1869"/>
                      <a:pt x="367" y="1902"/>
                      <a:pt x="367" y="1902"/>
                    </a:cubicBezTo>
                    <a:lnTo>
                      <a:pt x="401" y="1969"/>
                    </a:lnTo>
                    <a:cubicBezTo>
                      <a:pt x="401" y="1969"/>
                      <a:pt x="401" y="1969"/>
                      <a:pt x="401" y="2002"/>
                    </a:cubicBezTo>
                    <a:lnTo>
                      <a:pt x="401" y="2035"/>
                    </a:lnTo>
                    <a:lnTo>
                      <a:pt x="434" y="2069"/>
                    </a:lnTo>
                    <a:lnTo>
                      <a:pt x="534" y="2236"/>
                    </a:lnTo>
                    <a:lnTo>
                      <a:pt x="667" y="2569"/>
                    </a:lnTo>
                    <a:lnTo>
                      <a:pt x="667" y="2603"/>
                    </a:lnTo>
                    <a:lnTo>
                      <a:pt x="667" y="2669"/>
                    </a:lnTo>
                    <a:lnTo>
                      <a:pt x="734" y="2769"/>
                    </a:lnTo>
                    <a:lnTo>
                      <a:pt x="734" y="2803"/>
                    </a:lnTo>
                    <a:lnTo>
                      <a:pt x="734" y="2869"/>
                    </a:lnTo>
                    <a:lnTo>
                      <a:pt x="767" y="2969"/>
                    </a:lnTo>
                    <a:lnTo>
                      <a:pt x="834" y="3103"/>
                    </a:lnTo>
                    <a:lnTo>
                      <a:pt x="868" y="3170"/>
                    </a:lnTo>
                    <a:lnTo>
                      <a:pt x="934" y="3236"/>
                    </a:lnTo>
                    <a:lnTo>
                      <a:pt x="968" y="3236"/>
                    </a:lnTo>
                    <a:lnTo>
                      <a:pt x="1068" y="3370"/>
                    </a:lnTo>
                    <a:lnTo>
                      <a:pt x="1168" y="3570"/>
                    </a:lnTo>
                    <a:lnTo>
                      <a:pt x="1201" y="3637"/>
                    </a:lnTo>
                    <a:lnTo>
                      <a:pt x="1301" y="3703"/>
                    </a:lnTo>
                    <a:lnTo>
                      <a:pt x="1368" y="3703"/>
                    </a:lnTo>
                    <a:cubicBezTo>
                      <a:pt x="1401" y="3703"/>
                      <a:pt x="1435" y="3737"/>
                      <a:pt x="1435" y="3770"/>
                    </a:cubicBezTo>
                    <a:lnTo>
                      <a:pt x="1435" y="3837"/>
                    </a:lnTo>
                    <a:lnTo>
                      <a:pt x="1468" y="3837"/>
                    </a:lnTo>
                    <a:lnTo>
                      <a:pt x="1568" y="3870"/>
                    </a:lnTo>
                    <a:cubicBezTo>
                      <a:pt x="1568" y="3870"/>
                      <a:pt x="1568" y="3903"/>
                      <a:pt x="1568" y="3903"/>
                    </a:cubicBezTo>
                    <a:lnTo>
                      <a:pt x="1735" y="4070"/>
                    </a:lnTo>
                    <a:lnTo>
                      <a:pt x="2035" y="4270"/>
                    </a:lnTo>
                    <a:lnTo>
                      <a:pt x="2168" y="4471"/>
                    </a:lnTo>
                    <a:lnTo>
                      <a:pt x="2335" y="4604"/>
                    </a:lnTo>
                    <a:lnTo>
                      <a:pt x="2369" y="4637"/>
                    </a:lnTo>
                    <a:lnTo>
                      <a:pt x="2402" y="4671"/>
                    </a:lnTo>
                    <a:lnTo>
                      <a:pt x="2769" y="5038"/>
                    </a:lnTo>
                    <a:lnTo>
                      <a:pt x="3203" y="5505"/>
                    </a:lnTo>
                    <a:lnTo>
                      <a:pt x="3269" y="5538"/>
                    </a:lnTo>
                    <a:lnTo>
                      <a:pt x="3336" y="5538"/>
                    </a:lnTo>
                    <a:lnTo>
                      <a:pt x="3403" y="5571"/>
                    </a:lnTo>
                    <a:lnTo>
                      <a:pt x="3436" y="5571"/>
                    </a:lnTo>
                    <a:lnTo>
                      <a:pt x="3636" y="5805"/>
                    </a:lnTo>
                    <a:lnTo>
                      <a:pt x="3770" y="5805"/>
                    </a:lnTo>
                    <a:cubicBezTo>
                      <a:pt x="3803" y="5805"/>
                      <a:pt x="3836" y="5838"/>
                      <a:pt x="3870" y="5872"/>
                    </a:cubicBezTo>
                    <a:lnTo>
                      <a:pt x="3903" y="5872"/>
                    </a:lnTo>
                    <a:cubicBezTo>
                      <a:pt x="3903" y="5872"/>
                      <a:pt x="3936" y="5872"/>
                      <a:pt x="3936" y="5905"/>
                    </a:cubicBezTo>
                    <a:lnTo>
                      <a:pt x="3970" y="5938"/>
                    </a:lnTo>
                    <a:cubicBezTo>
                      <a:pt x="4003" y="5938"/>
                      <a:pt x="4003" y="5938"/>
                      <a:pt x="4003" y="5972"/>
                    </a:cubicBezTo>
                    <a:lnTo>
                      <a:pt x="4036" y="6038"/>
                    </a:lnTo>
                    <a:lnTo>
                      <a:pt x="4303" y="6305"/>
                    </a:lnTo>
                    <a:lnTo>
                      <a:pt x="4937" y="7139"/>
                    </a:lnTo>
                    <a:lnTo>
                      <a:pt x="5104" y="7306"/>
                    </a:lnTo>
                    <a:lnTo>
                      <a:pt x="5271" y="7406"/>
                    </a:lnTo>
                    <a:lnTo>
                      <a:pt x="5404" y="7439"/>
                    </a:lnTo>
                    <a:lnTo>
                      <a:pt x="6338" y="7439"/>
                    </a:lnTo>
                    <a:lnTo>
                      <a:pt x="6472" y="7506"/>
                    </a:lnTo>
                    <a:lnTo>
                      <a:pt x="6572" y="7539"/>
                    </a:lnTo>
                    <a:lnTo>
                      <a:pt x="6605" y="7573"/>
                    </a:lnTo>
                    <a:lnTo>
                      <a:pt x="6705" y="7606"/>
                    </a:lnTo>
                    <a:lnTo>
                      <a:pt x="6772" y="7673"/>
                    </a:lnTo>
                    <a:lnTo>
                      <a:pt x="6805" y="7740"/>
                    </a:lnTo>
                    <a:lnTo>
                      <a:pt x="6939" y="7973"/>
                    </a:lnTo>
                    <a:lnTo>
                      <a:pt x="7239" y="8207"/>
                    </a:lnTo>
                    <a:lnTo>
                      <a:pt x="7339" y="8307"/>
                    </a:lnTo>
                    <a:lnTo>
                      <a:pt x="8106" y="9708"/>
                    </a:lnTo>
                    <a:lnTo>
                      <a:pt x="8106" y="9774"/>
                    </a:lnTo>
                    <a:lnTo>
                      <a:pt x="8306" y="9774"/>
                    </a:lnTo>
                    <a:cubicBezTo>
                      <a:pt x="8340" y="9774"/>
                      <a:pt x="8340" y="9774"/>
                      <a:pt x="8373" y="9808"/>
                    </a:cubicBezTo>
                    <a:lnTo>
                      <a:pt x="8473" y="9874"/>
                    </a:lnTo>
                    <a:cubicBezTo>
                      <a:pt x="8506" y="9908"/>
                      <a:pt x="8506" y="9908"/>
                      <a:pt x="8506" y="9941"/>
                    </a:cubicBezTo>
                    <a:lnTo>
                      <a:pt x="8573" y="10075"/>
                    </a:lnTo>
                    <a:lnTo>
                      <a:pt x="8640" y="10441"/>
                    </a:lnTo>
                    <a:lnTo>
                      <a:pt x="8706" y="10575"/>
                    </a:lnTo>
                    <a:lnTo>
                      <a:pt x="8773" y="10675"/>
                    </a:lnTo>
                    <a:lnTo>
                      <a:pt x="9107" y="11075"/>
                    </a:lnTo>
                    <a:lnTo>
                      <a:pt x="9340" y="11142"/>
                    </a:lnTo>
                    <a:lnTo>
                      <a:pt x="9540" y="11242"/>
                    </a:lnTo>
                    <a:lnTo>
                      <a:pt x="9807" y="11342"/>
                    </a:lnTo>
                    <a:cubicBezTo>
                      <a:pt x="9841" y="11342"/>
                      <a:pt x="9841" y="11342"/>
                      <a:pt x="9841" y="11375"/>
                    </a:cubicBezTo>
                    <a:lnTo>
                      <a:pt x="9907" y="11442"/>
                    </a:lnTo>
                    <a:lnTo>
                      <a:pt x="9907" y="11476"/>
                    </a:lnTo>
                    <a:lnTo>
                      <a:pt x="10074" y="12209"/>
                    </a:lnTo>
                    <a:lnTo>
                      <a:pt x="10141" y="12810"/>
                    </a:lnTo>
                    <a:lnTo>
                      <a:pt x="10141" y="13277"/>
                    </a:lnTo>
                    <a:lnTo>
                      <a:pt x="10208" y="13377"/>
                    </a:lnTo>
                    <a:lnTo>
                      <a:pt x="10341" y="13477"/>
                    </a:lnTo>
                    <a:lnTo>
                      <a:pt x="10474" y="13744"/>
                    </a:lnTo>
                    <a:lnTo>
                      <a:pt x="10641" y="13744"/>
                    </a:lnTo>
                    <a:lnTo>
                      <a:pt x="10675" y="13777"/>
                    </a:lnTo>
                    <a:cubicBezTo>
                      <a:pt x="10708" y="13777"/>
                      <a:pt x="10708" y="13777"/>
                      <a:pt x="10708" y="13811"/>
                    </a:cubicBezTo>
                    <a:cubicBezTo>
                      <a:pt x="10725" y="13794"/>
                      <a:pt x="10741" y="13786"/>
                      <a:pt x="10758" y="13786"/>
                    </a:cubicBezTo>
                    <a:cubicBezTo>
                      <a:pt x="10775" y="13786"/>
                      <a:pt x="10791" y="13794"/>
                      <a:pt x="10808" y="13811"/>
                    </a:cubicBezTo>
                    <a:lnTo>
                      <a:pt x="10875" y="13844"/>
                    </a:lnTo>
                    <a:lnTo>
                      <a:pt x="10908" y="13844"/>
                    </a:lnTo>
                    <a:lnTo>
                      <a:pt x="11142" y="13744"/>
                    </a:lnTo>
                    <a:lnTo>
                      <a:pt x="11242" y="13744"/>
                    </a:lnTo>
                    <a:cubicBezTo>
                      <a:pt x="11253" y="13733"/>
                      <a:pt x="11264" y="13729"/>
                      <a:pt x="11275" y="13729"/>
                    </a:cubicBezTo>
                    <a:cubicBezTo>
                      <a:pt x="11297" y="13729"/>
                      <a:pt x="11319" y="13744"/>
                      <a:pt x="11342" y="13744"/>
                    </a:cubicBezTo>
                    <a:lnTo>
                      <a:pt x="11442" y="13877"/>
                    </a:lnTo>
                    <a:lnTo>
                      <a:pt x="11809" y="14044"/>
                    </a:lnTo>
                    <a:lnTo>
                      <a:pt x="11875" y="13644"/>
                    </a:lnTo>
                    <a:lnTo>
                      <a:pt x="11875" y="13610"/>
                    </a:lnTo>
                    <a:lnTo>
                      <a:pt x="11875" y="13477"/>
                    </a:lnTo>
                    <a:lnTo>
                      <a:pt x="11809" y="13344"/>
                    </a:lnTo>
                    <a:cubicBezTo>
                      <a:pt x="11809" y="13344"/>
                      <a:pt x="11809" y="13310"/>
                      <a:pt x="11809" y="13310"/>
                    </a:cubicBezTo>
                    <a:lnTo>
                      <a:pt x="11775" y="13243"/>
                    </a:lnTo>
                    <a:lnTo>
                      <a:pt x="11709" y="13243"/>
                    </a:lnTo>
                    <a:cubicBezTo>
                      <a:pt x="11675" y="13210"/>
                      <a:pt x="11675" y="13210"/>
                      <a:pt x="11675" y="13177"/>
                    </a:cubicBezTo>
                    <a:lnTo>
                      <a:pt x="11542" y="12843"/>
                    </a:lnTo>
                    <a:lnTo>
                      <a:pt x="11508" y="12610"/>
                    </a:lnTo>
                    <a:lnTo>
                      <a:pt x="11508" y="12576"/>
                    </a:lnTo>
                    <a:lnTo>
                      <a:pt x="11542" y="12410"/>
                    </a:lnTo>
                    <a:lnTo>
                      <a:pt x="11542" y="12343"/>
                    </a:lnTo>
                    <a:cubicBezTo>
                      <a:pt x="11508" y="12276"/>
                      <a:pt x="11542" y="12243"/>
                      <a:pt x="11575" y="12209"/>
                    </a:cubicBezTo>
                    <a:lnTo>
                      <a:pt x="11675" y="12143"/>
                    </a:lnTo>
                    <a:lnTo>
                      <a:pt x="11642" y="12109"/>
                    </a:lnTo>
                    <a:cubicBezTo>
                      <a:pt x="11642" y="12076"/>
                      <a:pt x="11642" y="12076"/>
                      <a:pt x="11642" y="12076"/>
                    </a:cubicBezTo>
                    <a:lnTo>
                      <a:pt x="11575" y="11842"/>
                    </a:lnTo>
                    <a:cubicBezTo>
                      <a:pt x="11575" y="11842"/>
                      <a:pt x="11575" y="11809"/>
                      <a:pt x="11575" y="11809"/>
                    </a:cubicBezTo>
                    <a:lnTo>
                      <a:pt x="11575" y="11742"/>
                    </a:lnTo>
                    <a:lnTo>
                      <a:pt x="11575" y="11709"/>
                    </a:lnTo>
                    <a:lnTo>
                      <a:pt x="11609" y="11642"/>
                    </a:lnTo>
                    <a:lnTo>
                      <a:pt x="11508" y="11642"/>
                    </a:lnTo>
                    <a:lnTo>
                      <a:pt x="11442" y="11609"/>
                    </a:lnTo>
                    <a:lnTo>
                      <a:pt x="11408" y="11542"/>
                    </a:lnTo>
                    <a:lnTo>
                      <a:pt x="11275" y="11375"/>
                    </a:lnTo>
                    <a:lnTo>
                      <a:pt x="11142" y="11342"/>
                    </a:lnTo>
                    <a:lnTo>
                      <a:pt x="11108" y="11309"/>
                    </a:lnTo>
                    <a:lnTo>
                      <a:pt x="11041" y="11242"/>
                    </a:lnTo>
                    <a:cubicBezTo>
                      <a:pt x="11008" y="11242"/>
                      <a:pt x="11008" y="11209"/>
                      <a:pt x="11008" y="11175"/>
                    </a:cubicBezTo>
                    <a:lnTo>
                      <a:pt x="11008" y="11142"/>
                    </a:lnTo>
                    <a:lnTo>
                      <a:pt x="11008" y="10975"/>
                    </a:lnTo>
                    <a:lnTo>
                      <a:pt x="10908" y="10608"/>
                    </a:lnTo>
                    <a:cubicBezTo>
                      <a:pt x="10908" y="10608"/>
                      <a:pt x="10908" y="10575"/>
                      <a:pt x="10908" y="10542"/>
                    </a:cubicBezTo>
                    <a:lnTo>
                      <a:pt x="10908" y="10508"/>
                    </a:lnTo>
                    <a:cubicBezTo>
                      <a:pt x="10941" y="10441"/>
                      <a:pt x="10975" y="10441"/>
                      <a:pt x="11008" y="10441"/>
                    </a:cubicBezTo>
                    <a:lnTo>
                      <a:pt x="11108" y="10441"/>
                    </a:lnTo>
                    <a:lnTo>
                      <a:pt x="11108" y="10375"/>
                    </a:lnTo>
                    <a:lnTo>
                      <a:pt x="11108" y="10341"/>
                    </a:lnTo>
                    <a:lnTo>
                      <a:pt x="11008" y="10175"/>
                    </a:lnTo>
                    <a:lnTo>
                      <a:pt x="10975" y="10141"/>
                    </a:lnTo>
                    <a:cubicBezTo>
                      <a:pt x="10975" y="10108"/>
                      <a:pt x="10975" y="10108"/>
                      <a:pt x="10975" y="10108"/>
                    </a:cubicBezTo>
                    <a:lnTo>
                      <a:pt x="10975" y="10041"/>
                    </a:lnTo>
                    <a:lnTo>
                      <a:pt x="10975" y="10008"/>
                    </a:lnTo>
                    <a:lnTo>
                      <a:pt x="10875" y="9908"/>
                    </a:lnTo>
                    <a:lnTo>
                      <a:pt x="10841" y="9841"/>
                    </a:lnTo>
                    <a:cubicBezTo>
                      <a:pt x="10808" y="9808"/>
                      <a:pt x="10808" y="9774"/>
                      <a:pt x="10841" y="9774"/>
                    </a:cubicBezTo>
                    <a:cubicBezTo>
                      <a:pt x="10841" y="9741"/>
                      <a:pt x="10875" y="9708"/>
                      <a:pt x="10875" y="9708"/>
                    </a:cubicBezTo>
                    <a:lnTo>
                      <a:pt x="10975" y="9641"/>
                    </a:lnTo>
                    <a:lnTo>
                      <a:pt x="11008" y="9641"/>
                    </a:lnTo>
                    <a:lnTo>
                      <a:pt x="11242" y="9608"/>
                    </a:lnTo>
                    <a:lnTo>
                      <a:pt x="11308" y="9574"/>
                    </a:lnTo>
                    <a:lnTo>
                      <a:pt x="11342" y="9507"/>
                    </a:lnTo>
                    <a:lnTo>
                      <a:pt x="11275" y="9407"/>
                    </a:lnTo>
                    <a:lnTo>
                      <a:pt x="11142" y="9307"/>
                    </a:lnTo>
                    <a:lnTo>
                      <a:pt x="11075" y="9274"/>
                    </a:lnTo>
                    <a:cubicBezTo>
                      <a:pt x="11075" y="9241"/>
                      <a:pt x="11075" y="9241"/>
                      <a:pt x="11075" y="9207"/>
                    </a:cubicBezTo>
                    <a:lnTo>
                      <a:pt x="11075" y="9174"/>
                    </a:lnTo>
                    <a:lnTo>
                      <a:pt x="11041" y="9141"/>
                    </a:lnTo>
                    <a:cubicBezTo>
                      <a:pt x="11008" y="9107"/>
                      <a:pt x="11008" y="9107"/>
                      <a:pt x="11041" y="9074"/>
                    </a:cubicBezTo>
                    <a:lnTo>
                      <a:pt x="11041" y="8974"/>
                    </a:lnTo>
                    <a:lnTo>
                      <a:pt x="11041" y="8940"/>
                    </a:lnTo>
                    <a:lnTo>
                      <a:pt x="11041" y="8874"/>
                    </a:lnTo>
                    <a:lnTo>
                      <a:pt x="11008" y="8840"/>
                    </a:lnTo>
                    <a:lnTo>
                      <a:pt x="10975" y="8774"/>
                    </a:lnTo>
                    <a:cubicBezTo>
                      <a:pt x="10975" y="8774"/>
                      <a:pt x="10975" y="8740"/>
                      <a:pt x="10975" y="8740"/>
                    </a:cubicBezTo>
                    <a:lnTo>
                      <a:pt x="10941" y="8640"/>
                    </a:lnTo>
                    <a:lnTo>
                      <a:pt x="10908" y="8607"/>
                    </a:lnTo>
                    <a:lnTo>
                      <a:pt x="10875" y="8607"/>
                    </a:lnTo>
                    <a:lnTo>
                      <a:pt x="10808" y="8540"/>
                    </a:lnTo>
                    <a:lnTo>
                      <a:pt x="10708" y="8473"/>
                    </a:lnTo>
                    <a:cubicBezTo>
                      <a:pt x="10708" y="8440"/>
                      <a:pt x="10708" y="8440"/>
                      <a:pt x="10708" y="8440"/>
                    </a:cubicBezTo>
                    <a:lnTo>
                      <a:pt x="10641" y="8207"/>
                    </a:lnTo>
                    <a:lnTo>
                      <a:pt x="10474" y="7906"/>
                    </a:lnTo>
                    <a:cubicBezTo>
                      <a:pt x="10474" y="7906"/>
                      <a:pt x="10474" y="7873"/>
                      <a:pt x="10474" y="7873"/>
                    </a:cubicBezTo>
                    <a:lnTo>
                      <a:pt x="10474" y="7806"/>
                    </a:lnTo>
                    <a:cubicBezTo>
                      <a:pt x="10474" y="7806"/>
                      <a:pt x="10474" y="7773"/>
                      <a:pt x="10474" y="7740"/>
                    </a:cubicBezTo>
                    <a:lnTo>
                      <a:pt x="10541" y="7706"/>
                    </a:lnTo>
                    <a:lnTo>
                      <a:pt x="10908" y="7406"/>
                    </a:lnTo>
                    <a:lnTo>
                      <a:pt x="10941" y="7339"/>
                    </a:lnTo>
                    <a:lnTo>
                      <a:pt x="10941" y="7306"/>
                    </a:lnTo>
                    <a:cubicBezTo>
                      <a:pt x="10941" y="7306"/>
                      <a:pt x="10941" y="7306"/>
                      <a:pt x="10941" y="7273"/>
                    </a:cubicBezTo>
                    <a:lnTo>
                      <a:pt x="10941" y="7206"/>
                    </a:lnTo>
                    <a:lnTo>
                      <a:pt x="10941" y="7072"/>
                    </a:lnTo>
                    <a:cubicBezTo>
                      <a:pt x="10941" y="7039"/>
                      <a:pt x="10941" y="7006"/>
                      <a:pt x="10975" y="6972"/>
                    </a:cubicBezTo>
                    <a:lnTo>
                      <a:pt x="11075" y="6972"/>
                    </a:lnTo>
                    <a:lnTo>
                      <a:pt x="11108" y="7006"/>
                    </a:lnTo>
                    <a:cubicBezTo>
                      <a:pt x="11142" y="7006"/>
                      <a:pt x="11142" y="6972"/>
                      <a:pt x="11142" y="6972"/>
                    </a:cubicBezTo>
                    <a:lnTo>
                      <a:pt x="11175" y="6939"/>
                    </a:lnTo>
                    <a:lnTo>
                      <a:pt x="11208" y="6906"/>
                    </a:lnTo>
                    <a:lnTo>
                      <a:pt x="11242" y="6872"/>
                    </a:lnTo>
                    <a:lnTo>
                      <a:pt x="11408" y="6739"/>
                    </a:lnTo>
                    <a:lnTo>
                      <a:pt x="11442" y="6605"/>
                    </a:lnTo>
                    <a:lnTo>
                      <a:pt x="11442" y="6572"/>
                    </a:lnTo>
                    <a:lnTo>
                      <a:pt x="11442" y="6539"/>
                    </a:lnTo>
                    <a:lnTo>
                      <a:pt x="11442" y="6472"/>
                    </a:lnTo>
                    <a:lnTo>
                      <a:pt x="11442" y="6439"/>
                    </a:lnTo>
                    <a:lnTo>
                      <a:pt x="11542" y="6138"/>
                    </a:lnTo>
                    <a:lnTo>
                      <a:pt x="11609" y="5905"/>
                    </a:lnTo>
                    <a:lnTo>
                      <a:pt x="11642" y="5838"/>
                    </a:lnTo>
                    <a:lnTo>
                      <a:pt x="11609" y="5771"/>
                    </a:lnTo>
                    <a:cubicBezTo>
                      <a:pt x="11609" y="5738"/>
                      <a:pt x="11609" y="5705"/>
                      <a:pt x="11609" y="5671"/>
                    </a:cubicBezTo>
                    <a:lnTo>
                      <a:pt x="11609" y="5638"/>
                    </a:lnTo>
                    <a:cubicBezTo>
                      <a:pt x="11642" y="5638"/>
                      <a:pt x="11642" y="5605"/>
                      <a:pt x="11675" y="5605"/>
                    </a:cubicBezTo>
                    <a:lnTo>
                      <a:pt x="11709" y="5571"/>
                    </a:lnTo>
                    <a:lnTo>
                      <a:pt x="11875" y="5571"/>
                    </a:lnTo>
                    <a:lnTo>
                      <a:pt x="11942" y="5505"/>
                    </a:lnTo>
                    <a:lnTo>
                      <a:pt x="12042" y="5505"/>
                    </a:lnTo>
                    <a:lnTo>
                      <a:pt x="12209" y="5471"/>
                    </a:lnTo>
                    <a:lnTo>
                      <a:pt x="12242" y="5471"/>
                    </a:lnTo>
                    <a:lnTo>
                      <a:pt x="12476" y="5505"/>
                    </a:lnTo>
                    <a:lnTo>
                      <a:pt x="12509" y="5271"/>
                    </a:lnTo>
                    <a:lnTo>
                      <a:pt x="12509" y="5004"/>
                    </a:lnTo>
                    <a:lnTo>
                      <a:pt x="12376" y="4871"/>
                    </a:lnTo>
                    <a:lnTo>
                      <a:pt x="12309" y="4771"/>
                    </a:lnTo>
                    <a:lnTo>
                      <a:pt x="12209" y="4771"/>
                    </a:lnTo>
                    <a:cubicBezTo>
                      <a:pt x="12176" y="4771"/>
                      <a:pt x="12142" y="4771"/>
                      <a:pt x="12142" y="4737"/>
                    </a:cubicBezTo>
                    <a:lnTo>
                      <a:pt x="12109" y="4671"/>
                    </a:lnTo>
                    <a:lnTo>
                      <a:pt x="12009" y="4571"/>
                    </a:lnTo>
                    <a:lnTo>
                      <a:pt x="11809" y="4571"/>
                    </a:lnTo>
                    <a:cubicBezTo>
                      <a:pt x="11775" y="4571"/>
                      <a:pt x="11742" y="4537"/>
                      <a:pt x="11709" y="4504"/>
                    </a:cubicBezTo>
                    <a:cubicBezTo>
                      <a:pt x="11709" y="4537"/>
                      <a:pt x="11675" y="4537"/>
                      <a:pt x="11675" y="4537"/>
                    </a:cubicBezTo>
                    <a:cubicBezTo>
                      <a:pt x="11665" y="4547"/>
                      <a:pt x="11656" y="4551"/>
                      <a:pt x="11646" y="4551"/>
                    </a:cubicBezTo>
                    <a:cubicBezTo>
                      <a:pt x="11622" y="4551"/>
                      <a:pt x="11599" y="4527"/>
                      <a:pt x="11575" y="4504"/>
                    </a:cubicBezTo>
                    <a:lnTo>
                      <a:pt x="11475" y="4504"/>
                    </a:lnTo>
                    <a:cubicBezTo>
                      <a:pt x="11442" y="4504"/>
                      <a:pt x="11408" y="4504"/>
                      <a:pt x="11408" y="4471"/>
                    </a:cubicBezTo>
                    <a:cubicBezTo>
                      <a:pt x="11375" y="4437"/>
                      <a:pt x="11375" y="4404"/>
                      <a:pt x="11375" y="4370"/>
                    </a:cubicBezTo>
                    <a:lnTo>
                      <a:pt x="11375" y="4304"/>
                    </a:lnTo>
                    <a:lnTo>
                      <a:pt x="11408" y="4104"/>
                    </a:lnTo>
                    <a:lnTo>
                      <a:pt x="11408" y="4070"/>
                    </a:lnTo>
                    <a:lnTo>
                      <a:pt x="11342" y="3937"/>
                    </a:lnTo>
                    <a:lnTo>
                      <a:pt x="11275" y="3803"/>
                    </a:lnTo>
                    <a:lnTo>
                      <a:pt x="11242" y="3470"/>
                    </a:lnTo>
                    <a:lnTo>
                      <a:pt x="11208" y="3403"/>
                    </a:lnTo>
                    <a:lnTo>
                      <a:pt x="11008" y="3036"/>
                    </a:lnTo>
                    <a:lnTo>
                      <a:pt x="10908" y="2969"/>
                    </a:lnTo>
                    <a:lnTo>
                      <a:pt x="10741" y="2903"/>
                    </a:lnTo>
                    <a:lnTo>
                      <a:pt x="10041" y="2369"/>
                    </a:lnTo>
                    <a:lnTo>
                      <a:pt x="9507" y="1669"/>
                    </a:lnTo>
                    <a:lnTo>
                      <a:pt x="9440" y="1669"/>
                    </a:lnTo>
                    <a:lnTo>
                      <a:pt x="8540" y="2069"/>
                    </a:lnTo>
                    <a:lnTo>
                      <a:pt x="8340" y="2102"/>
                    </a:lnTo>
                    <a:lnTo>
                      <a:pt x="8273" y="2102"/>
                    </a:lnTo>
                    <a:lnTo>
                      <a:pt x="8139" y="2035"/>
                    </a:lnTo>
                    <a:lnTo>
                      <a:pt x="8039" y="2035"/>
                    </a:lnTo>
                    <a:lnTo>
                      <a:pt x="8006" y="1969"/>
                    </a:lnTo>
                    <a:lnTo>
                      <a:pt x="7939" y="1869"/>
                    </a:lnTo>
                    <a:lnTo>
                      <a:pt x="7806" y="1835"/>
                    </a:lnTo>
                    <a:lnTo>
                      <a:pt x="7772" y="1835"/>
                    </a:lnTo>
                    <a:lnTo>
                      <a:pt x="7639" y="1735"/>
                    </a:lnTo>
                    <a:lnTo>
                      <a:pt x="7406" y="1635"/>
                    </a:lnTo>
                    <a:lnTo>
                      <a:pt x="7205" y="1535"/>
                    </a:lnTo>
                    <a:lnTo>
                      <a:pt x="6872" y="1535"/>
                    </a:lnTo>
                    <a:lnTo>
                      <a:pt x="6605" y="1468"/>
                    </a:lnTo>
                    <a:lnTo>
                      <a:pt x="6472" y="1535"/>
                    </a:lnTo>
                    <a:lnTo>
                      <a:pt x="5904" y="1735"/>
                    </a:lnTo>
                    <a:lnTo>
                      <a:pt x="5538" y="1769"/>
                    </a:lnTo>
                    <a:lnTo>
                      <a:pt x="5337" y="1769"/>
                    </a:lnTo>
                    <a:lnTo>
                      <a:pt x="5104" y="1669"/>
                    </a:lnTo>
                    <a:lnTo>
                      <a:pt x="5004" y="1735"/>
                    </a:lnTo>
                    <a:lnTo>
                      <a:pt x="4870" y="1735"/>
                    </a:lnTo>
                    <a:lnTo>
                      <a:pt x="4570" y="1669"/>
                    </a:lnTo>
                    <a:lnTo>
                      <a:pt x="4403" y="1568"/>
                    </a:lnTo>
                    <a:lnTo>
                      <a:pt x="4370" y="1568"/>
                    </a:lnTo>
                    <a:lnTo>
                      <a:pt x="3703" y="1468"/>
                    </a:lnTo>
                    <a:lnTo>
                      <a:pt x="3536" y="1402"/>
                    </a:lnTo>
                    <a:lnTo>
                      <a:pt x="3369" y="1335"/>
                    </a:lnTo>
                    <a:lnTo>
                      <a:pt x="2836" y="901"/>
                    </a:lnTo>
                    <a:lnTo>
                      <a:pt x="2736" y="768"/>
                    </a:lnTo>
                    <a:cubicBezTo>
                      <a:pt x="2736" y="734"/>
                      <a:pt x="2736" y="734"/>
                      <a:pt x="2736" y="734"/>
                    </a:cubicBezTo>
                    <a:lnTo>
                      <a:pt x="2669" y="501"/>
                    </a:lnTo>
                    <a:lnTo>
                      <a:pt x="2569" y="501"/>
                    </a:lnTo>
                    <a:lnTo>
                      <a:pt x="2535" y="468"/>
                    </a:lnTo>
                    <a:lnTo>
                      <a:pt x="2202" y="301"/>
                    </a:lnTo>
                    <a:lnTo>
                      <a:pt x="1601" y="67"/>
                    </a:lnTo>
                    <a:lnTo>
                      <a:pt x="1468" y="67"/>
                    </a:lnTo>
                    <a:lnTo>
                      <a:pt x="1368" y="101"/>
                    </a:lnTo>
                    <a:lnTo>
                      <a:pt x="1301" y="134"/>
                    </a:lnTo>
                    <a:lnTo>
                      <a:pt x="1268" y="134"/>
                    </a:lnTo>
                    <a:cubicBezTo>
                      <a:pt x="1251" y="151"/>
                      <a:pt x="1243" y="159"/>
                      <a:pt x="1234" y="159"/>
                    </a:cubicBezTo>
                    <a:cubicBezTo>
                      <a:pt x="1226" y="159"/>
                      <a:pt x="1218" y="151"/>
                      <a:pt x="1201" y="134"/>
                    </a:cubicBezTo>
                    <a:lnTo>
                      <a:pt x="1168" y="134"/>
                    </a:lnTo>
                    <a:cubicBezTo>
                      <a:pt x="1148" y="144"/>
                      <a:pt x="1132" y="148"/>
                      <a:pt x="1118" y="148"/>
                    </a:cubicBezTo>
                    <a:cubicBezTo>
                      <a:pt x="1084" y="148"/>
                      <a:pt x="1068" y="124"/>
                      <a:pt x="1068" y="101"/>
                    </a:cubicBezTo>
                    <a:lnTo>
                      <a:pt x="1034" y="67"/>
                    </a:lnTo>
                    <a:lnTo>
                      <a:pt x="1001" y="67"/>
                    </a:lnTo>
                    <a:lnTo>
                      <a:pt x="9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4;p15"/>
              <p:cNvSpPr/>
              <p:nvPr/>
            </p:nvSpPr>
            <p:spPr>
              <a:xfrm>
                <a:off x="1130271" y="1146047"/>
                <a:ext cx="36" cy="36"/>
              </a:xfrm>
              <a:custGeom>
                <a:avLst/>
                <a:gdLst/>
                <a:ahLst/>
                <a:cxnLst/>
                <a:rect l="l" t="t" r="r" b="b"/>
                <a:pathLst>
                  <a:path w="1" h="1" extrusionOk="0">
                    <a:moveTo>
                      <a:pt x="0" y="0"/>
                    </a:moveTo>
                    <a:lnTo>
                      <a:pt x="0" y="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5;p15"/>
              <p:cNvSpPr/>
              <p:nvPr/>
            </p:nvSpPr>
            <p:spPr>
              <a:xfrm>
                <a:off x="1119301" y="1133874"/>
                <a:ext cx="36" cy="36"/>
              </a:xfrm>
              <a:custGeom>
                <a:avLst/>
                <a:gdLst/>
                <a:ahLst/>
                <a:cxnLst/>
                <a:rect l="l" t="t" r="r" b="b"/>
                <a:pathLst>
                  <a:path w="1" h="1" extrusionOk="0">
                    <a:moveTo>
                      <a:pt x="1" y="1"/>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66;p15"/>
              <p:cNvSpPr/>
              <p:nvPr/>
            </p:nvSpPr>
            <p:spPr>
              <a:xfrm>
                <a:off x="2021373" y="2338667"/>
                <a:ext cx="400020" cy="391492"/>
              </a:xfrm>
              <a:custGeom>
                <a:avLst/>
                <a:gdLst/>
                <a:ahLst/>
                <a:cxnLst/>
                <a:rect l="l" t="t" r="r" b="b"/>
                <a:pathLst>
                  <a:path w="10976" h="10742" extrusionOk="0">
                    <a:moveTo>
                      <a:pt x="1535" y="1"/>
                    </a:moveTo>
                    <a:lnTo>
                      <a:pt x="1202" y="234"/>
                    </a:lnTo>
                    <a:lnTo>
                      <a:pt x="1068" y="268"/>
                    </a:lnTo>
                    <a:lnTo>
                      <a:pt x="901" y="401"/>
                    </a:lnTo>
                    <a:lnTo>
                      <a:pt x="801" y="434"/>
                    </a:lnTo>
                    <a:lnTo>
                      <a:pt x="535" y="501"/>
                    </a:lnTo>
                    <a:lnTo>
                      <a:pt x="168" y="801"/>
                    </a:lnTo>
                    <a:lnTo>
                      <a:pt x="1" y="901"/>
                    </a:lnTo>
                    <a:lnTo>
                      <a:pt x="301" y="1268"/>
                    </a:lnTo>
                    <a:lnTo>
                      <a:pt x="401" y="1402"/>
                    </a:lnTo>
                    <a:lnTo>
                      <a:pt x="568" y="1502"/>
                    </a:lnTo>
                    <a:lnTo>
                      <a:pt x="901" y="1669"/>
                    </a:lnTo>
                    <a:lnTo>
                      <a:pt x="1068" y="1769"/>
                    </a:lnTo>
                    <a:lnTo>
                      <a:pt x="1168" y="1869"/>
                    </a:lnTo>
                    <a:lnTo>
                      <a:pt x="1535" y="2502"/>
                    </a:lnTo>
                    <a:cubicBezTo>
                      <a:pt x="1535" y="2502"/>
                      <a:pt x="1535" y="2536"/>
                      <a:pt x="1535" y="2536"/>
                    </a:cubicBezTo>
                    <a:lnTo>
                      <a:pt x="1569" y="2703"/>
                    </a:lnTo>
                    <a:lnTo>
                      <a:pt x="2169" y="3637"/>
                    </a:lnTo>
                    <a:lnTo>
                      <a:pt x="2202" y="3670"/>
                    </a:lnTo>
                    <a:cubicBezTo>
                      <a:pt x="2236" y="3670"/>
                      <a:pt x="2236" y="3703"/>
                      <a:pt x="2236" y="3703"/>
                    </a:cubicBezTo>
                    <a:lnTo>
                      <a:pt x="2336" y="3904"/>
                    </a:lnTo>
                    <a:lnTo>
                      <a:pt x="2436" y="4004"/>
                    </a:lnTo>
                    <a:lnTo>
                      <a:pt x="3403" y="4704"/>
                    </a:lnTo>
                    <a:lnTo>
                      <a:pt x="4204" y="5238"/>
                    </a:lnTo>
                    <a:lnTo>
                      <a:pt x="4838" y="5605"/>
                    </a:lnTo>
                    <a:lnTo>
                      <a:pt x="4904" y="5671"/>
                    </a:lnTo>
                    <a:cubicBezTo>
                      <a:pt x="4904" y="5671"/>
                      <a:pt x="4938" y="5705"/>
                      <a:pt x="4938" y="5705"/>
                    </a:cubicBezTo>
                    <a:lnTo>
                      <a:pt x="4971" y="5972"/>
                    </a:lnTo>
                    <a:lnTo>
                      <a:pt x="5004" y="6038"/>
                    </a:lnTo>
                    <a:lnTo>
                      <a:pt x="5004" y="6072"/>
                    </a:lnTo>
                    <a:lnTo>
                      <a:pt x="5038" y="6138"/>
                    </a:lnTo>
                    <a:lnTo>
                      <a:pt x="5038" y="6205"/>
                    </a:lnTo>
                    <a:lnTo>
                      <a:pt x="5071" y="6239"/>
                    </a:lnTo>
                    <a:lnTo>
                      <a:pt x="5171" y="6405"/>
                    </a:lnTo>
                    <a:lnTo>
                      <a:pt x="5238" y="6472"/>
                    </a:lnTo>
                    <a:cubicBezTo>
                      <a:pt x="5238" y="6505"/>
                      <a:pt x="5238" y="6539"/>
                      <a:pt x="5238" y="6539"/>
                    </a:cubicBezTo>
                    <a:lnTo>
                      <a:pt x="5238" y="6639"/>
                    </a:lnTo>
                    <a:lnTo>
                      <a:pt x="5238" y="6672"/>
                    </a:lnTo>
                    <a:lnTo>
                      <a:pt x="5171" y="6772"/>
                    </a:lnTo>
                    <a:lnTo>
                      <a:pt x="5171" y="6839"/>
                    </a:lnTo>
                    <a:lnTo>
                      <a:pt x="5171" y="6906"/>
                    </a:lnTo>
                    <a:lnTo>
                      <a:pt x="5238" y="7006"/>
                    </a:lnTo>
                    <a:lnTo>
                      <a:pt x="5338" y="7072"/>
                    </a:lnTo>
                    <a:lnTo>
                      <a:pt x="5438" y="7106"/>
                    </a:lnTo>
                    <a:lnTo>
                      <a:pt x="6139" y="7640"/>
                    </a:lnTo>
                    <a:lnTo>
                      <a:pt x="6839" y="8140"/>
                    </a:lnTo>
                    <a:lnTo>
                      <a:pt x="7573" y="8774"/>
                    </a:lnTo>
                    <a:lnTo>
                      <a:pt x="7606" y="8840"/>
                    </a:lnTo>
                    <a:lnTo>
                      <a:pt x="7606" y="8874"/>
                    </a:lnTo>
                    <a:lnTo>
                      <a:pt x="7673" y="9007"/>
                    </a:lnTo>
                    <a:lnTo>
                      <a:pt x="7706" y="9041"/>
                    </a:lnTo>
                    <a:lnTo>
                      <a:pt x="8240" y="9241"/>
                    </a:lnTo>
                    <a:lnTo>
                      <a:pt x="8740" y="9541"/>
                    </a:lnTo>
                    <a:lnTo>
                      <a:pt x="9241" y="9975"/>
                    </a:lnTo>
                    <a:lnTo>
                      <a:pt x="9307" y="10075"/>
                    </a:lnTo>
                    <a:cubicBezTo>
                      <a:pt x="9307" y="10108"/>
                      <a:pt x="9307" y="10108"/>
                      <a:pt x="9307" y="10108"/>
                    </a:cubicBezTo>
                    <a:lnTo>
                      <a:pt x="9374" y="10275"/>
                    </a:lnTo>
                    <a:cubicBezTo>
                      <a:pt x="9391" y="10258"/>
                      <a:pt x="9416" y="10250"/>
                      <a:pt x="9441" y="10250"/>
                    </a:cubicBezTo>
                    <a:cubicBezTo>
                      <a:pt x="9466" y="10250"/>
                      <a:pt x="9491" y="10258"/>
                      <a:pt x="9508" y="10275"/>
                    </a:cubicBezTo>
                    <a:lnTo>
                      <a:pt x="9608" y="10341"/>
                    </a:lnTo>
                    <a:lnTo>
                      <a:pt x="9641" y="10341"/>
                    </a:lnTo>
                    <a:lnTo>
                      <a:pt x="9674" y="10375"/>
                    </a:lnTo>
                    <a:cubicBezTo>
                      <a:pt x="9674" y="10408"/>
                      <a:pt x="9674" y="10408"/>
                      <a:pt x="9674" y="10442"/>
                    </a:cubicBezTo>
                    <a:lnTo>
                      <a:pt x="9741" y="10575"/>
                    </a:lnTo>
                    <a:lnTo>
                      <a:pt x="9808" y="10542"/>
                    </a:lnTo>
                    <a:lnTo>
                      <a:pt x="9941" y="10542"/>
                    </a:lnTo>
                    <a:lnTo>
                      <a:pt x="10141" y="10642"/>
                    </a:lnTo>
                    <a:lnTo>
                      <a:pt x="10175" y="10642"/>
                    </a:lnTo>
                    <a:lnTo>
                      <a:pt x="10241" y="10708"/>
                    </a:lnTo>
                    <a:cubicBezTo>
                      <a:pt x="10241" y="10742"/>
                      <a:pt x="10275" y="10742"/>
                      <a:pt x="10275" y="10742"/>
                    </a:cubicBezTo>
                    <a:lnTo>
                      <a:pt x="10442" y="10742"/>
                    </a:lnTo>
                    <a:lnTo>
                      <a:pt x="10542" y="10708"/>
                    </a:lnTo>
                    <a:lnTo>
                      <a:pt x="10909" y="10475"/>
                    </a:lnTo>
                    <a:lnTo>
                      <a:pt x="10975" y="10375"/>
                    </a:lnTo>
                    <a:lnTo>
                      <a:pt x="10909" y="10308"/>
                    </a:lnTo>
                    <a:cubicBezTo>
                      <a:pt x="10875" y="10308"/>
                      <a:pt x="10842" y="10275"/>
                      <a:pt x="10842" y="10275"/>
                    </a:cubicBezTo>
                    <a:lnTo>
                      <a:pt x="10842" y="10208"/>
                    </a:lnTo>
                    <a:cubicBezTo>
                      <a:pt x="10842" y="10208"/>
                      <a:pt x="10842" y="10175"/>
                      <a:pt x="10842" y="10175"/>
                    </a:cubicBezTo>
                    <a:lnTo>
                      <a:pt x="10842" y="10141"/>
                    </a:lnTo>
                    <a:lnTo>
                      <a:pt x="10742" y="9741"/>
                    </a:lnTo>
                    <a:lnTo>
                      <a:pt x="10708" y="9708"/>
                    </a:lnTo>
                    <a:cubicBezTo>
                      <a:pt x="10708" y="9708"/>
                      <a:pt x="10708" y="9674"/>
                      <a:pt x="10708" y="9674"/>
                    </a:cubicBezTo>
                    <a:lnTo>
                      <a:pt x="10642" y="9574"/>
                    </a:lnTo>
                    <a:lnTo>
                      <a:pt x="10542" y="9407"/>
                    </a:lnTo>
                    <a:lnTo>
                      <a:pt x="10508" y="9341"/>
                    </a:lnTo>
                    <a:lnTo>
                      <a:pt x="10475" y="9207"/>
                    </a:lnTo>
                    <a:lnTo>
                      <a:pt x="10442" y="8807"/>
                    </a:lnTo>
                    <a:lnTo>
                      <a:pt x="10408" y="8774"/>
                    </a:lnTo>
                    <a:lnTo>
                      <a:pt x="10108" y="8774"/>
                    </a:lnTo>
                    <a:lnTo>
                      <a:pt x="9941" y="8707"/>
                    </a:lnTo>
                    <a:lnTo>
                      <a:pt x="9908" y="8707"/>
                    </a:lnTo>
                    <a:lnTo>
                      <a:pt x="9774" y="8607"/>
                    </a:lnTo>
                    <a:lnTo>
                      <a:pt x="9474" y="8607"/>
                    </a:lnTo>
                    <a:lnTo>
                      <a:pt x="9408" y="8574"/>
                    </a:lnTo>
                    <a:lnTo>
                      <a:pt x="9241" y="8473"/>
                    </a:lnTo>
                    <a:lnTo>
                      <a:pt x="9074" y="8440"/>
                    </a:lnTo>
                    <a:lnTo>
                      <a:pt x="8874" y="8340"/>
                    </a:lnTo>
                    <a:lnTo>
                      <a:pt x="8740" y="8340"/>
                    </a:lnTo>
                    <a:cubicBezTo>
                      <a:pt x="8740" y="8340"/>
                      <a:pt x="8707" y="8307"/>
                      <a:pt x="8707" y="8307"/>
                    </a:cubicBezTo>
                    <a:lnTo>
                      <a:pt x="8674" y="8207"/>
                    </a:lnTo>
                    <a:cubicBezTo>
                      <a:pt x="8674" y="8207"/>
                      <a:pt x="8674" y="8173"/>
                      <a:pt x="8674" y="8173"/>
                    </a:cubicBezTo>
                    <a:lnTo>
                      <a:pt x="8674" y="7873"/>
                    </a:lnTo>
                    <a:lnTo>
                      <a:pt x="8640" y="7773"/>
                    </a:lnTo>
                    <a:lnTo>
                      <a:pt x="8574" y="7673"/>
                    </a:lnTo>
                    <a:lnTo>
                      <a:pt x="8540" y="7539"/>
                    </a:lnTo>
                    <a:lnTo>
                      <a:pt x="8540" y="7506"/>
                    </a:lnTo>
                    <a:lnTo>
                      <a:pt x="8540" y="7406"/>
                    </a:lnTo>
                    <a:lnTo>
                      <a:pt x="8474" y="7373"/>
                    </a:lnTo>
                    <a:lnTo>
                      <a:pt x="8474" y="7339"/>
                    </a:lnTo>
                    <a:lnTo>
                      <a:pt x="8073" y="7339"/>
                    </a:lnTo>
                    <a:lnTo>
                      <a:pt x="8007" y="7373"/>
                    </a:lnTo>
                    <a:lnTo>
                      <a:pt x="7906" y="7373"/>
                    </a:lnTo>
                    <a:lnTo>
                      <a:pt x="7706" y="7239"/>
                    </a:lnTo>
                    <a:lnTo>
                      <a:pt x="7673" y="7239"/>
                    </a:lnTo>
                    <a:lnTo>
                      <a:pt x="7573" y="7273"/>
                    </a:lnTo>
                    <a:lnTo>
                      <a:pt x="7373" y="7273"/>
                    </a:lnTo>
                    <a:lnTo>
                      <a:pt x="7039" y="7072"/>
                    </a:lnTo>
                    <a:lnTo>
                      <a:pt x="7006" y="7072"/>
                    </a:lnTo>
                    <a:lnTo>
                      <a:pt x="6939" y="7039"/>
                    </a:lnTo>
                    <a:lnTo>
                      <a:pt x="6872" y="6872"/>
                    </a:lnTo>
                    <a:lnTo>
                      <a:pt x="6806" y="6839"/>
                    </a:lnTo>
                    <a:lnTo>
                      <a:pt x="6672" y="6739"/>
                    </a:lnTo>
                    <a:lnTo>
                      <a:pt x="6639" y="6706"/>
                    </a:lnTo>
                    <a:lnTo>
                      <a:pt x="6606" y="6672"/>
                    </a:lnTo>
                    <a:lnTo>
                      <a:pt x="6572" y="6639"/>
                    </a:lnTo>
                    <a:lnTo>
                      <a:pt x="6539" y="6572"/>
                    </a:lnTo>
                    <a:lnTo>
                      <a:pt x="6439" y="6505"/>
                    </a:lnTo>
                    <a:cubicBezTo>
                      <a:pt x="6405" y="6472"/>
                      <a:pt x="6405" y="6472"/>
                      <a:pt x="6372" y="6439"/>
                    </a:cubicBezTo>
                    <a:lnTo>
                      <a:pt x="6372" y="6405"/>
                    </a:lnTo>
                    <a:cubicBezTo>
                      <a:pt x="6372" y="6372"/>
                      <a:pt x="6372" y="6339"/>
                      <a:pt x="6372" y="6305"/>
                    </a:cubicBezTo>
                    <a:cubicBezTo>
                      <a:pt x="6405" y="6305"/>
                      <a:pt x="6405" y="6272"/>
                      <a:pt x="6439" y="6272"/>
                    </a:cubicBezTo>
                    <a:lnTo>
                      <a:pt x="6606" y="6205"/>
                    </a:lnTo>
                    <a:lnTo>
                      <a:pt x="6639" y="6172"/>
                    </a:lnTo>
                    <a:lnTo>
                      <a:pt x="7239" y="5671"/>
                    </a:lnTo>
                    <a:lnTo>
                      <a:pt x="7306" y="5638"/>
                    </a:lnTo>
                    <a:lnTo>
                      <a:pt x="7406" y="5571"/>
                    </a:lnTo>
                    <a:lnTo>
                      <a:pt x="7406" y="5538"/>
                    </a:lnTo>
                    <a:lnTo>
                      <a:pt x="7339" y="5438"/>
                    </a:lnTo>
                    <a:cubicBezTo>
                      <a:pt x="7339" y="5405"/>
                      <a:pt x="7339" y="5371"/>
                      <a:pt x="7339" y="5338"/>
                    </a:cubicBezTo>
                    <a:lnTo>
                      <a:pt x="7373" y="5338"/>
                    </a:lnTo>
                    <a:cubicBezTo>
                      <a:pt x="7373" y="5305"/>
                      <a:pt x="7406" y="5305"/>
                      <a:pt x="7439" y="5305"/>
                    </a:cubicBezTo>
                    <a:lnTo>
                      <a:pt x="7506" y="5305"/>
                    </a:lnTo>
                    <a:lnTo>
                      <a:pt x="7640" y="5338"/>
                    </a:lnTo>
                    <a:lnTo>
                      <a:pt x="7740" y="5338"/>
                    </a:lnTo>
                    <a:cubicBezTo>
                      <a:pt x="7756" y="5321"/>
                      <a:pt x="7765" y="5313"/>
                      <a:pt x="7773" y="5313"/>
                    </a:cubicBezTo>
                    <a:cubicBezTo>
                      <a:pt x="7781" y="5313"/>
                      <a:pt x="7790" y="5321"/>
                      <a:pt x="7806" y="5338"/>
                    </a:cubicBezTo>
                    <a:lnTo>
                      <a:pt x="7840" y="5338"/>
                    </a:lnTo>
                    <a:lnTo>
                      <a:pt x="7873" y="5038"/>
                    </a:lnTo>
                    <a:lnTo>
                      <a:pt x="7873" y="4938"/>
                    </a:lnTo>
                    <a:lnTo>
                      <a:pt x="7873" y="4838"/>
                    </a:lnTo>
                    <a:lnTo>
                      <a:pt x="7840" y="4771"/>
                    </a:lnTo>
                    <a:lnTo>
                      <a:pt x="7806" y="4771"/>
                    </a:lnTo>
                    <a:lnTo>
                      <a:pt x="7373" y="4671"/>
                    </a:lnTo>
                    <a:lnTo>
                      <a:pt x="7306" y="4671"/>
                    </a:lnTo>
                    <a:lnTo>
                      <a:pt x="7073" y="4504"/>
                    </a:lnTo>
                    <a:lnTo>
                      <a:pt x="7039" y="4471"/>
                    </a:lnTo>
                    <a:lnTo>
                      <a:pt x="7006" y="4437"/>
                    </a:lnTo>
                    <a:cubicBezTo>
                      <a:pt x="7006" y="4404"/>
                      <a:pt x="7006" y="4404"/>
                      <a:pt x="7006" y="4404"/>
                    </a:cubicBezTo>
                    <a:lnTo>
                      <a:pt x="6972" y="4304"/>
                    </a:lnTo>
                    <a:lnTo>
                      <a:pt x="6939" y="4304"/>
                    </a:lnTo>
                    <a:lnTo>
                      <a:pt x="6739" y="4471"/>
                    </a:lnTo>
                    <a:lnTo>
                      <a:pt x="6572" y="4604"/>
                    </a:lnTo>
                    <a:lnTo>
                      <a:pt x="6505" y="4637"/>
                    </a:lnTo>
                    <a:cubicBezTo>
                      <a:pt x="6489" y="4654"/>
                      <a:pt x="6472" y="4662"/>
                      <a:pt x="6460" y="4662"/>
                    </a:cubicBezTo>
                    <a:cubicBezTo>
                      <a:pt x="6447" y="4662"/>
                      <a:pt x="6439" y="4654"/>
                      <a:pt x="6439" y="4637"/>
                    </a:cubicBezTo>
                    <a:lnTo>
                      <a:pt x="6339" y="4637"/>
                    </a:lnTo>
                    <a:lnTo>
                      <a:pt x="6205" y="4571"/>
                    </a:lnTo>
                    <a:lnTo>
                      <a:pt x="6105" y="4571"/>
                    </a:lnTo>
                    <a:lnTo>
                      <a:pt x="6005" y="4471"/>
                    </a:lnTo>
                    <a:lnTo>
                      <a:pt x="5938" y="4404"/>
                    </a:lnTo>
                    <a:lnTo>
                      <a:pt x="5905" y="4371"/>
                    </a:lnTo>
                    <a:lnTo>
                      <a:pt x="5872" y="4337"/>
                    </a:lnTo>
                    <a:lnTo>
                      <a:pt x="5805" y="4237"/>
                    </a:lnTo>
                    <a:lnTo>
                      <a:pt x="5738" y="4204"/>
                    </a:lnTo>
                    <a:lnTo>
                      <a:pt x="5705" y="4204"/>
                    </a:lnTo>
                    <a:lnTo>
                      <a:pt x="5672" y="4170"/>
                    </a:lnTo>
                    <a:cubicBezTo>
                      <a:pt x="5672" y="4170"/>
                      <a:pt x="5638" y="4137"/>
                      <a:pt x="5638" y="4104"/>
                    </a:cubicBezTo>
                    <a:lnTo>
                      <a:pt x="5638" y="4070"/>
                    </a:lnTo>
                    <a:cubicBezTo>
                      <a:pt x="5638" y="4037"/>
                      <a:pt x="5672" y="4004"/>
                      <a:pt x="5672" y="4004"/>
                    </a:cubicBezTo>
                    <a:lnTo>
                      <a:pt x="5705" y="3970"/>
                    </a:lnTo>
                    <a:lnTo>
                      <a:pt x="5705" y="3803"/>
                    </a:lnTo>
                    <a:cubicBezTo>
                      <a:pt x="5705" y="3803"/>
                      <a:pt x="5705" y="3803"/>
                      <a:pt x="5705" y="3770"/>
                    </a:cubicBezTo>
                    <a:lnTo>
                      <a:pt x="5738" y="3703"/>
                    </a:lnTo>
                    <a:lnTo>
                      <a:pt x="5705" y="3670"/>
                    </a:lnTo>
                    <a:lnTo>
                      <a:pt x="5638" y="3637"/>
                    </a:lnTo>
                    <a:lnTo>
                      <a:pt x="5538" y="3537"/>
                    </a:lnTo>
                    <a:lnTo>
                      <a:pt x="5305" y="3437"/>
                    </a:lnTo>
                    <a:lnTo>
                      <a:pt x="5238" y="3503"/>
                    </a:lnTo>
                    <a:cubicBezTo>
                      <a:pt x="5205" y="3503"/>
                      <a:pt x="5205" y="3537"/>
                      <a:pt x="5171" y="3537"/>
                    </a:cubicBezTo>
                    <a:lnTo>
                      <a:pt x="5104" y="3537"/>
                    </a:lnTo>
                    <a:lnTo>
                      <a:pt x="4971" y="3470"/>
                    </a:lnTo>
                    <a:lnTo>
                      <a:pt x="4871" y="3470"/>
                    </a:lnTo>
                    <a:cubicBezTo>
                      <a:pt x="4871" y="3470"/>
                      <a:pt x="4838" y="3470"/>
                      <a:pt x="4804" y="3437"/>
                    </a:cubicBezTo>
                    <a:lnTo>
                      <a:pt x="4771" y="3437"/>
                    </a:lnTo>
                    <a:cubicBezTo>
                      <a:pt x="4771" y="3437"/>
                      <a:pt x="4738" y="3437"/>
                      <a:pt x="4738" y="3403"/>
                    </a:cubicBezTo>
                    <a:lnTo>
                      <a:pt x="4604" y="3270"/>
                    </a:lnTo>
                    <a:cubicBezTo>
                      <a:pt x="4604" y="3236"/>
                      <a:pt x="4604" y="3236"/>
                      <a:pt x="4604" y="3236"/>
                    </a:cubicBezTo>
                    <a:lnTo>
                      <a:pt x="4604" y="3170"/>
                    </a:lnTo>
                    <a:cubicBezTo>
                      <a:pt x="4604" y="3136"/>
                      <a:pt x="4604" y="3103"/>
                      <a:pt x="4604" y="3103"/>
                    </a:cubicBezTo>
                    <a:cubicBezTo>
                      <a:pt x="4628" y="3079"/>
                      <a:pt x="4651" y="3056"/>
                      <a:pt x="4675" y="3056"/>
                    </a:cubicBezTo>
                    <a:cubicBezTo>
                      <a:pt x="4685" y="3056"/>
                      <a:pt x="4694" y="3060"/>
                      <a:pt x="4704" y="3070"/>
                    </a:cubicBezTo>
                    <a:lnTo>
                      <a:pt x="4704" y="2969"/>
                    </a:lnTo>
                    <a:lnTo>
                      <a:pt x="4637" y="2903"/>
                    </a:lnTo>
                    <a:lnTo>
                      <a:pt x="4471" y="2769"/>
                    </a:lnTo>
                    <a:lnTo>
                      <a:pt x="4404" y="2703"/>
                    </a:lnTo>
                    <a:lnTo>
                      <a:pt x="4337" y="2569"/>
                    </a:lnTo>
                    <a:lnTo>
                      <a:pt x="4304" y="2502"/>
                    </a:lnTo>
                    <a:lnTo>
                      <a:pt x="4204" y="2436"/>
                    </a:lnTo>
                    <a:cubicBezTo>
                      <a:pt x="4170" y="2402"/>
                      <a:pt x="4170" y="2402"/>
                      <a:pt x="4170" y="2402"/>
                    </a:cubicBezTo>
                    <a:lnTo>
                      <a:pt x="4104" y="2269"/>
                    </a:lnTo>
                    <a:lnTo>
                      <a:pt x="3904" y="2269"/>
                    </a:lnTo>
                    <a:lnTo>
                      <a:pt x="3837" y="2202"/>
                    </a:lnTo>
                    <a:lnTo>
                      <a:pt x="3703" y="2136"/>
                    </a:lnTo>
                    <a:lnTo>
                      <a:pt x="3603" y="2169"/>
                    </a:lnTo>
                    <a:cubicBezTo>
                      <a:pt x="3587" y="2186"/>
                      <a:pt x="3570" y="2194"/>
                      <a:pt x="3553" y="2194"/>
                    </a:cubicBezTo>
                    <a:cubicBezTo>
                      <a:pt x="3537" y="2194"/>
                      <a:pt x="3520" y="2186"/>
                      <a:pt x="3503" y="2169"/>
                    </a:cubicBezTo>
                    <a:lnTo>
                      <a:pt x="3470" y="2136"/>
                    </a:lnTo>
                    <a:lnTo>
                      <a:pt x="3403" y="2069"/>
                    </a:lnTo>
                    <a:lnTo>
                      <a:pt x="3337" y="2035"/>
                    </a:lnTo>
                    <a:lnTo>
                      <a:pt x="3203" y="1969"/>
                    </a:lnTo>
                    <a:lnTo>
                      <a:pt x="2870" y="1669"/>
                    </a:lnTo>
                    <a:lnTo>
                      <a:pt x="2703" y="1535"/>
                    </a:lnTo>
                    <a:lnTo>
                      <a:pt x="2569" y="1368"/>
                    </a:lnTo>
                    <a:lnTo>
                      <a:pt x="2469" y="1235"/>
                    </a:lnTo>
                    <a:lnTo>
                      <a:pt x="2302" y="1135"/>
                    </a:lnTo>
                    <a:cubicBezTo>
                      <a:pt x="2302" y="1101"/>
                      <a:pt x="2302" y="1101"/>
                      <a:pt x="2269" y="1068"/>
                    </a:cubicBezTo>
                    <a:lnTo>
                      <a:pt x="2269" y="1001"/>
                    </a:lnTo>
                    <a:lnTo>
                      <a:pt x="2236" y="935"/>
                    </a:lnTo>
                    <a:lnTo>
                      <a:pt x="2102" y="901"/>
                    </a:lnTo>
                    <a:lnTo>
                      <a:pt x="2069" y="901"/>
                    </a:lnTo>
                    <a:cubicBezTo>
                      <a:pt x="2036" y="901"/>
                      <a:pt x="2036" y="868"/>
                      <a:pt x="2036" y="868"/>
                    </a:cubicBezTo>
                    <a:lnTo>
                      <a:pt x="2002" y="768"/>
                    </a:lnTo>
                    <a:lnTo>
                      <a:pt x="1902" y="401"/>
                    </a:lnTo>
                    <a:lnTo>
                      <a:pt x="1835" y="301"/>
                    </a:lnTo>
                    <a:lnTo>
                      <a:pt x="1835" y="268"/>
                    </a:lnTo>
                    <a:lnTo>
                      <a:pt x="1802" y="201"/>
                    </a:lnTo>
                    <a:lnTo>
                      <a:pt x="1735" y="167"/>
                    </a:lnTo>
                    <a:lnTo>
                      <a:pt x="1702" y="167"/>
                    </a:lnTo>
                    <a:lnTo>
                      <a:pt x="15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67;p15"/>
              <p:cNvSpPr/>
              <p:nvPr/>
            </p:nvSpPr>
            <p:spPr>
              <a:xfrm>
                <a:off x="2181844" y="2794569"/>
                <a:ext cx="36518" cy="23143"/>
              </a:xfrm>
              <a:custGeom>
                <a:avLst/>
                <a:gdLst/>
                <a:ahLst/>
                <a:cxnLst/>
                <a:rect l="l" t="t" r="r" b="b"/>
                <a:pathLst>
                  <a:path w="1002" h="635" extrusionOk="0">
                    <a:moveTo>
                      <a:pt x="168" y="1"/>
                    </a:moveTo>
                    <a:lnTo>
                      <a:pt x="101" y="34"/>
                    </a:lnTo>
                    <a:lnTo>
                      <a:pt x="1" y="101"/>
                    </a:lnTo>
                    <a:lnTo>
                      <a:pt x="501" y="501"/>
                    </a:lnTo>
                    <a:lnTo>
                      <a:pt x="535" y="568"/>
                    </a:lnTo>
                    <a:lnTo>
                      <a:pt x="568" y="634"/>
                    </a:lnTo>
                    <a:cubicBezTo>
                      <a:pt x="601" y="601"/>
                      <a:pt x="635" y="601"/>
                      <a:pt x="668" y="601"/>
                    </a:cubicBezTo>
                    <a:lnTo>
                      <a:pt x="835" y="601"/>
                    </a:lnTo>
                    <a:lnTo>
                      <a:pt x="835" y="568"/>
                    </a:lnTo>
                    <a:cubicBezTo>
                      <a:pt x="835" y="534"/>
                      <a:pt x="868" y="501"/>
                      <a:pt x="868" y="501"/>
                    </a:cubicBezTo>
                    <a:lnTo>
                      <a:pt x="1002" y="401"/>
                    </a:lnTo>
                    <a:lnTo>
                      <a:pt x="1002" y="334"/>
                    </a:lnTo>
                    <a:lnTo>
                      <a:pt x="902" y="301"/>
                    </a:lnTo>
                    <a:lnTo>
                      <a:pt x="668" y="234"/>
                    </a:lnTo>
                    <a:cubicBezTo>
                      <a:pt x="668" y="234"/>
                      <a:pt x="635" y="234"/>
                      <a:pt x="635" y="201"/>
                    </a:cubicBezTo>
                    <a:lnTo>
                      <a:pt x="535" y="101"/>
                    </a:lnTo>
                    <a:lnTo>
                      <a:pt x="368" y="67"/>
                    </a:lnTo>
                    <a:lnTo>
                      <a:pt x="2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68;p15"/>
              <p:cNvSpPr/>
              <p:nvPr/>
            </p:nvSpPr>
            <p:spPr>
              <a:xfrm>
                <a:off x="2410432" y="2572103"/>
                <a:ext cx="331905" cy="302749"/>
              </a:xfrm>
              <a:custGeom>
                <a:avLst/>
                <a:gdLst/>
                <a:ahLst/>
                <a:cxnLst/>
                <a:rect l="l" t="t" r="r" b="b"/>
                <a:pathLst>
                  <a:path w="9107" h="8307" extrusionOk="0">
                    <a:moveTo>
                      <a:pt x="8840" y="7139"/>
                    </a:moveTo>
                    <a:lnTo>
                      <a:pt x="8824" y="7176"/>
                    </a:lnTo>
                    <a:lnTo>
                      <a:pt x="8840" y="7306"/>
                    </a:lnTo>
                    <a:lnTo>
                      <a:pt x="8840" y="7139"/>
                    </a:lnTo>
                    <a:close/>
                    <a:moveTo>
                      <a:pt x="7005" y="0"/>
                    </a:moveTo>
                    <a:lnTo>
                      <a:pt x="7005" y="34"/>
                    </a:lnTo>
                    <a:cubicBezTo>
                      <a:pt x="7005" y="67"/>
                      <a:pt x="6972" y="100"/>
                      <a:pt x="6972" y="100"/>
                    </a:cubicBezTo>
                    <a:lnTo>
                      <a:pt x="6972" y="200"/>
                    </a:lnTo>
                    <a:cubicBezTo>
                      <a:pt x="6972" y="200"/>
                      <a:pt x="6972" y="200"/>
                      <a:pt x="6972" y="234"/>
                    </a:cubicBezTo>
                    <a:lnTo>
                      <a:pt x="6872" y="401"/>
                    </a:lnTo>
                    <a:lnTo>
                      <a:pt x="6872" y="434"/>
                    </a:lnTo>
                    <a:lnTo>
                      <a:pt x="6805" y="467"/>
                    </a:lnTo>
                    <a:lnTo>
                      <a:pt x="6672" y="534"/>
                    </a:lnTo>
                    <a:lnTo>
                      <a:pt x="6538" y="534"/>
                    </a:lnTo>
                    <a:lnTo>
                      <a:pt x="6538" y="567"/>
                    </a:lnTo>
                    <a:lnTo>
                      <a:pt x="6438" y="667"/>
                    </a:lnTo>
                    <a:lnTo>
                      <a:pt x="6338" y="801"/>
                    </a:lnTo>
                    <a:cubicBezTo>
                      <a:pt x="6371" y="801"/>
                      <a:pt x="6371" y="834"/>
                      <a:pt x="6371" y="834"/>
                    </a:cubicBezTo>
                    <a:cubicBezTo>
                      <a:pt x="6371" y="834"/>
                      <a:pt x="6371" y="868"/>
                      <a:pt x="6371" y="868"/>
                    </a:cubicBezTo>
                    <a:lnTo>
                      <a:pt x="6371" y="901"/>
                    </a:lnTo>
                    <a:cubicBezTo>
                      <a:pt x="6371" y="901"/>
                      <a:pt x="6371" y="901"/>
                      <a:pt x="6371" y="934"/>
                    </a:cubicBezTo>
                    <a:lnTo>
                      <a:pt x="6371" y="968"/>
                    </a:lnTo>
                    <a:cubicBezTo>
                      <a:pt x="6371" y="968"/>
                      <a:pt x="6338" y="1001"/>
                      <a:pt x="6338" y="1001"/>
                    </a:cubicBezTo>
                    <a:lnTo>
                      <a:pt x="6205" y="1068"/>
                    </a:lnTo>
                    <a:lnTo>
                      <a:pt x="6171" y="1101"/>
                    </a:lnTo>
                    <a:lnTo>
                      <a:pt x="6138" y="1201"/>
                    </a:lnTo>
                    <a:cubicBezTo>
                      <a:pt x="6138" y="1235"/>
                      <a:pt x="6138" y="1235"/>
                      <a:pt x="6104" y="1235"/>
                    </a:cubicBezTo>
                    <a:lnTo>
                      <a:pt x="6071" y="1301"/>
                    </a:lnTo>
                    <a:lnTo>
                      <a:pt x="6004" y="1335"/>
                    </a:lnTo>
                    <a:lnTo>
                      <a:pt x="5938" y="1435"/>
                    </a:lnTo>
                    <a:lnTo>
                      <a:pt x="5804" y="1501"/>
                    </a:lnTo>
                    <a:lnTo>
                      <a:pt x="5771" y="1501"/>
                    </a:lnTo>
                    <a:lnTo>
                      <a:pt x="5571" y="1535"/>
                    </a:lnTo>
                    <a:lnTo>
                      <a:pt x="5404" y="1601"/>
                    </a:lnTo>
                    <a:lnTo>
                      <a:pt x="5237" y="1635"/>
                    </a:lnTo>
                    <a:lnTo>
                      <a:pt x="4870" y="1802"/>
                    </a:lnTo>
                    <a:lnTo>
                      <a:pt x="4537" y="1935"/>
                    </a:lnTo>
                    <a:lnTo>
                      <a:pt x="4236" y="2035"/>
                    </a:lnTo>
                    <a:lnTo>
                      <a:pt x="3936" y="2035"/>
                    </a:lnTo>
                    <a:lnTo>
                      <a:pt x="3669" y="2135"/>
                    </a:lnTo>
                    <a:lnTo>
                      <a:pt x="3636" y="2169"/>
                    </a:lnTo>
                    <a:lnTo>
                      <a:pt x="3469" y="2302"/>
                    </a:lnTo>
                    <a:lnTo>
                      <a:pt x="3469" y="2335"/>
                    </a:lnTo>
                    <a:cubicBezTo>
                      <a:pt x="3469" y="2335"/>
                      <a:pt x="3469" y="2369"/>
                      <a:pt x="3436" y="2369"/>
                    </a:cubicBezTo>
                    <a:lnTo>
                      <a:pt x="3102" y="2469"/>
                    </a:lnTo>
                    <a:lnTo>
                      <a:pt x="3102" y="2535"/>
                    </a:lnTo>
                    <a:lnTo>
                      <a:pt x="3102" y="2636"/>
                    </a:lnTo>
                    <a:lnTo>
                      <a:pt x="3169" y="3103"/>
                    </a:lnTo>
                    <a:cubicBezTo>
                      <a:pt x="3169" y="3136"/>
                      <a:pt x="3169" y="3136"/>
                      <a:pt x="3169" y="3169"/>
                    </a:cubicBezTo>
                    <a:lnTo>
                      <a:pt x="3136" y="3269"/>
                    </a:lnTo>
                    <a:cubicBezTo>
                      <a:pt x="3102" y="3303"/>
                      <a:pt x="3102" y="3303"/>
                      <a:pt x="3102" y="3336"/>
                    </a:cubicBezTo>
                    <a:lnTo>
                      <a:pt x="3036" y="3369"/>
                    </a:lnTo>
                    <a:lnTo>
                      <a:pt x="2969" y="3369"/>
                    </a:lnTo>
                    <a:lnTo>
                      <a:pt x="2969" y="3469"/>
                    </a:lnTo>
                    <a:cubicBezTo>
                      <a:pt x="3036" y="3469"/>
                      <a:pt x="3036" y="3503"/>
                      <a:pt x="3036" y="3536"/>
                    </a:cubicBezTo>
                    <a:lnTo>
                      <a:pt x="3036" y="3570"/>
                    </a:lnTo>
                    <a:lnTo>
                      <a:pt x="3069" y="3703"/>
                    </a:lnTo>
                    <a:lnTo>
                      <a:pt x="3136" y="3736"/>
                    </a:lnTo>
                    <a:cubicBezTo>
                      <a:pt x="3136" y="3736"/>
                      <a:pt x="3136" y="3770"/>
                      <a:pt x="3169" y="3770"/>
                    </a:cubicBezTo>
                    <a:lnTo>
                      <a:pt x="3169" y="3803"/>
                    </a:lnTo>
                    <a:lnTo>
                      <a:pt x="3236" y="3870"/>
                    </a:lnTo>
                    <a:cubicBezTo>
                      <a:pt x="3269" y="3903"/>
                      <a:pt x="3269" y="3936"/>
                      <a:pt x="3269" y="3970"/>
                    </a:cubicBezTo>
                    <a:lnTo>
                      <a:pt x="3269" y="4070"/>
                    </a:lnTo>
                    <a:lnTo>
                      <a:pt x="3202" y="4203"/>
                    </a:lnTo>
                    <a:cubicBezTo>
                      <a:pt x="3202" y="4203"/>
                      <a:pt x="3202" y="4203"/>
                      <a:pt x="3202" y="4237"/>
                    </a:cubicBezTo>
                    <a:lnTo>
                      <a:pt x="3136" y="4303"/>
                    </a:lnTo>
                    <a:cubicBezTo>
                      <a:pt x="3102" y="4337"/>
                      <a:pt x="3102" y="4337"/>
                      <a:pt x="3069" y="4337"/>
                    </a:cubicBezTo>
                    <a:lnTo>
                      <a:pt x="3002" y="4370"/>
                    </a:lnTo>
                    <a:lnTo>
                      <a:pt x="2702" y="4370"/>
                    </a:lnTo>
                    <a:lnTo>
                      <a:pt x="2502" y="4504"/>
                    </a:lnTo>
                    <a:lnTo>
                      <a:pt x="2168" y="4570"/>
                    </a:lnTo>
                    <a:lnTo>
                      <a:pt x="2035" y="4570"/>
                    </a:lnTo>
                    <a:lnTo>
                      <a:pt x="1901" y="4537"/>
                    </a:lnTo>
                    <a:lnTo>
                      <a:pt x="1368" y="4537"/>
                    </a:lnTo>
                    <a:lnTo>
                      <a:pt x="1101" y="4504"/>
                    </a:lnTo>
                    <a:lnTo>
                      <a:pt x="934" y="4504"/>
                    </a:lnTo>
                    <a:lnTo>
                      <a:pt x="834" y="4470"/>
                    </a:lnTo>
                    <a:cubicBezTo>
                      <a:pt x="801" y="4470"/>
                      <a:pt x="801" y="4437"/>
                      <a:pt x="767" y="4403"/>
                    </a:cubicBezTo>
                    <a:lnTo>
                      <a:pt x="734" y="4270"/>
                    </a:lnTo>
                    <a:lnTo>
                      <a:pt x="734" y="4137"/>
                    </a:lnTo>
                    <a:lnTo>
                      <a:pt x="467" y="4003"/>
                    </a:lnTo>
                    <a:lnTo>
                      <a:pt x="400" y="4103"/>
                    </a:lnTo>
                    <a:lnTo>
                      <a:pt x="167" y="4270"/>
                    </a:lnTo>
                    <a:lnTo>
                      <a:pt x="0" y="4370"/>
                    </a:lnTo>
                    <a:lnTo>
                      <a:pt x="33" y="4437"/>
                    </a:lnTo>
                    <a:lnTo>
                      <a:pt x="134" y="4403"/>
                    </a:lnTo>
                    <a:cubicBezTo>
                      <a:pt x="134" y="4387"/>
                      <a:pt x="142" y="4378"/>
                      <a:pt x="154" y="4378"/>
                    </a:cubicBezTo>
                    <a:cubicBezTo>
                      <a:pt x="167" y="4378"/>
                      <a:pt x="184" y="4387"/>
                      <a:pt x="200" y="4403"/>
                    </a:cubicBezTo>
                    <a:lnTo>
                      <a:pt x="234" y="4403"/>
                    </a:lnTo>
                    <a:lnTo>
                      <a:pt x="367" y="4470"/>
                    </a:lnTo>
                    <a:cubicBezTo>
                      <a:pt x="400" y="4470"/>
                      <a:pt x="400" y="4470"/>
                      <a:pt x="434" y="4504"/>
                    </a:cubicBezTo>
                    <a:lnTo>
                      <a:pt x="434" y="4537"/>
                    </a:lnTo>
                    <a:cubicBezTo>
                      <a:pt x="434" y="4570"/>
                      <a:pt x="434" y="4570"/>
                      <a:pt x="434" y="4604"/>
                    </a:cubicBezTo>
                    <a:lnTo>
                      <a:pt x="434" y="4670"/>
                    </a:lnTo>
                    <a:lnTo>
                      <a:pt x="534" y="4670"/>
                    </a:lnTo>
                    <a:lnTo>
                      <a:pt x="601" y="4704"/>
                    </a:lnTo>
                    <a:lnTo>
                      <a:pt x="634" y="4704"/>
                    </a:lnTo>
                    <a:lnTo>
                      <a:pt x="701" y="4737"/>
                    </a:lnTo>
                    <a:lnTo>
                      <a:pt x="801" y="4837"/>
                    </a:lnTo>
                    <a:lnTo>
                      <a:pt x="1034" y="5004"/>
                    </a:lnTo>
                    <a:lnTo>
                      <a:pt x="1068" y="5004"/>
                    </a:lnTo>
                    <a:lnTo>
                      <a:pt x="1134" y="5104"/>
                    </a:lnTo>
                    <a:lnTo>
                      <a:pt x="1168" y="5171"/>
                    </a:lnTo>
                    <a:cubicBezTo>
                      <a:pt x="1168" y="5204"/>
                      <a:pt x="1168" y="5204"/>
                      <a:pt x="1168" y="5237"/>
                    </a:cubicBezTo>
                    <a:lnTo>
                      <a:pt x="1168" y="5304"/>
                    </a:lnTo>
                    <a:cubicBezTo>
                      <a:pt x="1168" y="5304"/>
                      <a:pt x="1168" y="5304"/>
                      <a:pt x="1168" y="5337"/>
                    </a:cubicBezTo>
                    <a:lnTo>
                      <a:pt x="1168" y="5371"/>
                    </a:lnTo>
                    <a:cubicBezTo>
                      <a:pt x="1168" y="5404"/>
                      <a:pt x="1168" y="5404"/>
                      <a:pt x="1168" y="5404"/>
                    </a:cubicBezTo>
                    <a:lnTo>
                      <a:pt x="1134" y="5471"/>
                    </a:lnTo>
                    <a:lnTo>
                      <a:pt x="1268" y="5471"/>
                    </a:lnTo>
                    <a:lnTo>
                      <a:pt x="1401" y="5504"/>
                    </a:lnTo>
                    <a:cubicBezTo>
                      <a:pt x="1401" y="5504"/>
                      <a:pt x="1401" y="5504"/>
                      <a:pt x="1434" y="5538"/>
                    </a:cubicBezTo>
                    <a:lnTo>
                      <a:pt x="1501" y="5604"/>
                    </a:lnTo>
                    <a:lnTo>
                      <a:pt x="1568" y="5671"/>
                    </a:lnTo>
                    <a:cubicBezTo>
                      <a:pt x="1568" y="5704"/>
                      <a:pt x="1568" y="5738"/>
                      <a:pt x="1568" y="5771"/>
                    </a:cubicBezTo>
                    <a:lnTo>
                      <a:pt x="1501" y="5871"/>
                    </a:lnTo>
                    <a:lnTo>
                      <a:pt x="1668" y="6038"/>
                    </a:lnTo>
                    <a:lnTo>
                      <a:pt x="1968" y="6405"/>
                    </a:lnTo>
                    <a:lnTo>
                      <a:pt x="2102" y="6505"/>
                    </a:lnTo>
                    <a:lnTo>
                      <a:pt x="2202" y="6538"/>
                    </a:lnTo>
                    <a:cubicBezTo>
                      <a:pt x="2235" y="6538"/>
                      <a:pt x="2268" y="6572"/>
                      <a:pt x="2268" y="6605"/>
                    </a:cubicBezTo>
                    <a:lnTo>
                      <a:pt x="2335" y="6705"/>
                    </a:lnTo>
                    <a:lnTo>
                      <a:pt x="2502" y="6705"/>
                    </a:lnTo>
                    <a:lnTo>
                      <a:pt x="2569" y="6738"/>
                    </a:lnTo>
                    <a:lnTo>
                      <a:pt x="2769" y="6939"/>
                    </a:lnTo>
                    <a:lnTo>
                      <a:pt x="2835" y="7039"/>
                    </a:lnTo>
                    <a:cubicBezTo>
                      <a:pt x="2869" y="7072"/>
                      <a:pt x="2869" y="7139"/>
                      <a:pt x="2835" y="7172"/>
                    </a:cubicBezTo>
                    <a:lnTo>
                      <a:pt x="2769" y="7205"/>
                    </a:lnTo>
                    <a:lnTo>
                      <a:pt x="3102" y="7406"/>
                    </a:lnTo>
                    <a:lnTo>
                      <a:pt x="3136" y="7406"/>
                    </a:lnTo>
                    <a:lnTo>
                      <a:pt x="3403" y="7639"/>
                    </a:lnTo>
                    <a:lnTo>
                      <a:pt x="3403" y="7672"/>
                    </a:lnTo>
                    <a:lnTo>
                      <a:pt x="3436" y="7739"/>
                    </a:lnTo>
                    <a:lnTo>
                      <a:pt x="3503" y="7806"/>
                    </a:lnTo>
                    <a:lnTo>
                      <a:pt x="3736" y="7973"/>
                    </a:lnTo>
                    <a:lnTo>
                      <a:pt x="3803" y="8073"/>
                    </a:lnTo>
                    <a:cubicBezTo>
                      <a:pt x="3803" y="8073"/>
                      <a:pt x="3803" y="8073"/>
                      <a:pt x="3803" y="8106"/>
                    </a:cubicBezTo>
                    <a:lnTo>
                      <a:pt x="3803" y="8206"/>
                    </a:lnTo>
                    <a:lnTo>
                      <a:pt x="3803" y="8240"/>
                    </a:lnTo>
                    <a:lnTo>
                      <a:pt x="3803" y="8306"/>
                    </a:lnTo>
                    <a:lnTo>
                      <a:pt x="4236" y="8306"/>
                    </a:lnTo>
                    <a:lnTo>
                      <a:pt x="4236" y="8273"/>
                    </a:lnTo>
                    <a:cubicBezTo>
                      <a:pt x="4236" y="8240"/>
                      <a:pt x="4236" y="8240"/>
                      <a:pt x="4236" y="8240"/>
                    </a:cubicBezTo>
                    <a:lnTo>
                      <a:pt x="4236" y="8073"/>
                    </a:lnTo>
                    <a:lnTo>
                      <a:pt x="4203" y="7939"/>
                    </a:lnTo>
                    <a:lnTo>
                      <a:pt x="3569" y="6939"/>
                    </a:lnTo>
                    <a:cubicBezTo>
                      <a:pt x="3569" y="6905"/>
                      <a:pt x="3569" y="6905"/>
                      <a:pt x="3569" y="6905"/>
                    </a:cubicBezTo>
                    <a:lnTo>
                      <a:pt x="3569" y="6805"/>
                    </a:lnTo>
                    <a:cubicBezTo>
                      <a:pt x="3569" y="6772"/>
                      <a:pt x="3569" y="6772"/>
                      <a:pt x="3569" y="6738"/>
                    </a:cubicBezTo>
                    <a:lnTo>
                      <a:pt x="3569" y="6705"/>
                    </a:lnTo>
                    <a:cubicBezTo>
                      <a:pt x="3569" y="6672"/>
                      <a:pt x="3569" y="6672"/>
                      <a:pt x="3603" y="6672"/>
                    </a:cubicBezTo>
                    <a:lnTo>
                      <a:pt x="3669" y="6572"/>
                    </a:lnTo>
                    <a:lnTo>
                      <a:pt x="3703" y="6572"/>
                    </a:lnTo>
                    <a:lnTo>
                      <a:pt x="3870" y="6505"/>
                    </a:lnTo>
                    <a:cubicBezTo>
                      <a:pt x="3870" y="6505"/>
                      <a:pt x="3870" y="6505"/>
                      <a:pt x="3870" y="6472"/>
                    </a:cubicBezTo>
                    <a:cubicBezTo>
                      <a:pt x="3870" y="6438"/>
                      <a:pt x="3903" y="6438"/>
                      <a:pt x="3936" y="6438"/>
                    </a:cubicBezTo>
                    <a:lnTo>
                      <a:pt x="3970" y="6438"/>
                    </a:lnTo>
                    <a:lnTo>
                      <a:pt x="4103" y="6505"/>
                    </a:lnTo>
                    <a:lnTo>
                      <a:pt x="4236" y="6538"/>
                    </a:lnTo>
                    <a:lnTo>
                      <a:pt x="4303" y="6572"/>
                    </a:lnTo>
                    <a:lnTo>
                      <a:pt x="4337" y="6572"/>
                    </a:lnTo>
                    <a:lnTo>
                      <a:pt x="4370" y="6605"/>
                    </a:lnTo>
                    <a:lnTo>
                      <a:pt x="4637" y="6905"/>
                    </a:lnTo>
                    <a:lnTo>
                      <a:pt x="4703" y="6939"/>
                    </a:lnTo>
                    <a:lnTo>
                      <a:pt x="4870" y="7005"/>
                    </a:lnTo>
                    <a:lnTo>
                      <a:pt x="4904" y="7005"/>
                    </a:lnTo>
                    <a:lnTo>
                      <a:pt x="5170" y="7205"/>
                    </a:lnTo>
                    <a:lnTo>
                      <a:pt x="5871" y="7506"/>
                    </a:lnTo>
                    <a:lnTo>
                      <a:pt x="6071" y="7639"/>
                    </a:lnTo>
                    <a:lnTo>
                      <a:pt x="6138" y="7639"/>
                    </a:lnTo>
                    <a:cubicBezTo>
                      <a:pt x="6104" y="7639"/>
                      <a:pt x="6104" y="7606"/>
                      <a:pt x="6071" y="7572"/>
                    </a:cubicBezTo>
                    <a:lnTo>
                      <a:pt x="6071" y="7506"/>
                    </a:lnTo>
                    <a:cubicBezTo>
                      <a:pt x="6071" y="7472"/>
                      <a:pt x="6104" y="7406"/>
                      <a:pt x="6138" y="7406"/>
                    </a:cubicBezTo>
                    <a:lnTo>
                      <a:pt x="6271" y="7339"/>
                    </a:lnTo>
                    <a:lnTo>
                      <a:pt x="6271" y="7272"/>
                    </a:lnTo>
                    <a:lnTo>
                      <a:pt x="6271" y="7239"/>
                    </a:lnTo>
                    <a:lnTo>
                      <a:pt x="6271" y="7139"/>
                    </a:lnTo>
                    <a:lnTo>
                      <a:pt x="6271" y="7072"/>
                    </a:lnTo>
                    <a:lnTo>
                      <a:pt x="6238" y="7005"/>
                    </a:lnTo>
                    <a:cubicBezTo>
                      <a:pt x="6238" y="7005"/>
                      <a:pt x="6238" y="6972"/>
                      <a:pt x="6238" y="6972"/>
                    </a:cubicBezTo>
                    <a:lnTo>
                      <a:pt x="6238" y="6905"/>
                    </a:lnTo>
                    <a:cubicBezTo>
                      <a:pt x="6238" y="6839"/>
                      <a:pt x="6271" y="6805"/>
                      <a:pt x="6305" y="6805"/>
                    </a:cubicBezTo>
                    <a:lnTo>
                      <a:pt x="6371" y="6772"/>
                    </a:lnTo>
                    <a:lnTo>
                      <a:pt x="6505" y="6772"/>
                    </a:lnTo>
                    <a:lnTo>
                      <a:pt x="6505" y="6705"/>
                    </a:lnTo>
                    <a:cubicBezTo>
                      <a:pt x="6505" y="6705"/>
                      <a:pt x="6505" y="6705"/>
                      <a:pt x="6505" y="6672"/>
                    </a:cubicBezTo>
                    <a:lnTo>
                      <a:pt x="6538" y="6605"/>
                    </a:lnTo>
                    <a:lnTo>
                      <a:pt x="6505" y="6505"/>
                    </a:lnTo>
                    <a:cubicBezTo>
                      <a:pt x="6471" y="6472"/>
                      <a:pt x="6471" y="6472"/>
                      <a:pt x="6505" y="6438"/>
                    </a:cubicBezTo>
                    <a:lnTo>
                      <a:pt x="6505" y="6372"/>
                    </a:lnTo>
                    <a:cubicBezTo>
                      <a:pt x="6505" y="6338"/>
                      <a:pt x="6505" y="6338"/>
                      <a:pt x="6538" y="6305"/>
                    </a:cubicBezTo>
                    <a:lnTo>
                      <a:pt x="6638" y="6238"/>
                    </a:lnTo>
                    <a:cubicBezTo>
                      <a:pt x="6655" y="6221"/>
                      <a:pt x="6672" y="6213"/>
                      <a:pt x="6688" y="6213"/>
                    </a:cubicBezTo>
                    <a:cubicBezTo>
                      <a:pt x="6705" y="6213"/>
                      <a:pt x="6722" y="6221"/>
                      <a:pt x="6738" y="6238"/>
                    </a:cubicBezTo>
                    <a:lnTo>
                      <a:pt x="6872" y="6338"/>
                    </a:lnTo>
                    <a:lnTo>
                      <a:pt x="6905" y="6338"/>
                    </a:lnTo>
                    <a:lnTo>
                      <a:pt x="7172" y="6705"/>
                    </a:lnTo>
                    <a:lnTo>
                      <a:pt x="7272" y="6805"/>
                    </a:lnTo>
                    <a:lnTo>
                      <a:pt x="7472" y="6972"/>
                    </a:lnTo>
                    <a:lnTo>
                      <a:pt x="7606" y="7105"/>
                    </a:lnTo>
                    <a:lnTo>
                      <a:pt x="7706" y="7172"/>
                    </a:lnTo>
                    <a:lnTo>
                      <a:pt x="7739" y="7139"/>
                    </a:lnTo>
                    <a:cubicBezTo>
                      <a:pt x="7739" y="7105"/>
                      <a:pt x="7772" y="7105"/>
                      <a:pt x="7806" y="7105"/>
                    </a:cubicBezTo>
                    <a:cubicBezTo>
                      <a:pt x="7806" y="7094"/>
                      <a:pt x="7809" y="7091"/>
                      <a:pt x="7816" y="7091"/>
                    </a:cubicBezTo>
                    <a:cubicBezTo>
                      <a:pt x="7828" y="7091"/>
                      <a:pt x="7850" y="7105"/>
                      <a:pt x="7872" y="7105"/>
                    </a:cubicBezTo>
                    <a:lnTo>
                      <a:pt x="7972" y="7205"/>
                    </a:lnTo>
                    <a:lnTo>
                      <a:pt x="7972" y="7239"/>
                    </a:lnTo>
                    <a:lnTo>
                      <a:pt x="8039" y="7372"/>
                    </a:lnTo>
                    <a:cubicBezTo>
                      <a:pt x="8039" y="7372"/>
                      <a:pt x="8039" y="7406"/>
                      <a:pt x="8039" y="7406"/>
                    </a:cubicBezTo>
                    <a:lnTo>
                      <a:pt x="8039" y="7706"/>
                    </a:lnTo>
                    <a:lnTo>
                      <a:pt x="8039" y="7739"/>
                    </a:lnTo>
                    <a:lnTo>
                      <a:pt x="8339" y="7773"/>
                    </a:lnTo>
                    <a:lnTo>
                      <a:pt x="8473" y="7806"/>
                    </a:lnTo>
                    <a:cubicBezTo>
                      <a:pt x="8506" y="7806"/>
                      <a:pt x="8506" y="7839"/>
                      <a:pt x="8540" y="7873"/>
                    </a:cubicBezTo>
                    <a:lnTo>
                      <a:pt x="8573" y="7939"/>
                    </a:lnTo>
                    <a:lnTo>
                      <a:pt x="8640" y="7806"/>
                    </a:lnTo>
                    <a:lnTo>
                      <a:pt x="8706" y="7706"/>
                    </a:lnTo>
                    <a:lnTo>
                      <a:pt x="8740" y="7406"/>
                    </a:lnTo>
                    <a:cubicBezTo>
                      <a:pt x="8740" y="7406"/>
                      <a:pt x="8740" y="7372"/>
                      <a:pt x="8740" y="7372"/>
                    </a:cubicBezTo>
                    <a:lnTo>
                      <a:pt x="8824" y="7176"/>
                    </a:lnTo>
                    <a:lnTo>
                      <a:pt x="8806" y="7039"/>
                    </a:lnTo>
                    <a:cubicBezTo>
                      <a:pt x="8806" y="7039"/>
                      <a:pt x="8806" y="7005"/>
                      <a:pt x="8806" y="7005"/>
                    </a:cubicBezTo>
                    <a:lnTo>
                      <a:pt x="8873" y="6839"/>
                    </a:lnTo>
                    <a:lnTo>
                      <a:pt x="8873" y="6772"/>
                    </a:lnTo>
                    <a:lnTo>
                      <a:pt x="8806" y="6438"/>
                    </a:lnTo>
                    <a:lnTo>
                      <a:pt x="8806" y="6405"/>
                    </a:lnTo>
                    <a:lnTo>
                      <a:pt x="8873" y="6205"/>
                    </a:lnTo>
                    <a:lnTo>
                      <a:pt x="8973" y="5871"/>
                    </a:lnTo>
                    <a:lnTo>
                      <a:pt x="8973" y="5704"/>
                    </a:lnTo>
                    <a:lnTo>
                      <a:pt x="8973" y="5371"/>
                    </a:lnTo>
                    <a:lnTo>
                      <a:pt x="8973" y="5004"/>
                    </a:lnTo>
                    <a:cubicBezTo>
                      <a:pt x="8940" y="5004"/>
                      <a:pt x="8940" y="4971"/>
                      <a:pt x="8973" y="4971"/>
                    </a:cubicBezTo>
                    <a:lnTo>
                      <a:pt x="9007" y="4837"/>
                    </a:lnTo>
                    <a:lnTo>
                      <a:pt x="9073" y="4704"/>
                    </a:lnTo>
                    <a:lnTo>
                      <a:pt x="9107" y="4570"/>
                    </a:lnTo>
                    <a:lnTo>
                      <a:pt x="9107" y="4504"/>
                    </a:lnTo>
                    <a:lnTo>
                      <a:pt x="8973" y="4270"/>
                    </a:lnTo>
                    <a:lnTo>
                      <a:pt x="8973" y="4237"/>
                    </a:lnTo>
                    <a:lnTo>
                      <a:pt x="8973" y="4137"/>
                    </a:lnTo>
                    <a:lnTo>
                      <a:pt x="8973" y="3936"/>
                    </a:lnTo>
                    <a:lnTo>
                      <a:pt x="9040" y="3570"/>
                    </a:lnTo>
                    <a:lnTo>
                      <a:pt x="9040" y="3536"/>
                    </a:lnTo>
                    <a:lnTo>
                      <a:pt x="9073" y="3469"/>
                    </a:lnTo>
                    <a:cubicBezTo>
                      <a:pt x="9073" y="3436"/>
                      <a:pt x="9107" y="3436"/>
                      <a:pt x="9107" y="3436"/>
                    </a:cubicBezTo>
                    <a:lnTo>
                      <a:pt x="9040" y="3236"/>
                    </a:lnTo>
                    <a:cubicBezTo>
                      <a:pt x="9040" y="3203"/>
                      <a:pt x="9040" y="3203"/>
                      <a:pt x="9040" y="3169"/>
                    </a:cubicBezTo>
                    <a:lnTo>
                      <a:pt x="9040" y="3103"/>
                    </a:lnTo>
                    <a:lnTo>
                      <a:pt x="9040" y="3069"/>
                    </a:lnTo>
                    <a:lnTo>
                      <a:pt x="9107" y="2969"/>
                    </a:lnTo>
                    <a:lnTo>
                      <a:pt x="9073" y="2836"/>
                    </a:lnTo>
                    <a:cubicBezTo>
                      <a:pt x="9073" y="2836"/>
                      <a:pt x="9073" y="2802"/>
                      <a:pt x="9073" y="2802"/>
                    </a:cubicBezTo>
                    <a:lnTo>
                      <a:pt x="9073" y="2669"/>
                    </a:lnTo>
                    <a:cubicBezTo>
                      <a:pt x="9073" y="2669"/>
                      <a:pt x="9073" y="2636"/>
                      <a:pt x="9073" y="2636"/>
                    </a:cubicBezTo>
                    <a:lnTo>
                      <a:pt x="8973" y="2469"/>
                    </a:lnTo>
                    <a:lnTo>
                      <a:pt x="8940" y="2469"/>
                    </a:lnTo>
                    <a:cubicBezTo>
                      <a:pt x="8906" y="2469"/>
                      <a:pt x="8873" y="2402"/>
                      <a:pt x="8873" y="2369"/>
                    </a:cubicBezTo>
                    <a:lnTo>
                      <a:pt x="8873" y="2302"/>
                    </a:lnTo>
                    <a:lnTo>
                      <a:pt x="8773" y="2102"/>
                    </a:lnTo>
                    <a:lnTo>
                      <a:pt x="8706" y="2002"/>
                    </a:lnTo>
                    <a:lnTo>
                      <a:pt x="8706" y="1968"/>
                    </a:lnTo>
                    <a:lnTo>
                      <a:pt x="8706" y="1868"/>
                    </a:lnTo>
                    <a:lnTo>
                      <a:pt x="8706" y="1702"/>
                    </a:lnTo>
                    <a:lnTo>
                      <a:pt x="8773" y="1401"/>
                    </a:lnTo>
                    <a:lnTo>
                      <a:pt x="8706" y="1368"/>
                    </a:lnTo>
                    <a:lnTo>
                      <a:pt x="8640" y="1368"/>
                    </a:lnTo>
                    <a:lnTo>
                      <a:pt x="8673" y="1401"/>
                    </a:lnTo>
                    <a:lnTo>
                      <a:pt x="8473" y="1401"/>
                    </a:lnTo>
                    <a:cubicBezTo>
                      <a:pt x="8439" y="1401"/>
                      <a:pt x="8406" y="1368"/>
                      <a:pt x="8373" y="1335"/>
                    </a:cubicBezTo>
                    <a:lnTo>
                      <a:pt x="8339" y="1235"/>
                    </a:lnTo>
                    <a:lnTo>
                      <a:pt x="8306" y="1201"/>
                    </a:lnTo>
                    <a:lnTo>
                      <a:pt x="8173" y="1201"/>
                    </a:lnTo>
                    <a:cubicBezTo>
                      <a:pt x="8139" y="1168"/>
                      <a:pt x="8106" y="1134"/>
                      <a:pt x="8106" y="1101"/>
                    </a:cubicBezTo>
                    <a:lnTo>
                      <a:pt x="8106" y="1034"/>
                    </a:lnTo>
                    <a:lnTo>
                      <a:pt x="8006" y="1034"/>
                    </a:lnTo>
                    <a:lnTo>
                      <a:pt x="8006" y="1001"/>
                    </a:lnTo>
                    <a:cubicBezTo>
                      <a:pt x="7972" y="968"/>
                      <a:pt x="7972" y="968"/>
                      <a:pt x="7972" y="934"/>
                    </a:cubicBezTo>
                    <a:lnTo>
                      <a:pt x="7972" y="901"/>
                    </a:lnTo>
                    <a:cubicBezTo>
                      <a:pt x="7972" y="901"/>
                      <a:pt x="7972" y="901"/>
                      <a:pt x="7972" y="868"/>
                    </a:cubicBezTo>
                    <a:lnTo>
                      <a:pt x="8006" y="768"/>
                    </a:lnTo>
                    <a:lnTo>
                      <a:pt x="7906" y="601"/>
                    </a:lnTo>
                    <a:lnTo>
                      <a:pt x="7872" y="567"/>
                    </a:lnTo>
                    <a:lnTo>
                      <a:pt x="7806" y="434"/>
                    </a:lnTo>
                    <a:cubicBezTo>
                      <a:pt x="7789" y="451"/>
                      <a:pt x="7781" y="459"/>
                      <a:pt x="7772" y="459"/>
                    </a:cubicBezTo>
                    <a:cubicBezTo>
                      <a:pt x="7764" y="459"/>
                      <a:pt x="7756" y="451"/>
                      <a:pt x="7739" y="434"/>
                    </a:cubicBezTo>
                    <a:lnTo>
                      <a:pt x="7706" y="401"/>
                    </a:lnTo>
                    <a:cubicBezTo>
                      <a:pt x="7706" y="401"/>
                      <a:pt x="7672" y="401"/>
                      <a:pt x="7672" y="367"/>
                    </a:cubicBezTo>
                    <a:lnTo>
                      <a:pt x="7639" y="267"/>
                    </a:lnTo>
                    <a:lnTo>
                      <a:pt x="7539" y="200"/>
                    </a:lnTo>
                    <a:lnTo>
                      <a:pt x="7372" y="200"/>
                    </a:lnTo>
                    <a:lnTo>
                      <a:pt x="7339" y="134"/>
                    </a:lnTo>
                    <a:lnTo>
                      <a:pt x="7272" y="34"/>
                    </a:lnTo>
                    <a:lnTo>
                      <a:pt x="7038" y="34"/>
                    </a:lnTo>
                    <a:lnTo>
                      <a:pt x="70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69;p15"/>
              <p:cNvSpPr/>
              <p:nvPr/>
            </p:nvSpPr>
            <p:spPr>
              <a:xfrm>
                <a:off x="2175794" y="2252363"/>
                <a:ext cx="582355" cy="483880"/>
              </a:xfrm>
              <a:custGeom>
                <a:avLst/>
                <a:gdLst/>
                <a:ahLst/>
                <a:cxnLst/>
                <a:rect l="l" t="t" r="r" b="b"/>
                <a:pathLst>
                  <a:path w="15979" h="13277" extrusionOk="0">
                    <a:moveTo>
                      <a:pt x="10243" y="1335"/>
                    </a:moveTo>
                    <a:cubicBezTo>
                      <a:pt x="10251" y="1340"/>
                      <a:pt x="10261" y="1344"/>
                      <a:pt x="10273" y="1344"/>
                    </a:cubicBezTo>
                    <a:cubicBezTo>
                      <a:pt x="10283" y="1344"/>
                      <a:pt x="10295" y="1341"/>
                      <a:pt x="10308" y="1335"/>
                    </a:cubicBezTo>
                    <a:close/>
                    <a:moveTo>
                      <a:pt x="10141" y="1335"/>
                    </a:moveTo>
                    <a:cubicBezTo>
                      <a:pt x="10124" y="1351"/>
                      <a:pt x="10116" y="1360"/>
                      <a:pt x="10107" y="1360"/>
                    </a:cubicBezTo>
                    <a:cubicBezTo>
                      <a:pt x="10099" y="1360"/>
                      <a:pt x="10091" y="1351"/>
                      <a:pt x="10074" y="1335"/>
                    </a:cubicBezTo>
                    <a:close/>
                    <a:moveTo>
                      <a:pt x="9507" y="0"/>
                    </a:moveTo>
                    <a:lnTo>
                      <a:pt x="9474" y="34"/>
                    </a:lnTo>
                    <a:lnTo>
                      <a:pt x="9374" y="301"/>
                    </a:lnTo>
                    <a:cubicBezTo>
                      <a:pt x="9374" y="334"/>
                      <a:pt x="9374" y="334"/>
                      <a:pt x="9374" y="334"/>
                    </a:cubicBezTo>
                    <a:lnTo>
                      <a:pt x="9340" y="367"/>
                    </a:lnTo>
                    <a:lnTo>
                      <a:pt x="9240" y="434"/>
                    </a:lnTo>
                    <a:lnTo>
                      <a:pt x="9207" y="434"/>
                    </a:lnTo>
                    <a:lnTo>
                      <a:pt x="8873" y="534"/>
                    </a:lnTo>
                    <a:lnTo>
                      <a:pt x="8573" y="567"/>
                    </a:lnTo>
                    <a:lnTo>
                      <a:pt x="8406" y="567"/>
                    </a:lnTo>
                    <a:lnTo>
                      <a:pt x="7706" y="401"/>
                    </a:lnTo>
                    <a:lnTo>
                      <a:pt x="7439" y="401"/>
                    </a:lnTo>
                    <a:lnTo>
                      <a:pt x="6038" y="1101"/>
                    </a:lnTo>
                    <a:cubicBezTo>
                      <a:pt x="6038" y="1134"/>
                      <a:pt x="6038" y="1134"/>
                      <a:pt x="6038" y="1168"/>
                    </a:cubicBezTo>
                    <a:lnTo>
                      <a:pt x="5971" y="1668"/>
                    </a:lnTo>
                    <a:lnTo>
                      <a:pt x="5971" y="1735"/>
                    </a:lnTo>
                    <a:lnTo>
                      <a:pt x="6038" y="1835"/>
                    </a:lnTo>
                    <a:lnTo>
                      <a:pt x="6071" y="1902"/>
                    </a:lnTo>
                    <a:cubicBezTo>
                      <a:pt x="6105" y="1902"/>
                      <a:pt x="6105" y="1935"/>
                      <a:pt x="6105" y="1968"/>
                    </a:cubicBezTo>
                    <a:lnTo>
                      <a:pt x="6105" y="2002"/>
                    </a:lnTo>
                    <a:cubicBezTo>
                      <a:pt x="6105" y="2035"/>
                      <a:pt x="6105" y="2035"/>
                      <a:pt x="6071" y="2068"/>
                    </a:cubicBezTo>
                    <a:lnTo>
                      <a:pt x="6004" y="2102"/>
                    </a:lnTo>
                    <a:lnTo>
                      <a:pt x="5971" y="2135"/>
                    </a:lnTo>
                    <a:lnTo>
                      <a:pt x="5838" y="2169"/>
                    </a:lnTo>
                    <a:lnTo>
                      <a:pt x="5704" y="2202"/>
                    </a:lnTo>
                    <a:lnTo>
                      <a:pt x="5704" y="2302"/>
                    </a:lnTo>
                    <a:lnTo>
                      <a:pt x="5738" y="2502"/>
                    </a:lnTo>
                    <a:lnTo>
                      <a:pt x="5738" y="2569"/>
                    </a:lnTo>
                    <a:cubicBezTo>
                      <a:pt x="5738" y="2602"/>
                      <a:pt x="5738" y="2602"/>
                      <a:pt x="5738" y="2636"/>
                    </a:cubicBezTo>
                    <a:lnTo>
                      <a:pt x="5738" y="2702"/>
                    </a:lnTo>
                    <a:lnTo>
                      <a:pt x="5738" y="2769"/>
                    </a:lnTo>
                    <a:lnTo>
                      <a:pt x="5704" y="2836"/>
                    </a:lnTo>
                    <a:cubicBezTo>
                      <a:pt x="5704" y="2869"/>
                      <a:pt x="5671" y="2902"/>
                      <a:pt x="5638" y="2902"/>
                    </a:cubicBezTo>
                    <a:lnTo>
                      <a:pt x="5504" y="2902"/>
                    </a:lnTo>
                    <a:lnTo>
                      <a:pt x="5437" y="2869"/>
                    </a:lnTo>
                    <a:lnTo>
                      <a:pt x="5404" y="2869"/>
                    </a:lnTo>
                    <a:lnTo>
                      <a:pt x="4937" y="2402"/>
                    </a:lnTo>
                    <a:lnTo>
                      <a:pt x="4904" y="2369"/>
                    </a:lnTo>
                    <a:cubicBezTo>
                      <a:pt x="4870" y="2335"/>
                      <a:pt x="4870" y="2335"/>
                      <a:pt x="4904" y="2302"/>
                    </a:cubicBezTo>
                    <a:lnTo>
                      <a:pt x="4904" y="2235"/>
                    </a:lnTo>
                    <a:lnTo>
                      <a:pt x="4837" y="2102"/>
                    </a:lnTo>
                    <a:lnTo>
                      <a:pt x="4737" y="2035"/>
                    </a:lnTo>
                    <a:lnTo>
                      <a:pt x="4603" y="2335"/>
                    </a:lnTo>
                    <a:lnTo>
                      <a:pt x="4637" y="2369"/>
                    </a:lnTo>
                    <a:lnTo>
                      <a:pt x="4670" y="2435"/>
                    </a:lnTo>
                    <a:lnTo>
                      <a:pt x="4670" y="2469"/>
                    </a:lnTo>
                    <a:lnTo>
                      <a:pt x="4704" y="2569"/>
                    </a:lnTo>
                    <a:cubicBezTo>
                      <a:pt x="4704" y="2569"/>
                      <a:pt x="4704" y="2602"/>
                      <a:pt x="4704" y="2602"/>
                    </a:cubicBezTo>
                    <a:lnTo>
                      <a:pt x="4704" y="2669"/>
                    </a:lnTo>
                    <a:cubicBezTo>
                      <a:pt x="4704" y="2669"/>
                      <a:pt x="4704" y="2702"/>
                      <a:pt x="4704" y="2702"/>
                    </a:cubicBezTo>
                    <a:lnTo>
                      <a:pt x="4603" y="2802"/>
                    </a:lnTo>
                    <a:lnTo>
                      <a:pt x="4537" y="2802"/>
                    </a:lnTo>
                    <a:lnTo>
                      <a:pt x="4337" y="2869"/>
                    </a:lnTo>
                    <a:lnTo>
                      <a:pt x="4303" y="2869"/>
                    </a:lnTo>
                    <a:lnTo>
                      <a:pt x="4003" y="2769"/>
                    </a:lnTo>
                    <a:lnTo>
                      <a:pt x="3936" y="2802"/>
                    </a:lnTo>
                    <a:lnTo>
                      <a:pt x="3736" y="2802"/>
                    </a:lnTo>
                    <a:lnTo>
                      <a:pt x="3603" y="2736"/>
                    </a:lnTo>
                    <a:lnTo>
                      <a:pt x="3202" y="2736"/>
                    </a:lnTo>
                    <a:lnTo>
                      <a:pt x="3169" y="2802"/>
                    </a:lnTo>
                    <a:lnTo>
                      <a:pt x="3169" y="2836"/>
                    </a:lnTo>
                    <a:lnTo>
                      <a:pt x="3169" y="2869"/>
                    </a:lnTo>
                    <a:lnTo>
                      <a:pt x="3236" y="2936"/>
                    </a:lnTo>
                    <a:cubicBezTo>
                      <a:pt x="3236" y="2969"/>
                      <a:pt x="3269" y="2969"/>
                      <a:pt x="3269" y="3002"/>
                    </a:cubicBezTo>
                    <a:lnTo>
                      <a:pt x="3269" y="3103"/>
                    </a:lnTo>
                    <a:cubicBezTo>
                      <a:pt x="3269" y="3103"/>
                      <a:pt x="3269" y="3136"/>
                      <a:pt x="3269" y="3136"/>
                    </a:cubicBezTo>
                    <a:lnTo>
                      <a:pt x="2969" y="3570"/>
                    </a:lnTo>
                    <a:lnTo>
                      <a:pt x="2836" y="3703"/>
                    </a:lnTo>
                    <a:lnTo>
                      <a:pt x="2802" y="3703"/>
                    </a:lnTo>
                    <a:lnTo>
                      <a:pt x="2735" y="3736"/>
                    </a:lnTo>
                    <a:lnTo>
                      <a:pt x="2669" y="3770"/>
                    </a:lnTo>
                    <a:lnTo>
                      <a:pt x="2569" y="3770"/>
                    </a:lnTo>
                    <a:lnTo>
                      <a:pt x="2502" y="3836"/>
                    </a:lnTo>
                    <a:lnTo>
                      <a:pt x="2268" y="3970"/>
                    </a:lnTo>
                    <a:lnTo>
                      <a:pt x="2235" y="4070"/>
                    </a:lnTo>
                    <a:cubicBezTo>
                      <a:pt x="2235" y="4070"/>
                      <a:pt x="2202" y="4103"/>
                      <a:pt x="2202" y="4103"/>
                    </a:cubicBezTo>
                    <a:lnTo>
                      <a:pt x="2168" y="4137"/>
                    </a:lnTo>
                    <a:cubicBezTo>
                      <a:pt x="2168" y="4137"/>
                      <a:pt x="2135" y="4170"/>
                      <a:pt x="2135" y="4170"/>
                    </a:cubicBezTo>
                    <a:lnTo>
                      <a:pt x="1768" y="4170"/>
                    </a:lnTo>
                    <a:lnTo>
                      <a:pt x="1668" y="4203"/>
                    </a:lnTo>
                    <a:lnTo>
                      <a:pt x="1435" y="4203"/>
                    </a:lnTo>
                    <a:lnTo>
                      <a:pt x="1234" y="4103"/>
                    </a:lnTo>
                    <a:lnTo>
                      <a:pt x="1068" y="4003"/>
                    </a:lnTo>
                    <a:lnTo>
                      <a:pt x="867" y="3970"/>
                    </a:lnTo>
                    <a:lnTo>
                      <a:pt x="834" y="3970"/>
                    </a:lnTo>
                    <a:lnTo>
                      <a:pt x="701" y="4003"/>
                    </a:lnTo>
                    <a:lnTo>
                      <a:pt x="634" y="4070"/>
                    </a:lnTo>
                    <a:lnTo>
                      <a:pt x="601" y="4103"/>
                    </a:lnTo>
                    <a:lnTo>
                      <a:pt x="400" y="4270"/>
                    </a:lnTo>
                    <a:lnTo>
                      <a:pt x="367" y="4270"/>
                    </a:lnTo>
                    <a:lnTo>
                      <a:pt x="134" y="4303"/>
                    </a:lnTo>
                    <a:lnTo>
                      <a:pt x="100" y="4337"/>
                    </a:lnTo>
                    <a:lnTo>
                      <a:pt x="0" y="4437"/>
                    </a:lnTo>
                    <a:lnTo>
                      <a:pt x="34" y="4470"/>
                    </a:lnTo>
                    <a:lnTo>
                      <a:pt x="134" y="4537"/>
                    </a:lnTo>
                    <a:lnTo>
                      <a:pt x="167" y="4604"/>
                    </a:lnTo>
                    <a:lnTo>
                      <a:pt x="234" y="4670"/>
                    </a:lnTo>
                    <a:lnTo>
                      <a:pt x="300" y="4837"/>
                    </a:lnTo>
                    <a:lnTo>
                      <a:pt x="334" y="4870"/>
                    </a:lnTo>
                    <a:lnTo>
                      <a:pt x="567" y="5071"/>
                    </a:lnTo>
                    <a:cubicBezTo>
                      <a:pt x="601" y="5071"/>
                      <a:pt x="601" y="5104"/>
                      <a:pt x="601" y="5104"/>
                    </a:cubicBezTo>
                    <a:lnTo>
                      <a:pt x="634" y="5204"/>
                    </a:lnTo>
                    <a:lnTo>
                      <a:pt x="667" y="5337"/>
                    </a:lnTo>
                    <a:cubicBezTo>
                      <a:pt x="667" y="5371"/>
                      <a:pt x="667" y="5371"/>
                      <a:pt x="634" y="5404"/>
                    </a:cubicBezTo>
                    <a:lnTo>
                      <a:pt x="634" y="5438"/>
                    </a:lnTo>
                    <a:lnTo>
                      <a:pt x="601" y="5438"/>
                    </a:lnTo>
                    <a:lnTo>
                      <a:pt x="667" y="5471"/>
                    </a:lnTo>
                    <a:lnTo>
                      <a:pt x="801" y="5471"/>
                    </a:lnTo>
                    <a:lnTo>
                      <a:pt x="934" y="5538"/>
                    </a:lnTo>
                    <a:lnTo>
                      <a:pt x="1001" y="5471"/>
                    </a:lnTo>
                    <a:lnTo>
                      <a:pt x="1168" y="5471"/>
                    </a:lnTo>
                    <a:lnTo>
                      <a:pt x="1401" y="5538"/>
                    </a:lnTo>
                    <a:cubicBezTo>
                      <a:pt x="1435" y="5571"/>
                      <a:pt x="1435" y="5571"/>
                      <a:pt x="1468" y="5571"/>
                    </a:cubicBezTo>
                    <a:lnTo>
                      <a:pt x="1535" y="5671"/>
                    </a:lnTo>
                    <a:lnTo>
                      <a:pt x="1668" y="5771"/>
                    </a:lnTo>
                    <a:lnTo>
                      <a:pt x="1668" y="5838"/>
                    </a:lnTo>
                    <a:cubicBezTo>
                      <a:pt x="1668" y="5838"/>
                      <a:pt x="1668" y="5871"/>
                      <a:pt x="1668" y="5871"/>
                    </a:cubicBezTo>
                    <a:lnTo>
                      <a:pt x="1668" y="5938"/>
                    </a:lnTo>
                    <a:cubicBezTo>
                      <a:pt x="1668" y="5971"/>
                      <a:pt x="1668" y="5971"/>
                      <a:pt x="1668" y="5971"/>
                    </a:cubicBezTo>
                    <a:lnTo>
                      <a:pt x="1635" y="6038"/>
                    </a:lnTo>
                    <a:lnTo>
                      <a:pt x="1635" y="6171"/>
                    </a:lnTo>
                    <a:lnTo>
                      <a:pt x="1635" y="6205"/>
                    </a:lnTo>
                    <a:cubicBezTo>
                      <a:pt x="1635" y="6205"/>
                      <a:pt x="1635" y="6238"/>
                      <a:pt x="1635" y="6272"/>
                    </a:cubicBezTo>
                    <a:lnTo>
                      <a:pt x="1668" y="6272"/>
                    </a:lnTo>
                    <a:cubicBezTo>
                      <a:pt x="1701" y="6272"/>
                      <a:pt x="1701" y="6272"/>
                      <a:pt x="1735" y="6305"/>
                    </a:cubicBezTo>
                    <a:lnTo>
                      <a:pt x="1801" y="6405"/>
                    </a:lnTo>
                    <a:lnTo>
                      <a:pt x="1835" y="6405"/>
                    </a:lnTo>
                    <a:lnTo>
                      <a:pt x="1835" y="6438"/>
                    </a:lnTo>
                    <a:lnTo>
                      <a:pt x="1902" y="6538"/>
                    </a:lnTo>
                    <a:lnTo>
                      <a:pt x="1968" y="6605"/>
                    </a:lnTo>
                    <a:lnTo>
                      <a:pt x="2035" y="6605"/>
                    </a:lnTo>
                    <a:lnTo>
                      <a:pt x="2168" y="6672"/>
                    </a:lnTo>
                    <a:lnTo>
                      <a:pt x="2202" y="6672"/>
                    </a:lnTo>
                    <a:lnTo>
                      <a:pt x="2369" y="6538"/>
                    </a:lnTo>
                    <a:lnTo>
                      <a:pt x="2602" y="6338"/>
                    </a:lnTo>
                    <a:lnTo>
                      <a:pt x="2802" y="6338"/>
                    </a:lnTo>
                    <a:cubicBezTo>
                      <a:pt x="2802" y="6338"/>
                      <a:pt x="2836" y="6338"/>
                      <a:pt x="2869" y="6372"/>
                    </a:cubicBezTo>
                    <a:lnTo>
                      <a:pt x="2902" y="6405"/>
                    </a:lnTo>
                    <a:cubicBezTo>
                      <a:pt x="2902" y="6405"/>
                      <a:pt x="2902" y="6438"/>
                      <a:pt x="2902" y="6438"/>
                    </a:cubicBezTo>
                    <a:lnTo>
                      <a:pt x="2936" y="6538"/>
                    </a:lnTo>
                    <a:lnTo>
                      <a:pt x="2936" y="6572"/>
                    </a:lnTo>
                    <a:lnTo>
                      <a:pt x="3136" y="6705"/>
                    </a:lnTo>
                    <a:lnTo>
                      <a:pt x="3169" y="6705"/>
                    </a:lnTo>
                    <a:lnTo>
                      <a:pt x="3603" y="6772"/>
                    </a:lnTo>
                    <a:lnTo>
                      <a:pt x="3669" y="6805"/>
                    </a:lnTo>
                    <a:lnTo>
                      <a:pt x="3703" y="6839"/>
                    </a:lnTo>
                    <a:lnTo>
                      <a:pt x="3770" y="6905"/>
                    </a:lnTo>
                    <a:lnTo>
                      <a:pt x="3803" y="7005"/>
                    </a:lnTo>
                    <a:lnTo>
                      <a:pt x="3803" y="7139"/>
                    </a:lnTo>
                    <a:lnTo>
                      <a:pt x="3803" y="7272"/>
                    </a:lnTo>
                    <a:lnTo>
                      <a:pt x="3770" y="7606"/>
                    </a:lnTo>
                    <a:cubicBezTo>
                      <a:pt x="3770" y="7606"/>
                      <a:pt x="3770" y="7639"/>
                      <a:pt x="3770" y="7639"/>
                    </a:cubicBezTo>
                    <a:lnTo>
                      <a:pt x="3703" y="7706"/>
                    </a:lnTo>
                    <a:cubicBezTo>
                      <a:pt x="3703" y="7729"/>
                      <a:pt x="3669" y="7753"/>
                      <a:pt x="3638" y="7753"/>
                    </a:cubicBezTo>
                    <a:cubicBezTo>
                      <a:pt x="3625" y="7753"/>
                      <a:pt x="3613" y="7749"/>
                      <a:pt x="3603" y="7739"/>
                    </a:cubicBezTo>
                    <a:lnTo>
                      <a:pt x="3336" y="7739"/>
                    </a:lnTo>
                    <a:cubicBezTo>
                      <a:pt x="3336" y="7773"/>
                      <a:pt x="3336" y="7773"/>
                      <a:pt x="3336" y="7773"/>
                    </a:cubicBezTo>
                    <a:lnTo>
                      <a:pt x="3336" y="7839"/>
                    </a:lnTo>
                    <a:cubicBezTo>
                      <a:pt x="3336" y="7873"/>
                      <a:pt x="3336" y="7873"/>
                      <a:pt x="3303" y="7906"/>
                    </a:cubicBezTo>
                    <a:lnTo>
                      <a:pt x="3236" y="7973"/>
                    </a:lnTo>
                    <a:lnTo>
                      <a:pt x="3169" y="8039"/>
                    </a:lnTo>
                    <a:lnTo>
                      <a:pt x="3136" y="8039"/>
                    </a:lnTo>
                    <a:lnTo>
                      <a:pt x="3069" y="8073"/>
                    </a:lnTo>
                    <a:lnTo>
                      <a:pt x="3002" y="8106"/>
                    </a:lnTo>
                    <a:lnTo>
                      <a:pt x="2502" y="8573"/>
                    </a:lnTo>
                    <a:lnTo>
                      <a:pt x="2402" y="8607"/>
                    </a:lnTo>
                    <a:lnTo>
                      <a:pt x="2335" y="8607"/>
                    </a:lnTo>
                    <a:lnTo>
                      <a:pt x="2335" y="8640"/>
                    </a:lnTo>
                    <a:lnTo>
                      <a:pt x="2369" y="8707"/>
                    </a:lnTo>
                    <a:lnTo>
                      <a:pt x="2435" y="8740"/>
                    </a:lnTo>
                    <a:lnTo>
                      <a:pt x="2469" y="8773"/>
                    </a:lnTo>
                    <a:lnTo>
                      <a:pt x="2602" y="8873"/>
                    </a:lnTo>
                    <a:lnTo>
                      <a:pt x="2669" y="8940"/>
                    </a:lnTo>
                    <a:lnTo>
                      <a:pt x="2735" y="9074"/>
                    </a:lnTo>
                    <a:lnTo>
                      <a:pt x="2802" y="9107"/>
                    </a:lnTo>
                    <a:lnTo>
                      <a:pt x="2836" y="9140"/>
                    </a:lnTo>
                    <a:lnTo>
                      <a:pt x="3036" y="9207"/>
                    </a:lnTo>
                    <a:lnTo>
                      <a:pt x="3202" y="9207"/>
                    </a:lnTo>
                    <a:lnTo>
                      <a:pt x="3336" y="9174"/>
                    </a:lnTo>
                    <a:lnTo>
                      <a:pt x="3469" y="9174"/>
                    </a:lnTo>
                    <a:lnTo>
                      <a:pt x="3636" y="9274"/>
                    </a:lnTo>
                    <a:lnTo>
                      <a:pt x="4170" y="9274"/>
                    </a:lnTo>
                    <a:cubicBezTo>
                      <a:pt x="4170" y="9257"/>
                      <a:pt x="4178" y="9249"/>
                      <a:pt x="4186" y="9249"/>
                    </a:cubicBezTo>
                    <a:cubicBezTo>
                      <a:pt x="4195" y="9249"/>
                      <a:pt x="4203" y="9257"/>
                      <a:pt x="4203" y="9274"/>
                    </a:cubicBezTo>
                    <a:lnTo>
                      <a:pt x="4303" y="9340"/>
                    </a:lnTo>
                    <a:lnTo>
                      <a:pt x="4370" y="9374"/>
                    </a:lnTo>
                    <a:cubicBezTo>
                      <a:pt x="4370" y="9407"/>
                      <a:pt x="4403" y="9407"/>
                      <a:pt x="4403" y="9440"/>
                    </a:cubicBezTo>
                    <a:lnTo>
                      <a:pt x="4403" y="9574"/>
                    </a:lnTo>
                    <a:lnTo>
                      <a:pt x="4537" y="9907"/>
                    </a:lnTo>
                    <a:lnTo>
                      <a:pt x="4570" y="10241"/>
                    </a:lnTo>
                    <a:lnTo>
                      <a:pt x="4670" y="10241"/>
                    </a:lnTo>
                    <a:lnTo>
                      <a:pt x="4837" y="10341"/>
                    </a:lnTo>
                    <a:lnTo>
                      <a:pt x="5004" y="10374"/>
                    </a:lnTo>
                    <a:lnTo>
                      <a:pt x="5037" y="10374"/>
                    </a:lnTo>
                    <a:lnTo>
                      <a:pt x="5204" y="10475"/>
                    </a:lnTo>
                    <a:lnTo>
                      <a:pt x="5304" y="10508"/>
                    </a:lnTo>
                    <a:lnTo>
                      <a:pt x="5571" y="10508"/>
                    </a:lnTo>
                    <a:cubicBezTo>
                      <a:pt x="5571" y="10508"/>
                      <a:pt x="5604" y="10541"/>
                      <a:pt x="5604" y="10541"/>
                    </a:cubicBezTo>
                    <a:lnTo>
                      <a:pt x="5771" y="10675"/>
                    </a:lnTo>
                    <a:lnTo>
                      <a:pt x="5904" y="10675"/>
                    </a:lnTo>
                    <a:lnTo>
                      <a:pt x="6105" y="10708"/>
                    </a:lnTo>
                    <a:lnTo>
                      <a:pt x="6138" y="10708"/>
                    </a:lnTo>
                    <a:cubicBezTo>
                      <a:pt x="6171" y="10708"/>
                      <a:pt x="6171" y="10708"/>
                      <a:pt x="6205" y="10741"/>
                    </a:cubicBezTo>
                    <a:lnTo>
                      <a:pt x="6271" y="10808"/>
                    </a:lnTo>
                    <a:cubicBezTo>
                      <a:pt x="6305" y="10841"/>
                      <a:pt x="6305" y="10841"/>
                      <a:pt x="6305" y="10841"/>
                    </a:cubicBezTo>
                    <a:lnTo>
                      <a:pt x="6305" y="10942"/>
                    </a:lnTo>
                    <a:lnTo>
                      <a:pt x="6305" y="11308"/>
                    </a:lnTo>
                    <a:lnTo>
                      <a:pt x="6371" y="11442"/>
                    </a:lnTo>
                    <a:lnTo>
                      <a:pt x="6471" y="11575"/>
                    </a:lnTo>
                    <a:lnTo>
                      <a:pt x="6538" y="11709"/>
                    </a:lnTo>
                    <a:lnTo>
                      <a:pt x="6572" y="11742"/>
                    </a:lnTo>
                    <a:cubicBezTo>
                      <a:pt x="6572" y="11742"/>
                      <a:pt x="6572" y="11742"/>
                      <a:pt x="6572" y="11775"/>
                    </a:cubicBezTo>
                    <a:lnTo>
                      <a:pt x="6572" y="11809"/>
                    </a:lnTo>
                    <a:lnTo>
                      <a:pt x="6672" y="12209"/>
                    </a:lnTo>
                    <a:lnTo>
                      <a:pt x="6672" y="12242"/>
                    </a:lnTo>
                    <a:lnTo>
                      <a:pt x="6672" y="12276"/>
                    </a:lnTo>
                    <a:lnTo>
                      <a:pt x="6772" y="12343"/>
                    </a:lnTo>
                    <a:lnTo>
                      <a:pt x="6838" y="12409"/>
                    </a:lnTo>
                    <a:cubicBezTo>
                      <a:pt x="6838" y="12409"/>
                      <a:pt x="6838" y="12409"/>
                      <a:pt x="6838" y="12443"/>
                    </a:cubicBezTo>
                    <a:lnTo>
                      <a:pt x="6838" y="12476"/>
                    </a:lnTo>
                    <a:lnTo>
                      <a:pt x="7139" y="12609"/>
                    </a:lnTo>
                    <a:lnTo>
                      <a:pt x="7205" y="12676"/>
                    </a:lnTo>
                    <a:cubicBezTo>
                      <a:pt x="7205" y="12676"/>
                      <a:pt x="7205" y="12709"/>
                      <a:pt x="7205" y="12743"/>
                    </a:cubicBezTo>
                    <a:lnTo>
                      <a:pt x="7205" y="13176"/>
                    </a:lnTo>
                    <a:lnTo>
                      <a:pt x="7239" y="13243"/>
                    </a:lnTo>
                    <a:lnTo>
                      <a:pt x="7439" y="13243"/>
                    </a:lnTo>
                    <a:lnTo>
                      <a:pt x="7672" y="13277"/>
                    </a:lnTo>
                    <a:lnTo>
                      <a:pt x="8039" y="13277"/>
                    </a:lnTo>
                    <a:lnTo>
                      <a:pt x="8306" y="13210"/>
                    </a:lnTo>
                    <a:lnTo>
                      <a:pt x="8540" y="13076"/>
                    </a:lnTo>
                    <a:lnTo>
                      <a:pt x="8907" y="13076"/>
                    </a:lnTo>
                    <a:lnTo>
                      <a:pt x="8973" y="13010"/>
                    </a:lnTo>
                    <a:lnTo>
                      <a:pt x="9007" y="12876"/>
                    </a:lnTo>
                    <a:lnTo>
                      <a:pt x="8973" y="12810"/>
                    </a:lnTo>
                    <a:lnTo>
                      <a:pt x="8940" y="12810"/>
                    </a:lnTo>
                    <a:lnTo>
                      <a:pt x="8873" y="12743"/>
                    </a:lnTo>
                    <a:cubicBezTo>
                      <a:pt x="8873" y="12743"/>
                      <a:pt x="8840" y="12709"/>
                      <a:pt x="8840" y="12709"/>
                    </a:cubicBezTo>
                    <a:lnTo>
                      <a:pt x="8806" y="12543"/>
                    </a:lnTo>
                    <a:cubicBezTo>
                      <a:pt x="8806" y="12543"/>
                      <a:pt x="8773" y="12509"/>
                      <a:pt x="8773" y="12509"/>
                    </a:cubicBezTo>
                    <a:lnTo>
                      <a:pt x="8740" y="12443"/>
                    </a:lnTo>
                    <a:cubicBezTo>
                      <a:pt x="8740" y="12443"/>
                      <a:pt x="8740" y="12409"/>
                      <a:pt x="8740" y="12409"/>
                    </a:cubicBezTo>
                    <a:lnTo>
                      <a:pt x="8740" y="12343"/>
                    </a:lnTo>
                    <a:lnTo>
                      <a:pt x="8740" y="12242"/>
                    </a:lnTo>
                    <a:cubicBezTo>
                      <a:pt x="8740" y="12209"/>
                      <a:pt x="8773" y="12176"/>
                      <a:pt x="8806" y="12176"/>
                    </a:cubicBezTo>
                    <a:lnTo>
                      <a:pt x="8873" y="12142"/>
                    </a:lnTo>
                    <a:lnTo>
                      <a:pt x="8873" y="12109"/>
                    </a:lnTo>
                    <a:lnTo>
                      <a:pt x="8907" y="12009"/>
                    </a:lnTo>
                    <a:lnTo>
                      <a:pt x="8907" y="11976"/>
                    </a:lnTo>
                    <a:lnTo>
                      <a:pt x="8840" y="11542"/>
                    </a:lnTo>
                    <a:lnTo>
                      <a:pt x="8840" y="11509"/>
                    </a:lnTo>
                    <a:lnTo>
                      <a:pt x="8873" y="11375"/>
                    </a:lnTo>
                    <a:lnTo>
                      <a:pt x="8907" y="11242"/>
                    </a:lnTo>
                    <a:cubicBezTo>
                      <a:pt x="8907" y="11208"/>
                      <a:pt x="8940" y="11208"/>
                      <a:pt x="8973" y="11208"/>
                    </a:cubicBezTo>
                    <a:lnTo>
                      <a:pt x="9307" y="11075"/>
                    </a:lnTo>
                    <a:lnTo>
                      <a:pt x="9307" y="11042"/>
                    </a:lnTo>
                    <a:lnTo>
                      <a:pt x="9307" y="11008"/>
                    </a:lnTo>
                    <a:lnTo>
                      <a:pt x="9540" y="10841"/>
                    </a:lnTo>
                    <a:lnTo>
                      <a:pt x="9574" y="10841"/>
                    </a:lnTo>
                    <a:lnTo>
                      <a:pt x="9841" y="10708"/>
                    </a:lnTo>
                    <a:lnTo>
                      <a:pt x="10141" y="10708"/>
                    </a:lnTo>
                    <a:lnTo>
                      <a:pt x="10441" y="10641"/>
                    </a:lnTo>
                    <a:lnTo>
                      <a:pt x="11108" y="10341"/>
                    </a:lnTo>
                    <a:lnTo>
                      <a:pt x="11475" y="10241"/>
                    </a:lnTo>
                    <a:lnTo>
                      <a:pt x="11675" y="10174"/>
                    </a:lnTo>
                    <a:lnTo>
                      <a:pt x="11775" y="10141"/>
                    </a:lnTo>
                    <a:lnTo>
                      <a:pt x="11809" y="10108"/>
                    </a:lnTo>
                    <a:lnTo>
                      <a:pt x="11875" y="10041"/>
                    </a:lnTo>
                    <a:lnTo>
                      <a:pt x="11942" y="9974"/>
                    </a:lnTo>
                    <a:lnTo>
                      <a:pt x="11975" y="9874"/>
                    </a:lnTo>
                    <a:lnTo>
                      <a:pt x="12009" y="9807"/>
                    </a:lnTo>
                    <a:lnTo>
                      <a:pt x="12075" y="9741"/>
                    </a:lnTo>
                    <a:lnTo>
                      <a:pt x="12142" y="9707"/>
                    </a:lnTo>
                    <a:lnTo>
                      <a:pt x="12142" y="9641"/>
                    </a:lnTo>
                    <a:cubicBezTo>
                      <a:pt x="12142" y="9607"/>
                      <a:pt x="12142" y="9574"/>
                      <a:pt x="12176" y="9541"/>
                    </a:cubicBezTo>
                    <a:lnTo>
                      <a:pt x="12242" y="9440"/>
                    </a:lnTo>
                    <a:lnTo>
                      <a:pt x="12242" y="9340"/>
                    </a:lnTo>
                    <a:cubicBezTo>
                      <a:pt x="12242" y="9307"/>
                      <a:pt x="12242" y="9274"/>
                      <a:pt x="12276" y="9274"/>
                    </a:cubicBezTo>
                    <a:lnTo>
                      <a:pt x="12309" y="9207"/>
                    </a:lnTo>
                    <a:lnTo>
                      <a:pt x="12342" y="9207"/>
                    </a:lnTo>
                    <a:lnTo>
                      <a:pt x="12442" y="9174"/>
                    </a:lnTo>
                    <a:lnTo>
                      <a:pt x="12476" y="9107"/>
                    </a:lnTo>
                    <a:cubicBezTo>
                      <a:pt x="12509" y="9107"/>
                      <a:pt x="12509" y="9074"/>
                      <a:pt x="12509" y="9074"/>
                    </a:cubicBezTo>
                    <a:lnTo>
                      <a:pt x="12776" y="9074"/>
                    </a:lnTo>
                    <a:lnTo>
                      <a:pt x="12843" y="9007"/>
                    </a:lnTo>
                    <a:lnTo>
                      <a:pt x="12876" y="8873"/>
                    </a:lnTo>
                    <a:lnTo>
                      <a:pt x="12876" y="8807"/>
                    </a:lnTo>
                    <a:cubicBezTo>
                      <a:pt x="12876" y="8773"/>
                      <a:pt x="12876" y="8773"/>
                      <a:pt x="12876" y="8740"/>
                    </a:cubicBezTo>
                    <a:lnTo>
                      <a:pt x="12876" y="8707"/>
                    </a:lnTo>
                    <a:cubicBezTo>
                      <a:pt x="12909" y="8707"/>
                      <a:pt x="12909" y="8673"/>
                      <a:pt x="12909" y="8673"/>
                    </a:cubicBezTo>
                    <a:lnTo>
                      <a:pt x="12909" y="8573"/>
                    </a:lnTo>
                    <a:cubicBezTo>
                      <a:pt x="12909" y="8573"/>
                      <a:pt x="12909" y="8540"/>
                      <a:pt x="12909" y="8540"/>
                    </a:cubicBezTo>
                    <a:lnTo>
                      <a:pt x="12909" y="8473"/>
                    </a:lnTo>
                    <a:lnTo>
                      <a:pt x="12909" y="8440"/>
                    </a:lnTo>
                    <a:lnTo>
                      <a:pt x="12943" y="8406"/>
                    </a:lnTo>
                    <a:cubicBezTo>
                      <a:pt x="12976" y="8373"/>
                      <a:pt x="13009" y="8373"/>
                      <a:pt x="13043" y="8373"/>
                    </a:cubicBezTo>
                    <a:lnTo>
                      <a:pt x="13143" y="8373"/>
                    </a:lnTo>
                    <a:lnTo>
                      <a:pt x="13176" y="8440"/>
                    </a:lnTo>
                    <a:cubicBezTo>
                      <a:pt x="13176" y="8440"/>
                      <a:pt x="13176" y="8440"/>
                      <a:pt x="13210" y="8473"/>
                    </a:cubicBezTo>
                    <a:lnTo>
                      <a:pt x="13243" y="8540"/>
                    </a:lnTo>
                    <a:lnTo>
                      <a:pt x="13410" y="8540"/>
                    </a:lnTo>
                    <a:cubicBezTo>
                      <a:pt x="13443" y="8540"/>
                      <a:pt x="13443" y="8573"/>
                      <a:pt x="13476" y="8573"/>
                    </a:cubicBezTo>
                    <a:lnTo>
                      <a:pt x="13510" y="8607"/>
                    </a:lnTo>
                    <a:lnTo>
                      <a:pt x="13610" y="8740"/>
                    </a:lnTo>
                    <a:lnTo>
                      <a:pt x="13743" y="8740"/>
                    </a:lnTo>
                    <a:lnTo>
                      <a:pt x="13877" y="8807"/>
                    </a:lnTo>
                    <a:lnTo>
                      <a:pt x="13910" y="8807"/>
                    </a:lnTo>
                    <a:lnTo>
                      <a:pt x="13943" y="8873"/>
                    </a:lnTo>
                    <a:cubicBezTo>
                      <a:pt x="13943" y="8873"/>
                      <a:pt x="13943" y="8873"/>
                      <a:pt x="13943" y="8907"/>
                    </a:cubicBezTo>
                    <a:lnTo>
                      <a:pt x="13977" y="9007"/>
                    </a:lnTo>
                    <a:lnTo>
                      <a:pt x="14044" y="9007"/>
                    </a:lnTo>
                    <a:lnTo>
                      <a:pt x="14077" y="9040"/>
                    </a:lnTo>
                    <a:lnTo>
                      <a:pt x="14210" y="9207"/>
                    </a:lnTo>
                    <a:lnTo>
                      <a:pt x="14244" y="9240"/>
                    </a:lnTo>
                    <a:lnTo>
                      <a:pt x="14244" y="9274"/>
                    </a:lnTo>
                    <a:lnTo>
                      <a:pt x="14244" y="9340"/>
                    </a:lnTo>
                    <a:lnTo>
                      <a:pt x="14310" y="9440"/>
                    </a:lnTo>
                    <a:cubicBezTo>
                      <a:pt x="14310" y="9440"/>
                      <a:pt x="14310" y="9474"/>
                      <a:pt x="14310" y="9474"/>
                    </a:cubicBezTo>
                    <a:lnTo>
                      <a:pt x="14310" y="9574"/>
                    </a:lnTo>
                    <a:cubicBezTo>
                      <a:pt x="14344" y="9574"/>
                      <a:pt x="14344" y="9574"/>
                      <a:pt x="14377" y="9607"/>
                    </a:cubicBezTo>
                    <a:lnTo>
                      <a:pt x="14444" y="9641"/>
                    </a:lnTo>
                    <a:cubicBezTo>
                      <a:pt x="14444" y="9674"/>
                      <a:pt x="14477" y="9707"/>
                      <a:pt x="14444" y="9707"/>
                    </a:cubicBezTo>
                    <a:lnTo>
                      <a:pt x="14444" y="9741"/>
                    </a:lnTo>
                    <a:cubicBezTo>
                      <a:pt x="14477" y="9774"/>
                      <a:pt x="14511" y="9774"/>
                      <a:pt x="14544" y="9774"/>
                    </a:cubicBezTo>
                    <a:lnTo>
                      <a:pt x="14611" y="9874"/>
                    </a:lnTo>
                    <a:lnTo>
                      <a:pt x="14644" y="9941"/>
                    </a:lnTo>
                    <a:lnTo>
                      <a:pt x="14711" y="9941"/>
                    </a:lnTo>
                    <a:lnTo>
                      <a:pt x="14777" y="9907"/>
                    </a:lnTo>
                    <a:lnTo>
                      <a:pt x="14944" y="9907"/>
                    </a:lnTo>
                    <a:lnTo>
                      <a:pt x="14978" y="9941"/>
                    </a:lnTo>
                    <a:lnTo>
                      <a:pt x="15078" y="9707"/>
                    </a:lnTo>
                    <a:lnTo>
                      <a:pt x="15078" y="9574"/>
                    </a:lnTo>
                    <a:lnTo>
                      <a:pt x="15111" y="9440"/>
                    </a:lnTo>
                    <a:cubicBezTo>
                      <a:pt x="15111" y="9407"/>
                      <a:pt x="15111" y="9407"/>
                      <a:pt x="15111" y="9407"/>
                    </a:cubicBezTo>
                    <a:lnTo>
                      <a:pt x="15378" y="9040"/>
                    </a:lnTo>
                    <a:lnTo>
                      <a:pt x="15445" y="8873"/>
                    </a:lnTo>
                    <a:lnTo>
                      <a:pt x="15445" y="8773"/>
                    </a:lnTo>
                    <a:lnTo>
                      <a:pt x="15378" y="8707"/>
                    </a:lnTo>
                    <a:lnTo>
                      <a:pt x="15078" y="8473"/>
                    </a:lnTo>
                    <a:lnTo>
                      <a:pt x="15044" y="8440"/>
                    </a:lnTo>
                    <a:lnTo>
                      <a:pt x="14944" y="8306"/>
                    </a:lnTo>
                    <a:cubicBezTo>
                      <a:pt x="14944" y="8306"/>
                      <a:pt x="14944" y="8273"/>
                      <a:pt x="14944" y="8273"/>
                    </a:cubicBezTo>
                    <a:lnTo>
                      <a:pt x="14911" y="8106"/>
                    </a:lnTo>
                    <a:cubicBezTo>
                      <a:pt x="14911" y="8073"/>
                      <a:pt x="14911" y="8073"/>
                      <a:pt x="14911" y="8039"/>
                    </a:cubicBezTo>
                    <a:lnTo>
                      <a:pt x="15178" y="7139"/>
                    </a:lnTo>
                    <a:lnTo>
                      <a:pt x="15244" y="6972"/>
                    </a:lnTo>
                    <a:lnTo>
                      <a:pt x="15378" y="6772"/>
                    </a:lnTo>
                    <a:lnTo>
                      <a:pt x="15511" y="6605"/>
                    </a:lnTo>
                    <a:lnTo>
                      <a:pt x="15678" y="6472"/>
                    </a:lnTo>
                    <a:lnTo>
                      <a:pt x="15945" y="6338"/>
                    </a:lnTo>
                    <a:lnTo>
                      <a:pt x="15978" y="6205"/>
                    </a:lnTo>
                    <a:lnTo>
                      <a:pt x="15878" y="6071"/>
                    </a:lnTo>
                    <a:lnTo>
                      <a:pt x="15878" y="6038"/>
                    </a:lnTo>
                    <a:lnTo>
                      <a:pt x="15878" y="5871"/>
                    </a:lnTo>
                    <a:lnTo>
                      <a:pt x="15878" y="5504"/>
                    </a:lnTo>
                    <a:lnTo>
                      <a:pt x="15845" y="5404"/>
                    </a:lnTo>
                    <a:lnTo>
                      <a:pt x="15811" y="5304"/>
                    </a:lnTo>
                    <a:lnTo>
                      <a:pt x="15778" y="5271"/>
                    </a:lnTo>
                    <a:lnTo>
                      <a:pt x="15678" y="5271"/>
                    </a:lnTo>
                    <a:lnTo>
                      <a:pt x="15611" y="5204"/>
                    </a:lnTo>
                    <a:lnTo>
                      <a:pt x="15578" y="5204"/>
                    </a:lnTo>
                    <a:lnTo>
                      <a:pt x="15478" y="5237"/>
                    </a:lnTo>
                    <a:lnTo>
                      <a:pt x="15411" y="5237"/>
                    </a:lnTo>
                    <a:lnTo>
                      <a:pt x="15244" y="5204"/>
                    </a:lnTo>
                    <a:lnTo>
                      <a:pt x="15211" y="5204"/>
                    </a:lnTo>
                    <a:lnTo>
                      <a:pt x="15078" y="5137"/>
                    </a:lnTo>
                    <a:lnTo>
                      <a:pt x="15044" y="5137"/>
                    </a:lnTo>
                    <a:lnTo>
                      <a:pt x="14911" y="5004"/>
                    </a:lnTo>
                    <a:lnTo>
                      <a:pt x="14877" y="4971"/>
                    </a:lnTo>
                    <a:lnTo>
                      <a:pt x="14811" y="4804"/>
                    </a:lnTo>
                    <a:cubicBezTo>
                      <a:pt x="14811" y="4804"/>
                      <a:pt x="14811" y="4804"/>
                      <a:pt x="14811" y="4770"/>
                    </a:cubicBezTo>
                    <a:lnTo>
                      <a:pt x="14811" y="4237"/>
                    </a:lnTo>
                    <a:lnTo>
                      <a:pt x="14744" y="4137"/>
                    </a:lnTo>
                    <a:lnTo>
                      <a:pt x="14544" y="4137"/>
                    </a:lnTo>
                    <a:lnTo>
                      <a:pt x="14477" y="4070"/>
                    </a:lnTo>
                    <a:lnTo>
                      <a:pt x="14344" y="4070"/>
                    </a:lnTo>
                    <a:lnTo>
                      <a:pt x="14277" y="4037"/>
                    </a:lnTo>
                    <a:lnTo>
                      <a:pt x="14177" y="3936"/>
                    </a:lnTo>
                    <a:lnTo>
                      <a:pt x="14077" y="3670"/>
                    </a:lnTo>
                    <a:cubicBezTo>
                      <a:pt x="14077" y="3670"/>
                      <a:pt x="14077" y="3670"/>
                      <a:pt x="14077" y="3636"/>
                    </a:cubicBezTo>
                    <a:lnTo>
                      <a:pt x="14077" y="3570"/>
                    </a:lnTo>
                    <a:lnTo>
                      <a:pt x="14077" y="3469"/>
                    </a:lnTo>
                    <a:cubicBezTo>
                      <a:pt x="14077" y="3469"/>
                      <a:pt x="14077" y="3436"/>
                      <a:pt x="14077" y="3436"/>
                    </a:cubicBezTo>
                    <a:lnTo>
                      <a:pt x="14077" y="3369"/>
                    </a:lnTo>
                    <a:lnTo>
                      <a:pt x="14144" y="3169"/>
                    </a:lnTo>
                    <a:lnTo>
                      <a:pt x="14144" y="3103"/>
                    </a:lnTo>
                    <a:lnTo>
                      <a:pt x="14144" y="3002"/>
                    </a:lnTo>
                    <a:lnTo>
                      <a:pt x="14077" y="3002"/>
                    </a:lnTo>
                    <a:lnTo>
                      <a:pt x="14010" y="3069"/>
                    </a:lnTo>
                    <a:cubicBezTo>
                      <a:pt x="14010" y="3069"/>
                      <a:pt x="14010" y="3069"/>
                      <a:pt x="13977" y="3103"/>
                    </a:cubicBezTo>
                    <a:lnTo>
                      <a:pt x="13943" y="3103"/>
                    </a:lnTo>
                    <a:cubicBezTo>
                      <a:pt x="13910" y="3103"/>
                      <a:pt x="13877" y="3103"/>
                      <a:pt x="13843" y="3069"/>
                    </a:cubicBezTo>
                    <a:lnTo>
                      <a:pt x="13777" y="3002"/>
                    </a:lnTo>
                    <a:cubicBezTo>
                      <a:pt x="13777" y="3002"/>
                      <a:pt x="13777" y="2969"/>
                      <a:pt x="13777" y="2969"/>
                    </a:cubicBezTo>
                    <a:lnTo>
                      <a:pt x="13577" y="2969"/>
                    </a:lnTo>
                    <a:lnTo>
                      <a:pt x="13210" y="2902"/>
                    </a:lnTo>
                    <a:lnTo>
                      <a:pt x="12876" y="2902"/>
                    </a:lnTo>
                    <a:lnTo>
                      <a:pt x="12709" y="2802"/>
                    </a:lnTo>
                    <a:lnTo>
                      <a:pt x="12509" y="2802"/>
                    </a:lnTo>
                    <a:lnTo>
                      <a:pt x="12276" y="2902"/>
                    </a:lnTo>
                    <a:lnTo>
                      <a:pt x="12042" y="2902"/>
                    </a:lnTo>
                    <a:lnTo>
                      <a:pt x="12009" y="2836"/>
                    </a:lnTo>
                    <a:lnTo>
                      <a:pt x="11775" y="2836"/>
                    </a:lnTo>
                    <a:lnTo>
                      <a:pt x="11709" y="2802"/>
                    </a:lnTo>
                    <a:lnTo>
                      <a:pt x="11608" y="2702"/>
                    </a:lnTo>
                    <a:lnTo>
                      <a:pt x="11508" y="2702"/>
                    </a:lnTo>
                    <a:lnTo>
                      <a:pt x="11442" y="2736"/>
                    </a:lnTo>
                    <a:cubicBezTo>
                      <a:pt x="11442" y="2769"/>
                      <a:pt x="11442" y="2802"/>
                      <a:pt x="11408" y="2836"/>
                    </a:cubicBezTo>
                    <a:lnTo>
                      <a:pt x="11308" y="2836"/>
                    </a:lnTo>
                    <a:lnTo>
                      <a:pt x="11208" y="2769"/>
                    </a:lnTo>
                    <a:cubicBezTo>
                      <a:pt x="11208" y="2736"/>
                      <a:pt x="11175" y="2702"/>
                      <a:pt x="11175" y="2702"/>
                    </a:cubicBezTo>
                    <a:lnTo>
                      <a:pt x="11175" y="2502"/>
                    </a:lnTo>
                    <a:lnTo>
                      <a:pt x="11175" y="2469"/>
                    </a:lnTo>
                    <a:lnTo>
                      <a:pt x="11141" y="2502"/>
                    </a:lnTo>
                    <a:lnTo>
                      <a:pt x="11108" y="2669"/>
                    </a:lnTo>
                    <a:cubicBezTo>
                      <a:pt x="11108" y="2669"/>
                      <a:pt x="11108" y="2669"/>
                      <a:pt x="11108" y="2702"/>
                    </a:cubicBezTo>
                    <a:lnTo>
                      <a:pt x="11041" y="2769"/>
                    </a:lnTo>
                    <a:lnTo>
                      <a:pt x="10908" y="2869"/>
                    </a:lnTo>
                    <a:lnTo>
                      <a:pt x="10875" y="2969"/>
                    </a:lnTo>
                    <a:lnTo>
                      <a:pt x="10875" y="3136"/>
                    </a:lnTo>
                    <a:cubicBezTo>
                      <a:pt x="10875" y="3136"/>
                      <a:pt x="10875" y="3169"/>
                      <a:pt x="10875" y="3169"/>
                    </a:cubicBezTo>
                    <a:lnTo>
                      <a:pt x="10775" y="3536"/>
                    </a:lnTo>
                    <a:lnTo>
                      <a:pt x="10674" y="3670"/>
                    </a:lnTo>
                    <a:cubicBezTo>
                      <a:pt x="10674" y="3670"/>
                      <a:pt x="10674" y="3703"/>
                      <a:pt x="10674" y="3703"/>
                    </a:cubicBezTo>
                    <a:lnTo>
                      <a:pt x="10541" y="3770"/>
                    </a:lnTo>
                    <a:lnTo>
                      <a:pt x="10241" y="3936"/>
                    </a:lnTo>
                    <a:lnTo>
                      <a:pt x="10074" y="4037"/>
                    </a:lnTo>
                    <a:lnTo>
                      <a:pt x="10074" y="4070"/>
                    </a:lnTo>
                    <a:lnTo>
                      <a:pt x="10074" y="4170"/>
                    </a:lnTo>
                    <a:lnTo>
                      <a:pt x="10041" y="4270"/>
                    </a:lnTo>
                    <a:lnTo>
                      <a:pt x="10041" y="4303"/>
                    </a:lnTo>
                    <a:lnTo>
                      <a:pt x="9907" y="4470"/>
                    </a:lnTo>
                    <a:lnTo>
                      <a:pt x="9774" y="4470"/>
                    </a:lnTo>
                    <a:cubicBezTo>
                      <a:pt x="9740" y="4437"/>
                      <a:pt x="9740" y="4403"/>
                      <a:pt x="9740" y="4370"/>
                    </a:cubicBezTo>
                    <a:lnTo>
                      <a:pt x="9740" y="4303"/>
                    </a:lnTo>
                    <a:cubicBezTo>
                      <a:pt x="9740" y="4303"/>
                      <a:pt x="9740" y="4270"/>
                      <a:pt x="9740" y="4237"/>
                    </a:cubicBezTo>
                    <a:lnTo>
                      <a:pt x="9740" y="4137"/>
                    </a:lnTo>
                    <a:cubicBezTo>
                      <a:pt x="9740" y="4137"/>
                      <a:pt x="9740" y="4137"/>
                      <a:pt x="9740" y="4103"/>
                    </a:cubicBezTo>
                    <a:lnTo>
                      <a:pt x="9774" y="3970"/>
                    </a:lnTo>
                    <a:cubicBezTo>
                      <a:pt x="9774" y="3936"/>
                      <a:pt x="9774" y="3936"/>
                      <a:pt x="9774" y="3936"/>
                    </a:cubicBezTo>
                    <a:lnTo>
                      <a:pt x="9874" y="3803"/>
                    </a:lnTo>
                    <a:lnTo>
                      <a:pt x="10007" y="3670"/>
                    </a:lnTo>
                    <a:lnTo>
                      <a:pt x="10207" y="3570"/>
                    </a:lnTo>
                    <a:lnTo>
                      <a:pt x="10341" y="3536"/>
                    </a:lnTo>
                    <a:lnTo>
                      <a:pt x="10408" y="3503"/>
                    </a:lnTo>
                    <a:lnTo>
                      <a:pt x="10408" y="3303"/>
                    </a:lnTo>
                    <a:cubicBezTo>
                      <a:pt x="10408" y="3269"/>
                      <a:pt x="10408" y="3269"/>
                      <a:pt x="10408" y="3269"/>
                    </a:cubicBezTo>
                    <a:lnTo>
                      <a:pt x="10474" y="3103"/>
                    </a:lnTo>
                    <a:lnTo>
                      <a:pt x="10474" y="3036"/>
                    </a:lnTo>
                    <a:lnTo>
                      <a:pt x="10474" y="2869"/>
                    </a:lnTo>
                    <a:lnTo>
                      <a:pt x="10408" y="2802"/>
                    </a:lnTo>
                    <a:lnTo>
                      <a:pt x="10341" y="2802"/>
                    </a:lnTo>
                    <a:lnTo>
                      <a:pt x="10074" y="2936"/>
                    </a:lnTo>
                    <a:cubicBezTo>
                      <a:pt x="10041" y="2936"/>
                      <a:pt x="9974" y="2936"/>
                      <a:pt x="9941" y="2869"/>
                    </a:cubicBezTo>
                    <a:cubicBezTo>
                      <a:pt x="9941" y="2836"/>
                      <a:pt x="9941" y="2802"/>
                      <a:pt x="9974" y="2769"/>
                    </a:cubicBezTo>
                    <a:lnTo>
                      <a:pt x="10207" y="2602"/>
                    </a:lnTo>
                    <a:lnTo>
                      <a:pt x="10241" y="2569"/>
                    </a:lnTo>
                    <a:cubicBezTo>
                      <a:pt x="10241" y="2535"/>
                      <a:pt x="10274" y="2535"/>
                      <a:pt x="10274" y="2535"/>
                    </a:cubicBezTo>
                    <a:lnTo>
                      <a:pt x="10341" y="2535"/>
                    </a:lnTo>
                    <a:lnTo>
                      <a:pt x="10574" y="2502"/>
                    </a:lnTo>
                    <a:lnTo>
                      <a:pt x="10608" y="2469"/>
                    </a:lnTo>
                    <a:lnTo>
                      <a:pt x="10875" y="2135"/>
                    </a:lnTo>
                    <a:lnTo>
                      <a:pt x="11008" y="1968"/>
                    </a:lnTo>
                    <a:lnTo>
                      <a:pt x="11075" y="1835"/>
                    </a:lnTo>
                    <a:lnTo>
                      <a:pt x="11075" y="1702"/>
                    </a:lnTo>
                    <a:lnTo>
                      <a:pt x="11041" y="1568"/>
                    </a:lnTo>
                    <a:lnTo>
                      <a:pt x="10941" y="1401"/>
                    </a:lnTo>
                    <a:lnTo>
                      <a:pt x="10841" y="1301"/>
                    </a:lnTo>
                    <a:lnTo>
                      <a:pt x="10708" y="1268"/>
                    </a:lnTo>
                    <a:lnTo>
                      <a:pt x="10574" y="1301"/>
                    </a:lnTo>
                    <a:lnTo>
                      <a:pt x="10541" y="1368"/>
                    </a:lnTo>
                    <a:cubicBezTo>
                      <a:pt x="10508" y="1401"/>
                      <a:pt x="10508" y="1401"/>
                      <a:pt x="10474" y="1401"/>
                    </a:cubicBezTo>
                    <a:cubicBezTo>
                      <a:pt x="10474" y="1435"/>
                      <a:pt x="10441" y="1435"/>
                      <a:pt x="10408" y="1468"/>
                    </a:cubicBezTo>
                    <a:lnTo>
                      <a:pt x="10374" y="1468"/>
                    </a:lnTo>
                    <a:cubicBezTo>
                      <a:pt x="10341" y="1468"/>
                      <a:pt x="10308" y="1435"/>
                      <a:pt x="10308" y="1435"/>
                    </a:cubicBezTo>
                    <a:lnTo>
                      <a:pt x="10241" y="1401"/>
                    </a:lnTo>
                    <a:cubicBezTo>
                      <a:pt x="10219" y="1379"/>
                      <a:pt x="10196" y="1357"/>
                      <a:pt x="10184" y="1335"/>
                    </a:cubicBezTo>
                    <a:lnTo>
                      <a:pt x="10243" y="1335"/>
                    </a:lnTo>
                    <a:cubicBezTo>
                      <a:pt x="10219" y="1319"/>
                      <a:pt x="10207" y="1288"/>
                      <a:pt x="10207" y="1268"/>
                    </a:cubicBezTo>
                    <a:lnTo>
                      <a:pt x="10207" y="1235"/>
                    </a:lnTo>
                    <a:cubicBezTo>
                      <a:pt x="10207" y="1201"/>
                      <a:pt x="10207" y="1168"/>
                      <a:pt x="10207" y="1168"/>
                    </a:cubicBezTo>
                    <a:lnTo>
                      <a:pt x="10274" y="1101"/>
                    </a:lnTo>
                    <a:lnTo>
                      <a:pt x="10308" y="1034"/>
                    </a:lnTo>
                    <a:lnTo>
                      <a:pt x="10374" y="868"/>
                    </a:lnTo>
                    <a:lnTo>
                      <a:pt x="10308" y="834"/>
                    </a:lnTo>
                    <a:lnTo>
                      <a:pt x="10274" y="834"/>
                    </a:lnTo>
                    <a:lnTo>
                      <a:pt x="10207" y="734"/>
                    </a:lnTo>
                    <a:lnTo>
                      <a:pt x="10141" y="667"/>
                    </a:lnTo>
                    <a:lnTo>
                      <a:pt x="10074" y="868"/>
                    </a:lnTo>
                    <a:cubicBezTo>
                      <a:pt x="10074" y="868"/>
                      <a:pt x="10074" y="901"/>
                      <a:pt x="10041" y="901"/>
                    </a:cubicBezTo>
                    <a:lnTo>
                      <a:pt x="9974" y="1001"/>
                    </a:lnTo>
                    <a:cubicBezTo>
                      <a:pt x="9952" y="1001"/>
                      <a:pt x="9929" y="1016"/>
                      <a:pt x="9907" y="1016"/>
                    </a:cubicBezTo>
                    <a:cubicBezTo>
                      <a:pt x="9896" y="1016"/>
                      <a:pt x="9885" y="1012"/>
                      <a:pt x="9874" y="1001"/>
                    </a:cubicBezTo>
                    <a:cubicBezTo>
                      <a:pt x="9841" y="1001"/>
                      <a:pt x="9841" y="968"/>
                      <a:pt x="9807" y="934"/>
                    </a:cubicBezTo>
                    <a:lnTo>
                      <a:pt x="9774" y="768"/>
                    </a:lnTo>
                    <a:lnTo>
                      <a:pt x="9774" y="734"/>
                    </a:lnTo>
                    <a:lnTo>
                      <a:pt x="9774" y="701"/>
                    </a:lnTo>
                    <a:cubicBezTo>
                      <a:pt x="9774" y="667"/>
                      <a:pt x="9774" y="667"/>
                      <a:pt x="9774" y="667"/>
                    </a:cubicBezTo>
                    <a:lnTo>
                      <a:pt x="9807" y="567"/>
                    </a:lnTo>
                    <a:lnTo>
                      <a:pt x="9907" y="401"/>
                    </a:lnTo>
                    <a:lnTo>
                      <a:pt x="9907" y="367"/>
                    </a:lnTo>
                    <a:lnTo>
                      <a:pt x="9974" y="200"/>
                    </a:lnTo>
                    <a:lnTo>
                      <a:pt x="9874" y="200"/>
                    </a:lnTo>
                    <a:cubicBezTo>
                      <a:pt x="9874" y="200"/>
                      <a:pt x="9841" y="200"/>
                      <a:pt x="9807" y="167"/>
                    </a:cubicBezTo>
                    <a:lnTo>
                      <a:pt x="9807" y="134"/>
                    </a:lnTo>
                    <a:lnTo>
                      <a:pt x="95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70;p15"/>
              <p:cNvSpPr/>
              <p:nvPr/>
            </p:nvSpPr>
            <p:spPr>
              <a:xfrm>
                <a:off x="3006140" y="2383641"/>
                <a:ext cx="98511" cy="96105"/>
              </a:xfrm>
              <a:custGeom>
                <a:avLst/>
                <a:gdLst/>
                <a:ahLst/>
                <a:cxnLst/>
                <a:rect l="l" t="t" r="r" b="b"/>
                <a:pathLst>
                  <a:path w="2703" h="2637" extrusionOk="0">
                    <a:moveTo>
                      <a:pt x="934" y="1"/>
                    </a:moveTo>
                    <a:lnTo>
                      <a:pt x="834" y="68"/>
                    </a:lnTo>
                    <a:lnTo>
                      <a:pt x="467" y="68"/>
                    </a:lnTo>
                    <a:lnTo>
                      <a:pt x="367" y="101"/>
                    </a:lnTo>
                    <a:lnTo>
                      <a:pt x="334" y="134"/>
                    </a:lnTo>
                    <a:lnTo>
                      <a:pt x="267" y="535"/>
                    </a:lnTo>
                    <a:lnTo>
                      <a:pt x="267" y="768"/>
                    </a:lnTo>
                    <a:cubicBezTo>
                      <a:pt x="267" y="801"/>
                      <a:pt x="267" y="801"/>
                      <a:pt x="267" y="835"/>
                    </a:cubicBezTo>
                    <a:lnTo>
                      <a:pt x="267" y="868"/>
                    </a:lnTo>
                    <a:lnTo>
                      <a:pt x="267" y="902"/>
                    </a:lnTo>
                    <a:lnTo>
                      <a:pt x="200" y="935"/>
                    </a:lnTo>
                    <a:lnTo>
                      <a:pt x="134" y="1002"/>
                    </a:lnTo>
                    <a:lnTo>
                      <a:pt x="167" y="1168"/>
                    </a:lnTo>
                    <a:lnTo>
                      <a:pt x="167" y="1202"/>
                    </a:lnTo>
                    <a:lnTo>
                      <a:pt x="67" y="1235"/>
                    </a:lnTo>
                    <a:cubicBezTo>
                      <a:pt x="33" y="1235"/>
                      <a:pt x="33" y="1268"/>
                      <a:pt x="0" y="1302"/>
                    </a:cubicBezTo>
                    <a:lnTo>
                      <a:pt x="33" y="1302"/>
                    </a:lnTo>
                    <a:cubicBezTo>
                      <a:pt x="67" y="1335"/>
                      <a:pt x="67" y="1369"/>
                      <a:pt x="67" y="1369"/>
                    </a:cubicBezTo>
                    <a:lnTo>
                      <a:pt x="67" y="1535"/>
                    </a:lnTo>
                    <a:cubicBezTo>
                      <a:pt x="67" y="1535"/>
                      <a:pt x="67" y="1569"/>
                      <a:pt x="67" y="1569"/>
                    </a:cubicBezTo>
                    <a:lnTo>
                      <a:pt x="67" y="1602"/>
                    </a:lnTo>
                    <a:lnTo>
                      <a:pt x="0" y="1735"/>
                    </a:lnTo>
                    <a:lnTo>
                      <a:pt x="33" y="1836"/>
                    </a:lnTo>
                    <a:lnTo>
                      <a:pt x="33" y="1869"/>
                    </a:lnTo>
                    <a:lnTo>
                      <a:pt x="33" y="2002"/>
                    </a:lnTo>
                    <a:lnTo>
                      <a:pt x="200" y="2102"/>
                    </a:lnTo>
                    <a:cubicBezTo>
                      <a:pt x="200" y="2136"/>
                      <a:pt x="234" y="2169"/>
                      <a:pt x="234" y="2203"/>
                    </a:cubicBezTo>
                    <a:lnTo>
                      <a:pt x="234" y="2269"/>
                    </a:lnTo>
                    <a:cubicBezTo>
                      <a:pt x="234" y="2269"/>
                      <a:pt x="234" y="2303"/>
                      <a:pt x="200" y="2336"/>
                    </a:cubicBezTo>
                    <a:lnTo>
                      <a:pt x="67" y="2469"/>
                    </a:lnTo>
                    <a:lnTo>
                      <a:pt x="67" y="2569"/>
                    </a:lnTo>
                    <a:lnTo>
                      <a:pt x="167" y="2569"/>
                    </a:lnTo>
                    <a:lnTo>
                      <a:pt x="234" y="2469"/>
                    </a:lnTo>
                    <a:cubicBezTo>
                      <a:pt x="257" y="2446"/>
                      <a:pt x="281" y="2422"/>
                      <a:pt x="304" y="2422"/>
                    </a:cubicBezTo>
                    <a:cubicBezTo>
                      <a:pt x="314" y="2422"/>
                      <a:pt x="324" y="2426"/>
                      <a:pt x="334" y="2436"/>
                    </a:cubicBezTo>
                    <a:lnTo>
                      <a:pt x="567" y="2436"/>
                    </a:lnTo>
                    <a:lnTo>
                      <a:pt x="801" y="2303"/>
                    </a:lnTo>
                    <a:lnTo>
                      <a:pt x="867" y="2269"/>
                    </a:lnTo>
                    <a:lnTo>
                      <a:pt x="867" y="2169"/>
                    </a:lnTo>
                    <a:lnTo>
                      <a:pt x="801" y="2069"/>
                    </a:lnTo>
                    <a:cubicBezTo>
                      <a:pt x="801" y="2036"/>
                      <a:pt x="801" y="2036"/>
                      <a:pt x="801" y="2036"/>
                    </a:cubicBezTo>
                    <a:lnTo>
                      <a:pt x="801" y="1969"/>
                    </a:lnTo>
                    <a:cubicBezTo>
                      <a:pt x="801" y="1902"/>
                      <a:pt x="834" y="1869"/>
                      <a:pt x="867" y="1869"/>
                    </a:cubicBezTo>
                    <a:lnTo>
                      <a:pt x="1068" y="1802"/>
                    </a:lnTo>
                    <a:cubicBezTo>
                      <a:pt x="1101" y="1802"/>
                      <a:pt x="1134" y="1802"/>
                      <a:pt x="1168" y="1836"/>
                    </a:cubicBezTo>
                    <a:lnTo>
                      <a:pt x="1234" y="1902"/>
                    </a:lnTo>
                    <a:cubicBezTo>
                      <a:pt x="1268" y="1936"/>
                      <a:pt x="1268" y="1969"/>
                      <a:pt x="1268" y="1969"/>
                    </a:cubicBezTo>
                    <a:lnTo>
                      <a:pt x="1268" y="2069"/>
                    </a:lnTo>
                    <a:lnTo>
                      <a:pt x="1535" y="2303"/>
                    </a:lnTo>
                    <a:cubicBezTo>
                      <a:pt x="1568" y="2303"/>
                      <a:pt x="1568" y="2303"/>
                      <a:pt x="1568" y="2336"/>
                    </a:cubicBezTo>
                    <a:lnTo>
                      <a:pt x="1601" y="2403"/>
                    </a:lnTo>
                    <a:lnTo>
                      <a:pt x="1601" y="2636"/>
                    </a:lnTo>
                    <a:lnTo>
                      <a:pt x="1668" y="2636"/>
                    </a:lnTo>
                    <a:lnTo>
                      <a:pt x="1768" y="2603"/>
                    </a:lnTo>
                    <a:lnTo>
                      <a:pt x="1835" y="2603"/>
                    </a:lnTo>
                    <a:lnTo>
                      <a:pt x="1835" y="2469"/>
                    </a:lnTo>
                    <a:lnTo>
                      <a:pt x="1868" y="2403"/>
                    </a:lnTo>
                    <a:cubicBezTo>
                      <a:pt x="1868" y="2369"/>
                      <a:pt x="1868" y="2336"/>
                      <a:pt x="1901" y="2336"/>
                    </a:cubicBezTo>
                    <a:lnTo>
                      <a:pt x="1968" y="2303"/>
                    </a:lnTo>
                    <a:lnTo>
                      <a:pt x="2235" y="2303"/>
                    </a:lnTo>
                    <a:lnTo>
                      <a:pt x="2335" y="2269"/>
                    </a:lnTo>
                    <a:cubicBezTo>
                      <a:pt x="2302" y="2236"/>
                      <a:pt x="2302" y="2236"/>
                      <a:pt x="2302" y="2203"/>
                    </a:cubicBezTo>
                    <a:lnTo>
                      <a:pt x="2302" y="2169"/>
                    </a:lnTo>
                    <a:cubicBezTo>
                      <a:pt x="2302" y="2136"/>
                      <a:pt x="2302" y="2136"/>
                      <a:pt x="2302" y="2102"/>
                    </a:cubicBezTo>
                    <a:lnTo>
                      <a:pt x="2335" y="2036"/>
                    </a:lnTo>
                    <a:cubicBezTo>
                      <a:pt x="2335" y="2036"/>
                      <a:pt x="2335" y="2036"/>
                      <a:pt x="2335" y="2002"/>
                    </a:cubicBezTo>
                    <a:lnTo>
                      <a:pt x="2368" y="1936"/>
                    </a:lnTo>
                    <a:lnTo>
                      <a:pt x="2335" y="1869"/>
                    </a:lnTo>
                    <a:lnTo>
                      <a:pt x="2335" y="1836"/>
                    </a:lnTo>
                    <a:lnTo>
                      <a:pt x="2335" y="1802"/>
                    </a:lnTo>
                    <a:cubicBezTo>
                      <a:pt x="2335" y="1769"/>
                      <a:pt x="2335" y="1769"/>
                      <a:pt x="2335" y="1769"/>
                    </a:cubicBezTo>
                    <a:lnTo>
                      <a:pt x="2402" y="1635"/>
                    </a:lnTo>
                    <a:lnTo>
                      <a:pt x="2569" y="1435"/>
                    </a:lnTo>
                    <a:lnTo>
                      <a:pt x="2602" y="1335"/>
                    </a:lnTo>
                    <a:cubicBezTo>
                      <a:pt x="2602" y="1302"/>
                      <a:pt x="2602" y="1302"/>
                      <a:pt x="2635" y="1268"/>
                    </a:cubicBezTo>
                    <a:lnTo>
                      <a:pt x="2702" y="1202"/>
                    </a:lnTo>
                    <a:lnTo>
                      <a:pt x="2702" y="1168"/>
                    </a:lnTo>
                    <a:lnTo>
                      <a:pt x="2702" y="1102"/>
                    </a:lnTo>
                    <a:lnTo>
                      <a:pt x="2635" y="968"/>
                    </a:lnTo>
                    <a:lnTo>
                      <a:pt x="2602" y="835"/>
                    </a:lnTo>
                    <a:lnTo>
                      <a:pt x="2368" y="535"/>
                    </a:lnTo>
                    <a:lnTo>
                      <a:pt x="2302" y="568"/>
                    </a:lnTo>
                    <a:lnTo>
                      <a:pt x="2202" y="568"/>
                    </a:lnTo>
                    <a:cubicBezTo>
                      <a:pt x="2202" y="568"/>
                      <a:pt x="2168" y="535"/>
                      <a:pt x="2168" y="501"/>
                    </a:cubicBezTo>
                    <a:lnTo>
                      <a:pt x="2168" y="435"/>
                    </a:lnTo>
                    <a:lnTo>
                      <a:pt x="2102" y="435"/>
                    </a:lnTo>
                    <a:cubicBezTo>
                      <a:pt x="2068" y="401"/>
                      <a:pt x="2068" y="401"/>
                      <a:pt x="2035" y="401"/>
                    </a:cubicBezTo>
                    <a:lnTo>
                      <a:pt x="2035" y="368"/>
                    </a:lnTo>
                    <a:lnTo>
                      <a:pt x="1968" y="301"/>
                    </a:lnTo>
                    <a:lnTo>
                      <a:pt x="1901" y="268"/>
                    </a:lnTo>
                    <a:lnTo>
                      <a:pt x="1868" y="368"/>
                    </a:lnTo>
                    <a:cubicBezTo>
                      <a:pt x="1868" y="401"/>
                      <a:pt x="1835" y="435"/>
                      <a:pt x="1768" y="435"/>
                    </a:cubicBezTo>
                    <a:cubicBezTo>
                      <a:pt x="1735" y="435"/>
                      <a:pt x="1701" y="401"/>
                      <a:pt x="1668" y="368"/>
                    </a:cubicBezTo>
                    <a:lnTo>
                      <a:pt x="1601" y="168"/>
                    </a:lnTo>
                    <a:lnTo>
                      <a:pt x="1535" y="134"/>
                    </a:lnTo>
                    <a:lnTo>
                      <a:pt x="1368" y="101"/>
                    </a:lnTo>
                    <a:lnTo>
                      <a:pt x="1134" y="101"/>
                    </a:lnTo>
                    <a:lnTo>
                      <a:pt x="1001" y="68"/>
                    </a:lnTo>
                    <a:cubicBezTo>
                      <a:pt x="967" y="34"/>
                      <a:pt x="967" y="34"/>
                      <a:pt x="9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71;p15"/>
              <p:cNvSpPr/>
              <p:nvPr/>
            </p:nvSpPr>
            <p:spPr>
              <a:xfrm>
                <a:off x="2877268" y="2434702"/>
                <a:ext cx="18259" cy="11006"/>
              </a:xfrm>
              <a:custGeom>
                <a:avLst/>
                <a:gdLst/>
                <a:ahLst/>
                <a:cxnLst/>
                <a:rect l="l" t="t" r="r" b="b"/>
                <a:pathLst>
                  <a:path w="501" h="302" extrusionOk="0">
                    <a:moveTo>
                      <a:pt x="134" y="1"/>
                    </a:moveTo>
                    <a:lnTo>
                      <a:pt x="0" y="68"/>
                    </a:lnTo>
                    <a:lnTo>
                      <a:pt x="0" y="134"/>
                    </a:lnTo>
                    <a:lnTo>
                      <a:pt x="34" y="134"/>
                    </a:lnTo>
                    <a:lnTo>
                      <a:pt x="200" y="268"/>
                    </a:lnTo>
                    <a:lnTo>
                      <a:pt x="267" y="268"/>
                    </a:lnTo>
                    <a:lnTo>
                      <a:pt x="434" y="301"/>
                    </a:lnTo>
                    <a:cubicBezTo>
                      <a:pt x="434" y="301"/>
                      <a:pt x="434" y="268"/>
                      <a:pt x="434" y="268"/>
                    </a:cubicBezTo>
                    <a:lnTo>
                      <a:pt x="501" y="101"/>
                    </a:lnTo>
                    <a:lnTo>
                      <a:pt x="467" y="101"/>
                    </a:lnTo>
                    <a:lnTo>
                      <a:pt x="300" y="68"/>
                    </a:lnTo>
                    <a:lnTo>
                      <a:pt x="267" y="68"/>
                    </a:lnTo>
                    <a:lnTo>
                      <a:pt x="1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72;p15"/>
              <p:cNvSpPr/>
              <p:nvPr/>
            </p:nvSpPr>
            <p:spPr>
              <a:xfrm>
                <a:off x="2921039" y="2423768"/>
                <a:ext cx="2442" cy="4920"/>
              </a:xfrm>
              <a:custGeom>
                <a:avLst/>
                <a:gdLst/>
                <a:ahLst/>
                <a:cxnLst/>
                <a:rect l="l" t="t" r="r" b="b"/>
                <a:pathLst>
                  <a:path w="67" h="135" extrusionOk="0">
                    <a:moveTo>
                      <a:pt x="33" y="1"/>
                    </a:moveTo>
                    <a:lnTo>
                      <a:pt x="0" y="134"/>
                    </a:lnTo>
                    <a:lnTo>
                      <a:pt x="67" y="134"/>
                    </a:lnTo>
                    <a:lnTo>
                      <a:pt x="67" y="67"/>
                    </a:lnTo>
                    <a:lnTo>
                      <a:pt x="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73;p15"/>
              <p:cNvSpPr/>
              <p:nvPr/>
            </p:nvSpPr>
            <p:spPr>
              <a:xfrm>
                <a:off x="2635340" y="2225612"/>
                <a:ext cx="239517" cy="229786"/>
              </a:xfrm>
              <a:custGeom>
                <a:avLst/>
                <a:gdLst/>
                <a:ahLst/>
                <a:cxnLst/>
                <a:rect l="l" t="t" r="r" b="b"/>
                <a:pathLst>
                  <a:path w="6572" h="6305" extrusionOk="0">
                    <a:moveTo>
                      <a:pt x="3002" y="0"/>
                    </a:moveTo>
                    <a:lnTo>
                      <a:pt x="2836" y="101"/>
                    </a:lnTo>
                    <a:lnTo>
                      <a:pt x="2402" y="101"/>
                    </a:lnTo>
                    <a:cubicBezTo>
                      <a:pt x="2402" y="101"/>
                      <a:pt x="2402" y="134"/>
                      <a:pt x="2402" y="134"/>
                    </a:cubicBezTo>
                    <a:lnTo>
                      <a:pt x="2402" y="201"/>
                    </a:lnTo>
                    <a:lnTo>
                      <a:pt x="2435" y="334"/>
                    </a:lnTo>
                    <a:lnTo>
                      <a:pt x="2469" y="401"/>
                    </a:lnTo>
                    <a:cubicBezTo>
                      <a:pt x="2502" y="401"/>
                      <a:pt x="2502" y="401"/>
                      <a:pt x="2502" y="434"/>
                    </a:cubicBezTo>
                    <a:cubicBezTo>
                      <a:pt x="2535" y="434"/>
                      <a:pt x="2535" y="467"/>
                      <a:pt x="2535" y="501"/>
                    </a:cubicBezTo>
                    <a:lnTo>
                      <a:pt x="2502" y="668"/>
                    </a:lnTo>
                    <a:lnTo>
                      <a:pt x="2502" y="701"/>
                    </a:lnTo>
                    <a:lnTo>
                      <a:pt x="2535" y="768"/>
                    </a:lnTo>
                    <a:lnTo>
                      <a:pt x="2702" y="968"/>
                    </a:lnTo>
                    <a:lnTo>
                      <a:pt x="2735" y="1035"/>
                    </a:lnTo>
                    <a:cubicBezTo>
                      <a:pt x="2769" y="1068"/>
                      <a:pt x="2769" y="1101"/>
                      <a:pt x="2735" y="1135"/>
                    </a:cubicBezTo>
                    <a:cubicBezTo>
                      <a:pt x="2735" y="1168"/>
                      <a:pt x="2702" y="1168"/>
                      <a:pt x="2669" y="1201"/>
                    </a:cubicBezTo>
                    <a:lnTo>
                      <a:pt x="2402" y="1201"/>
                    </a:lnTo>
                    <a:cubicBezTo>
                      <a:pt x="2402" y="1201"/>
                      <a:pt x="2402" y="1168"/>
                      <a:pt x="2402" y="1168"/>
                    </a:cubicBezTo>
                    <a:lnTo>
                      <a:pt x="2268" y="1168"/>
                    </a:lnTo>
                    <a:lnTo>
                      <a:pt x="2135" y="1135"/>
                    </a:lnTo>
                    <a:cubicBezTo>
                      <a:pt x="2135" y="1135"/>
                      <a:pt x="2102" y="1135"/>
                      <a:pt x="2102" y="1101"/>
                    </a:cubicBezTo>
                    <a:lnTo>
                      <a:pt x="2035" y="1068"/>
                    </a:lnTo>
                    <a:lnTo>
                      <a:pt x="1968" y="1001"/>
                    </a:lnTo>
                    <a:lnTo>
                      <a:pt x="1935" y="968"/>
                    </a:lnTo>
                    <a:lnTo>
                      <a:pt x="1902" y="901"/>
                    </a:lnTo>
                    <a:cubicBezTo>
                      <a:pt x="1902" y="868"/>
                      <a:pt x="1902" y="868"/>
                      <a:pt x="1902" y="868"/>
                    </a:cubicBezTo>
                    <a:lnTo>
                      <a:pt x="1902" y="801"/>
                    </a:lnTo>
                    <a:cubicBezTo>
                      <a:pt x="1902" y="768"/>
                      <a:pt x="1935" y="734"/>
                      <a:pt x="1935" y="734"/>
                    </a:cubicBezTo>
                    <a:lnTo>
                      <a:pt x="2035" y="634"/>
                    </a:lnTo>
                    <a:lnTo>
                      <a:pt x="1935" y="568"/>
                    </a:lnTo>
                    <a:lnTo>
                      <a:pt x="1902" y="568"/>
                    </a:lnTo>
                    <a:lnTo>
                      <a:pt x="1835" y="501"/>
                    </a:lnTo>
                    <a:cubicBezTo>
                      <a:pt x="1835" y="501"/>
                      <a:pt x="1801" y="467"/>
                      <a:pt x="1801" y="467"/>
                    </a:cubicBezTo>
                    <a:lnTo>
                      <a:pt x="1768" y="367"/>
                    </a:lnTo>
                    <a:cubicBezTo>
                      <a:pt x="1768" y="334"/>
                      <a:pt x="1768" y="334"/>
                      <a:pt x="1768" y="334"/>
                    </a:cubicBezTo>
                    <a:lnTo>
                      <a:pt x="1768" y="134"/>
                    </a:lnTo>
                    <a:lnTo>
                      <a:pt x="1735" y="67"/>
                    </a:lnTo>
                    <a:lnTo>
                      <a:pt x="1701" y="67"/>
                    </a:lnTo>
                    <a:lnTo>
                      <a:pt x="1635" y="134"/>
                    </a:lnTo>
                    <a:lnTo>
                      <a:pt x="1601" y="167"/>
                    </a:lnTo>
                    <a:lnTo>
                      <a:pt x="1268" y="167"/>
                    </a:lnTo>
                    <a:lnTo>
                      <a:pt x="1134" y="301"/>
                    </a:lnTo>
                    <a:cubicBezTo>
                      <a:pt x="1101" y="334"/>
                      <a:pt x="1068" y="334"/>
                      <a:pt x="1068" y="334"/>
                    </a:cubicBezTo>
                    <a:lnTo>
                      <a:pt x="1034" y="334"/>
                    </a:lnTo>
                    <a:lnTo>
                      <a:pt x="1034" y="367"/>
                    </a:lnTo>
                    <a:cubicBezTo>
                      <a:pt x="1001" y="367"/>
                      <a:pt x="1001" y="401"/>
                      <a:pt x="1001" y="401"/>
                    </a:cubicBezTo>
                    <a:lnTo>
                      <a:pt x="968" y="401"/>
                    </a:lnTo>
                    <a:lnTo>
                      <a:pt x="901" y="434"/>
                    </a:lnTo>
                    <a:lnTo>
                      <a:pt x="901" y="534"/>
                    </a:lnTo>
                    <a:cubicBezTo>
                      <a:pt x="901" y="534"/>
                      <a:pt x="901" y="568"/>
                      <a:pt x="901" y="601"/>
                    </a:cubicBezTo>
                    <a:lnTo>
                      <a:pt x="1034" y="668"/>
                    </a:lnTo>
                    <a:cubicBezTo>
                      <a:pt x="1068" y="701"/>
                      <a:pt x="1068" y="701"/>
                      <a:pt x="1068" y="734"/>
                    </a:cubicBezTo>
                    <a:lnTo>
                      <a:pt x="1134" y="901"/>
                    </a:lnTo>
                    <a:cubicBezTo>
                      <a:pt x="1134" y="934"/>
                      <a:pt x="1134" y="968"/>
                      <a:pt x="1134" y="968"/>
                    </a:cubicBezTo>
                    <a:lnTo>
                      <a:pt x="1001" y="1135"/>
                    </a:lnTo>
                    <a:lnTo>
                      <a:pt x="968" y="1168"/>
                    </a:lnTo>
                    <a:lnTo>
                      <a:pt x="667" y="1368"/>
                    </a:lnTo>
                    <a:lnTo>
                      <a:pt x="634" y="1368"/>
                    </a:lnTo>
                    <a:lnTo>
                      <a:pt x="167" y="1535"/>
                    </a:lnTo>
                    <a:lnTo>
                      <a:pt x="100" y="1635"/>
                    </a:lnTo>
                    <a:lnTo>
                      <a:pt x="34" y="1702"/>
                    </a:lnTo>
                    <a:lnTo>
                      <a:pt x="0" y="1835"/>
                    </a:lnTo>
                    <a:lnTo>
                      <a:pt x="0" y="2102"/>
                    </a:lnTo>
                    <a:lnTo>
                      <a:pt x="34" y="2135"/>
                    </a:lnTo>
                    <a:lnTo>
                      <a:pt x="334" y="2135"/>
                    </a:lnTo>
                    <a:lnTo>
                      <a:pt x="534" y="2235"/>
                    </a:lnTo>
                    <a:cubicBezTo>
                      <a:pt x="567" y="2235"/>
                      <a:pt x="567" y="2269"/>
                      <a:pt x="567" y="2302"/>
                    </a:cubicBezTo>
                    <a:lnTo>
                      <a:pt x="667" y="2402"/>
                    </a:lnTo>
                    <a:lnTo>
                      <a:pt x="834" y="2369"/>
                    </a:lnTo>
                    <a:lnTo>
                      <a:pt x="1201" y="2369"/>
                    </a:lnTo>
                    <a:lnTo>
                      <a:pt x="1368" y="2269"/>
                    </a:lnTo>
                    <a:lnTo>
                      <a:pt x="1568" y="2202"/>
                    </a:lnTo>
                    <a:lnTo>
                      <a:pt x="1668" y="2135"/>
                    </a:lnTo>
                    <a:lnTo>
                      <a:pt x="1768" y="2135"/>
                    </a:lnTo>
                    <a:lnTo>
                      <a:pt x="1801" y="2169"/>
                    </a:lnTo>
                    <a:cubicBezTo>
                      <a:pt x="1835" y="2202"/>
                      <a:pt x="1835" y="2202"/>
                      <a:pt x="1835" y="2202"/>
                    </a:cubicBezTo>
                    <a:lnTo>
                      <a:pt x="1902" y="2302"/>
                    </a:lnTo>
                    <a:lnTo>
                      <a:pt x="1935" y="2335"/>
                    </a:lnTo>
                    <a:lnTo>
                      <a:pt x="2202" y="2335"/>
                    </a:lnTo>
                    <a:lnTo>
                      <a:pt x="2268" y="2369"/>
                    </a:lnTo>
                    <a:lnTo>
                      <a:pt x="2469" y="2402"/>
                    </a:lnTo>
                    <a:lnTo>
                      <a:pt x="2535" y="2436"/>
                    </a:lnTo>
                    <a:lnTo>
                      <a:pt x="2635" y="2469"/>
                    </a:lnTo>
                    <a:lnTo>
                      <a:pt x="2669" y="2469"/>
                    </a:lnTo>
                    <a:lnTo>
                      <a:pt x="2702" y="2502"/>
                    </a:lnTo>
                    <a:cubicBezTo>
                      <a:pt x="2702" y="2502"/>
                      <a:pt x="2702" y="2536"/>
                      <a:pt x="2735" y="2536"/>
                    </a:cubicBezTo>
                    <a:lnTo>
                      <a:pt x="2735" y="2602"/>
                    </a:lnTo>
                    <a:lnTo>
                      <a:pt x="2735" y="2736"/>
                    </a:lnTo>
                    <a:lnTo>
                      <a:pt x="2735" y="2903"/>
                    </a:lnTo>
                    <a:lnTo>
                      <a:pt x="2769" y="2969"/>
                    </a:lnTo>
                    <a:lnTo>
                      <a:pt x="2769" y="3003"/>
                    </a:lnTo>
                    <a:lnTo>
                      <a:pt x="2769" y="3036"/>
                    </a:lnTo>
                    <a:lnTo>
                      <a:pt x="2836" y="3136"/>
                    </a:lnTo>
                    <a:cubicBezTo>
                      <a:pt x="2836" y="3136"/>
                      <a:pt x="2836" y="3169"/>
                      <a:pt x="2836" y="3169"/>
                    </a:cubicBezTo>
                    <a:lnTo>
                      <a:pt x="2836" y="3236"/>
                    </a:lnTo>
                    <a:lnTo>
                      <a:pt x="2836" y="3269"/>
                    </a:lnTo>
                    <a:lnTo>
                      <a:pt x="2802" y="3370"/>
                    </a:lnTo>
                    <a:lnTo>
                      <a:pt x="2836" y="3503"/>
                    </a:lnTo>
                    <a:lnTo>
                      <a:pt x="2902" y="3570"/>
                    </a:lnTo>
                    <a:lnTo>
                      <a:pt x="3036" y="3636"/>
                    </a:lnTo>
                    <a:lnTo>
                      <a:pt x="3069" y="3636"/>
                    </a:lnTo>
                    <a:lnTo>
                      <a:pt x="3202" y="3703"/>
                    </a:lnTo>
                    <a:cubicBezTo>
                      <a:pt x="3236" y="3736"/>
                      <a:pt x="3236" y="3736"/>
                      <a:pt x="3236" y="3770"/>
                    </a:cubicBezTo>
                    <a:lnTo>
                      <a:pt x="3303" y="3937"/>
                    </a:lnTo>
                    <a:cubicBezTo>
                      <a:pt x="3336" y="3937"/>
                      <a:pt x="3336" y="3970"/>
                      <a:pt x="3303" y="4003"/>
                    </a:cubicBezTo>
                    <a:lnTo>
                      <a:pt x="3269" y="4170"/>
                    </a:lnTo>
                    <a:lnTo>
                      <a:pt x="3136" y="4504"/>
                    </a:lnTo>
                    <a:lnTo>
                      <a:pt x="3169" y="4670"/>
                    </a:lnTo>
                    <a:lnTo>
                      <a:pt x="3202" y="4804"/>
                    </a:lnTo>
                    <a:lnTo>
                      <a:pt x="3469" y="5238"/>
                    </a:lnTo>
                    <a:lnTo>
                      <a:pt x="3770" y="5238"/>
                    </a:lnTo>
                    <a:lnTo>
                      <a:pt x="3870" y="5271"/>
                    </a:lnTo>
                    <a:lnTo>
                      <a:pt x="4737" y="5571"/>
                    </a:lnTo>
                    <a:lnTo>
                      <a:pt x="4937" y="5771"/>
                    </a:lnTo>
                    <a:lnTo>
                      <a:pt x="5204" y="5771"/>
                    </a:lnTo>
                    <a:lnTo>
                      <a:pt x="5337" y="5838"/>
                    </a:lnTo>
                    <a:cubicBezTo>
                      <a:pt x="5371" y="5871"/>
                      <a:pt x="5371" y="5871"/>
                      <a:pt x="5371" y="5905"/>
                    </a:cubicBezTo>
                    <a:lnTo>
                      <a:pt x="5437" y="5971"/>
                    </a:lnTo>
                    <a:lnTo>
                      <a:pt x="5504" y="6038"/>
                    </a:lnTo>
                    <a:lnTo>
                      <a:pt x="5571" y="6071"/>
                    </a:lnTo>
                    <a:cubicBezTo>
                      <a:pt x="5571" y="6071"/>
                      <a:pt x="5571" y="6105"/>
                      <a:pt x="5571" y="6105"/>
                    </a:cubicBezTo>
                    <a:lnTo>
                      <a:pt x="5571" y="6172"/>
                    </a:lnTo>
                    <a:lnTo>
                      <a:pt x="5604" y="6305"/>
                    </a:lnTo>
                    <a:lnTo>
                      <a:pt x="5638" y="6272"/>
                    </a:lnTo>
                    <a:lnTo>
                      <a:pt x="5704" y="6272"/>
                    </a:lnTo>
                    <a:cubicBezTo>
                      <a:pt x="5704" y="6272"/>
                      <a:pt x="5738" y="6238"/>
                      <a:pt x="5738" y="6238"/>
                    </a:cubicBezTo>
                    <a:lnTo>
                      <a:pt x="5871" y="6205"/>
                    </a:lnTo>
                    <a:lnTo>
                      <a:pt x="5904" y="6205"/>
                    </a:lnTo>
                    <a:lnTo>
                      <a:pt x="6138" y="6238"/>
                    </a:lnTo>
                    <a:cubicBezTo>
                      <a:pt x="6171" y="6238"/>
                      <a:pt x="6171" y="6238"/>
                      <a:pt x="6205" y="6272"/>
                    </a:cubicBezTo>
                    <a:lnTo>
                      <a:pt x="6338" y="6272"/>
                    </a:lnTo>
                    <a:lnTo>
                      <a:pt x="6371" y="6238"/>
                    </a:lnTo>
                    <a:cubicBezTo>
                      <a:pt x="6371" y="6238"/>
                      <a:pt x="6371" y="6205"/>
                      <a:pt x="6371" y="6205"/>
                    </a:cubicBezTo>
                    <a:lnTo>
                      <a:pt x="6405" y="6071"/>
                    </a:lnTo>
                    <a:lnTo>
                      <a:pt x="6271" y="6071"/>
                    </a:lnTo>
                    <a:lnTo>
                      <a:pt x="6205" y="6005"/>
                    </a:lnTo>
                    <a:lnTo>
                      <a:pt x="6038" y="6005"/>
                    </a:lnTo>
                    <a:lnTo>
                      <a:pt x="5938" y="5905"/>
                    </a:lnTo>
                    <a:cubicBezTo>
                      <a:pt x="5904" y="5905"/>
                      <a:pt x="5904" y="5871"/>
                      <a:pt x="5871" y="5838"/>
                    </a:cubicBezTo>
                    <a:lnTo>
                      <a:pt x="5838" y="5705"/>
                    </a:lnTo>
                    <a:cubicBezTo>
                      <a:pt x="5838" y="5705"/>
                      <a:pt x="5838" y="5705"/>
                      <a:pt x="5838" y="5671"/>
                    </a:cubicBezTo>
                    <a:lnTo>
                      <a:pt x="5871" y="5538"/>
                    </a:lnTo>
                    <a:lnTo>
                      <a:pt x="6138" y="4837"/>
                    </a:lnTo>
                    <a:lnTo>
                      <a:pt x="6338" y="4504"/>
                    </a:lnTo>
                    <a:cubicBezTo>
                      <a:pt x="6338" y="4504"/>
                      <a:pt x="6338" y="4470"/>
                      <a:pt x="6338" y="4470"/>
                    </a:cubicBezTo>
                    <a:lnTo>
                      <a:pt x="6405" y="4404"/>
                    </a:lnTo>
                    <a:lnTo>
                      <a:pt x="6438" y="4404"/>
                    </a:lnTo>
                    <a:lnTo>
                      <a:pt x="6572" y="4370"/>
                    </a:lnTo>
                    <a:lnTo>
                      <a:pt x="6471" y="4370"/>
                    </a:lnTo>
                    <a:lnTo>
                      <a:pt x="6205" y="4270"/>
                    </a:lnTo>
                    <a:lnTo>
                      <a:pt x="5704" y="4170"/>
                    </a:lnTo>
                    <a:lnTo>
                      <a:pt x="5237" y="4037"/>
                    </a:lnTo>
                    <a:lnTo>
                      <a:pt x="5237" y="4070"/>
                    </a:lnTo>
                    <a:cubicBezTo>
                      <a:pt x="5215" y="4070"/>
                      <a:pt x="5193" y="4085"/>
                      <a:pt x="5171" y="4085"/>
                    </a:cubicBezTo>
                    <a:cubicBezTo>
                      <a:pt x="5159" y="4085"/>
                      <a:pt x="5148" y="4081"/>
                      <a:pt x="5137" y="4070"/>
                    </a:cubicBezTo>
                    <a:lnTo>
                      <a:pt x="5037" y="4070"/>
                    </a:lnTo>
                    <a:lnTo>
                      <a:pt x="4904" y="4037"/>
                    </a:lnTo>
                    <a:lnTo>
                      <a:pt x="4837" y="3970"/>
                    </a:lnTo>
                    <a:lnTo>
                      <a:pt x="4804" y="3970"/>
                    </a:lnTo>
                    <a:lnTo>
                      <a:pt x="4670" y="3837"/>
                    </a:lnTo>
                    <a:lnTo>
                      <a:pt x="4537" y="3703"/>
                    </a:lnTo>
                    <a:lnTo>
                      <a:pt x="4437" y="3503"/>
                    </a:lnTo>
                    <a:lnTo>
                      <a:pt x="4170" y="2769"/>
                    </a:lnTo>
                    <a:lnTo>
                      <a:pt x="4003" y="2069"/>
                    </a:lnTo>
                    <a:lnTo>
                      <a:pt x="4003" y="1802"/>
                    </a:lnTo>
                    <a:lnTo>
                      <a:pt x="4070" y="1502"/>
                    </a:lnTo>
                    <a:lnTo>
                      <a:pt x="3870" y="1268"/>
                    </a:lnTo>
                    <a:cubicBezTo>
                      <a:pt x="3836" y="1235"/>
                      <a:pt x="3836" y="1201"/>
                      <a:pt x="3836" y="1168"/>
                    </a:cubicBezTo>
                    <a:lnTo>
                      <a:pt x="3836" y="1135"/>
                    </a:lnTo>
                    <a:lnTo>
                      <a:pt x="3803" y="1101"/>
                    </a:lnTo>
                    <a:cubicBezTo>
                      <a:pt x="3770" y="1101"/>
                      <a:pt x="3770" y="1068"/>
                      <a:pt x="3736" y="1068"/>
                    </a:cubicBezTo>
                    <a:lnTo>
                      <a:pt x="3736" y="1035"/>
                    </a:lnTo>
                    <a:lnTo>
                      <a:pt x="3736" y="1001"/>
                    </a:lnTo>
                    <a:lnTo>
                      <a:pt x="3736" y="934"/>
                    </a:lnTo>
                    <a:lnTo>
                      <a:pt x="3703" y="901"/>
                    </a:lnTo>
                    <a:cubicBezTo>
                      <a:pt x="3669" y="901"/>
                      <a:pt x="3669" y="868"/>
                      <a:pt x="3669" y="834"/>
                    </a:cubicBezTo>
                    <a:lnTo>
                      <a:pt x="3636" y="768"/>
                    </a:lnTo>
                    <a:lnTo>
                      <a:pt x="3569" y="734"/>
                    </a:lnTo>
                    <a:cubicBezTo>
                      <a:pt x="3536" y="701"/>
                      <a:pt x="3503" y="668"/>
                      <a:pt x="3503" y="634"/>
                    </a:cubicBezTo>
                    <a:lnTo>
                      <a:pt x="3503" y="367"/>
                    </a:lnTo>
                    <a:cubicBezTo>
                      <a:pt x="3503" y="334"/>
                      <a:pt x="3536" y="301"/>
                      <a:pt x="3536" y="301"/>
                    </a:cubicBezTo>
                    <a:lnTo>
                      <a:pt x="3369" y="167"/>
                    </a:lnTo>
                    <a:lnTo>
                      <a:pt x="3202" y="167"/>
                    </a:lnTo>
                    <a:cubicBezTo>
                      <a:pt x="3169" y="167"/>
                      <a:pt x="3136" y="134"/>
                      <a:pt x="3136" y="134"/>
                    </a:cubicBezTo>
                    <a:lnTo>
                      <a:pt x="30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74;p15"/>
              <p:cNvSpPr/>
              <p:nvPr/>
            </p:nvSpPr>
            <p:spPr>
              <a:xfrm>
                <a:off x="2973303" y="2425007"/>
                <a:ext cx="12209" cy="8528"/>
              </a:xfrm>
              <a:custGeom>
                <a:avLst/>
                <a:gdLst/>
                <a:ahLst/>
                <a:cxnLst/>
                <a:rect l="l" t="t" r="r" b="b"/>
                <a:pathLst>
                  <a:path w="335" h="234" extrusionOk="0">
                    <a:moveTo>
                      <a:pt x="267" y="0"/>
                    </a:moveTo>
                    <a:lnTo>
                      <a:pt x="167" y="33"/>
                    </a:lnTo>
                    <a:lnTo>
                      <a:pt x="101" y="33"/>
                    </a:lnTo>
                    <a:lnTo>
                      <a:pt x="101" y="100"/>
                    </a:lnTo>
                    <a:cubicBezTo>
                      <a:pt x="67" y="100"/>
                      <a:pt x="67" y="133"/>
                      <a:pt x="34" y="133"/>
                    </a:cubicBezTo>
                    <a:lnTo>
                      <a:pt x="0" y="167"/>
                    </a:lnTo>
                    <a:lnTo>
                      <a:pt x="67" y="234"/>
                    </a:lnTo>
                    <a:cubicBezTo>
                      <a:pt x="67" y="234"/>
                      <a:pt x="101" y="234"/>
                      <a:pt x="101" y="200"/>
                    </a:cubicBezTo>
                    <a:lnTo>
                      <a:pt x="234" y="167"/>
                    </a:lnTo>
                    <a:lnTo>
                      <a:pt x="267" y="133"/>
                    </a:lnTo>
                    <a:lnTo>
                      <a:pt x="3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75;p15"/>
              <p:cNvSpPr/>
              <p:nvPr/>
            </p:nvSpPr>
            <p:spPr>
              <a:xfrm>
                <a:off x="2494294" y="1877918"/>
                <a:ext cx="7325" cy="6123"/>
              </a:xfrm>
              <a:custGeom>
                <a:avLst/>
                <a:gdLst/>
                <a:ahLst/>
                <a:cxnLst/>
                <a:rect l="l" t="t" r="r" b="b"/>
                <a:pathLst>
                  <a:path w="201" h="168" extrusionOk="0">
                    <a:moveTo>
                      <a:pt x="34" y="0"/>
                    </a:moveTo>
                    <a:lnTo>
                      <a:pt x="1" y="34"/>
                    </a:lnTo>
                    <a:lnTo>
                      <a:pt x="34" y="134"/>
                    </a:lnTo>
                    <a:lnTo>
                      <a:pt x="168" y="134"/>
                    </a:lnTo>
                    <a:lnTo>
                      <a:pt x="201" y="167"/>
                    </a:lnTo>
                    <a:lnTo>
                      <a:pt x="201" y="134"/>
                    </a:lnTo>
                    <a:cubicBezTo>
                      <a:pt x="168" y="100"/>
                      <a:pt x="168" y="100"/>
                      <a:pt x="201" y="100"/>
                    </a:cubicBezTo>
                    <a:lnTo>
                      <a:pt x="2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76;p15"/>
              <p:cNvSpPr/>
              <p:nvPr/>
            </p:nvSpPr>
            <p:spPr>
              <a:xfrm>
                <a:off x="2489447" y="1865745"/>
                <a:ext cx="7325" cy="4920"/>
              </a:xfrm>
              <a:custGeom>
                <a:avLst/>
                <a:gdLst/>
                <a:ahLst/>
                <a:cxnLst/>
                <a:rect l="l" t="t" r="r" b="b"/>
                <a:pathLst>
                  <a:path w="201" h="135" extrusionOk="0">
                    <a:moveTo>
                      <a:pt x="0" y="1"/>
                    </a:moveTo>
                    <a:cubicBezTo>
                      <a:pt x="0" y="1"/>
                      <a:pt x="0" y="34"/>
                      <a:pt x="0" y="34"/>
                    </a:cubicBezTo>
                    <a:lnTo>
                      <a:pt x="0" y="134"/>
                    </a:lnTo>
                    <a:lnTo>
                      <a:pt x="200" y="34"/>
                    </a:lnTo>
                    <a:lnTo>
                      <a:pt x="134" y="34"/>
                    </a:lnTo>
                    <a:lnTo>
                      <a:pt x="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77;p15"/>
              <p:cNvSpPr/>
              <p:nvPr/>
            </p:nvSpPr>
            <p:spPr>
              <a:xfrm>
                <a:off x="2454168" y="1819568"/>
                <a:ext cx="26787" cy="21903"/>
              </a:xfrm>
              <a:custGeom>
                <a:avLst/>
                <a:gdLst/>
                <a:ahLst/>
                <a:cxnLst/>
                <a:rect l="l" t="t" r="r" b="b"/>
                <a:pathLst>
                  <a:path w="735" h="601" extrusionOk="0">
                    <a:moveTo>
                      <a:pt x="701" y="0"/>
                    </a:moveTo>
                    <a:lnTo>
                      <a:pt x="701" y="67"/>
                    </a:lnTo>
                    <a:cubicBezTo>
                      <a:pt x="701" y="67"/>
                      <a:pt x="701" y="67"/>
                      <a:pt x="701" y="100"/>
                    </a:cubicBezTo>
                    <a:lnTo>
                      <a:pt x="668" y="134"/>
                    </a:lnTo>
                    <a:cubicBezTo>
                      <a:pt x="668" y="167"/>
                      <a:pt x="635" y="200"/>
                      <a:pt x="601" y="200"/>
                    </a:cubicBezTo>
                    <a:cubicBezTo>
                      <a:pt x="568" y="200"/>
                      <a:pt x="535" y="200"/>
                      <a:pt x="501" y="167"/>
                    </a:cubicBezTo>
                    <a:lnTo>
                      <a:pt x="368" y="34"/>
                    </a:lnTo>
                    <a:lnTo>
                      <a:pt x="368" y="67"/>
                    </a:lnTo>
                    <a:cubicBezTo>
                      <a:pt x="368" y="100"/>
                      <a:pt x="368" y="100"/>
                      <a:pt x="335" y="134"/>
                    </a:cubicBezTo>
                    <a:lnTo>
                      <a:pt x="268" y="200"/>
                    </a:lnTo>
                    <a:lnTo>
                      <a:pt x="134" y="200"/>
                    </a:lnTo>
                    <a:lnTo>
                      <a:pt x="134" y="234"/>
                    </a:lnTo>
                    <a:cubicBezTo>
                      <a:pt x="134" y="234"/>
                      <a:pt x="134" y="234"/>
                      <a:pt x="134" y="267"/>
                    </a:cubicBezTo>
                    <a:lnTo>
                      <a:pt x="134" y="300"/>
                    </a:lnTo>
                    <a:cubicBezTo>
                      <a:pt x="134" y="334"/>
                      <a:pt x="101" y="334"/>
                      <a:pt x="101" y="367"/>
                    </a:cubicBezTo>
                    <a:lnTo>
                      <a:pt x="68" y="400"/>
                    </a:lnTo>
                    <a:cubicBezTo>
                      <a:pt x="34" y="434"/>
                      <a:pt x="1" y="434"/>
                      <a:pt x="1" y="434"/>
                    </a:cubicBezTo>
                    <a:lnTo>
                      <a:pt x="68" y="534"/>
                    </a:lnTo>
                    <a:lnTo>
                      <a:pt x="234" y="534"/>
                    </a:lnTo>
                    <a:lnTo>
                      <a:pt x="368" y="601"/>
                    </a:lnTo>
                    <a:lnTo>
                      <a:pt x="501" y="601"/>
                    </a:lnTo>
                    <a:cubicBezTo>
                      <a:pt x="501" y="601"/>
                      <a:pt x="501" y="601"/>
                      <a:pt x="501" y="567"/>
                    </a:cubicBezTo>
                    <a:lnTo>
                      <a:pt x="535" y="501"/>
                    </a:lnTo>
                    <a:cubicBezTo>
                      <a:pt x="535" y="501"/>
                      <a:pt x="535" y="467"/>
                      <a:pt x="535" y="467"/>
                    </a:cubicBezTo>
                    <a:lnTo>
                      <a:pt x="535" y="400"/>
                    </a:lnTo>
                    <a:cubicBezTo>
                      <a:pt x="535" y="367"/>
                      <a:pt x="568" y="334"/>
                      <a:pt x="601" y="334"/>
                    </a:cubicBezTo>
                    <a:cubicBezTo>
                      <a:pt x="618" y="317"/>
                      <a:pt x="635" y="309"/>
                      <a:pt x="651" y="309"/>
                    </a:cubicBezTo>
                    <a:cubicBezTo>
                      <a:pt x="668" y="309"/>
                      <a:pt x="685" y="317"/>
                      <a:pt x="701" y="334"/>
                    </a:cubicBezTo>
                    <a:lnTo>
                      <a:pt x="735" y="167"/>
                    </a:lnTo>
                    <a:lnTo>
                      <a:pt x="735" y="100"/>
                    </a:lnTo>
                    <a:lnTo>
                      <a:pt x="735" y="34"/>
                    </a:lnTo>
                    <a:lnTo>
                      <a:pt x="7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78;p15"/>
              <p:cNvSpPr/>
              <p:nvPr/>
            </p:nvSpPr>
            <p:spPr>
              <a:xfrm>
                <a:off x="2479716" y="1857253"/>
                <a:ext cx="3681" cy="3681"/>
              </a:xfrm>
              <a:custGeom>
                <a:avLst/>
                <a:gdLst/>
                <a:ahLst/>
                <a:cxnLst/>
                <a:rect l="l" t="t" r="r" b="b"/>
                <a:pathLst>
                  <a:path w="101" h="101" extrusionOk="0">
                    <a:moveTo>
                      <a:pt x="0" y="0"/>
                    </a:moveTo>
                    <a:lnTo>
                      <a:pt x="0" y="100"/>
                    </a:lnTo>
                    <a:lnTo>
                      <a:pt x="34" y="67"/>
                    </a:lnTo>
                    <a:lnTo>
                      <a:pt x="101" y="100"/>
                    </a:lnTo>
                    <a:lnTo>
                      <a:pt x="101" y="67"/>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79;p15"/>
              <p:cNvSpPr/>
              <p:nvPr/>
            </p:nvSpPr>
            <p:spPr>
              <a:xfrm>
                <a:off x="2445676" y="1846319"/>
                <a:ext cx="7325" cy="4884"/>
              </a:xfrm>
              <a:custGeom>
                <a:avLst/>
                <a:gdLst/>
                <a:ahLst/>
                <a:cxnLst/>
                <a:rect l="l" t="t" r="r" b="b"/>
                <a:pathLst>
                  <a:path w="201" h="134" extrusionOk="0">
                    <a:moveTo>
                      <a:pt x="0" y="0"/>
                    </a:moveTo>
                    <a:lnTo>
                      <a:pt x="134" y="133"/>
                    </a:lnTo>
                    <a:lnTo>
                      <a:pt x="201" y="133"/>
                    </a:lnTo>
                    <a:lnTo>
                      <a:pt x="201" y="67"/>
                    </a:lnTo>
                    <a:lnTo>
                      <a:pt x="67" y="33"/>
                    </a:lnTo>
                    <a:lnTo>
                      <a:pt x="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80;p15"/>
              <p:cNvSpPr/>
              <p:nvPr/>
            </p:nvSpPr>
            <p:spPr>
              <a:xfrm>
                <a:off x="2501584" y="1817126"/>
                <a:ext cx="57182" cy="47451"/>
              </a:xfrm>
              <a:custGeom>
                <a:avLst/>
                <a:gdLst/>
                <a:ahLst/>
                <a:cxnLst/>
                <a:rect l="l" t="t" r="r" b="b"/>
                <a:pathLst>
                  <a:path w="1569" h="1302" extrusionOk="0">
                    <a:moveTo>
                      <a:pt x="1268" y="0"/>
                    </a:moveTo>
                    <a:lnTo>
                      <a:pt x="1068" y="101"/>
                    </a:lnTo>
                    <a:lnTo>
                      <a:pt x="868" y="101"/>
                    </a:lnTo>
                    <a:lnTo>
                      <a:pt x="701" y="67"/>
                    </a:lnTo>
                    <a:lnTo>
                      <a:pt x="668" y="67"/>
                    </a:lnTo>
                    <a:lnTo>
                      <a:pt x="601" y="34"/>
                    </a:lnTo>
                    <a:cubicBezTo>
                      <a:pt x="601" y="67"/>
                      <a:pt x="568" y="101"/>
                      <a:pt x="535" y="101"/>
                    </a:cubicBezTo>
                    <a:lnTo>
                      <a:pt x="401" y="101"/>
                    </a:lnTo>
                    <a:cubicBezTo>
                      <a:pt x="401" y="101"/>
                      <a:pt x="401" y="134"/>
                      <a:pt x="401" y="134"/>
                    </a:cubicBezTo>
                    <a:lnTo>
                      <a:pt x="301" y="267"/>
                    </a:lnTo>
                    <a:lnTo>
                      <a:pt x="234" y="267"/>
                    </a:lnTo>
                    <a:lnTo>
                      <a:pt x="34" y="334"/>
                    </a:lnTo>
                    <a:lnTo>
                      <a:pt x="1" y="367"/>
                    </a:lnTo>
                    <a:lnTo>
                      <a:pt x="34" y="434"/>
                    </a:lnTo>
                    <a:cubicBezTo>
                      <a:pt x="34" y="467"/>
                      <a:pt x="34" y="501"/>
                      <a:pt x="1" y="501"/>
                    </a:cubicBezTo>
                    <a:lnTo>
                      <a:pt x="1" y="601"/>
                    </a:lnTo>
                    <a:lnTo>
                      <a:pt x="201" y="601"/>
                    </a:lnTo>
                    <a:lnTo>
                      <a:pt x="234" y="568"/>
                    </a:lnTo>
                    <a:cubicBezTo>
                      <a:pt x="268" y="534"/>
                      <a:pt x="268" y="534"/>
                      <a:pt x="301" y="534"/>
                    </a:cubicBezTo>
                    <a:lnTo>
                      <a:pt x="334" y="534"/>
                    </a:lnTo>
                    <a:lnTo>
                      <a:pt x="468" y="501"/>
                    </a:lnTo>
                    <a:lnTo>
                      <a:pt x="668" y="401"/>
                    </a:lnTo>
                    <a:lnTo>
                      <a:pt x="768" y="401"/>
                    </a:lnTo>
                    <a:cubicBezTo>
                      <a:pt x="801" y="401"/>
                      <a:pt x="835" y="401"/>
                      <a:pt x="835" y="434"/>
                    </a:cubicBezTo>
                    <a:lnTo>
                      <a:pt x="902" y="501"/>
                    </a:lnTo>
                    <a:lnTo>
                      <a:pt x="935" y="501"/>
                    </a:lnTo>
                    <a:cubicBezTo>
                      <a:pt x="968" y="501"/>
                      <a:pt x="1002" y="534"/>
                      <a:pt x="1002" y="568"/>
                    </a:cubicBezTo>
                    <a:cubicBezTo>
                      <a:pt x="1002" y="601"/>
                      <a:pt x="1002" y="634"/>
                      <a:pt x="968" y="634"/>
                    </a:cubicBezTo>
                    <a:lnTo>
                      <a:pt x="902" y="734"/>
                    </a:lnTo>
                    <a:cubicBezTo>
                      <a:pt x="902" y="734"/>
                      <a:pt x="902" y="768"/>
                      <a:pt x="902" y="801"/>
                    </a:cubicBezTo>
                    <a:cubicBezTo>
                      <a:pt x="902" y="834"/>
                      <a:pt x="868" y="868"/>
                      <a:pt x="835" y="868"/>
                    </a:cubicBezTo>
                    <a:lnTo>
                      <a:pt x="935" y="868"/>
                    </a:lnTo>
                    <a:cubicBezTo>
                      <a:pt x="968" y="868"/>
                      <a:pt x="1002" y="868"/>
                      <a:pt x="1035" y="901"/>
                    </a:cubicBezTo>
                    <a:lnTo>
                      <a:pt x="1035" y="968"/>
                    </a:lnTo>
                    <a:cubicBezTo>
                      <a:pt x="1035" y="968"/>
                      <a:pt x="1035" y="1001"/>
                      <a:pt x="1035" y="1035"/>
                    </a:cubicBezTo>
                    <a:lnTo>
                      <a:pt x="1035" y="1068"/>
                    </a:lnTo>
                    <a:lnTo>
                      <a:pt x="1035" y="1101"/>
                    </a:lnTo>
                    <a:lnTo>
                      <a:pt x="1068" y="1168"/>
                    </a:lnTo>
                    <a:cubicBezTo>
                      <a:pt x="1068" y="1201"/>
                      <a:pt x="1068" y="1201"/>
                      <a:pt x="1068" y="1235"/>
                    </a:cubicBezTo>
                    <a:lnTo>
                      <a:pt x="1268" y="1301"/>
                    </a:lnTo>
                    <a:lnTo>
                      <a:pt x="1335" y="1301"/>
                    </a:lnTo>
                    <a:lnTo>
                      <a:pt x="1369" y="1101"/>
                    </a:lnTo>
                    <a:cubicBezTo>
                      <a:pt x="1369" y="1068"/>
                      <a:pt x="1402" y="1035"/>
                      <a:pt x="1435" y="1001"/>
                    </a:cubicBezTo>
                    <a:lnTo>
                      <a:pt x="1469" y="1001"/>
                    </a:lnTo>
                    <a:lnTo>
                      <a:pt x="1535" y="968"/>
                    </a:lnTo>
                    <a:lnTo>
                      <a:pt x="1502" y="768"/>
                    </a:lnTo>
                    <a:cubicBezTo>
                      <a:pt x="1502" y="768"/>
                      <a:pt x="1502" y="734"/>
                      <a:pt x="1502" y="701"/>
                    </a:cubicBezTo>
                    <a:lnTo>
                      <a:pt x="1569" y="601"/>
                    </a:lnTo>
                    <a:lnTo>
                      <a:pt x="1535" y="401"/>
                    </a:lnTo>
                    <a:lnTo>
                      <a:pt x="1335" y="301"/>
                    </a:lnTo>
                    <a:cubicBezTo>
                      <a:pt x="1335" y="301"/>
                      <a:pt x="1302" y="301"/>
                      <a:pt x="1302" y="267"/>
                    </a:cubicBezTo>
                    <a:lnTo>
                      <a:pt x="1268" y="201"/>
                    </a:lnTo>
                    <a:cubicBezTo>
                      <a:pt x="1268" y="167"/>
                      <a:pt x="1268" y="167"/>
                      <a:pt x="1268" y="134"/>
                    </a:cubicBezTo>
                    <a:lnTo>
                      <a:pt x="1268" y="101"/>
                    </a:lnTo>
                    <a:lnTo>
                      <a:pt x="12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81;p15"/>
              <p:cNvSpPr/>
              <p:nvPr/>
            </p:nvSpPr>
            <p:spPr>
              <a:xfrm>
                <a:off x="2425011" y="1865745"/>
                <a:ext cx="8528" cy="8565"/>
              </a:xfrm>
              <a:custGeom>
                <a:avLst/>
                <a:gdLst/>
                <a:ahLst/>
                <a:cxnLst/>
                <a:rect l="l" t="t" r="r" b="b"/>
                <a:pathLst>
                  <a:path w="234" h="235" extrusionOk="0">
                    <a:moveTo>
                      <a:pt x="0" y="1"/>
                    </a:moveTo>
                    <a:lnTo>
                      <a:pt x="34" y="67"/>
                    </a:lnTo>
                    <a:lnTo>
                      <a:pt x="100" y="134"/>
                    </a:lnTo>
                    <a:lnTo>
                      <a:pt x="234" y="234"/>
                    </a:lnTo>
                    <a:lnTo>
                      <a:pt x="234" y="234"/>
                    </a:lnTo>
                    <a:lnTo>
                      <a:pt x="201" y="134"/>
                    </a:lnTo>
                    <a:lnTo>
                      <a:pt x="167" y="101"/>
                    </a:lnTo>
                    <a:lnTo>
                      <a:pt x="134" y="101"/>
                    </a:lnTo>
                    <a:lnTo>
                      <a:pt x="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82;p15"/>
              <p:cNvSpPr/>
              <p:nvPr/>
            </p:nvSpPr>
            <p:spPr>
              <a:xfrm>
                <a:off x="2721644" y="1548447"/>
                <a:ext cx="12209" cy="8565"/>
              </a:xfrm>
              <a:custGeom>
                <a:avLst/>
                <a:gdLst/>
                <a:ahLst/>
                <a:cxnLst/>
                <a:rect l="l" t="t" r="r" b="b"/>
                <a:pathLst>
                  <a:path w="335" h="235" extrusionOk="0">
                    <a:moveTo>
                      <a:pt x="67" y="1"/>
                    </a:moveTo>
                    <a:lnTo>
                      <a:pt x="34" y="101"/>
                    </a:lnTo>
                    <a:lnTo>
                      <a:pt x="1" y="234"/>
                    </a:lnTo>
                    <a:lnTo>
                      <a:pt x="167" y="167"/>
                    </a:lnTo>
                    <a:lnTo>
                      <a:pt x="234" y="167"/>
                    </a:lnTo>
                    <a:cubicBezTo>
                      <a:pt x="234" y="151"/>
                      <a:pt x="242" y="142"/>
                      <a:pt x="255" y="142"/>
                    </a:cubicBezTo>
                    <a:cubicBezTo>
                      <a:pt x="267" y="142"/>
                      <a:pt x="284" y="151"/>
                      <a:pt x="301" y="167"/>
                    </a:cubicBezTo>
                    <a:lnTo>
                      <a:pt x="334" y="1"/>
                    </a:lnTo>
                    <a:lnTo>
                      <a:pt x="334" y="1"/>
                    </a:lnTo>
                    <a:cubicBezTo>
                      <a:pt x="301" y="34"/>
                      <a:pt x="301" y="34"/>
                      <a:pt x="267" y="34"/>
                    </a:cubicBezTo>
                    <a:lnTo>
                      <a:pt x="201" y="34"/>
                    </a:lnTo>
                    <a:lnTo>
                      <a:pt x="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83;p15"/>
              <p:cNvSpPr/>
              <p:nvPr/>
            </p:nvSpPr>
            <p:spPr>
              <a:xfrm>
                <a:off x="2544152" y="1966664"/>
                <a:ext cx="1239" cy="36"/>
              </a:xfrm>
              <a:custGeom>
                <a:avLst/>
                <a:gdLst/>
                <a:ahLst/>
                <a:cxnLst/>
                <a:rect l="l" t="t" r="r" b="b"/>
                <a:pathLst>
                  <a:path w="34" h="1" extrusionOk="0">
                    <a:moveTo>
                      <a:pt x="34" y="0"/>
                    </a:moveTo>
                    <a:lnTo>
                      <a:pt x="34" y="0"/>
                    </a:lnTo>
                    <a:lnTo>
                      <a:pt x="0" y="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84;p15"/>
              <p:cNvSpPr/>
              <p:nvPr/>
            </p:nvSpPr>
            <p:spPr>
              <a:xfrm>
                <a:off x="2797014" y="1511964"/>
                <a:ext cx="6123" cy="11006"/>
              </a:xfrm>
              <a:custGeom>
                <a:avLst/>
                <a:gdLst/>
                <a:ahLst/>
                <a:cxnLst/>
                <a:rect l="l" t="t" r="r" b="b"/>
                <a:pathLst>
                  <a:path w="168" h="302" extrusionOk="0">
                    <a:moveTo>
                      <a:pt x="1" y="1"/>
                    </a:moveTo>
                    <a:lnTo>
                      <a:pt x="67" y="168"/>
                    </a:lnTo>
                    <a:cubicBezTo>
                      <a:pt x="67" y="168"/>
                      <a:pt x="67" y="201"/>
                      <a:pt x="67" y="201"/>
                    </a:cubicBezTo>
                    <a:lnTo>
                      <a:pt x="67" y="234"/>
                    </a:lnTo>
                    <a:cubicBezTo>
                      <a:pt x="67" y="268"/>
                      <a:pt x="101" y="268"/>
                      <a:pt x="101" y="301"/>
                    </a:cubicBezTo>
                    <a:cubicBezTo>
                      <a:pt x="101" y="284"/>
                      <a:pt x="109" y="276"/>
                      <a:pt x="122" y="276"/>
                    </a:cubicBezTo>
                    <a:cubicBezTo>
                      <a:pt x="134" y="276"/>
                      <a:pt x="151" y="284"/>
                      <a:pt x="167" y="301"/>
                    </a:cubicBezTo>
                    <a:lnTo>
                      <a:pt x="167" y="134"/>
                    </a:lnTo>
                    <a:lnTo>
                      <a:pt x="167" y="68"/>
                    </a:lnTo>
                    <a:lnTo>
                      <a:pt x="101" y="3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85;p15"/>
              <p:cNvSpPr/>
              <p:nvPr/>
            </p:nvSpPr>
            <p:spPr>
              <a:xfrm>
                <a:off x="2364219" y="1828060"/>
                <a:ext cx="8565" cy="13412"/>
              </a:xfrm>
              <a:custGeom>
                <a:avLst/>
                <a:gdLst/>
                <a:ahLst/>
                <a:cxnLst/>
                <a:rect l="l" t="t" r="r" b="b"/>
                <a:pathLst>
                  <a:path w="235" h="368" extrusionOk="0">
                    <a:moveTo>
                      <a:pt x="67" y="1"/>
                    </a:moveTo>
                    <a:lnTo>
                      <a:pt x="1" y="101"/>
                    </a:lnTo>
                    <a:lnTo>
                      <a:pt x="1" y="134"/>
                    </a:lnTo>
                    <a:lnTo>
                      <a:pt x="101" y="301"/>
                    </a:lnTo>
                    <a:lnTo>
                      <a:pt x="67" y="334"/>
                    </a:lnTo>
                    <a:lnTo>
                      <a:pt x="134" y="334"/>
                    </a:lnTo>
                    <a:lnTo>
                      <a:pt x="234" y="368"/>
                    </a:lnTo>
                    <a:cubicBezTo>
                      <a:pt x="234" y="334"/>
                      <a:pt x="234" y="334"/>
                      <a:pt x="234" y="334"/>
                    </a:cubicBezTo>
                    <a:cubicBezTo>
                      <a:pt x="201" y="334"/>
                      <a:pt x="167" y="334"/>
                      <a:pt x="167" y="301"/>
                    </a:cubicBezTo>
                    <a:lnTo>
                      <a:pt x="167" y="268"/>
                    </a:lnTo>
                    <a:lnTo>
                      <a:pt x="67" y="67"/>
                    </a:lnTo>
                    <a:cubicBezTo>
                      <a:pt x="67" y="34"/>
                      <a:pt x="67" y="34"/>
                      <a:pt x="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86;p15"/>
              <p:cNvSpPr/>
              <p:nvPr/>
            </p:nvSpPr>
            <p:spPr>
              <a:xfrm>
                <a:off x="2580635" y="2018927"/>
                <a:ext cx="21903" cy="18295"/>
              </a:xfrm>
              <a:custGeom>
                <a:avLst/>
                <a:gdLst/>
                <a:ahLst/>
                <a:cxnLst/>
                <a:rect l="l" t="t" r="r" b="b"/>
                <a:pathLst>
                  <a:path w="601" h="502" extrusionOk="0">
                    <a:moveTo>
                      <a:pt x="234" y="1"/>
                    </a:moveTo>
                    <a:lnTo>
                      <a:pt x="234" y="67"/>
                    </a:lnTo>
                    <a:lnTo>
                      <a:pt x="234" y="101"/>
                    </a:lnTo>
                    <a:cubicBezTo>
                      <a:pt x="234" y="101"/>
                      <a:pt x="234" y="134"/>
                      <a:pt x="234" y="134"/>
                    </a:cubicBezTo>
                    <a:lnTo>
                      <a:pt x="234" y="168"/>
                    </a:lnTo>
                    <a:cubicBezTo>
                      <a:pt x="234" y="201"/>
                      <a:pt x="200" y="234"/>
                      <a:pt x="167" y="234"/>
                    </a:cubicBezTo>
                    <a:lnTo>
                      <a:pt x="0" y="234"/>
                    </a:lnTo>
                    <a:lnTo>
                      <a:pt x="67" y="334"/>
                    </a:lnTo>
                    <a:lnTo>
                      <a:pt x="267" y="401"/>
                    </a:lnTo>
                    <a:lnTo>
                      <a:pt x="300" y="401"/>
                    </a:lnTo>
                    <a:lnTo>
                      <a:pt x="367" y="468"/>
                    </a:lnTo>
                    <a:lnTo>
                      <a:pt x="500" y="501"/>
                    </a:lnTo>
                    <a:cubicBezTo>
                      <a:pt x="500" y="468"/>
                      <a:pt x="500" y="434"/>
                      <a:pt x="534" y="401"/>
                    </a:cubicBezTo>
                    <a:lnTo>
                      <a:pt x="601" y="368"/>
                    </a:lnTo>
                    <a:lnTo>
                      <a:pt x="567" y="368"/>
                    </a:lnTo>
                    <a:lnTo>
                      <a:pt x="367" y="67"/>
                    </a:lnTo>
                    <a:lnTo>
                      <a:pt x="2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87;p15"/>
              <p:cNvSpPr/>
              <p:nvPr/>
            </p:nvSpPr>
            <p:spPr>
              <a:xfrm>
                <a:off x="2366661" y="1864542"/>
                <a:ext cx="18259" cy="26787"/>
              </a:xfrm>
              <a:custGeom>
                <a:avLst/>
                <a:gdLst/>
                <a:ahLst/>
                <a:cxnLst/>
                <a:rect l="l" t="t" r="r" b="b"/>
                <a:pathLst>
                  <a:path w="501" h="735" extrusionOk="0">
                    <a:moveTo>
                      <a:pt x="67" y="0"/>
                    </a:moveTo>
                    <a:lnTo>
                      <a:pt x="34" y="100"/>
                    </a:lnTo>
                    <a:lnTo>
                      <a:pt x="0" y="167"/>
                    </a:lnTo>
                    <a:lnTo>
                      <a:pt x="0" y="301"/>
                    </a:lnTo>
                    <a:lnTo>
                      <a:pt x="0" y="334"/>
                    </a:lnTo>
                    <a:lnTo>
                      <a:pt x="167" y="601"/>
                    </a:lnTo>
                    <a:cubicBezTo>
                      <a:pt x="167" y="601"/>
                      <a:pt x="167" y="601"/>
                      <a:pt x="167" y="634"/>
                    </a:cubicBezTo>
                    <a:lnTo>
                      <a:pt x="234" y="734"/>
                    </a:lnTo>
                    <a:lnTo>
                      <a:pt x="300" y="734"/>
                    </a:lnTo>
                    <a:lnTo>
                      <a:pt x="401" y="701"/>
                    </a:lnTo>
                    <a:lnTo>
                      <a:pt x="501" y="501"/>
                    </a:lnTo>
                    <a:lnTo>
                      <a:pt x="501" y="467"/>
                    </a:lnTo>
                    <a:lnTo>
                      <a:pt x="434" y="434"/>
                    </a:lnTo>
                    <a:lnTo>
                      <a:pt x="334" y="267"/>
                    </a:lnTo>
                    <a:lnTo>
                      <a:pt x="234" y="201"/>
                    </a:lnTo>
                    <a:cubicBezTo>
                      <a:pt x="200" y="201"/>
                      <a:pt x="200" y="201"/>
                      <a:pt x="167" y="167"/>
                    </a:cubicBezTo>
                    <a:lnTo>
                      <a:pt x="134" y="134"/>
                    </a:lnTo>
                    <a:lnTo>
                      <a:pt x="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88;p15"/>
              <p:cNvSpPr/>
              <p:nvPr/>
            </p:nvSpPr>
            <p:spPr>
              <a:xfrm>
                <a:off x="2528335" y="2039592"/>
                <a:ext cx="36" cy="36"/>
              </a:xfrm>
              <a:custGeom>
                <a:avLst/>
                <a:gdLst/>
                <a:ahLst/>
                <a:cxnLst/>
                <a:rect l="l" t="t" r="r" b="b"/>
                <a:pathLst>
                  <a:path w="1" h="1" extrusionOk="0">
                    <a:moveTo>
                      <a:pt x="1" y="1"/>
                    </a:moveTo>
                    <a:lnTo>
                      <a:pt x="1" y="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89;p15"/>
              <p:cNvSpPr/>
              <p:nvPr/>
            </p:nvSpPr>
            <p:spPr>
              <a:xfrm>
                <a:off x="2534421" y="1995820"/>
                <a:ext cx="38923" cy="34076"/>
              </a:xfrm>
              <a:custGeom>
                <a:avLst/>
                <a:gdLst/>
                <a:ahLst/>
                <a:cxnLst/>
                <a:rect l="l" t="t" r="r" b="b"/>
                <a:pathLst>
                  <a:path w="1068" h="935" extrusionOk="0">
                    <a:moveTo>
                      <a:pt x="434" y="1"/>
                    </a:moveTo>
                    <a:cubicBezTo>
                      <a:pt x="434" y="34"/>
                      <a:pt x="401" y="34"/>
                      <a:pt x="401" y="34"/>
                    </a:cubicBezTo>
                    <a:cubicBezTo>
                      <a:pt x="384" y="51"/>
                      <a:pt x="367" y="59"/>
                      <a:pt x="351" y="59"/>
                    </a:cubicBezTo>
                    <a:cubicBezTo>
                      <a:pt x="334" y="59"/>
                      <a:pt x="317" y="51"/>
                      <a:pt x="301" y="34"/>
                    </a:cubicBezTo>
                    <a:lnTo>
                      <a:pt x="301" y="335"/>
                    </a:lnTo>
                    <a:cubicBezTo>
                      <a:pt x="301" y="368"/>
                      <a:pt x="301" y="368"/>
                      <a:pt x="301" y="368"/>
                    </a:cubicBezTo>
                    <a:lnTo>
                      <a:pt x="267" y="501"/>
                    </a:lnTo>
                    <a:lnTo>
                      <a:pt x="267" y="535"/>
                    </a:lnTo>
                    <a:lnTo>
                      <a:pt x="201" y="601"/>
                    </a:lnTo>
                    <a:lnTo>
                      <a:pt x="34" y="768"/>
                    </a:lnTo>
                    <a:lnTo>
                      <a:pt x="1" y="768"/>
                    </a:lnTo>
                    <a:lnTo>
                      <a:pt x="1" y="802"/>
                    </a:lnTo>
                    <a:lnTo>
                      <a:pt x="34" y="802"/>
                    </a:lnTo>
                    <a:lnTo>
                      <a:pt x="134" y="835"/>
                    </a:lnTo>
                    <a:lnTo>
                      <a:pt x="167" y="835"/>
                    </a:lnTo>
                    <a:lnTo>
                      <a:pt x="234" y="902"/>
                    </a:lnTo>
                    <a:cubicBezTo>
                      <a:pt x="234" y="902"/>
                      <a:pt x="234" y="935"/>
                      <a:pt x="267" y="935"/>
                    </a:cubicBezTo>
                    <a:lnTo>
                      <a:pt x="267" y="902"/>
                    </a:lnTo>
                    <a:lnTo>
                      <a:pt x="367" y="835"/>
                    </a:lnTo>
                    <a:lnTo>
                      <a:pt x="501" y="835"/>
                    </a:lnTo>
                    <a:lnTo>
                      <a:pt x="668" y="735"/>
                    </a:lnTo>
                    <a:lnTo>
                      <a:pt x="1001" y="735"/>
                    </a:lnTo>
                    <a:lnTo>
                      <a:pt x="1068" y="768"/>
                    </a:lnTo>
                    <a:lnTo>
                      <a:pt x="1035" y="735"/>
                    </a:lnTo>
                    <a:lnTo>
                      <a:pt x="968" y="568"/>
                    </a:lnTo>
                    <a:lnTo>
                      <a:pt x="868" y="468"/>
                    </a:lnTo>
                    <a:lnTo>
                      <a:pt x="834" y="468"/>
                    </a:lnTo>
                    <a:cubicBezTo>
                      <a:pt x="823" y="479"/>
                      <a:pt x="812" y="483"/>
                      <a:pt x="801" y="483"/>
                    </a:cubicBezTo>
                    <a:cubicBezTo>
                      <a:pt x="779" y="483"/>
                      <a:pt x="757" y="468"/>
                      <a:pt x="734" y="468"/>
                    </a:cubicBezTo>
                    <a:lnTo>
                      <a:pt x="668" y="368"/>
                    </a:lnTo>
                    <a:cubicBezTo>
                      <a:pt x="634" y="368"/>
                      <a:pt x="634" y="335"/>
                      <a:pt x="634" y="301"/>
                    </a:cubicBezTo>
                    <a:lnTo>
                      <a:pt x="634" y="268"/>
                    </a:lnTo>
                    <a:cubicBezTo>
                      <a:pt x="634" y="234"/>
                      <a:pt x="634" y="201"/>
                      <a:pt x="668" y="168"/>
                    </a:cubicBezTo>
                    <a:lnTo>
                      <a:pt x="568" y="68"/>
                    </a:lnTo>
                    <a:lnTo>
                      <a:pt x="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90;p15"/>
              <p:cNvSpPr/>
              <p:nvPr/>
            </p:nvSpPr>
            <p:spPr>
              <a:xfrm>
                <a:off x="2528335" y="1978800"/>
                <a:ext cx="2478" cy="3717"/>
              </a:xfrm>
              <a:custGeom>
                <a:avLst/>
                <a:gdLst/>
                <a:ahLst/>
                <a:cxnLst/>
                <a:rect l="l" t="t" r="r" b="b"/>
                <a:pathLst>
                  <a:path w="68" h="102" extrusionOk="0">
                    <a:moveTo>
                      <a:pt x="1" y="1"/>
                    </a:moveTo>
                    <a:cubicBezTo>
                      <a:pt x="1" y="1"/>
                      <a:pt x="1" y="34"/>
                      <a:pt x="1" y="34"/>
                    </a:cubicBezTo>
                    <a:lnTo>
                      <a:pt x="67" y="10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91;p15"/>
              <p:cNvSpPr/>
              <p:nvPr/>
            </p:nvSpPr>
            <p:spPr>
              <a:xfrm>
                <a:off x="2505228" y="2049323"/>
                <a:ext cx="42604" cy="37721"/>
              </a:xfrm>
              <a:custGeom>
                <a:avLst/>
                <a:gdLst/>
                <a:ahLst/>
                <a:cxnLst/>
                <a:rect l="l" t="t" r="r" b="b"/>
                <a:pathLst>
                  <a:path w="1169" h="1035" extrusionOk="0">
                    <a:moveTo>
                      <a:pt x="768" y="1"/>
                    </a:moveTo>
                    <a:lnTo>
                      <a:pt x="601" y="167"/>
                    </a:lnTo>
                    <a:lnTo>
                      <a:pt x="568" y="167"/>
                    </a:lnTo>
                    <a:lnTo>
                      <a:pt x="435" y="234"/>
                    </a:lnTo>
                    <a:cubicBezTo>
                      <a:pt x="418" y="251"/>
                      <a:pt x="401" y="259"/>
                      <a:pt x="385" y="259"/>
                    </a:cubicBezTo>
                    <a:cubicBezTo>
                      <a:pt x="368" y="259"/>
                      <a:pt x="351" y="251"/>
                      <a:pt x="335" y="234"/>
                    </a:cubicBezTo>
                    <a:lnTo>
                      <a:pt x="335" y="301"/>
                    </a:lnTo>
                    <a:cubicBezTo>
                      <a:pt x="335" y="334"/>
                      <a:pt x="301" y="368"/>
                      <a:pt x="234" y="368"/>
                    </a:cubicBezTo>
                    <a:cubicBezTo>
                      <a:pt x="201" y="368"/>
                      <a:pt x="168" y="334"/>
                      <a:pt x="168" y="301"/>
                    </a:cubicBezTo>
                    <a:lnTo>
                      <a:pt x="168" y="201"/>
                    </a:lnTo>
                    <a:lnTo>
                      <a:pt x="101" y="234"/>
                    </a:lnTo>
                    <a:lnTo>
                      <a:pt x="68" y="268"/>
                    </a:lnTo>
                    <a:lnTo>
                      <a:pt x="1" y="434"/>
                    </a:lnTo>
                    <a:lnTo>
                      <a:pt x="168" y="601"/>
                    </a:lnTo>
                    <a:lnTo>
                      <a:pt x="201" y="601"/>
                    </a:lnTo>
                    <a:cubicBezTo>
                      <a:pt x="234" y="601"/>
                      <a:pt x="268" y="634"/>
                      <a:pt x="301" y="668"/>
                    </a:cubicBezTo>
                    <a:lnTo>
                      <a:pt x="335" y="701"/>
                    </a:lnTo>
                    <a:lnTo>
                      <a:pt x="335" y="735"/>
                    </a:lnTo>
                    <a:lnTo>
                      <a:pt x="368" y="901"/>
                    </a:lnTo>
                    <a:lnTo>
                      <a:pt x="401" y="1035"/>
                    </a:lnTo>
                    <a:cubicBezTo>
                      <a:pt x="401" y="1035"/>
                      <a:pt x="401" y="1001"/>
                      <a:pt x="401" y="1001"/>
                    </a:cubicBezTo>
                    <a:lnTo>
                      <a:pt x="501" y="835"/>
                    </a:lnTo>
                    <a:cubicBezTo>
                      <a:pt x="518" y="818"/>
                      <a:pt x="543" y="810"/>
                      <a:pt x="568" y="810"/>
                    </a:cubicBezTo>
                    <a:cubicBezTo>
                      <a:pt x="593" y="810"/>
                      <a:pt x="618" y="818"/>
                      <a:pt x="635" y="835"/>
                    </a:cubicBezTo>
                    <a:lnTo>
                      <a:pt x="735" y="901"/>
                    </a:lnTo>
                    <a:lnTo>
                      <a:pt x="835" y="968"/>
                    </a:lnTo>
                    <a:lnTo>
                      <a:pt x="902" y="968"/>
                    </a:lnTo>
                    <a:lnTo>
                      <a:pt x="902" y="801"/>
                    </a:lnTo>
                    <a:lnTo>
                      <a:pt x="902" y="701"/>
                    </a:lnTo>
                    <a:cubicBezTo>
                      <a:pt x="902" y="701"/>
                      <a:pt x="935" y="668"/>
                      <a:pt x="935" y="668"/>
                    </a:cubicBezTo>
                    <a:lnTo>
                      <a:pt x="1135" y="534"/>
                    </a:lnTo>
                    <a:lnTo>
                      <a:pt x="1168" y="501"/>
                    </a:lnTo>
                    <a:lnTo>
                      <a:pt x="1168" y="401"/>
                    </a:lnTo>
                    <a:lnTo>
                      <a:pt x="968" y="167"/>
                    </a:lnTo>
                    <a:lnTo>
                      <a:pt x="935" y="101"/>
                    </a:lnTo>
                    <a:lnTo>
                      <a:pt x="902" y="101"/>
                    </a:lnTo>
                    <a:lnTo>
                      <a:pt x="835" y="67"/>
                    </a:lnTo>
                    <a:lnTo>
                      <a:pt x="802" y="67"/>
                    </a:lnTo>
                    <a:lnTo>
                      <a:pt x="7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92;p15"/>
              <p:cNvSpPr/>
              <p:nvPr/>
            </p:nvSpPr>
            <p:spPr>
              <a:xfrm>
                <a:off x="2378797" y="1859658"/>
                <a:ext cx="1276" cy="36"/>
              </a:xfrm>
              <a:custGeom>
                <a:avLst/>
                <a:gdLst/>
                <a:ahLst/>
                <a:cxnLst/>
                <a:rect l="l" t="t" r="r" b="b"/>
                <a:pathLst>
                  <a:path w="35" h="1" extrusionOk="0">
                    <a:moveTo>
                      <a:pt x="1" y="1"/>
                    </a:moveTo>
                    <a:lnTo>
                      <a:pt x="34" y="1"/>
                    </a:lnTo>
                    <a:lnTo>
                      <a:pt x="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93;p15"/>
              <p:cNvSpPr/>
              <p:nvPr/>
            </p:nvSpPr>
            <p:spPr>
              <a:xfrm>
                <a:off x="2032343" y="2113759"/>
                <a:ext cx="504545" cy="291815"/>
              </a:xfrm>
              <a:custGeom>
                <a:avLst/>
                <a:gdLst/>
                <a:ahLst/>
                <a:cxnLst/>
                <a:rect l="l" t="t" r="r" b="b"/>
                <a:pathLst>
                  <a:path w="13844" h="8007" extrusionOk="0">
                    <a:moveTo>
                      <a:pt x="4228" y="5001"/>
                    </a:moveTo>
                    <a:cubicBezTo>
                      <a:pt x="4221" y="5001"/>
                      <a:pt x="4213" y="5002"/>
                      <a:pt x="4203" y="5004"/>
                    </a:cubicBezTo>
                    <a:lnTo>
                      <a:pt x="4236" y="5004"/>
                    </a:lnTo>
                    <a:cubicBezTo>
                      <a:pt x="4234" y="5003"/>
                      <a:pt x="4232" y="5002"/>
                      <a:pt x="4230" y="5001"/>
                    </a:cubicBezTo>
                    <a:lnTo>
                      <a:pt x="4230" y="5001"/>
                    </a:lnTo>
                    <a:cubicBezTo>
                      <a:pt x="4229" y="5001"/>
                      <a:pt x="4229" y="5001"/>
                      <a:pt x="4228" y="5001"/>
                    </a:cubicBezTo>
                    <a:close/>
                    <a:moveTo>
                      <a:pt x="4199" y="4995"/>
                    </a:moveTo>
                    <a:cubicBezTo>
                      <a:pt x="4209" y="4995"/>
                      <a:pt x="4219" y="4997"/>
                      <a:pt x="4230" y="5001"/>
                    </a:cubicBezTo>
                    <a:lnTo>
                      <a:pt x="4230" y="5001"/>
                    </a:lnTo>
                    <a:cubicBezTo>
                      <a:pt x="4309" y="5003"/>
                      <a:pt x="4201" y="5126"/>
                      <a:pt x="4140" y="5126"/>
                    </a:cubicBezTo>
                    <a:cubicBezTo>
                      <a:pt x="4119" y="5126"/>
                      <a:pt x="4103" y="5111"/>
                      <a:pt x="4103" y="5071"/>
                    </a:cubicBezTo>
                    <a:cubicBezTo>
                      <a:pt x="4103" y="5044"/>
                      <a:pt x="4147" y="4995"/>
                      <a:pt x="4199" y="4995"/>
                    </a:cubicBezTo>
                    <a:close/>
                    <a:moveTo>
                      <a:pt x="3815" y="5000"/>
                    </a:moveTo>
                    <a:cubicBezTo>
                      <a:pt x="3821" y="5000"/>
                      <a:pt x="3828" y="5002"/>
                      <a:pt x="3836" y="5004"/>
                    </a:cubicBezTo>
                    <a:cubicBezTo>
                      <a:pt x="3903" y="5004"/>
                      <a:pt x="3936" y="5038"/>
                      <a:pt x="3936" y="5071"/>
                    </a:cubicBezTo>
                    <a:cubicBezTo>
                      <a:pt x="3936" y="5138"/>
                      <a:pt x="3903" y="5171"/>
                      <a:pt x="3836" y="5171"/>
                    </a:cubicBezTo>
                    <a:cubicBezTo>
                      <a:pt x="3744" y="5171"/>
                      <a:pt x="3737" y="5000"/>
                      <a:pt x="3815" y="5000"/>
                    </a:cubicBezTo>
                    <a:close/>
                    <a:moveTo>
                      <a:pt x="9540" y="1"/>
                    </a:moveTo>
                    <a:lnTo>
                      <a:pt x="8173" y="101"/>
                    </a:lnTo>
                    <a:lnTo>
                      <a:pt x="7605" y="67"/>
                    </a:lnTo>
                    <a:lnTo>
                      <a:pt x="7439" y="67"/>
                    </a:lnTo>
                    <a:lnTo>
                      <a:pt x="7005" y="167"/>
                    </a:lnTo>
                    <a:lnTo>
                      <a:pt x="6872" y="267"/>
                    </a:lnTo>
                    <a:lnTo>
                      <a:pt x="6738" y="468"/>
                    </a:lnTo>
                    <a:lnTo>
                      <a:pt x="6671" y="468"/>
                    </a:lnTo>
                    <a:lnTo>
                      <a:pt x="6571" y="568"/>
                    </a:lnTo>
                    <a:lnTo>
                      <a:pt x="6505" y="634"/>
                    </a:lnTo>
                    <a:lnTo>
                      <a:pt x="6471" y="768"/>
                    </a:lnTo>
                    <a:lnTo>
                      <a:pt x="6471" y="801"/>
                    </a:lnTo>
                    <a:lnTo>
                      <a:pt x="6371" y="901"/>
                    </a:lnTo>
                    <a:lnTo>
                      <a:pt x="6271" y="968"/>
                    </a:lnTo>
                    <a:lnTo>
                      <a:pt x="6271" y="1001"/>
                    </a:lnTo>
                    <a:lnTo>
                      <a:pt x="6171" y="1168"/>
                    </a:lnTo>
                    <a:cubicBezTo>
                      <a:pt x="6171" y="1201"/>
                      <a:pt x="6171" y="1201"/>
                      <a:pt x="6171" y="1201"/>
                    </a:cubicBezTo>
                    <a:lnTo>
                      <a:pt x="6138" y="1302"/>
                    </a:lnTo>
                    <a:cubicBezTo>
                      <a:pt x="6104" y="1302"/>
                      <a:pt x="6104" y="1302"/>
                      <a:pt x="6071" y="1335"/>
                    </a:cubicBezTo>
                    <a:lnTo>
                      <a:pt x="5971" y="1335"/>
                    </a:lnTo>
                    <a:lnTo>
                      <a:pt x="5571" y="1268"/>
                    </a:lnTo>
                    <a:lnTo>
                      <a:pt x="5437" y="1201"/>
                    </a:lnTo>
                    <a:cubicBezTo>
                      <a:pt x="5404" y="1201"/>
                      <a:pt x="5371" y="1168"/>
                      <a:pt x="5371" y="1168"/>
                    </a:cubicBezTo>
                    <a:lnTo>
                      <a:pt x="5337" y="1101"/>
                    </a:lnTo>
                    <a:lnTo>
                      <a:pt x="5270" y="1035"/>
                    </a:lnTo>
                    <a:lnTo>
                      <a:pt x="5170" y="1001"/>
                    </a:lnTo>
                    <a:lnTo>
                      <a:pt x="5137" y="1001"/>
                    </a:lnTo>
                    <a:lnTo>
                      <a:pt x="5137" y="968"/>
                    </a:lnTo>
                    <a:lnTo>
                      <a:pt x="5070" y="868"/>
                    </a:lnTo>
                    <a:lnTo>
                      <a:pt x="4870" y="668"/>
                    </a:lnTo>
                    <a:cubicBezTo>
                      <a:pt x="4870" y="668"/>
                      <a:pt x="4870" y="668"/>
                      <a:pt x="4870" y="634"/>
                    </a:cubicBezTo>
                    <a:lnTo>
                      <a:pt x="4803" y="468"/>
                    </a:lnTo>
                    <a:lnTo>
                      <a:pt x="4770" y="468"/>
                    </a:lnTo>
                    <a:lnTo>
                      <a:pt x="4603" y="434"/>
                    </a:lnTo>
                    <a:lnTo>
                      <a:pt x="4503" y="434"/>
                    </a:lnTo>
                    <a:lnTo>
                      <a:pt x="4303" y="501"/>
                    </a:lnTo>
                    <a:lnTo>
                      <a:pt x="4103" y="534"/>
                    </a:lnTo>
                    <a:lnTo>
                      <a:pt x="3536" y="534"/>
                    </a:lnTo>
                    <a:lnTo>
                      <a:pt x="3402" y="601"/>
                    </a:lnTo>
                    <a:lnTo>
                      <a:pt x="3336" y="668"/>
                    </a:lnTo>
                    <a:lnTo>
                      <a:pt x="3302" y="734"/>
                    </a:lnTo>
                    <a:lnTo>
                      <a:pt x="3236" y="868"/>
                    </a:lnTo>
                    <a:cubicBezTo>
                      <a:pt x="3236" y="901"/>
                      <a:pt x="3202" y="901"/>
                      <a:pt x="3202" y="901"/>
                    </a:cubicBezTo>
                    <a:lnTo>
                      <a:pt x="3069" y="1001"/>
                    </a:lnTo>
                    <a:lnTo>
                      <a:pt x="2835" y="1068"/>
                    </a:lnTo>
                    <a:lnTo>
                      <a:pt x="2702" y="1135"/>
                    </a:lnTo>
                    <a:lnTo>
                      <a:pt x="2702" y="1168"/>
                    </a:lnTo>
                    <a:lnTo>
                      <a:pt x="2702" y="1268"/>
                    </a:lnTo>
                    <a:lnTo>
                      <a:pt x="2702" y="1368"/>
                    </a:lnTo>
                    <a:lnTo>
                      <a:pt x="2702" y="1402"/>
                    </a:lnTo>
                    <a:lnTo>
                      <a:pt x="2769" y="1435"/>
                    </a:lnTo>
                    <a:lnTo>
                      <a:pt x="2835" y="1435"/>
                    </a:lnTo>
                    <a:cubicBezTo>
                      <a:pt x="2902" y="1435"/>
                      <a:pt x="2935" y="1502"/>
                      <a:pt x="2935" y="1535"/>
                    </a:cubicBezTo>
                    <a:cubicBezTo>
                      <a:pt x="2935" y="1535"/>
                      <a:pt x="2935" y="1568"/>
                      <a:pt x="2935" y="1568"/>
                    </a:cubicBezTo>
                    <a:lnTo>
                      <a:pt x="2902" y="1668"/>
                    </a:lnTo>
                    <a:lnTo>
                      <a:pt x="2835" y="1769"/>
                    </a:lnTo>
                    <a:lnTo>
                      <a:pt x="2635" y="1969"/>
                    </a:lnTo>
                    <a:lnTo>
                      <a:pt x="2602" y="2002"/>
                    </a:lnTo>
                    <a:lnTo>
                      <a:pt x="2368" y="2069"/>
                    </a:lnTo>
                    <a:lnTo>
                      <a:pt x="2268" y="2069"/>
                    </a:lnTo>
                    <a:lnTo>
                      <a:pt x="2268" y="2202"/>
                    </a:lnTo>
                    <a:lnTo>
                      <a:pt x="2335" y="2402"/>
                    </a:lnTo>
                    <a:cubicBezTo>
                      <a:pt x="2335" y="2436"/>
                      <a:pt x="2335" y="2436"/>
                      <a:pt x="2335" y="2436"/>
                    </a:cubicBezTo>
                    <a:lnTo>
                      <a:pt x="2335" y="2502"/>
                    </a:lnTo>
                    <a:cubicBezTo>
                      <a:pt x="2335" y="2536"/>
                      <a:pt x="2335" y="2536"/>
                      <a:pt x="2335" y="2536"/>
                    </a:cubicBezTo>
                    <a:lnTo>
                      <a:pt x="2302" y="2602"/>
                    </a:lnTo>
                    <a:lnTo>
                      <a:pt x="2302" y="2669"/>
                    </a:lnTo>
                    <a:lnTo>
                      <a:pt x="2302" y="2703"/>
                    </a:lnTo>
                    <a:lnTo>
                      <a:pt x="2302" y="2803"/>
                    </a:lnTo>
                    <a:lnTo>
                      <a:pt x="2268" y="2936"/>
                    </a:lnTo>
                    <a:cubicBezTo>
                      <a:pt x="2268" y="2969"/>
                      <a:pt x="2268" y="2969"/>
                      <a:pt x="2268" y="2969"/>
                    </a:cubicBezTo>
                    <a:lnTo>
                      <a:pt x="2202" y="3069"/>
                    </a:lnTo>
                    <a:lnTo>
                      <a:pt x="2102" y="3170"/>
                    </a:lnTo>
                    <a:lnTo>
                      <a:pt x="1768" y="3436"/>
                    </a:lnTo>
                    <a:lnTo>
                      <a:pt x="1635" y="3570"/>
                    </a:lnTo>
                    <a:lnTo>
                      <a:pt x="1568" y="3670"/>
                    </a:lnTo>
                    <a:lnTo>
                      <a:pt x="1434" y="3803"/>
                    </a:lnTo>
                    <a:lnTo>
                      <a:pt x="1434" y="3837"/>
                    </a:lnTo>
                    <a:lnTo>
                      <a:pt x="1368" y="3870"/>
                    </a:lnTo>
                    <a:lnTo>
                      <a:pt x="1067" y="3870"/>
                    </a:lnTo>
                    <a:lnTo>
                      <a:pt x="367" y="3970"/>
                    </a:lnTo>
                    <a:lnTo>
                      <a:pt x="200" y="3970"/>
                    </a:lnTo>
                    <a:lnTo>
                      <a:pt x="100" y="3903"/>
                    </a:lnTo>
                    <a:lnTo>
                      <a:pt x="0" y="3903"/>
                    </a:lnTo>
                    <a:lnTo>
                      <a:pt x="0" y="4204"/>
                    </a:lnTo>
                    <a:lnTo>
                      <a:pt x="33" y="4437"/>
                    </a:lnTo>
                    <a:lnTo>
                      <a:pt x="100" y="4637"/>
                    </a:lnTo>
                    <a:lnTo>
                      <a:pt x="200" y="4871"/>
                    </a:lnTo>
                    <a:lnTo>
                      <a:pt x="300" y="5038"/>
                    </a:lnTo>
                    <a:lnTo>
                      <a:pt x="434" y="5104"/>
                    </a:lnTo>
                    <a:cubicBezTo>
                      <a:pt x="434" y="5104"/>
                      <a:pt x="467" y="5138"/>
                      <a:pt x="467" y="5138"/>
                    </a:cubicBezTo>
                    <a:lnTo>
                      <a:pt x="500" y="5204"/>
                    </a:lnTo>
                    <a:lnTo>
                      <a:pt x="567" y="5304"/>
                    </a:lnTo>
                    <a:lnTo>
                      <a:pt x="734" y="5705"/>
                    </a:lnTo>
                    <a:lnTo>
                      <a:pt x="867" y="6072"/>
                    </a:lnTo>
                    <a:lnTo>
                      <a:pt x="1101" y="5905"/>
                    </a:lnTo>
                    <a:cubicBezTo>
                      <a:pt x="1101" y="5871"/>
                      <a:pt x="1101" y="5871"/>
                      <a:pt x="1134" y="5871"/>
                    </a:cubicBezTo>
                    <a:lnTo>
                      <a:pt x="1201" y="5871"/>
                    </a:lnTo>
                    <a:cubicBezTo>
                      <a:pt x="1234" y="5871"/>
                      <a:pt x="1234" y="5905"/>
                      <a:pt x="1268" y="5905"/>
                    </a:cubicBezTo>
                    <a:lnTo>
                      <a:pt x="1434" y="6105"/>
                    </a:lnTo>
                    <a:lnTo>
                      <a:pt x="1568" y="6138"/>
                    </a:lnTo>
                    <a:cubicBezTo>
                      <a:pt x="1568" y="6138"/>
                      <a:pt x="1568" y="6172"/>
                      <a:pt x="1601" y="6172"/>
                    </a:cubicBezTo>
                    <a:lnTo>
                      <a:pt x="1601" y="6205"/>
                    </a:lnTo>
                    <a:lnTo>
                      <a:pt x="1601" y="6238"/>
                    </a:lnTo>
                    <a:lnTo>
                      <a:pt x="1601" y="6305"/>
                    </a:lnTo>
                    <a:lnTo>
                      <a:pt x="1668" y="6405"/>
                    </a:lnTo>
                    <a:lnTo>
                      <a:pt x="1668" y="6439"/>
                    </a:lnTo>
                    <a:lnTo>
                      <a:pt x="1768" y="6805"/>
                    </a:lnTo>
                    <a:lnTo>
                      <a:pt x="1768" y="6872"/>
                    </a:lnTo>
                    <a:lnTo>
                      <a:pt x="1801" y="6872"/>
                    </a:lnTo>
                    <a:lnTo>
                      <a:pt x="1935" y="6906"/>
                    </a:lnTo>
                    <a:lnTo>
                      <a:pt x="1968" y="6906"/>
                    </a:lnTo>
                    <a:lnTo>
                      <a:pt x="2068" y="7006"/>
                    </a:lnTo>
                    <a:cubicBezTo>
                      <a:pt x="2068" y="7039"/>
                      <a:pt x="2068" y="7039"/>
                      <a:pt x="2068" y="7072"/>
                    </a:cubicBezTo>
                    <a:lnTo>
                      <a:pt x="2068" y="7139"/>
                    </a:lnTo>
                    <a:lnTo>
                      <a:pt x="2202" y="7272"/>
                    </a:lnTo>
                    <a:lnTo>
                      <a:pt x="2302" y="7406"/>
                    </a:lnTo>
                    <a:lnTo>
                      <a:pt x="2435" y="7539"/>
                    </a:lnTo>
                    <a:lnTo>
                      <a:pt x="2569" y="7639"/>
                    </a:lnTo>
                    <a:lnTo>
                      <a:pt x="2935" y="7806"/>
                    </a:lnTo>
                    <a:lnTo>
                      <a:pt x="2969" y="7840"/>
                    </a:lnTo>
                    <a:lnTo>
                      <a:pt x="3036" y="7940"/>
                    </a:lnTo>
                    <a:lnTo>
                      <a:pt x="3136" y="7906"/>
                    </a:lnTo>
                    <a:lnTo>
                      <a:pt x="3436" y="7906"/>
                    </a:lnTo>
                    <a:lnTo>
                      <a:pt x="3569" y="7940"/>
                    </a:lnTo>
                    <a:lnTo>
                      <a:pt x="3669" y="8006"/>
                    </a:lnTo>
                    <a:lnTo>
                      <a:pt x="3803" y="8006"/>
                    </a:lnTo>
                    <a:lnTo>
                      <a:pt x="3903" y="7906"/>
                    </a:lnTo>
                    <a:lnTo>
                      <a:pt x="3970" y="7873"/>
                    </a:lnTo>
                    <a:lnTo>
                      <a:pt x="4003" y="7873"/>
                    </a:lnTo>
                    <a:lnTo>
                      <a:pt x="4203" y="7840"/>
                    </a:lnTo>
                    <a:lnTo>
                      <a:pt x="4403" y="7706"/>
                    </a:lnTo>
                    <a:lnTo>
                      <a:pt x="4503" y="7539"/>
                    </a:lnTo>
                    <a:cubicBezTo>
                      <a:pt x="4537" y="7506"/>
                      <a:pt x="4570" y="7506"/>
                      <a:pt x="4570" y="7506"/>
                    </a:cubicBezTo>
                    <a:cubicBezTo>
                      <a:pt x="4587" y="7489"/>
                      <a:pt x="4603" y="7481"/>
                      <a:pt x="4620" y="7481"/>
                    </a:cubicBezTo>
                    <a:cubicBezTo>
                      <a:pt x="4637" y="7481"/>
                      <a:pt x="4653" y="7489"/>
                      <a:pt x="4670" y="7506"/>
                    </a:cubicBezTo>
                    <a:lnTo>
                      <a:pt x="4803" y="7606"/>
                    </a:lnTo>
                    <a:lnTo>
                      <a:pt x="4970" y="7639"/>
                    </a:lnTo>
                    <a:lnTo>
                      <a:pt x="5004" y="7639"/>
                    </a:lnTo>
                    <a:lnTo>
                      <a:pt x="5204" y="7773"/>
                    </a:lnTo>
                    <a:lnTo>
                      <a:pt x="5371" y="7840"/>
                    </a:lnTo>
                    <a:lnTo>
                      <a:pt x="5504" y="7840"/>
                    </a:lnTo>
                    <a:lnTo>
                      <a:pt x="5604" y="7806"/>
                    </a:lnTo>
                    <a:lnTo>
                      <a:pt x="5938" y="7773"/>
                    </a:lnTo>
                    <a:lnTo>
                      <a:pt x="5971" y="7673"/>
                    </a:lnTo>
                    <a:cubicBezTo>
                      <a:pt x="5971" y="7639"/>
                      <a:pt x="5971" y="7639"/>
                      <a:pt x="6004" y="7639"/>
                    </a:cubicBezTo>
                    <a:lnTo>
                      <a:pt x="6071" y="7573"/>
                    </a:lnTo>
                    <a:lnTo>
                      <a:pt x="6338" y="7406"/>
                    </a:lnTo>
                    <a:lnTo>
                      <a:pt x="6405" y="7339"/>
                    </a:lnTo>
                    <a:cubicBezTo>
                      <a:pt x="6405" y="7306"/>
                      <a:pt x="6438" y="7306"/>
                      <a:pt x="6471" y="7306"/>
                    </a:cubicBezTo>
                    <a:cubicBezTo>
                      <a:pt x="6471" y="7306"/>
                      <a:pt x="6505" y="7306"/>
                      <a:pt x="6538" y="7339"/>
                    </a:cubicBezTo>
                    <a:lnTo>
                      <a:pt x="6571" y="7306"/>
                    </a:lnTo>
                    <a:lnTo>
                      <a:pt x="6671" y="7206"/>
                    </a:lnTo>
                    <a:lnTo>
                      <a:pt x="6972" y="6772"/>
                    </a:lnTo>
                    <a:lnTo>
                      <a:pt x="6972" y="6739"/>
                    </a:lnTo>
                    <a:lnTo>
                      <a:pt x="6905" y="6705"/>
                    </a:lnTo>
                    <a:lnTo>
                      <a:pt x="6905" y="6672"/>
                    </a:lnTo>
                    <a:lnTo>
                      <a:pt x="6872" y="6572"/>
                    </a:lnTo>
                    <a:cubicBezTo>
                      <a:pt x="6872" y="6539"/>
                      <a:pt x="6872" y="6539"/>
                      <a:pt x="6872" y="6505"/>
                    </a:cubicBezTo>
                    <a:lnTo>
                      <a:pt x="6872" y="6439"/>
                    </a:lnTo>
                    <a:cubicBezTo>
                      <a:pt x="6872" y="6439"/>
                      <a:pt x="6872" y="6439"/>
                      <a:pt x="6872" y="6405"/>
                    </a:cubicBezTo>
                    <a:lnTo>
                      <a:pt x="6938" y="6305"/>
                    </a:lnTo>
                    <a:cubicBezTo>
                      <a:pt x="6962" y="6282"/>
                      <a:pt x="6985" y="6258"/>
                      <a:pt x="7009" y="6258"/>
                    </a:cubicBezTo>
                    <a:cubicBezTo>
                      <a:pt x="7019" y="6258"/>
                      <a:pt x="7029" y="6262"/>
                      <a:pt x="7038" y="6272"/>
                    </a:cubicBezTo>
                    <a:lnTo>
                      <a:pt x="7172" y="6272"/>
                    </a:lnTo>
                    <a:lnTo>
                      <a:pt x="7305" y="6305"/>
                    </a:lnTo>
                    <a:lnTo>
                      <a:pt x="7405" y="6305"/>
                    </a:lnTo>
                    <a:lnTo>
                      <a:pt x="7572" y="6338"/>
                    </a:lnTo>
                    <a:lnTo>
                      <a:pt x="7639" y="6338"/>
                    </a:lnTo>
                    <a:lnTo>
                      <a:pt x="7739" y="6305"/>
                    </a:lnTo>
                    <a:cubicBezTo>
                      <a:pt x="7756" y="6288"/>
                      <a:pt x="7772" y="6280"/>
                      <a:pt x="7785" y="6280"/>
                    </a:cubicBezTo>
                    <a:cubicBezTo>
                      <a:pt x="7797" y="6280"/>
                      <a:pt x="7806" y="6288"/>
                      <a:pt x="7806" y="6305"/>
                    </a:cubicBezTo>
                    <a:lnTo>
                      <a:pt x="8106" y="6405"/>
                    </a:lnTo>
                    <a:lnTo>
                      <a:pt x="8339" y="6338"/>
                    </a:lnTo>
                    <a:lnTo>
                      <a:pt x="8339" y="6305"/>
                    </a:lnTo>
                    <a:lnTo>
                      <a:pt x="8339" y="6205"/>
                    </a:lnTo>
                    <a:lnTo>
                      <a:pt x="8273" y="6138"/>
                    </a:lnTo>
                    <a:lnTo>
                      <a:pt x="8239" y="6105"/>
                    </a:lnTo>
                    <a:cubicBezTo>
                      <a:pt x="8217" y="6105"/>
                      <a:pt x="8209" y="6090"/>
                      <a:pt x="8207" y="6070"/>
                    </a:cubicBezTo>
                    <a:lnTo>
                      <a:pt x="8207" y="6070"/>
                    </a:lnTo>
                    <a:lnTo>
                      <a:pt x="8406" y="5738"/>
                    </a:lnTo>
                    <a:cubicBezTo>
                      <a:pt x="8406" y="5705"/>
                      <a:pt x="8439" y="5705"/>
                      <a:pt x="8473" y="5671"/>
                    </a:cubicBezTo>
                    <a:lnTo>
                      <a:pt x="8640" y="5671"/>
                    </a:lnTo>
                    <a:cubicBezTo>
                      <a:pt x="8640" y="5671"/>
                      <a:pt x="8673" y="5671"/>
                      <a:pt x="8673" y="5705"/>
                    </a:cubicBezTo>
                    <a:lnTo>
                      <a:pt x="8773" y="5771"/>
                    </a:lnTo>
                    <a:cubicBezTo>
                      <a:pt x="8773" y="5805"/>
                      <a:pt x="8773" y="5805"/>
                      <a:pt x="8773" y="5805"/>
                    </a:cubicBezTo>
                    <a:lnTo>
                      <a:pt x="8840" y="5972"/>
                    </a:lnTo>
                    <a:lnTo>
                      <a:pt x="8840" y="6072"/>
                    </a:lnTo>
                    <a:lnTo>
                      <a:pt x="8873" y="6105"/>
                    </a:lnTo>
                    <a:lnTo>
                      <a:pt x="9340" y="6539"/>
                    </a:lnTo>
                    <a:lnTo>
                      <a:pt x="9340" y="6505"/>
                    </a:lnTo>
                    <a:lnTo>
                      <a:pt x="9340" y="6472"/>
                    </a:lnTo>
                    <a:lnTo>
                      <a:pt x="9340" y="6439"/>
                    </a:lnTo>
                    <a:lnTo>
                      <a:pt x="9307" y="6172"/>
                    </a:lnTo>
                    <a:lnTo>
                      <a:pt x="9307" y="6072"/>
                    </a:lnTo>
                    <a:lnTo>
                      <a:pt x="9307" y="6038"/>
                    </a:lnTo>
                    <a:lnTo>
                      <a:pt x="9340" y="5938"/>
                    </a:lnTo>
                    <a:cubicBezTo>
                      <a:pt x="9340" y="5905"/>
                      <a:pt x="9373" y="5905"/>
                      <a:pt x="9407" y="5871"/>
                    </a:cubicBezTo>
                    <a:lnTo>
                      <a:pt x="9473" y="5871"/>
                    </a:lnTo>
                    <a:lnTo>
                      <a:pt x="9707" y="5838"/>
                    </a:lnTo>
                    <a:cubicBezTo>
                      <a:pt x="9707" y="5838"/>
                      <a:pt x="9707" y="5838"/>
                      <a:pt x="9707" y="5805"/>
                    </a:cubicBezTo>
                    <a:lnTo>
                      <a:pt x="9640" y="5671"/>
                    </a:lnTo>
                    <a:lnTo>
                      <a:pt x="9640" y="5538"/>
                    </a:lnTo>
                    <a:lnTo>
                      <a:pt x="9674" y="5038"/>
                    </a:lnTo>
                    <a:lnTo>
                      <a:pt x="9640" y="4971"/>
                    </a:lnTo>
                    <a:cubicBezTo>
                      <a:pt x="9607" y="4937"/>
                      <a:pt x="9640" y="4904"/>
                      <a:pt x="9674" y="4871"/>
                    </a:cubicBezTo>
                    <a:lnTo>
                      <a:pt x="9740" y="4837"/>
                    </a:lnTo>
                    <a:lnTo>
                      <a:pt x="11208" y="4104"/>
                    </a:lnTo>
                    <a:lnTo>
                      <a:pt x="11575" y="4104"/>
                    </a:lnTo>
                    <a:lnTo>
                      <a:pt x="12275" y="4270"/>
                    </a:lnTo>
                    <a:lnTo>
                      <a:pt x="12442" y="4270"/>
                    </a:lnTo>
                    <a:lnTo>
                      <a:pt x="12676" y="4237"/>
                    </a:lnTo>
                    <a:lnTo>
                      <a:pt x="13009" y="4137"/>
                    </a:lnTo>
                    <a:lnTo>
                      <a:pt x="13076" y="4070"/>
                    </a:lnTo>
                    <a:lnTo>
                      <a:pt x="13209" y="3770"/>
                    </a:lnTo>
                    <a:cubicBezTo>
                      <a:pt x="13209" y="3770"/>
                      <a:pt x="13209" y="3737"/>
                      <a:pt x="13243" y="3737"/>
                    </a:cubicBezTo>
                    <a:lnTo>
                      <a:pt x="13410" y="3637"/>
                    </a:lnTo>
                    <a:cubicBezTo>
                      <a:pt x="13410" y="3620"/>
                      <a:pt x="13418" y="3612"/>
                      <a:pt x="13426" y="3612"/>
                    </a:cubicBezTo>
                    <a:cubicBezTo>
                      <a:pt x="13435" y="3612"/>
                      <a:pt x="13443" y="3620"/>
                      <a:pt x="13443" y="3637"/>
                    </a:cubicBezTo>
                    <a:lnTo>
                      <a:pt x="13610" y="3637"/>
                    </a:lnTo>
                    <a:lnTo>
                      <a:pt x="13743" y="3703"/>
                    </a:lnTo>
                    <a:lnTo>
                      <a:pt x="13843" y="3803"/>
                    </a:lnTo>
                    <a:lnTo>
                      <a:pt x="13843" y="3737"/>
                    </a:lnTo>
                    <a:lnTo>
                      <a:pt x="13676" y="3436"/>
                    </a:lnTo>
                    <a:lnTo>
                      <a:pt x="13610" y="3236"/>
                    </a:lnTo>
                    <a:lnTo>
                      <a:pt x="13576" y="3069"/>
                    </a:lnTo>
                    <a:lnTo>
                      <a:pt x="13576" y="2402"/>
                    </a:lnTo>
                    <a:lnTo>
                      <a:pt x="13543" y="2135"/>
                    </a:lnTo>
                    <a:lnTo>
                      <a:pt x="13410" y="2035"/>
                    </a:lnTo>
                    <a:cubicBezTo>
                      <a:pt x="13410" y="2002"/>
                      <a:pt x="13410" y="1969"/>
                      <a:pt x="13410" y="1969"/>
                    </a:cubicBezTo>
                    <a:lnTo>
                      <a:pt x="13343" y="1835"/>
                    </a:lnTo>
                    <a:cubicBezTo>
                      <a:pt x="13343" y="1835"/>
                      <a:pt x="13343" y="1802"/>
                      <a:pt x="13343" y="1802"/>
                    </a:cubicBezTo>
                    <a:lnTo>
                      <a:pt x="13343" y="1635"/>
                    </a:lnTo>
                    <a:lnTo>
                      <a:pt x="13376" y="1402"/>
                    </a:lnTo>
                    <a:lnTo>
                      <a:pt x="13276" y="1068"/>
                    </a:lnTo>
                    <a:lnTo>
                      <a:pt x="13143" y="1068"/>
                    </a:lnTo>
                    <a:lnTo>
                      <a:pt x="12876" y="1135"/>
                    </a:lnTo>
                    <a:lnTo>
                      <a:pt x="12709" y="1235"/>
                    </a:lnTo>
                    <a:lnTo>
                      <a:pt x="12509" y="1235"/>
                    </a:lnTo>
                    <a:lnTo>
                      <a:pt x="12309" y="1101"/>
                    </a:lnTo>
                    <a:lnTo>
                      <a:pt x="12242" y="1101"/>
                    </a:lnTo>
                    <a:lnTo>
                      <a:pt x="12042" y="1068"/>
                    </a:lnTo>
                    <a:lnTo>
                      <a:pt x="11909" y="1068"/>
                    </a:lnTo>
                    <a:lnTo>
                      <a:pt x="11842" y="1001"/>
                    </a:lnTo>
                    <a:lnTo>
                      <a:pt x="11608" y="901"/>
                    </a:lnTo>
                    <a:lnTo>
                      <a:pt x="11442" y="935"/>
                    </a:lnTo>
                    <a:lnTo>
                      <a:pt x="11341" y="968"/>
                    </a:lnTo>
                    <a:lnTo>
                      <a:pt x="11275" y="1035"/>
                    </a:lnTo>
                    <a:lnTo>
                      <a:pt x="11241" y="1068"/>
                    </a:lnTo>
                    <a:lnTo>
                      <a:pt x="11208" y="1235"/>
                    </a:lnTo>
                    <a:cubicBezTo>
                      <a:pt x="11175" y="1268"/>
                      <a:pt x="11175" y="1268"/>
                      <a:pt x="11141" y="1302"/>
                    </a:cubicBezTo>
                    <a:cubicBezTo>
                      <a:pt x="11108" y="1302"/>
                      <a:pt x="11075" y="1302"/>
                      <a:pt x="11041" y="1268"/>
                    </a:cubicBezTo>
                    <a:lnTo>
                      <a:pt x="11008" y="1235"/>
                    </a:lnTo>
                    <a:cubicBezTo>
                      <a:pt x="11008" y="1235"/>
                      <a:pt x="11008" y="1201"/>
                      <a:pt x="11008" y="1201"/>
                    </a:cubicBezTo>
                    <a:lnTo>
                      <a:pt x="10908" y="1001"/>
                    </a:lnTo>
                    <a:lnTo>
                      <a:pt x="10674" y="935"/>
                    </a:lnTo>
                    <a:lnTo>
                      <a:pt x="10641" y="935"/>
                    </a:lnTo>
                    <a:lnTo>
                      <a:pt x="10508" y="801"/>
                    </a:lnTo>
                    <a:lnTo>
                      <a:pt x="10374" y="801"/>
                    </a:lnTo>
                    <a:cubicBezTo>
                      <a:pt x="10341" y="801"/>
                      <a:pt x="10341" y="768"/>
                      <a:pt x="10307" y="768"/>
                    </a:cubicBezTo>
                    <a:lnTo>
                      <a:pt x="10307" y="734"/>
                    </a:lnTo>
                    <a:lnTo>
                      <a:pt x="10307" y="701"/>
                    </a:lnTo>
                    <a:lnTo>
                      <a:pt x="10241" y="668"/>
                    </a:lnTo>
                    <a:cubicBezTo>
                      <a:pt x="10241" y="668"/>
                      <a:pt x="10207" y="634"/>
                      <a:pt x="10207" y="634"/>
                    </a:cubicBezTo>
                    <a:lnTo>
                      <a:pt x="10207" y="601"/>
                    </a:lnTo>
                    <a:lnTo>
                      <a:pt x="10141" y="534"/>
                    </a:lnTo>
                    <a:cubicBezTo>
                      <a:pt x="10107" y="534"/>
                      <a:pt x="10074" y="534"/>
                      <a:pt x="10041" y="501"/>
                    </a:cubicBezTo>
                    <a:lnTo>
                      <a:pt x="10007" y="434"/>
                    </a:lnTo>
                    <a:lnTo>
                      <a:pt x="9974" y="434"/>
                    </a:lnTo>
                    <a:lnTo>
                      <a:pt x="9907" y="267"/>
                    </a:lnTo>
                    <a:lnTo>
                      <a:pt x="9840" y="234"/>
                    </a:lnTo>
                    <a:lnTo>
                      <a:pt x="9807" y="234"/>
                    </a:lnTo>
                    <a:lnTo>
                      <a:pt x="9640" y="301"/>
                    </a:lnTo>
                    <a:cubicBezTo>
                      <a:pt x="9607" y="301"/>
                      <a:pt x="9540" y="267"/>
                      <a:pt x="9540" y="267"/>
                    </a:cubicBezTo>
                    <a:cubicBezTo>
                      <a:pt x="9507" y="234"/>
                      <a:pt x="9507" y="201"/>
                      <a:pt x="9540" y="167"/>
                    </a:cubicBezTo>
                    <a:lnTo>
                      <a:pt x="9540" y="101"/>
                    </a:lnTo>
                    <a:cubicBezTo>
                      <a:pt x="9540" y="101"/>
                      <a:pt x="9540" y="67"/>
                      <a:pt x="9540" y="67"/>
                    </a:cubicBezTo>
                    <a:lnTo>
                      <a:pt x="96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94;p15"/>
              <p:cNvSpPr/>
              <p:nvPr/>
            </p:nvSpPr>
            <p:spPr>
              <a:xfrm>
                <a:off x="1611685" y="2039592"/>
                <a:ext cx="20701" cy="37721"/>
              </a:xfrm>
              <a:custGeom>
                <a:avLst/>
                <a:gdLst/>
                <a:ahLst/>
                <a:cxnLst/>
                <a:rect l="l" t="t" r="r" b="b"/>
                <a:pathLst>
                  <a:path w="568" h="1035" extrusionOk="0">
                    <a:moveTo>
                      <a:pt x="367" y="1"/>
                    </a:moveTo>
                    <a:cubicBezTo>
                      <a:pt x="367" y="34"/>
                      <a:pt x="367" y="34"/>
                      <a:pt x="334" y="68"/>
                    </a:cubicBezTo>
                    <a:lnTo>
                      <a:pt x="301" y="68"/>
                    </a:lnTo>
                    <a:lnTo>
                      <a:pt x="234" y="101"/>
                    </a:lnTo>
                    <a:lnTo>
                      <a:pt x="201" y="134"/>
                    </a:lnTo>
                    <a:lnTo>
                      <a:pt x="134" y="268"/>
                    </a:lnTo>
                    <a:lnTo>
                      <a:pt x="134" y="334"/>
                    </a:lnTo>
                    <a:lnTo>
                      <a:pt x="134" y="568"/>
                    </a:lnTo>
                    <a:cubicBezTo>
                      <a:pt x="134" y="568"/>
                      <a:pt x="134" y="568"/>
                      <a:pt x="134" y="601"/>
                    </a:cubicBezTo>
                    <a:lnTo>
                      <a:pt x="0" y="901"/>
                    </a:lnTo>
                    <a:lnTo>
                      <a:pt x="0" y="935"/>
                    </a:lnTo>
                    <a:lnTo>
                      <a:pt x="167" y="1035"/>
                    </a:lnTo>
                    <a:lnTo>
                      <a:pt x="201" y="968"/>
                    </a:lnTo>
                    <a:cubicBezTo>
                      <a:pt x="201" y="968"/>
                      <a:pt x="201" y="935"/>
                      <a:pt x="201" y="935"/>
                    </a:cubicBezTo>
                    <a:lnTo>
                      <a:pt x="234" y="901"/>
                    </a:lnTo>
                    <a:cubicBezTo>
                      <a:pt x="234" y="868"/>
                      <a:pt x="234" y="868"/>
                      <a:pt x="267" y="868"/>
                    </a:cubicBezTo>
                    <a:lnTo>
                      <a:pt x="334" y="835"/>
                    </a:lnTo>
                    <a:cubicBezTo>
                      <a:pt x="351" y="818"/>
                      <a:pt x="367" y="810"/>
                      <a:pt x="380" y="810"/>
                    </a:cubicBezTo>
                    <a:cubicBezTo>
                      <a:pt x="392" y="810"/>
                      <a:pt x="401" y="818"/>
                      <a:pt x="401" y="835"/>
                    </a:cubicBezTo>
                    <a:lnTo>
                      <a:pt x="434" y="835"/>
                    </a:lnTo>
                    <a:lnTo>
                      <a:pt x="434" y="801"/>
                    </a:lnTo>
                    <a:lnTo>
                      <a:pt x="501" y="701"/>
                    </a:lnTo>
                    <a:lnTo>
                      <a:pt x="501" y="668"/>
                    </a:lnTo>
                    <a:lnTo>
                      <a:pt x="501" y="635"/>
                    </a:lnTo>
                    <a:lnTo>
                      <a:pt x="534" y="501"/>
                    </a:lnTo>
                    <a:lnTo>
                      <a:pt x="568" y="468"/>
                    </a:lnTo>
                    <a:lnTo>
                      <a:pt x="534" y="401"/>
                    </a:lnTo>
                    <a:cubicBezTo>
                      <a:pt x="501" y="368"/>
                      <a:pt x="501" y="368"/>
                      <a:pt x="534" y="334"/>
                    </a:cubicBezTo>
                    <a:lnTo>
                      <a:pt x="534" y="268"/>
                    </a:lnTo>
                    <a:lnTo>
                      <a:pt x="467" y="168"/>
                    </a:lnTo>
                    <a:lnTo>
                      <a:pt x="3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95;p15"/>
              <p:cNvSpPr/>
              <p:nvPr/>
            </p:nvSpPr>
            <p:spPr>
              <a:xfrm>
                <a:off x="1436635" y="1773354"/>
                <a:ext cx="108205" cy="136195"/>
              </a:xfrm>
              <a:custGeom>
                <a:avLst/>
                <a:gdLst/>
                <a:ahLst/>
                <a:cxnLst/>
                <a:rect l="l" t="t" r="r" b="b"/>
                <a:pathLst>
                  <a:path w="2969" h="3737" extrusionOk="0">
                    <a:moveTo>
                      <a:pt x="801" y="1"/>
                    </a:moveTo>
                    <a:cubicBezTo>
                      <a:pt x="801" y="34"/>
                      <a:pt x="801" y="34"/>
                      <a:pt x="801" y="34"/>
                    </a:cubicBezTo>
                    <a:lnTo>
                      <a:pt x="801" y="101"/>
                    </a:lnTo>
                    <a:lnTo>
                      <a:pt x="801" y="134"/>
                    </a:lnTo>
                    <a:lnTo>
                      <a:pt x="767" y="167"/>
                    </a:lnTo>
                    <a:lnTo>
                      <a:pt x="600" y="334"/>
                    </a:lnTo>
                    <a:lnTo>
                      <a:pt x="467" y="401"/>
                    </a:lnTo>
                    <a:lnTo>
                      <a:pt x="434" y="401"/>
                    </a:lnTo>
                    <a:lnTo>
                      <a:pt x="367" y="434"/>
                    </a:lnTo>
                    <a:lnTo>
                      <a:pt x="133" y="434"/>
                    </a:lnTo>
                    <a:cubicBezTo>
                      <a:pt x="100" y="434"/>
                      <a:pt x="67" y="468"/>
                      <a:pt x="33" y="468"/>
                    </a:cubicBezTo>
                    <a:lnTo>
                      <a:pt x="0" y="468"/>
                    </a:lnTo>
                    <a:lnTo>
                      <a:pt x="133" y="568"/>
                    </a:lnTo>
                    <a:lnTo>
                      <a:pt x="167" y="634"/>
                    </a:lnTo>
                    <a:lnTo>
                      <a:pt x="234" y="768"/>
                    </a:lnTo>
                    <a:lnTo>
                      <a:pt x="334" y="801"/>
                    </a:lnTo>
                    <a:lnTo>
                      <a:pt x="434" y="868"/>
                    </a:lnTo>
                    <a:cubicBezTo>
                      <a:pt x="467" y="901"/>
                      <a:pt x="467" y="901"/>
                      <a:pt x="467" y="935"/>
                    </a:cubicBezTo>
                    <a:lnTo>
                      <a:pt x="467" y="1001"/>
                    </a:lnTo>
                    <a:lnTo>
                      <a:pt x="500" y="1068"/>
                    </a:lnTo>
                    <a:lnTo>
                      <a:pt x="534" y="1135"/>
                    </a:lnTo>
                    <a:lnTo>
                      <a:pt x="634" y="1235"/>
                    </a:lnTo>
                    <a:cubicBezTo>
                      <a:pt x="634" y="1235"/>
                      <a:pt x="634" y="1268"/>
                      <a:pt x="634" y="1268"/>
                    </a:cubicBezTo>
                    <a:lnTo>
                      <a:pt x="701" y="1402"/>
                    </a:lnTo>
                    <a:lnTo>
                      <a:pt x="901" y="1735"/>
                    </a:lnTo>
                    <a:lnTo>
                      <a:pt x="1001" y="1902"/>
                    </a:lnTo>
                    <a:cubicBezTo>
                      <a:pt x="1001" y="1935"/>
                      <a:pt x="1001" y="1935"/>
                      <a:pt x="1001" y="1969"/>
                    </a:cubicBezTo>
                    <a:lnTo>
                      <a:pt x="1001" y="2169"/>
                    </a:lnTo>
                    <a:lnTo>
                      <a:pt x="1301" y="2169"/>
                    </a:lnTo>
                    <a:cubicBezTo>
                      <a:pt x="1301" y="2169"/>
                      <a:pt x="1334" y="2202"/>
                      <a:pt x="1334" y="2202"/>
                    </a:cubicBezTo>
                    <a:lnTo>
                      <a:pt x="1401" y="2236"/>
                    </a:lnTo>
                    <a:cubicBezTo>
                      <a:pt x="1401" y="2269"/>
                      <a:pt x="1401" y="2302"/>
                      <a:pt x="1401" y="2336"/>
                    </a:cubicBezTo>
                    <a:lnTo>
                      <a:pt x="1701" y="2536"/>
                    </a:lnTo>
                    <a:lnTo>
                      <a:pt x="1901" y="2703"/>
                    </a:lnTo>
                    <a:cubicBezTo>
                      <a:pt x="1901" y="2703"/>
                      <a:pt x="1901" y="2703"/>
                      <a:pt x="1935" y="2736"/>
                    </a:cubicBezTo>
                    <a:lnTo>
                      <a:pt x="2001" y="2969"/>
                    </a:lnTo>
                    <a:lnTo>
                      <a:pt x="2035" y="3069"/>
                    </a:lnTo>
                    <a:lnTo>
                      <a:pt x="2068" y="3103"/>
                    </a:lnTo>
                    <a:cubicBezTo>
                      <a:pt x="2068" y="3103"/>
                      <a:pt x="2102" y="3103"/>
                      <a:pt x="2102" y="3136"/>
                    </a:cubicBezTo>
                    <a:lnTo>
                      <a:pt x="2102" y="3170"/>
                    </a:lnTo>
                    <a:cubicBezTo>
                      <a:pt x="2102" y="3203"/>
                      <a:pt x="2102" y="3203"/>
                      <a:pt x="2102" y="3236"/>
                    </a:cubicBezTo>
                    <a:lnTo>
                      <a:pt x="2102" y="3336"/>
                    </a:lnTo>
                    <a:lnTo>
                      <a:pt x="2135" y="3403"/>
                    </a:lnTo>
                    <a:lnTo>
                      <a:pt x="2168" y="3436"/>
                    </a:lnTo>
                    <a:lnTo>
                      <a:pt x="2168" y="3470"/>
                    </a:lnTo>
                    <a:lnTo>
                      <a:pt x="2202" y="3536"/>
                    </a:lnTo>
                    <a:cubicBezTo>
                      <a:pt x="2235" y="3570"/>
                      <a:pt x="2235" y="3603"/>
                      <a:pt x="2202" y="3637"/>
                    </a:cubicBezTo>
                    <a:lnTo>
                      <a:pt x="2202" y="3670"/>
                    </a:lnTo>
                    <a:cubicBezTo>
                      <a:pt x="2218" y="3653"/>
                      <a:pt x="2235" y="3645"/>
                      <a:pt x="2252" y="3645"/>
                    </a:cubicBezTo>
                    <a:cubicBezTo>
                      <a:pt x="2268" y="3645"/>
                      <a:pt x="2285" y="3653"/>
                      <a:pt x="2302" y="3670"/>
                    </a:cubicBezTo>
                    <a:lnTo>
                      <a:pt x="2368" y="3703"/>
                    </a:lnTo>
                    <a:cubicBezTo>
                      <a:pt x="2368" y="3670"/>
                      <a:pt x="2402" y="3670"/>
                      <a:pt x="2435" y="3670"/>
                    </a:cubicBezTo>
                    <a:lnTo>
                      <a:pt x="2502" y="3670"/>
                    </a:lnTo>
                    <a:lnTo>
                      <a:pt x="2569" y="3737"/>
                    </a:lnTo>
                    <a:lnTo>
                      <a:pt x="2735" y="3536"/>
                    </a:lnTo>
                    <a:lnTo>
                      <a:pt x="2769" y="3470"/>
                    </a:lnTo>
                    <a:lnTo>
                      <a:pt x="2802" y="2936"/>
                    </a:lnTo>
                    <a:cubicBezTo>
                      <a:pt x="2802" y="2903"/>
                      <a:pt x="2802" y="2903"/>
                      <a:pt x="2802" y="2903"/>
                    </a:cubicBezTo>
                    <a:lnTo>
                      <a:pt x="2835" y="2769"/>
                    </a:lnTo>
                    <a:lnTo>
                      <a:pt x="2835" y="2536"/>
                    </a:lnTo>
                    <a:lnTo>
                      <a:pt x="2835" y="2402"/>
                    </a:lnTo>
                    <a:cubicBezTo>
                      <a:pt x="2835" y="2369"/>
                      <a:pt x="2835" y="2369"/>
                      <a:pt x="2835" y="2336"/>
                    </a:cubicBezTo>
                    <a:lnTo>
                      <a:pt x="2935" y="2169"/>
                    </a:lnTo>
                    <a:lnTo>
                      <a:pt x="2969" y="2035"/>
                    </a:lnTo>
                    <a:lnTo>
                      <a:pt x="2869" y="1835"/>
                    </a:lnTo>
                    <a:lnTo>
                      <a:pt x="2869" y="1802"/>
                    </a:lnTo>
                    <a:lnTo>
                      <a:pt x="2669" y="1802"/>
                    </a:lnTo>
                    <a:cubicBezTo>
                      <a:pt x="2635" y="1802"/>
                      <a:pt x="2602" y="1769"/>
                      <a:pt x="2602" y="1735"/>
                    </a:cubicBezTo>
                    <a:lnTo>
                      <a:pt x="2569" y="1635"/>
                    </a:lnTo>
                    <a:lnTo>
                      <a:pt x="2468" y="1502"/>
                    </a:lnTo>
                    <a:lnTo>
                      <a:pt x="2435" y="1468"/>
                    </a:lnTo>
                    <a:lnTo>
                      <a:pt x="2368" y="1435"/>
                    </a:lnTo>
                    <a:lnTo>
                      <a:pt x="2335" y="1402"/>
                    </a:lnTo>
                    <a:lnTo>
                      <a:pt x="2135" y="1368"/>
                    </a:lnTo>
                    <a:lnTo>
                      <a:pt x="2102" y="1368"/>
                    </a:lnTo>
                    <a:lnTo>
                      <a:pt x="2035" y="1302"/>
                    </a:lnTo>
                    <a:lnTo>
                      <a:pt x="1701" y="935"/>
                    </a:lnTo>
                    <a:cubicBezTo>
                      <a:pt x="1701" y="901"/>
                      <a:pt x="1701" y="901"/>
                      <a:pt x="1701" y="868"/>
                    </a:cubicBezTo>
                    <a:lnTo>
                      <a:pt x="1668" y="734"/>
                    </a:lnTo>
                    <a:lnTo>
                      <a:pt x="1635" y="668"/>
                    </a:lnTo>
                    <a:lnTo>
                      <a:pt x="1401" y="434"/>
                    </a:lnTo>
                    <a:cubicBezTo>
                      <a:pt x="1368" y="434"/>
                      <a:pt x="1368" y="401"/>
                      <a:pt x="1368" y="368"/>
                    </a:cubicBezTo>
                    <a:lnTo>
                      <a:pt x="1368" y="301"/>
                    </a:lnTo>
                    <a:lnTo>
                      <a:pt x="1234" y="201"/>
                    </a:lnTo>
                    <a:cubicBezTo>
                      <a:pt x="1234" y="201"/>
                      <a:pt x="1234" y="167"/>
                      <a:pt x="1234" y="167"/>
                    </a:cubicBezTo>
                    <a:lnTo>
                      <a:pt x="1234" y="134"/>
                    </a:lnTo>
                    <a:lnTo>
                      <a:pt x="1067" y="134"/>
                    </a:lnTo>
                    <a:cubicBezTo>
                      <a:pt x="1034" y="134"/>
                      <a:pt x="1034" y="101"/>
                      <a:pt x="1034" y="67"/>
                    </a:cubicBezTo>
                    <a:lnTo>
                      <a:pt x="1034" y="34"/>
                    </a:lnTo>
                    <a:lnTo>
                      <a:pt x="901" y="34"/>
                    </a:lnTo>
                    <a:lnTo>
                      <a:pt x="8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96;p15"/>
              <p:cNvSpPr/>
              <p:nvPr/>
            </p:nvSpPr>
            <p:spPr>
              <a:xfrm>
                <a:off x="1428107" y="1783085"/>
                <a:ext cx="1239" cy="1239"/>
              </a:xfrm>
              <a:custGeom>
                <a:avLst/>
                <a:gdLst/>
                <a:ahLst/>
                <a:cxnLst/>
                <a:rect l="l" t="t" r="r" b="b"/>
                <a:pathLst>
                  <a:path w="34" h="34" extrusionOk="0">
                    <a:moveTo>
                      <a:pt x="1" y="0"/>
                    </a:moveTo>
                    <a:lnTo>
                      <a:pt x="34" y="34"/>
                    </a:lnTo>
                    <a:lnTo>
                      <a:pt x="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97;p15"/>
              <p:cNvSpPr/>
              <p:nvPr/>
            </p:nvSpPr>
            <p:spPr>
              <a:xfrm>
                <a:off x="1627502" y="1740517"/>
                <a:ext cx="3681" cy="3717"/>
              </a:xfrm>
              <a:custGeom>
                <a:avLst/>
                <a:gdLst/>
                <a:ahLst/>
                <a:cxnLst/>
                <a:rect l="l" t="t" r="r" b="b"/>
                <a:pathLst>
                  <a:path w="101" h="102" extrusionOk="0">
                    <a:moveTo>
                      <a:pt x="0" y="1"/>
                    </a:moveTo>
                    <a:lnTo>
                      <a:pt x="0" y="68"/>
                    </a:lnTo>
                    <a:lnTo>
                      <a:pt x="33" y="68"/>
                    </a:lnTo>
                    <a:lnTo>
                      <a:pt x="100" y="101"/>
                    </a:lnTo>
                    <a:lnTo>
                      <a:pt x="100" y="101"/>
                    </a:lnTo>
                    <a:lnTo>
                      <a:pt x="67" y="68"/>
                    </a:lnTo>
                    <a:lnTo>
                      <a:pt x="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98;p15"/>
              <p:cNvSpPr/>
              <p:nvPr/>
            </p:nvSpPr>
            <p:spPr>
              <a:xfrm>
                <a:off x="1642080" y="1971511"/>
                <a:ext cx="41365" cy="8565"/>
              </a:xfrm>
              <a:custGeom>
                <a:avLst/>
                <a:gdLst/>
                <a:ahLst/>
                <a:cxnLst/>
                <a:rect l="l" t="t" r="r" b="b"/>
                <a:pathLst>
                  <a:path w="1135" h="235" extrusionOk="0">
                    <a:moveTo>
                      <a:pt x="167" y="1"/>
                    </a:moveTo>
                    <a:lnTo>
                      <a:pt x="34" y="68"/>
                    </a:lnTo>
                    <a:lnTo>
                      <a:pt x="0" y="68"/>
                    </a:lnTo>
                    <a:lnTo>
                      <a:pt x="0" y="134"/>
                    </a:lnTo>
                    <a:lnTo>
                      <a:pt x="267" y="134"/>
                    </a:lnTo>
                    <a:lnTo>
                      <a:pt x="534" y="234"/>
                    </a:lnTo>
                    <a:lnTo>
                      <a:pt x="668" y="234"/>
                    </a:lnTo>
                    <a:lnTo>
                      <a:pt x="801" y="168"/>
                    </a:lnTo>
                    <a:lnTo>
                      <a:pt x="1135" y="168"/>
                    </a:lnTo>
                    <a:lnTo>
                      <a:pt x="1068" y="101"/>
                    </a:lnTo>
                    <a:lnTo>
                      <a:pt x="1001" y="34"/>
                    </a:lnTo>
                    <a:lnTo>
                      <a:pt x="768" y="34"/>
                    </a:lnTo>
                    <a:lnTo>
                      <a:pt x="6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99;p15"/>
              <p:cNvSpPr/>
              <p:nvPr/>
            </p:nvSpPr>
            <p:spPr>
              <a:xfrm>
                <a:off x="1642080" y="1745400"/>
                <a:ext cx="1239" cy="1239"/>
              </a:xfrm>
              <a:custGeom>
                <a:avLst/>
                <a:gdLst/>
                <a:ahLst/>
                <a:cxnLst/>
                <a:rect l="l" t="t" r="r" b="b"/>
                <a:pathLst>
                  <a:path w="34" h="34" extrusionOk="0">
                    <a:moveTo>
                      <a:pt x="0" y="0"/>
                    </a:moveTo>
                    <a:lnTo>
                      <a:pt x="0" y="34"/>
                    </a:lnTo>
                    <a:lnTo>
                      <a:pt x="34" y="34"/>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00;p15"/>
              <p:cNvSpPr/>
              <p:nvPr/>
            </p:nvSpPr>
            <p:spPr>
              <a:xfrm>
                <a:off x="1611685" y="1997059"/>
                <a:ext cx="26787" cy="41365"/>
              </a:xfrm>
              <a:custGeom>
                <a:avLst/>
                <a:gdLst/>
                <a:ahLst/>
                <a:cxnLst/>
                <a:rect l="l" t="t" r="r" b="b"/>
                <a:pathLst>
                  <a:path w="735" h="1135" extrusionOk="0">
                    <a:moveTo>
                      <a:pt x="0" y="0"/>
                    </a:moveTo>
                    <a:lnTo>
                      <a:pt x="34" y="34"/>
                    </a:lnTo>
                    <a:lnTo>
                      <a:pt x="134" y="167"/>
                    </a:lnTo>
                    <a:lnTo>
                      <a:pt x="234" y="434"/>
                    </a:lnTo>
                    <a:lnTo>
                      <a:pt x="301" y="534"/>
                    </a:lnTo>
                    <a:lnTo>
                      <a:pt x="734" y="1134"/>
                    </a:lnTo>
                    <a:lnTo>
                      <a:pt x="734" y="1068"/>
                    </a:lnTo>
                    <a:lnTo>
                      <a:pt x="501" y="768"/>
                    </a:lnTo>
                    <a:lnTo>
                      <a:pt x="501" y="768"/>
                    </a:lnTo>
                    <a:lnTo>
                      <a:pt x="534" y="801"/>
                    </a:lnTo>
                    <a:lnTo>
                      <a:pt x="434" y="634"/>
                    </a:lnTo>
                    <a:cubicBezTo>
                      <a:pt x="434" y="601"/>
                      <a:pt x="434" y="601"/>
                      <a:pt x="434" y="601"/>
                    </a:cubicBezTo>
                    <a:lnTo>
                      <a:pt x="401" y="401"/>
                    </a:lnTo>
                    <a:lnTo>
                      <a:pt x="301" y="200"/>
                    </a:lnTo>
                    <a:lnTo>
                      <a:pt x="167" y="67"/>
                    </a:lnTo>
                    <a:lnTo>
                      <a:pt x="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01;p15"/>
              <p:cNvSpPr/>
              <p:nvPr/>
            </p:nvSpPr>
            <p:spPr>
              <a:xfrm>
                <a:off x="2072433" y="1679761"/>
                <a:ext cx="49893" cy="54740"/>
              </a:xfrm>
              <a:custGeom>
                <a:avLst/>
                <a:gdLst/>
                <a:ahLst/>
                <a:cxnLst/>
                <a:rect l="l" t="t" r="r" b="b"/>
                <a:pathLst>
                  <a:path w="1369" h="1502" extrusionOk="0">
                    <a:moveTo>
                      <a:pt x="901" y="0"/>
                    </a:moveTo>
                    <a:lnTo>
                      <a:pt x="701" y="167"/>
                    </a:lnTo>
                    <a:lnTo>
                      <a:pt x="635" y="234"/>
                    </a:lnTo>
                    <a:lnTo>
                      <a:pt x="434" y="234"/>
                    </a:lnTo>
                    <a:lnTo>
                      <a:pt x="268" y="167"/>
                    </a:lnTo>
                    <a:lnTo>
                      <a:pt x="168" y="167"/>
                    </a:lnTo>
                    <a:lnTo>
                      <a:pt x="101" y="234"/>
                    </a:lnTo>
                    <a:lnTo>
                      <a:pt x="68" y="334"/>
                    </a:lnTo>
                    <a:lnTo>
                      <a:pt x="1" y="634"/>
                    </a:lnTo>
                    <a:lnTo>
                      <a:pt x="1" y="701"/>
                    </a:lnTo>
                    <a:lnTo>
                      <a:pt x="101" y="834"/>
                    </a:lnTo>
                    <a:cubicBezTo>
                      <a:pt x="101" y="834"/>
                      <a:pt x="101" y="834"/>
                      <a:pt x="101" y="867"/>
                    </a:cubicBezTo>
                    <a:lnTo>
                      <a:pt x="134" y="967"/>
                    </a:lnTo>
                    <a:lnTo>
                      <a:pt x="168" y="1134"/>
                    </a:lnTo>
                    <a:lnTo>
                      <a:pt x="234" y="1268"/>
                    </a:lnTo>
                    <a:lnTo>
                      <a:pt x="368" y="1368"/>
                    </a:lnTo>
                    <a:lnTo>
                      <a:pt x="501" y="1468"/>
                    </a:lnTo>
                    <a:lnTo>
                      <a:pt x="701" y="1501"/>
                    </a:lnTo>
                    <a:lnTo>
                      <a:pt x="868" y="1501"/>
                    </a:lnTo>
                    <a:lnTo>
                      <a:pt x="901" y="1468"/>
                    </a:lnTo>
                    <a:lnTo>
                      <a:pt x="935" y="1434"/>
                    </a:lnTo>
                    <a:lnTo>
                      <a:pt x="1002" y="1368"/>
                    </a:lnTo>
                    <a:lnTo>
                      <a:pt x="1168" y="1234"/>
                    </a:lnTo>
                    <a:lnTo>
                      <a:pt x="1202" y="1168"/>
                    </a:lnTo>
                    <a:lnTo>
                      <a:pt x="1202" y="1134"/>
                    </a:lnTo>
                    <a:lnTo>
                      <a:pt x="1202" y="967"/>
                    </a:lnTo>
                    <a:cubicBezTo>
                      <a:pt x="1202" y="934"/>
                      <a:pt x="1202" y="934"/>
                      <a:pt x="1202" y="934"/>
                    </a:cubicBezTo>
                    <a:lnTo>
                      <a:pt x="1235" y="834"/>
                    </a:lnTo>
                    <a:cubicBezTo>
                      <a:pt x="1235" y="801"/>
                      <a:pt x="1235" y="801"/>
                      <a:pt x="1235" y="801"/>
                    </a:cubicBezTo>
                    <a:lnTo>
                      <a:pt x="1368" y="667"/>
                    </a:lnTo>
                    <a:lnTo>
                      <a:pt x="1368" y="601"/>
                    </a:lnTo>
                    <a:lnTo>
                      <a:pt x="1368" y="467"/>
                    </a:lnTo>
                    <a:lnTo>
                      <a:pt x="1335" y="400"/>
                    </a:lnTo>
                    <a:lnTo>
                      <a:pt x="1202" y="200"/>
                    </a:lnTo>
                    <a:lnTo>
                      <a:pt x="1135" y="134"/>
                    </a:lnTo>
                    <a:lnTo>
                      <a:pt x="1035" y="33"/>
                    </a:lnTo>
                    <a:lnTo>
                      <a:pt x="9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02;p15"/>
              <p:cNvSpPr/>
              <p:nvPr/>
            </p:nvSpPr>
            <p:spPr>
              <a:xfrm>
                <a:off x="2260895" y="1824415"/>
                <a:ext cx="72963" cy="41365"/>
              </a:xfrm>
              <a:custGeom>
                <a:avLst/>
                <a:gdLst/>
                <a:ahLst/>
                <a:cxnLst/>
                <a:rect l="l" t="t" r="r" b="b"/>
                <a:pathLst>
                  <a:path w="2002" h="1135" extrusionOk="0">
                    <a:moveTo>
                      <a:pt x="34" y="334"/>
                    </a:moveTo>
                    <a:lnTo>
                      <a:pt x="0" y="401"/>
                    </a:lnTo>
                    <a:lnTo>
                      <a:pt x="134" y="368"/>
                    </a:lnTo>
                    <a:lnTo>
                      <a:pt x="156" y="334"/>
                    </a:lnTo>
                    <a:close/>
                    <a:moveTo>
                      <a:pt x="400" y="1"/>
                    </a:moveTo>
                    <a:lnTo>
                      <a:pt x="267" y="67"/>
                    </a:lnTo>
                    <a:lnTo>
                      <a:pt x="234" y="101"/>
                    </a:lnTo>
                    <a:lnTo>
                      <a:pt x="200" y="267"/>
                    </a:lnTo>
                    <a:lnTo>
                      <a:pt x="156" y="334"/>
                    </a:lnTo>
                    <a:lnTo>
                      <a:pt x="534" y="334"/>
                    </a:lnTo>
                    <a:cubicBezTo>
                      <a:pt x="567" y="368"/>
                      <a:pt x="567" y="368"/>
                      <a:pt x="601" y="368"/>
                    </a:cubicBezTo>
                    <a:lnTo>
                      <a:pt x="634" y="401"/>
                    </a:lnTo>
                    <a:lnTo>
                      <a:pt x="701" y="501"/>
                    </a:lnTo>
                    <a:lnTo>
                      <a:pt x="834" y="501"/>
                    </a:lnTo>
                    <a:lnTo>
                      <a:pt x="968" y="568"/>
                    </a:lnTo>
                    <a:lnTo>
                      <a:pt x="1034" y="601"/>
                    </a:lnTo>
                    <a:lnTo>
                      <a:pt x="1234" y="768"/>
                    </a:lnTo>
                    <a:cubicBezTo>
                      <a:pt x="1268" y="768"/>
                      <a:pt x="1268" y="801"/>
                      <a:pt x="1268" y="801"/>
                    </a:cubicBezTo>
                    <a:lnTo>
                      <a:pt x="1768" y="1101"/>
                    </a:lnTo>
                    <a:lnTo>
                      <a:pt x="1902" y="1135"/>
                    </a:lnTo>
                    <a:lnTo>
                      <a:pt x="2002" y="1068"/>
                    </a:lnTo>
                    <a:lnTo>
                      <a:pt x="1868" y="935"/>
                    </a:lnTo>
                    <a:lnTo>
                      <a:pt x="1635" y="634"/>
                    </a:lnTo>
                    <a:lnTo>
                      <a:pt x="1501" y="501"/>
                    </a:lnTo>
                    <a:lnTo>
                      <a:pt x="1201" y="301"/>
                    </a:lnTo>
                    <a:lnTo>
                      <a:pt x="901" y="134"/>
                    </a:lnTo>
                    <a:lnTo>
                      <a:pt x="5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03;p15"/>
              <p:cNvSpPr/>
              <p:nvPr/>
            </p:nvSpPr>
            <p:spPr>
              <a:xfrm>
                <a:off x="2383681" y="2032303"/>
                <a:ext cx="38923" cy="17056"/>
              </a:xfrm>
              <a:custGeom>
                <a:avLst/>
                <a:gdLst/>
                <a:ahLst/>
                <a:cxnLst/>
                <a:rect l="l" t="t" r="r" b="b"/>
                <a:pathLst>
                  <a:path w="1068" h="468" extrusionOk="0">
                    <a:moveTo>
                      <a:pt x="334" y="1"/>
                    </a:moveTo>
                    <a:lnTo>
                      <a:pt x="234" y="67"/>
                    </a:lnTo>
                    <a:lnTo>
                      <a:pt x="100" y="201"/>
                    </a:lnTo>
                    <a:lnTo>
                      <a:pt x="0" y="368"/>
                    </a:lnTo>
                    <a:lnTo>
                      <a:pt x="67" y="368"/>
                    </a:lnTo>
                    <a:lnTo>
                      <a:pt x="267" y="434"/>
                    </a:lnTo>
                    <a:lnTo>
                      <a:pt x="367" y="401"/>
                    </a:lnTo>
                    <a:lnTo>
                      <a:pt x="434" y="401"/>
                    </a:lnTo>
                    <a:lnTo>
                      <a:pt x="534" y="468"/>
                    </a:lnTo>
                    <a:lnTo>
                      <a:pt x="634" y="401"/>
                    </a:lnTo>
                    <a:lnTo>
                      <a:pt x="734" y="401"/>
                    </a:lnTo>
                    <a:lnTo>
                      <a:pt x="901" y="334"/>
                    </a:lnTo>
                    <a:lnTo>
                      <a:pt x="1068" y="334"/>
                    </a:lnTo>
                    <a:lnTo>
                      <a:pt x="1034" y="268"/>
                    </a:lnTo>
                    <a:lnTo>
                      <a:pt x="968" y="234"/>
                    </a:lnTo>
                    <a:lnTo>
                      <a:pt x="901" y="201"/>
                    </a:lnTo>
                    <a:lnTo>
                      <a:pt x="734" y="167"/>
                    </a:lnTo>
                    <a:lnTo>
                      <a:pt x="634" y="134"/>
                    </a:lnTo>
                    <a:cubicBezTo>
                      <a:pt x="634" y="134"/>
                      <a:pt x="601" y="101"/>
                      <a:pt x="601" y="101"/>
                    </a:cubicBezTo>
                    <a:lnTo>
                      <a:pt x="567" y="34"/>
                    </a:lnTo>
                    <a:lnTo>
                      <a:pt x="3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04;p15"/>
              <p:cNvSpPr/>
              <p:nvPr/>
            </p:nvSpPr>
            <p:spPr>
              <a:xfrm>
                <a:off x="2335026" y="1891293"/>
                <a:ext cx="18295" cy="21903"/>
              </a:xfrm>
              <a:custGeom>
                <a:avLst/>
                <a:gdLst/>
                <a:ahLst/>
                <a:cxnLst/>
                <a:rect l="l" t="t" r="r" b="b"/>
                <a:pathLst>
                  <a:path w="502" h="601" extrusionOk="0">
                    <a:moveTo>
                      <a:pt x="234" y="0"/>
                    </a:moveTo>
                    <a:lnTo>
                      <a:pt x="168" y="34"/>
                    </a:lnTo>
                    <a:lnTo>
                      <a:pt x="101" y="134"/>
                    </a:lnTo>
                    <a:lnTo>
                      <a:pt x="1" y="467"/>
                    </a:lnTo>
                    <a:lnTo>
                      <a:pt x="1" y="534"/>
                    </a:lnTo>
                    <a:lnTo>
                      <a:pt x="34" y="601"/>
                    </a:lnTo>
                    <a:lnTo>
                      <a:pt x="134" y="601"/>
                    </a:lnTo>
                    <a:lnTo>
                      <a:pt x="468" y="501"/>
                    </a:lnTo>
                    <a:lnTo>
                      <a:pt x="501" y="434"/>
                    </a:lnTo>
                    <a:lnTo>
                      <a:pt x="501" y="334"/>
                    </a:lnTo>
                    <a:lnTo>
                      <a:pt x="468" y="267"/>
                    </a:lnTo>
                    <a:lnTo>
                      <a:pt x="401" y="134"/>
                    </a:lnTo>
                    <a:lnTo>
                      <a:pt x="335" y="34"/>
                    </a:lnTo>
                    <a:lnTo>
                      <a:pt x="2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05;p15"/>
              <p:cNvSpPr/>
              <p:nvPr/>
            </p:nvSpPr>
            <p:spPr>
              <a:xfrm>
                <a:off x="2166063" y="1755131"/>
                <a:ext cx="66877" cy="43807"/>
              </a:xfrm>
              <a:custGeom>
                <a:avLst/>
                <a:gdLst/>
                <a:ahLst/>
                <a:cxnLst/>
                <a:rect l="l" t="t" r="r" b="b"/>
                <a:pathLst>
                  <a:path w="1835" h="1202" extrusionOk="0">
                    <a:moveTo>
                      <a:pt x="100" y="0"/>
                    </a:moveTo>
                    <a:lnTo>
                      <a:pt x="0" y="34"/>
                    </a:lnTo>
                    <a:lnTo>
                      <a:pt x="0" y="67"/>
                    </a:lnTo>
                    <a:lnTo>
                      <a:pt x="67" y="167"/>
                    </a:lnTo>
                    <a:lnTo>
                      <a:pt x="200" y="334"/>
                    </a:lnTo>
                    <a:lnTo>
                      <a:pt x="301" y="401"/>
                    </a:lnTo>
                    <a:lnTo>
                      <a:pt x="434" y="467"/>
                    </a:lnTo>
                    <a:lnTo>
                      <a:pt x="1034" y="567"/>
                    </a:lnTo>
                    <a:lnTo>
                      <a:pt x="1068" y="567"/>
                    </a:lnTo>
                    <a:lnTo>
                      <a:pt x="1134" y="601"/>
                    </a:lnTo>
                    <a:cubicBezTo>
                      <a:pt x="1151" y="584"/>
                      <a:pt x="1159" y="576"/>
                      <a:pt x="1168" y="576"/>
                    </a:cubicBezTo>
                    <a:cubicBezTo>
                      <a:pt x="1176" y="576"/>
                      <a:pt x="1184" y="584"/>
                      <a:pt x="1201" y="601"/>
                    </a:cubicBezTo>
                    <a:lnTo>
                      <a:pt x="1268" y="634"/>
                    </a:lnTo>
                    <a:cubicBezTo>
                      <a:pt x="1268" y="634"/>
                      <a:pt x="1301" y="634"/>
                      <a:pt x="1301" y="667"/>
                    </a:cubicBezTo>
                    <a:lnTo>
                      <a:pt x="1468" y="868"/>
                    </a:lnTo>
                    <a:lnTo>
                      <a:pt x="1702" y="1101"/>
                    </a:lnTo>
                    <a:lnTo>
                      <a:pt x="1835" y="1201"/>
                    </a:lnTo>
                    <a:lnTo>
                      <a:pt x="1802" y="968"/>
                    </a:lnTo>
                    <a:lnTo>
                      <a:pt x="1802" y="601"/>
                    </a:lnTo>
                    <a:lnTo>
                      <a:pt x="1802" y="434"/>
                    </a:lnTo>
                    <a:lnTo>
                      <a:pt x="1735" y="401"/>
                    </a:lnTo>
                    <a:lnTo>
                      <a:pt x="1401" y="300"/>
                    </a:lnTo>
                    <a:lnTo>
                      <a:pt x="1368" y="300"/>
                    </a:lnTo>
                    <a:lnTo>
                      <a:pt x="1268" y="234"/>
                    </a:lnTo>
                    <a:lnTo>
                      <a:pt x="1101" y="234"/>
                    </a:lnTo>
                    <a:lnTo>
                      <a:pt x="868" y="200"/>
                    </a:lnTo>
                    <a:lnTo>
                      <a:pt x="601" y="167"/>
                    </a:lnTo>
                    <a:lnTo>
                      <a:pt x="467" y="167"/>
                    </a:lnTo>
                    <a:lnTo>
                      <a:pt x="301" y="67"/>
                    </a:lnTo>
                    <a:lnTo>
                      <a:pt x="1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06;p15"/>
              <p:cNvSpPr/>
              <p:nvPr/>
            </p:nvSpPr>
            <p:spPr>
              <a:xfrm>
                <a:off x="2225615" y="1826857"/>
                <a:ext cx="88780" cy="58385"/>
              </a:xfrm>
              <a:custGeom>
                <a:avLst/>
                <a:gdLst/>
                <a:ahLst/>
                <a:cxnLst/>
                <a:rect l="l" t="t" r="r" b="b"/>
                <a:pathLst>
                  <a:path w="2436" h="1602" extrusionOk="0">
                    <a:moveTo>
                      <a:pt x="368" y="0"/>
                    </a:moveTo>
                    <a:lnTo>
                      <a:pt x="268" y="34"/>
                    </a:lnTo>
                    <a:lnTo>
                      <a:pt x="201" y="100"/>
                    </a:lnTo>
                    <a:lnTo>
                      <a:pt x="201" y="200"/>
                    </a:lnTo>
                    <a:lnTo>
                      <a:pt x="334" y="567"/>
                    </a:lnTo>
                    <a:cubicBezTo>
                      <a:pt x="368" y="567"/>
                      <a:pt x="368" y="567"/>
                      <a:pt x="401" y="601"/>
                    </a:cubicBezTo>
                    <a:lnTo>
                      <a:pt x="401" y="667"/>
                    </a:lnTo>
                    <a:cubicBezTo>
                      <a:pt x="401" y="667"/>
                      <a:pt x="368" y="701"/>
                      <a:pt x="368" y="734"/>
                    </a:cubicBezTo>
                    <a:lnTo>
                      <a:pt x="301" y="768"/>
                    </a:lnTo>
                    <a:cubicBezTo>
                      <a:pt x="301" y="801"/>
                      <a:pt x="268" y="801"/>
                      <a:pt x="268" y="801"/>
                    </a:cubicBezTo>
                    <a:lnTo>
                      <a:pt x="101" y="834"/>
                    </a:lnTo>
                    <a:lnTo>
                      <a:pt x="34" y="868"/>
                    </a:lnTo>
                    <a:lnTo>
                      <a:pt x="1" y="934"/>
                    </a:lnTo>
                    <a:lnTo>
                      <a:pt x="201" y="1068"/>
                    </a:lnTo>
                    <a:lnTo>
                      <a:pt x="368" y="1235"/>
                    </a:lnTo>
                    <a:lnTo>
                      <a:pt x="501" y="1268"/>
                    </a:lnTo>
                    <a:lnTo>
                      <a:pt x="1002" y="1168"/>
                    </a:lnTo>
                    <a:lnTo>
                      <a:pt x="1135" y="1168"/>
                    </a:lnTo>
                    <a:lnTo>
                      <a:pt x="1302" y="1201"/>
                    </a:lnTo>
                    <a:lnTo>
                      <a:pt x="1969" y="1201"/>
                    </a:lnTo>
                    <a:lnTo>
                      <a:pt x="2136" y="1301"/>
                    </a:lnTo>
                    <a:lnTo>
                      <a:pt x="2369" y="1501"/>
                    </a:lnTo>
                    <a:lnTo>
                      <a:pt x="2436" y="1601"/>
                    </a:lnTo>
                    <a:lnTo>
                      <a:pt x="2436" y="1568"/>
                    </a:lnTo>
                    <a:lnTo>
                      <a:pt x="2436" y="1401"/>
                    </a:lnTo>
                    <a:lnTo>
                      <a:pt x="2369" y="1201"/>
                    </a:lnTo>
                    <a:lnTo>
                      <a:pt x="2336" y="1168"/>
                    </a:lnTo>
                    <a:lnTo>
                      <a:pt x="1869" y="834"/>
                    </a:lnTo>
                    <a:lnTo>
                      <a:pt x="1569" y="701"/>
                    </a:lnTo>
                    <a:lnTo>
                      <a:pt x="1368" y="534"/>
                    </a:lnTo>
                    <a:lnTo>
                      <a:pt x="1302" y="501"/>
                    </a:lnTo>
                    <a:lnTo>
                      <a:pt x="1135" y="501"/>
                    </a:lnTo>
                    <a:lnTo>
                      <a:pt x="1035" y="567"/>
                    </a:lnTo>
                    <a:lnTo>
                      <a:pt x="968" y="567"/>
                    </a:lnTo>
                    <a:cubicBezTo>
                      <a:pt x="951" y="584"/>
                      <a:pt x="935" y="592"/>
                      <a:pt x="922" y="592"/>
                    </a:cubicBezTo>
                    <a:cubicBezTo>
                      <a:pt x="910" y="592"/>
                      <a:pt x="901" y="584"/>
                      <a:pt x="901" y="567"/>
                    </a:cubicBezTo>
                    <a:lnTo>
                      <a:pt x="735" y="534"/>
                    </a:lnTo>
                    <a:lnTo>
                      <a:pt x="701" y="534"/>
                    </a:lnTo>
                    <a:lnTo>
                      <a:pt x="635" y="501"/>
                    </a:lnTo>
                    <a:cubicBezTo>
                      <a:pt x="601" y="501"/>
                      <a:pt x="601" y="467"/>
                      <a:pt x="601" y="434"/>
                    </a:cubicBezTo>
                    <a:lnTo>
                      <a:pt x="601" y="367"/>
                    </a:lnTo>
                    <a:cubicBezTo>
                      <a:pt x="601" y="367"/>
                      <a:pt x="601" y="334"/>
                      <a:pt x="601" y="334"/>
                    </a:cubicBezTo>
                    <a:lnTo>
                      <a:pt x="635" y="267"/>
                    </a:lnTo>
                    <a:lnTo>
                      <a:pt x="434" y="34"/>
                    </a:lnTo>
                    <a:lnTo>
                      <a:pt x="3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07;p15"/>
              <p:cNvSpPr/>
              <p:nvPr/>
            </p:nvSpPr>
            <p:spPr>
              <a:xfrm>
                <a:off x="2195220" y="1786730"/>
                <a:ext cx="32873" cy="64471"/>
              </a:xfrm>
              <a:custGeom>
                <a:avLst/>
                <a:gdLst/>
                <a:ahLst/>
                <a:cxnLst/>
                <a:rect l="l" t="t" r="r" b="b"/>
                <a:pathLst>
                  <a:path w="902" h="1769" extrusionOk="0">
                    <a:moveTo>
                      <a:pt x="1" y="1"/>
                    </a:moveTo>
                    <a:lnTo>
                      <a:pt x="1" y="34"/>
                    </a:lnTo>
                    <a:lnTo>
                      <a:pt x="34" y="201"/>
                    </a:lnTo>
                    <a:cubicBezTo>
                      <a:pt x="34" y="201"/>
                      <a:pt x="34" y="234"/>
                      <a:pt x="34" y="267"/>
                    </a:cubicBezTo>
                    <a:lnTo>
                      <a:pt x="1" y="367"/>
                    </a:lnTo>
                    <a:lnTo>
                      <a:pt x="1" y="434"/>
                    </a:lnTo>
                    <a:lnTo>
                      <a:pt x="34" y="568"/>
                    </a:lnTo>
                    <a:lnTo>
                      <a:pt x="134" y="601"/>
                    </a:lnTo>
                    <a:cubicBezTo>
                      <a:pt x="168" y="634"/>
                      <a:pt x="168" y="668"/>
                      <a:pt x="168" y="701"/>
                    </a:cubicBezTo>
                    <a:lnTo>
                      <a:pt x="168" y="901"/>
                    </a:lnTo>
                    <a:lnTo>
                      <a:pt x="134" y="1101"/>
                    </a:lnTo>
                    <a:lnTo>
                      <a:pt x="134" y="1201"/>
                    </a:lnTo>
                    <a:lnTo>
                      <a:pt x="168" y="1268"/>
                    </a:lnTo>
                    <a:lnTo>
                      <a:pt x="201" y="1268"/>
                    </a:lnTo>
                    <a:lnTo>
                      <a:pt x="234" y="1368"/>
                    </a:lnTo>
                    <a:lnTo>
                      <a:pt x="501" y="1668"/>
                    </a:lnTo>
                    <a:lnTo>
                      <a:pt x="635" y="1768"/>
                    </a:lnTo>
                    <a:lnTo>
                      <a:pt x="701" y="1768"/>
                    </a:lnTo>
                    <a:lnTo>
                      <a:pt x="801" y="1668"/>
                    </a:lnTo>
                    <a:lnTo>
                      <a:pt x="868" y="1668"/>
                    </a:lnTo>
                    <a:lnTo>
                      <a:pt x="868" y="1635"/>
                    </a:lnTo>
                    <a:lnTo>
                      <a:pt x="801" y="1435"/>
                    </a:lnTo>
                    <a:cubicBezTo>
                      <a:pt x="801" y="1402"/>
                      <a:pt x="801" y="1402"/>
                      <a:pt x="801" y="1402"/>
                    </a:cubicBezTo>
                    <a:lnTo>
                      <a:pt x="801" y="1201"/>
                    </a:lnTo>
                    <a:cubicBezTo>
                      <a:pt x="801" y="1168"/>
                      <a:pt x="801" y="1168"/>
                      <a:pt x="801" y="1168"/>
                    </a:cubicBezTo>
                    <a:lnTo>
                      <a:pt x="902" y="768"/>
                    </a:lnTo>
                    <a:lnTo>
                      <a:pt x="902" y="701"/>
                    </a:lnTo>
                    <a:lnTo>
                      <a:pt x="902" y="634"/>
                    </a:lnTo>
                    <a:lnTo>
                      <a:pt x="535" y="367"/>
                    </a:lnTo>
                    <a:lnTo>
                      <a:pt x="301" y="101"/>
                    </a:lnTo>
                    <a:lnTo>
                      <a:pt x="2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08;p15"/>
              <p:cNvSpPr/>
              <p:nvPr/>
            </p:nvSpPr>
            <p:spPr>
              <a:xfrm>
                <a:off x="1921693" y="2484560"/>
                <a:ext cx="1239" cy="2478"/>
              </a:xfrm>
              <a:custGeom>
                <a:avLst/>
                <a:gdLst/>
                <a:ahLst/>
                <a:cxnLst/>
                <a:rect l="l" t="t" r="r" b="b"/>
                <a:pathLst>
                  <a:path w="34" h="68" extrusionOk="0">
                    <a:moveTo>
                      <a:pt x="1" y="1"/>
                    </a:moveTo>
                    <a:lnTo>
                      <a:pt x="1" y="34"/>
                    </a:lnTo>
                    <a:lnTo>
                      <a:pt x="34" y="67"/>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09;p15"/>
              <p:cNvSpPr/>
              <p:nvPr/>
            </p:nvSpPr>
            <p:spPr>
              <a:xfrm>
                <a:off x="1916846" y="2477271"/>
                <a:ext cx="1239" cy="2478"/>
              </a:xfrm>
              <a:custGeom>
                <a:avLst/>
                <a:gdLst/>
                <a:ahLst/>
                <a:cxnLst/>
                <a:rect l="l" t="t" r="r" b="b"/>
                <a:pathLst>
                  <a:path w="34" h="68" extrusionOk="0">
                    <a:moveTo>
                      <a:pt x="0" y="0"/>
                    </a:moveTo>
                    <a:lnTo>
                      <a:pt x="14" y="29"/>
                    </a:lnTo>
                    <a:lnTo>
                      <a:pt x="14" y="29"/>
                    </a:lnTo>
                    <a:cubicBezTo>
                      <a:pt x="16" y="22"/>
                      <a:pt x="14" y="14"/>
                      <a:pt x="0" y="0"/>
                    </a:cubicBezTo>
                    <a:close/>
                    <a:moveTo>
                      <a:pt x="14" y="29"/>
                    </a:moveTo>
                    <a:cubicBezTo>
                      <a:pt x="12" y="39"/>
                      <a:pt x="0" y="47"/>
                      <a:pt x="0" y="67"/>
                    </a:cubicBezTo>
                    <a:lnTo>
                      <a:pt x="33" y="67"/>
                    </a:lnTo>
                    <a:lnTo>
                      <a:pt x="14" y="2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10;p15"/>
              <p:cNvSpPr/>
              <p:nvPr/>
            </p:nvSpPr>
            <p:spPr>
              <a:xfrm>
                <a:off x="1891297" y="2418921"/>
                <a:ext cx="36518" cy="47451"/>
              </a:xfrm>
              <a:custGeom>
                <a:avLst/>
                <a:gdLst/>
                <a:ahLst/>
                <a:cxnLst/>
                <a:rect l="l" t="t" r="r" b="b"/>
                <a:pathLst>
                  <a:path w="1002" h="1302" extrusionOk="0">
                    <a:moveTo>
                      <a:pt x="134" y="0"/>
                    </a:moveTo>
                    <a:lnTo>
                      <a:pt x="1" y="34"/>
                    </a:lnTo>
                    <a:lnTo>
                      <a:pt x="1" y="67"/>
                    </a:lnTo>
                    <a:lnTo>
                      <a:pt x="101" y="367"/>
                    </a:lnTo>
                    <a:lnTo>
                      <a:pt x="101" y="501"/>
                    </a:lnTo>
                    <a:cubicBezTo>
                      <a:pt x="101" y="534"/>
                      <a:pt x="67" y="567"/>
                      <a:pt x="67" y="567"/>
                    </a:cubicBezTo>
                    <a:lnTo>
                      <a:pt x="34" y="601"/>
                    </a:lnTo>
                    <a:lnTo>
                      <a:pt x="67" y="634"/>
                    </a:lnTo>
                    <a:cubicBezTo>
                      <a:pt x="67" y="667"/>
                      <a:pt x="67" y="667"/>
                      <a:pt x="67" y="701"/>
                    </a:cubicBezTo>
                    <a:lnTo>
                      <a:pt x="101" y="767"/>
                    </a:lnTo>
                    <a:lnTo>
                      <a:pt x="267" y="968"/>
                    </a:lnTo>
                    <a:cubicBezTo>
                      <a:pt x="267" y="968"/>
                      <a:pt x="301" y="1001"/>
                      <a:pt x="301" y="1001"/>
                    </a:cubicBezTo>
                    <a:lnTo>
                      <a:pt x="401" y="1001"/>
                    </a:lnTo>
                    <a:lnTo>
                      <a:pt x="634" y="1201"/>
                    </a:lnTo>
                    <a:cubicBezTo>
                      <a:pt x="668" y="1235"/>
                      <a:pt x="668" y="1268"/>
                      <a:pt x="668" y="1301"/>
                    </a:cubicBezTo>
                    <a:lnTo>
                      <a:pt x="734" y="1235"/>
                    </a:lnTo>
                    <a:cubicBezTo>
                      <a:pt x="751" y="1218"/>
                      <a:pt x="768" y="1209"/>
                      <a:pt x="784" y="1209"/>
                    </a:cubicBezTo>
                    <a:cubicBezTo>
                      <a:pt x="801" y="1209"/>
                      <a:pt x="818" y="1218"/>
                      <a:pt x="835" y="1235"/>
                    </a:cubicBezTo>
                    <a:lnTo>
                      <a:pt x="1001" y="1235"/>
                    </a:lnTo>
                    <a:lnTo>
                      <a:pt x="1001" y="1168"/>
                    </a:lnTo>
                    <a:lnTo>
                      <a:pt x="968" y="1134"/>
                    </a:lnTo>
                    <a:cubicBezTo>
                      <a:pt x="935" y="1101"/>
                      <a:pt x="935" y="1068"/>
                      <a:pt x="968" y="1034"/>
                    </a:cubicBezTo>
                    <a:lnTo>
                      <a:pt x="968" y="968"/>
                    </a:lnTo>
                    <a:lnTo>
                      <a:pt x="968" y="901"/>
                    </a:lnTo>
                    <a:lnTo>
                      <a:pt x="968" y="868"/>
                    </a:lnTo>
                    <a:lnTo>
                      <a:pt x="768" y="701"/>
                    </a:lnTo>
                    <a:lnTo>
                      <a:pt x="668" y="501"/>
                    </a:lnTo>
                    <a:lnTo>
                      <a:pt x="568" y="434"/>
                    </a:lnTo>
                    <a:lnTo>
                      <a:pt x="301" y="167"/>
                    </a:lnTo>
                    <a:lnTo>
                      <a:pt x="234" y="100"/>
                    </a:lnTo>
                    <a:lnTo>
                      <a:pt x="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11;p15"/>
              <p:cNvSpPr/>
              <p:nvPr/>
            </p:nvSpPr>
            <p:spPr>
              <a:xfrm>
                <a:off x="1795263" y="2304627"/>
                <a:ext cx="36518" cy="41365"/>
              </a:xfrm>
              <a:custGeom>
                <a:avLst/>
                <a:gdLst/>
                <a:ahLst/>
                <a:cxnLst/>
                <a:rect l="l" t="t" r="r" b="b"/>
                <a:pathLst>
                  <a:path w="1002" h="1135" extrusionOk="0">
                    <a:moveTo>
                      <a:pt x="167" y="1"/>
                    </a:moveTo>
                    <a:lnTo>
                      <a:pt x="100" y="34"/>
                    </a:lnTo>
                    <a:lnTo>
                      <a:pt x="67" y="101"/>
                    </a:lnTo>
                    <a:lnTo>
                      <a:pt x="67" y="234"/>
                    </a:lnTo>
                    <a:lnTo>
                      <a:pt x="100" y="268"/>
                    </a:lnTo>
                    <a:cubicBezTo>
                      <a:pt x="100" y="301"/>
                      <a:pt x="100" y="301"/>
                      <a:pt x="100" y="334"/>
                    </a:cubicBezTo>
                    <a:lnTo>
                      <a:pt x="100" y="368"/>
                    </a:lnTo>
                    <a:cubicBezTo>
                      <a:pt x="100" y="401"/>
                      <a:pt x="67" y="434"/>
                      <a:pt x="34" y="468"/>
                    </a:cubicBezTo>
                    <a:lnTo>
                      <a:pt x="0" y="468"/>
                    </a:lnTo>
                    <a:lnTo>
                      <a:pt x="34" y="501"/>
                    </a:lnTo>
                    <a:lnTo>
                      <a:pt x="67" y="568"/>
                    </a:lnTo>
                    <a:lnTo>
                      <a:pt x="100" y="568"/>
                    </a:lnTo>
                    <a:cubicBezTo>
                      <a:pt x="134" y="568"/>
                      <a:pt x="167" y="568"/>
                      <a:pt x="201" y="634"/>
                    </a:cubicBezTo>
                    <a:lnTo>
                      <a:pt x="267" y="668"/>
                    </a:lnTo>
                    <a:cubicBezTo>
                      <a:pt x="301" y="668"/>
                      <a:pt x="301" y="735"/>
                      <a:pt x="301" y="768"/>
                    </a:cubicBezTo>
                    <a:lnTo>
                      <a:pt x="367" y="768"/>
                    </a:lnTo>
                    <a:lnTo>
                      <a:pt x="434" y="801"/>
                    </a:lnTo>
                    <a:cubicBezTo>
                      <a:pt x="467" y="801"/>
                      <a:pt x="501" y="801"/>
                      <a:pt x="501" y="835"/>
                    </a:cubicBezTo>
                    <a:lnTo>
                      <a:pt x="567" y="901"/>
                    </a:lnTo>
                    <a:lnTo>
                      <a:pt x="634" y="1001"/>
                    </a:lnTo>
                    <a:lnTo>
                      <a:pt x="801" y="1001"/>
                    </a:lnTo>
                    <a:cubicBezTo>
                      <a:pt x="834" y="1001"/>
                      <a:pt x="834" y="1035"/>
                      <a:pt x="868" y="1035"/>
                    </a:cubicBezTo>
                    <a:lnTo>
                      <a:pt x="901" y="1068"/>
                    </a:lnTo>
                    <a:lnTo>
                      <a:pt x="968" y="1135"/>
                    </a:lnTo>
                    <a:lnTo>
                      <a:pt x="1001" y="1101"/>
                    </a:lnTo>
                    <a:lnTo>
                      <a:pt x="934" y="1001"/>
                    </a:lnTo>
                    <a:lnTo>
                      <a:pt x="834" y="935"/>
                    </a:lnTo>
                    <a:lnTo>
                      <a:pt x="801" y="901"/>
                    </a:lnTo>
                    <a:cubicBezTo>
                      <a:pt x="768" y="868"/>
                      <a:pt x="768" y="835"/>
                      <a:pt x="768" y="835"/>
                    </a:cubicBezTo>
                    <a:lnTo>
                      <a:pt x="768" y="768"/>
                    </a:lnTo>
                    <a:lnTo>
                      <a:pt x="567" y="501"/>
                    </a:lnTo>
                    <a:lnTo>
                      <a:pt x="501" y="368"/>
                    </a:lnTo>
                    <a:lnTo>
                      <a:pt x="501" y="334"/>
                    </a:lnTo>
                    <a:lnTo>
                      <a:pt x="501" y="201"/>
                    </a:lnTo>
                    <a:lnTo>
                      <a:pt x="467" y="134"/>
                    </a:lnTo>
                    <a:lnTo>
                      <a:pt x="401" y="134"/>
                    </a:lnTo>
                    <a:lnTo>
                      <a:pt x="334" y="67"/>
                    </a:lnTo>
                    <a:lnTo>
                      <a:pt x="301" y="67"/>
                    </a:lnTo>
                    <a:lnTo>
                      <a:pt x="2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12;p15"/>
              <p:cNvSpPr/>
              <p:nvPr/>
            </p:nvSpPr>
            <p:spPr>
              <a:xfrm>
                <a:off x="1656659" y="2139308"/>
                <a:ext cx="91222" cy="125225"/>
              </a:xfrm>
              <a:custGeom>
                <a:avLst/>
                <a:gdLst/>
                <a:ahLst/>
                <a:cxnLst/>
                <a:rect l="l" t="t" r="r" b="b"/>
                <a:pathLst>
                  <a:path w="2503" h="3436" extrusionOk="0">
                    <a:moveTo>
                      <a:pt x="1001" y="0"/>
                    </a:moveTo>
                    <a:lnTo>
                      <a:pt x="868" y="33"/>
                    </a:lnTo>
                    <a:lnTo>
                      <a:pt x="801" y="100"/>
                    </a:lnTo>
                    <a:lnTo>
                      <a:pt x="735" y="167"/>
                    </a:lnTo>
                    <a:lnTo>
                      <a:pt x="568" y="167"/>
                    </a:lnTo>
                    <a:lnTo>
                      <a:pt x="434" y="100"/>
                    </a:lnTo>
                    <a:lnTo>
                      <a:pt x="301" y="100"/>
                    </a:lnTo>
                    <a:lnTo>
                      <a:pt x="201" y="134"/>
                    </a:lnTo>
                    <a:lnTo>
                      <a:pt x="201" y="200"/>
                    </a:lnTo>
                    <a:lnTo>
                      <a:pt x="201" y="534"/>
                    </a:lnTo>
                    <a:cubicBezTo>
                      <a:pt x="234" y="567"/>
                      <a:pt x="234" y="567"/>
                      <a:pt x="201" y="567"/>
                    </a:cubicBezTo>
                    <a:lnTo>
                      <a:pt x="101" y="834"/>
                    </a:lnTo>
                    <a:lnTo>
                      <a:pt x="1" y="1001"/>
                    </a:lnTo>
                    <a:lnTo>
                      <a:pt x="1" y="1034"/>
                    </a:lnTo>
                    <a:lnTo>
                      <a:pt x="1" y="1101"/>
                    </a:lnTo>
                    <a:lnTo>
                      <a:pt x="34" y="1134"/>
                    </a:lnTo>
                    <a:lnTo>
                      <a:pt x="101" y="1301"/>
                    </a:lnTo>
                    <a:cubicBezTo>
                      <a:pt x="134" y="1334"/>
                      <a:pt x="134" y="1334"/>
                      <a:pt x="101" y="1368"/>
                    </a:cubicBezTo>
                    <a:lnTo>
                      <a:pt x="167" y="1401"/>
                    </a:lnTo>
                    <a:lnTo>
                      <a:pt x="167" y="1434"/>
                    </a:lnTo>
                    <a:lnTo>
                      <a:pt x="835" y="2368"/>
                    </a:lnTo>
                    <a:lnTo>
                      <a:pt x="935" y="2569"/>
                    </a:lnTo>
                    <a:cubicBezTo>
                      <a:pt x="935" y="2569"/>
                      <a:pt x="935" y="2602"/>
                      <a:pt x="935" y="2635"/>
                    </a:cubicBezTo>
                    <a:lnTo>
                      <a:pt x="935" y="2702"/>
                    </a:lnTo>
                    <a:lnTo>
                      <a:pt x="968" y="2702"/>
                    </a:lnTo>
                    <a:lnTo>
                      <a:pt x="1001" y="2735"/>
                    </a:lnTo>
                    <a:lnTo>
                      <a:pt x="1168" y="2969"/>
                    </a:lnTo>
                    <a:lnTo>
                      <a:pt x="1202" y="3002"/>
                    </a:lnTo>
                    <a:lnTo>
                      <a:pt x="1435" y="3102"/>
                    </a:lnTo>
                    <a:lnTo>
                      <a:pt x="1468" y="3102"/>
                    </a:lnTo>
                    <a:lnTo>
                      <a:pt x="1568" y="3202"/>
                    </a:lnTo>
                    <a:lnTo>
                      <a:pt x="2035" y="3436"/>
                    </a:lnTo>
                    <a:lnTo>
                      <a:pt x="2169" y="3336"/>
                    </a:lnTo>
                    <a:lnTo>
                      <a:pt x="2502" y="3336"/>
                    </a:lnTo>
                    <a:lnTo>
                      <a:pt x="2469" y="3202"/>
                    </a:lnTo>
                    <a:lnTo>
                      <a:pt x="2236" y="2869"/>
                    </a:lnTo>
                    <a:lnTo>
                      <a:pt x="2202" y="2835"/>
                    </a:lnTo>
                    <a:cubicBezTo>
                      <a:pt x="2169" y="2802"/>
                      <a:pt x="2169" y="2769"/>
                      <a:pt x="2169" y="2735"/>
                    </a:cubicBezTo>
                    <a:cubicBezTo>
                      <a:pt x="2169" y="2702"/>
                      <a:pt x="2202" y="2669"/>
                      <a:pt x="2236" y="2669"/>
                    </a:cubicBezTo>
                    <a:lnTo>
                      <a:pt x="2302" y="2635"/>
                    </a:lnTo>
                    <a:lnTo>
                      <a:pt x="2269" y="2635"/>
                    </a:lnTo>
                    <a:cubicBezTo>
                      <a:pt x="2236" y="2602"/>
                      <a:pt x="2202" y="2569"/>
                      <a:pt x="2202" y="2535"/>
                    </a:cubicBezTo>
                    <a:lnTo>
                      <a:pt x="2202" y="2368"/>
                    </a:lnTo>
                    <a:lnTo>
                      <a:pt x="2169" y="2335"/>
                    </a:lnTo>
                    <a:lnTo>
                      <a:pt x="2136" y="2335"/>
                    </a:lnTo>
                    <a:lnTo>
                      <a:pt x="1969" y="2202"/>
                    </a:lnTo>
                    <a:lnTo>
                      <a:pt x="1902" y="2102"/>
                    </a:lnTo>
                    <a:cubicBezTo>
                      <a:pt x="1902" y="2102"/>
                      <a:pt x="1902" y="2068"/>
                      <a:pt x="1902" y="2068"/>
                    </a:cubicBezTo>
                    <a:lnTo>
                      <a:pt x="1902" y="1968"/>
                    </a:lnTo>
                    <a:cubicBezTo>
                      <a:pt x="1902" y="1935"/>
                      <a:pt x="1902" y="1901"/>
                      <a:pt x="1902" y="1901"/>
                    </a:cubicBezTo>
                    <a:cubicBezTo>
                      <a:pt x="1935" y="1868"/>
                      <a:pt x="1935" y="1868"/>
                      <a:pt x="1969" y="1868"/>
                    </a:cubicBezTo>
                    <a:lnTo>
                      <a:pt x="1869" y="1768"/>
                    </a:lnTo>
                    <a:lnTo>
                      <a:pt x="1869" y="1735"/>
                    </a:lnTo>
                    <a:lnTo>
                      <a:pt x="1802" y="1601"/>
                    </a:lnTo>
                    <a:lnTo>
                      <a:pt x="1769" y="1434"/>
                    </a:lnTo>
                    <a:lnTo>
                      <a:pt x="1669" y="1434"/>
                    </a:lnTo>
                    <a:lnTo>
                      <a:pt x="1635" y="1368"/>
                    </a:lnTo>
                    <a:cubicBezTo>
                      <a:pt x="1602" y="1334"/>
                      <a:pt x="1602" y="1301"/>
                      <a:pt x="1635" y="1268"/>
                    </a:cubicBezTo>
                    <a:lnTo>
                      <a:pt x="1635" y="1234"/>
                    </a:lnTo>
                    <a:cubicBezTo>
                      <a:pt x="1635" y="1234"/>
                      <a:pt x="1635" y="1201"/>
                      <a:pt x="1669" y="1201"/>
                    </a:cubicBezTo>
                    <a:lnTo>
                      <a:pt x="1568" y="1134"/>
                    </a:lnTo>
                    <a:cubicBezTo>
                      <a:pt x="1568" y="1101"/>
                      <a:pt x="1535" y="1101"/>
                      <a:pt x="1535" y="1068"/>
                    </a:cubicBezTo>
                    <a:lnTo>
                      <a:pt x="1535" y="1001"/>
                    </a:lnTo>
                    <a:lnTo>
                      <a:pt x="1468" y="934"/>
                    </a:lnTo>
                    <a:lnTo>
                      <a:pt x="1435" y="867"/>
                    </a:lnTo>
                    <a:lnTo>
                      <a:pt x="1368" y="734"/>
                    </a:lnTo>
                    <a:lnTo>
                      <a:pt x="1335" y="634"/>
                    </a:lnTo>
                    <a:lnTo>
                      <a:pt x="1235" y="634"/>
                    </a:lnTo>
                    <a:lnTo>
                      <a:pt x="1168" y="567"/>
                    </a:lnTo>
                    <a:lnTo>
                      <a:pt x="1168" y="534"/>
                    </a:lnTo>
                    <a:lnTo>
                      <a:pt x="1101" y="367"/>
                    </a:lnTo>
                    <a:lnTo>
                      <a:pt x="1101" y="334"/>
                    </a:lnTo>
                    <a:cubicBezTo>
                      <a:pt x="1101" y="334"/>
                      <a:pt x="1101" y="300"/>
                      <a:pt x="1101" y="300"/>
                    </a:cubicBezTo>
                    <a:lnTo>
                      <a:pt x="1035" y="234"/>
                    </a:lnTo>
                    <a:cubicBezTo>
                      <a:pt x="1035" y="167"/>
                      <a:pt x="1068" y="100"/>
                      <a:pt x="1135" y="100"/>
                    </a:cubicBezTo>
                    <a:lnTo>
                      <a:pt x="1168" y="100"/>
                    </a:lnTo>
                    <a:lnTo>
                      <a:pt x="1135" y="67"/>
                    </a:lnTo>
                    <a:lnTo>
                      <a:pt x="1068" y="67"/>
                    </a:lnTo>
                    <a:cubicBezTo>
                      <a:pt x="1035" y="67"/>
                      <a:pt x="1001" y="33"/>
                      <a:pt x="1001" y="33"/>
                    </a:cubicBezTo>
                    <a:cubicBezTo>
                      <a:pt x="1001" y="0"/>
                      <a:pt x="1001" y="0"/>
                      <a:pt x="1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13;p15"/>
              <p:cNvSpPr/>
              <p:nvPr/>
            </p:nvSpPr>
            <p:spPr>
              <a:xfrm>
                <a:off x="1859699" y="2373947"/>
                <a:ext cx="29192" cy="43770"/>
              </a:xfrm>
              <a:custGeom>
                <a:avLst/>
                <a:gdLst/>
                <a:ahLst/>
                <a:cxnLst/>
                <a:rect l="l" t="t" r="r" b="b"/>
                <a:pathLst>
                  <a:path w="801" h="1201" extrusionOk="0">
                    <a:moveTo>
                      <a:pt x="34" y="0"/>
                    </a:moveTo>
                    <a:lnTo>
                      <a:pt x="0" y="167"/>
                    </a:lnTo>
                    <a:lnTo>
                      <a:pt x="34" y="234"/>
                    </a:lnTo>
                    <a:lnTo>
                      <a:pt x="67" y="300"/>
                    </a:lnTo>
                    <a:cubicBezTo>
                      <a:pt x="67" y="300"/>
                      <a:pt x="67" y="334"/>
                      <a:pt x="67" y="334"/>
                    </a:cubicBezTo>
                    <a:lnTo>
                      <a:pt x="67" y="367"/>
                    </a:lnTo>
                    <a:lnTo>
                      <a:pt x="67" y="400"/>
                    </a:lnTo>
                    <a:lnTo>
                      <a:pt x="100" y="467"/>
                    </a:lnTo>
                    <a:lnTo>
                      <a:pt x="100" y="500"/>
                    </a:lnTo>
                    <a:lnTo>
                      <a:pt x="100" y="600"/>
                    </a:lnTo>
                    <a:lnTo>
                      <a:pt x="100" y="734"/>
                    </a:lnTo>
                    <a:lnTo>
                      <a:pt x="34" y="967"/>
                    </a:lnTo>
                    <a:cubicBezTo>
                      <a:pt x="67" y="967"/>
                      <a:pt x="100" y="1001"/>
                      <a:pt x="100" y="1034"/>
                    </a:cubicBezTo>
                    <a:lnTo>
                      <a:pt x="134" y="1168"/>
                    </a:lnTo>
                    <a:cubicBezTo>
                      <a:pt x="134" y="1168"/>
                      <a:pt x="167" y="1134"/>
                      <a:pt x="167" y="1134"/>
                    </a:cubicBezTo>
                    <a:lnTo>
                      <a:pt x="267" y="1134"/>
                    </a:lnTo>
                    <a:lnTo>
                      <a:pt x="301" y="1168"/>
                    </a:lnTo>
                    <a:lnTo>
                      <a:pt x="401" y="1201"/>
                    </a:lnTo>
                    <a:lnTo>
                      <a:pt x="467" y="1201"/>
                    </a:lnTo>
                    <a:lnTo>
                      <a:pt x="501" y="1168"/>
                    </a:lnTo>
                    <a:lnTo>
                      <a:pt x="567" y="1034"/>
                    </a:lnTo>
                    <a:cubicBezTo>
                      <a:pt x="567" y="1001"/>
                      <a:pt x="567" y="1001"/>
                      <a:pt x="601" y="967"/>
                    </a:cubicBezTo>
                    <a:lnTo>
                      <a:pt x="667" y="934"/>
                    </a:lnTo>
                    <a:lnTo>
                      <a:pt x="801" y="934"/>
                    </a:lnTo>
                    <a:lnTo>
                      <a:pt x="801" y="867"/>
                    </a:lnTo>
                    <a:lnTo>
                      <a:pt x="768" y="834"/>
                    </a:lnTo>
                    <a:cubicBezTo>
                      <a:pt x="768" y="801"/>
                      <a:pt x="768" y="801"/>
                      <a:pt x="768" y="767"/>
                    </a:cubicBezTo>
                    <a:lnTo>
                      <a:pt x="768" y="734"/>
                    </a:lnTo>
                    <a:lnTo>
                      <a:pt x="701" y="634"/>
                    </a:lnTo>
                    <a:cubicBezTo>
                      <a:pt x="667" y="634"/>
                      <a:pt x="667" y="634"/>
                      <a:pt x="667" y="600"/>
                    </a:cubicBezTo>
                    <a:lnTo>
                      <a:pt x="667" y="567"/>
                    </a:lnTo>
                    <a:lnTo>
                      <a:pt x="667" y="534"/>
                    </a:lnTo>
                    <a:lnTo>
                      <a:pt x="534" y="500"/>
                    </a:lnTo>
                    <a:cubicBezTo>
                      <a:pt x="501" y="500"/>
                      <a:pt x="501" y="467"/>
                      <a:pt x="467" y="467"/>
                    </a:cubicBezTo>
                    <a:lnTo>
                      <a:pt x="434" y="434"/>
                    </a:lnTo>
                    <a:lnTo>
                      <a:pt x="367" y="334"/>
                    </a:lnTo>
                    <a:lnTo>
                      <a:pt x="100" y="100"/>
                    </a:lnTo>
                    <a:lnTo>
                      <a:pt x="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14;p15"/>
              <p:cNvSpPr/>
              <p:nvPr/>
            </p:nvSpPr>
            <p:spPr>
              <a:xfrm>
                <a:off x="1915607" y="2473626"/>
                <a:ext cx="1276" cy="1239"/>
              </a:xfrm>
              <a:custGeom>
                <a:avLst/>
                <a:gdLst/>
                <a:ahLst/>
                <a:cxnLst/>
                <a:rect l="l" t="t" r="r" b="b"/>
                <a:pathLst>
                  <a:path w="35" h="34" extrusionOk="0">
                    <a:moveTo>
                      <a:pt x="1" y="0"/>
                    </a:moveTo>
                    <a:lnTo>
                      <a:pt x="34" y="34"/>
                    </a:lnTo>
                    <a:cubicBezTo>
                      <a:pt x="34" y="34"/>
                      <a:pt x="34"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15;p15"/>
              <p:cNvSpPr/>
              <p:nvPr/>
            </p:nvSpPr>
            <p:spPr>
              <a:xfrm>
                <a:off x="1742999" y="1869389"/>
                <a:ext cx="390253" cy="489967"/>
              </a:xfrm>
              <a:custGeom>
                <a:avLst/>
                <a:gdLst/>
                <a:ahLst/>
                <a:cxnLst/>
                <a:rect l="l" t="t" r="r" b="b"/>
                <a:pathLst>
                  <a:path w="10708" h="13444" extrusionOk="0">
                    <a:moveTo>
                      <a:pt x="148" y="2484"/>
                    </a:moveTo>
                    <a:lnTo>
                      <a:pt x="100" y="2503"/>
                    </a:lnTo>
                    <a:lnTo>
                      <a:pt x="167" y="2503"/>
                    </a:lnTo>
                    <a:lnTo>
                      <a:pt x="148" y="2484"/>
                    </a:lnTo>
                    <a:close/>
                    <a:moveTo>
                      <a:pt x="2669" y="1"/>
                    </a:moveTo>
                    <a:lnTo>
                      <a:pt x="2602" y="34"/>
                    </a:lnTo>
                    <a:lnTo>
                      <a:pt x="2535" y="68"/>
                    </a:lnTo>
                    <a:lnTo>
                      <a:pt x="2402" y="68"/>
                    </a:lnTo>
                    <a:lnTo>
                      <a:pt x="2302" y="34"/>
                    </a:lnTo>
                    <a:lnTo>
                      <a:pt x="2368" y="101"/>
                    </a:lnTo>
                    <a:lnTo>
                      <a:pt x="2468" y="134"/>
                    </a:lnTo>
                    <a:lnTo>
                      <a:pt x="2535" y="201"/>
                    </a:lnTo>
                    <a:cubicBezTo>
                      <a:pt x="2569" y="234"/>
                      <a:pt x="2569" y="234"/>
                      <a:pt x="2569" y="234"/>
                    </a:cubicBezTo>
                    <a:lnTo>
                      <a:pt x="2569" y="301"/>
                    </a:lnTo>
                    <a:lnTo>
                      <a:pt x="2635" y="501"/>
                    </a:lnTo>
                    <a:lnTo>
                      <a:pt x="2802" y="668"/>
                    </a:lnTo>
                    <a:cubicBezTo>
                      <a:pt x="2802" y="668"/>
                      <a:pt x="2802" y="701"/>
                      <a:pt x="2802" y="701"/>
                    </a:cubicBezTo>
                    <a:lnTo>
                      <a:pt x="2869" y="801"/>
                    </a:lnTo>
                    <a:lnTo>
                      <a:pt x="2902" y="868"/>
                    </a:lnTo>
                    <a:lnTo>
                      <a:pt x="3002" y="1068"/>
                    </a:lnTo>
                    <a:cubicBezTo>
                      <a:pt x="3002" y="1102"/>
                      <a:pt x="3036" y="1102"/>
                      <a:pt x="3036" y="1135"/>
                    </a:cubicBezTo>
                    <a:lnTo>
                      <a:pt x="3036" y="1302"/>
                    </a:lnTo>
                    <a:cubicBezTo>
                      <a:pt x="3036" y="1302"/>
                      <a:pt x="3036" y="1302"/>
                      <a:pt x="3036" y="1335"/>
                    </a:cubicBezTo>
                    <a:lnTo>
                      <a:pt x="3002" y="1402"/>
                    </a:lnTo>
                    <a:cubicBezTo>
                      <a:pt x="3002" y="1435"/>
                      <a:pt x="3002" y="1435"/>
                      <a:pt x="3002" y="1435"/>
                    </a:cubicBezTo>
                    <a:lnTo>
                      <a:pt x="2969" y="1502"/>
                    </a:lnTo>
                    <a:lnTo>
                      <a:pt x="2902" y="1502"/>
                    </a:lnTo>
                    <a:lnTo>
                      <a:pt x="2635" y="1602"/>
                    </a:lnTo>
                    <a:lnTo>
                      <a:pt x="2502" y="1602"/>
                    </a:lnTo>
                    <a:lnTo>
                      <a:pt x="2402" y="1569"/>
                    </a:lnTo>
                    <a:lnTo>
                      <a:pt x="2335" y="1535"/>
                    </a:lnTo>
                    <a:lnTo>
                      <a:pt x="2068" y="1535"/>
                    </a:lnTo>
                    <a:lnTo>
                      <a:pt x="2001" y="1502"/>
                    </a:lnTo>
                    <a:lnTo>
                      <a:pt x="1968" y="1502"/>
                    </a:lnTo>
                    <a:lnTo>
                      <a:pt x="1935" y="1435"/>
                    </a:lnTo>
                    <a:lnTo>
                      <a:pt x="1868" y="1368"/>
                    </a:lnTo>
                    <a:lnTo>
                      <a:pt x="1768" y="1368"/>
                    </a:lnTo>
                    <a:lnTo>
                      <a:pt x="1601" y="1268"/>
                    </a:lnTo>
                    <a:lnTo>
                      <a:pt x="1534" y="1268"/>
                    </a:lnTo>
                    <a:lnTo>
                      <a:pt x="1468" y="1302"/>
                    </a:lnTo>
                    <a:lnTo>
                      <a:pt x="1067" y="1502"/>
                    </a:lnTo>
                    <a:lnTo>
                      <a:pt x="834" y="1502"/>
                    </a:lnTo>
                    <a:lnTo>
                      <a:pt x="701" y="1569"/>
                    </a:lnTo>
                    <a:lnTo>
                      <a:pt x="667" y="1569"/>
                    </a:lnTo>
                    <a:lnTo>
                      <a:pt x="367" y="1969"/>
                    </a:lnTo>
                    <a:lnTo>
                      <a:pt x="0" y="2403"/>
                    </a:lnTo>
                    <a:lnTo>
                      <a:pt x="67" y="2403"/>
                    </a:lnTo>
                    <a:lnTo>
                      <a:pt x="148" y="2484"/>
                    </a:lnTo>
                    <a:lnTo>
                      <a:pt x="148" y="2484"/>
                    </a:lnTo>
                    <a:lnTo>
                      <a:pt x="267" y="2436"/>
                    </a:lnTo>
                    <a:lnTo>
                      <a:pt x="467" y="2436"/>
                    </a:lnTo>
                    <a:cubicBezTo>
                      <a:pt x="500" y="2436"/>
                      <a:pt x="534" y="2436"/>
                      <a:pt x="534" y="2469"/>
                    </a:cubicBezTo>
                    <a:lnTo>
                      <a:pt x="600" y="2503"/>
                    </a:lnTo>
                    <a:lnTo>
                      <a:pt x="701" y="2703"/>
                    </a:lnTo>
                    <a:lnTo>
                      <a:pt x="801" y="2736"/>
                    </a:lnTo>
                    <a:lnTo>
                      <a:pt x="1101" y="2736"/>
                    </a:lnTo>
                    <a:lnTo>
                      <a:pt x="1268" y="2803"/>
                    </a:lnTo>
                    <a:lnTo>
                      <a:pt x="1701" y="3036"/>
                    </a:lnTo>
                    <a:lnTo>
                      <a:pt x="1935" y="3303"/>
                    </a:lnTo>
                    <a:lnTo>
                      <a:pt x="2168" y="3503"/>
                    </a:lnTo>
                    <a:lnTo>
                      <a:pt x="2235" y="3570"/>
                    </a:lnTo>
                    <a:cubicBezTo>
                      <a:pt x="2235" y="3603"/>
                      <a:pt x="2235" y="3603"/>
                      <a:pt x="2235" y="3637"/>
                    </a:cubicBezTo>
                    <a:lnTo>
                      <a:pt x="2235" y="3703"/>
                    </a:lnTo>
                    <a:lnTo>
                      <a:pt x="2235" y="3837"/>
                    </a:lnTo>
                    <a:cubicBezTo>
                      <a:pt x="2235" y="3837"/>
                      <a:pt x="2235" y="3870"/>
                      <a:pt x="2235" y="3870"/>
                    </a:cubicBezTo>
                    <a:lnTo>
                      <a:pt x="2202" y="3937"/>
                    </a:lnTo>
                    <a:lnTo>
                      <a:pt x="2202" y="4070"/>
                    </a:lnTo>
                    <a:lnTo>
                      <a:pt x="2235" y="4137"/>
                    </a:lnTo>
                    <a:lnTo>
                      <a:pt x="2268" y="4204"/>
                    </a:lnTo>
                    <a:lnTo>
                      <a:pt x="2302" y="4237"/>
                    </a:lnTo>
                    <a:lnTo>
                      <a:pt x="2335" y="4271"/>
                    </a:lnTo>
                    <a:lnTo>
                      <a:pt x="2368" y="4271"/>
                    </a:lnTo>
                    <a:lnTo>
                      <a:pt x="2402" y="4337"/>
                    </a:lnTo>
                    <a:cubicBezTo>
                      <a:pt x="2402" y="4337"/>
                      <a:pt x="2402" y="4371"/>
                      <a:pt x="2402" y="4371"/>
                    </a:cubicBezTo>
                    <a:lnTo>
                      <a:pt x="2402" y="4437"/>
                    </a:lnTo>
                    <a:cubicBezTo>
                      <a:pt x="2402" y="4437"/>
                      <a:pt x="2402" y="4471"/>
                      <a:pt x="2402" y="4471"/>
                    </a:cubicBezTo>
                    <a:lnTo>
                      <a:pt x="2402" y="4637"/>
                    </a:lnTo>
                    <a:lnTo>
                      <a:pt x="2435" y="4671"/>
                    </a:lnTo>
                    <a:lnTo>
                      <a:pt x="2502" y="4738"/>
                    </a:lnTo>
                    <a:lnTo>
                      <a:pt x="2669" y="4838"/>
                    </a:lnTo>
                    <a:lnTo>
                      <a:pt x="2769" y="4904"/>
                    </a:lnTo>
                    <a:lnTo>
                      <a:pt x="2769" y="4938"/>
                    </a:lnTo>
                    <a:lnTo>
                      <a:pt x="2802" y="5004"/>
                    </a:lnTo>
                    <a:lnTo>
                      <a:pt x="2835" y="5038"/>
                    </a:lnTo>
                    <a:lnTo>
                      <a:pt x="3102" y="5238"/>
                    </a:lnTo>
                    <a:lnTo>
                      <a:pt x="3269" y="5371"/>
                    </a:lnTo>
                    <a:lnTo>
                      <a:pt x="3503" y="5672"/>
                    </a:lnTo>
                    <a:lnTo>
                      <a:pt x="3669" y="5972"/>
                    </a:lnTo>
                    <a:lnTo>
                      <a:pt x="3769" y="6105"/>
                    </a:lnTo>
                    <a:lnTo>
                      <a:pt x="4336" y="6706"/>
                    </a:lnTo>
                    <a:lnTo>
                      <a:pt x="4470" y="6906"/>
                    </a:lnTo>
                    <a:lnTo>
                      <a:pt x="4537" y="7106"/>
                    </a:lnTo>
                    <a:lnTo>
                      <a:pt x="4537" y="7139"/>
                    </a:lnTo>
                    <a:lnTo>
                      <a:pt x="4570" y="7406"/>
                    </a:lnTo>
                    <a:lnTo>
                      <a:pt x="4670" y="7606"/>
                    </a:lnTo>
                    <a:lnTo>
                      <a:pt x="4703" y="7606"/>
                    </a:lnTo>
                    <a:cubicBezTo>
                      <a:pt x="4737" y="7606"/>
                      <a:pt x="4770" y="7606"/>
                      <a:pt x="4803" y="7640"/>
                    </a:cubicBezTo>
                    <a:lnTo>
                      <a:pt x="4837" y="7706"/>
                    </a:lnTo>
                    <a:cubicBezTo>
                      <a:pt x="4837" y="7740"/>
                      <a:pt x="4837" y="7773"/>
                      <a:pt x="4837" y="7773"/>
                    </a:cubicBezTo>
                    <a:lnTo>
                      <a:pt x="4803" y="7873"/>
                    </a:lnTo>
                    <a:cubicBezTo>
                      <a:pt x="4770" y="7873"/>
                      <a:pt x="4770" y="7906"/>
                      <a:pt x="4737" y="7906"/>
                    </a:cubicBezTo>
                    <a:lnTo>
                      <a:pt x="4670" y="7906"/>
                    </a:lnTo>
                    <a:lnTo>
                      <a:pt x="4670" y="7973"/>
                    </a:lnTo>
                    <a:cubicBezTo>
                      <a:pt x="4703" y="7973"/>
                      <a:pt x="4670" y="8007"/>
                      <a:pt x="4670" y="8040"/>
                    </a:cubicBezTo>
                    <a:lnTo>
                      <a:pt x="4637" y="8073"/>
                    </a:lnTo>
                    <a:lnTo>
                      <a:pt x="4803" y="8207"/>
                    </a:lnTo>
                    <a:cubicBezTo>
                      <a:pt x="4837" y="8240"/>
                      <a:pt x="4837" y="8240"/>
                      <a:pt x="4837" y="8240"/>
                    </a:cubicBezTo>
                    <a:lnTo>
                      <a:pt x="4837" y="8307"/>
                    </a:lnTo>
                    <a:cubicBezTo>
                      <a:pt x="4870" y="8340"/>
                      <a:pt x="4870" y="8340"/>
                      <a:pt x="4837" y="8340"/>
                    </a:cubicBezTo>
                    <a:lnTo>
                      <a:pt x="4837" y="8440"/>
                    </a:lnTo>
                    <a:cubicBezTo>
                      <a:pt x="4870" y="8474"/>
                      <a:pt x="4870" y="8474"/>
                      <a:pt x="4837" y="8507"/>
                    </a:cubicBezTo>
                    <a:cubicBezTo>
                      <a:pt x="4853" y="8490"/>
                      <a:pt x="4870" y="8482"/>
                      <a:pt x="4883" y="8482"/>
                    </a:cubicBezTo>
                    <a:cubicBezTo>
                      <a:pt x="4895" y="8482"/>
                      <a:pt x="4904" y="8490"/>
                      <a:pt x="4904" y="8507"/>
                    </a:cubicBezTo>
                    <a:lnTo>
                      <a:pt x="4970" y="8507"/>
                    </a:lnTo>
                    <a:lnTo>
                      <a:pt x="5004" y="8540"/>
                    </a:lnTo>
                    <a:lnTo>
                      <a:pt x="5104" y="8540"/>
                    </a:lnTo>
                    <a:lnTo>
                      <a:pt x="5270" y="8640"/>
                    </a:lnTo>
                    <a:lnTo>
                      <a:pt x="5304" y="8640"/>
                    </a:lnTo>
                    <a:cubicBezTo>
                      <a:pt x="5337" y="8674"/>
                      <a:pt x="5337" y="8674"/>
                      <a:pt x="5371" y="8674"/>
                    </a:cubicBezTo>
                    <a:lnTo>
                      <a:pt x="5404" y="8707"/>
                    </a:lnTo>
                    <a:cubicBezTo>
                      <a:pt x="5404" y="8740"/>
                      <a:pt x="5404" y="8740"/>
                      <a:pt x="5437" y="8740"/>
                    </a:cubicBezTo>
                    <a:lnTo>
                      <a:pt x="5471" y="8874"/>
                    </a:lnTo>
                    <a:lnTo>
                      <a:pt x="5504" y="9041"/>
                    </a:lnTo>
                    <a:cubicBezTo>
                      <a:pt x="5504" y="9041"/>
                      <a:pt x="5504" y="9074"/>
                      <a:pt x="5504" y="9107"/>
                    </a:cubicBezTo>
                    <a:cubicBezTo>
                      <a:pt x="5504" y="9107"/>
                      <a:pt x="5504" y="9141"/>
                      <a:pt x="5504" y="9141"/>
                    </a:cubicBezTo>
                    <a:lnTo>
                      <a:pt x="5504" y="9207"/>
                    </a:lnTo>
                    <a:cubicBezTo>
                      <a:pt x="5504" y="9207"/>
                      <a:pt x="5504" y="9241"/>
                      <a:pt x="5504" y="9241"/>
                    </a:cubicBezTo>
                    <a:lnTo>
                      <a:pt x="5637" y="9374"/>
                    </a:lnTo>
                    <a:lnTo>
                      <a:pt x="5704" y="9474"/>
                    </a:lnTo>
                    <a:cubicBezTo>
                      <a:pt x="5704" y="9474"/>
                      <a:pt x="5704" y="9474"/>
                      <a:pt x="5704" y="9508"/>
                    </a:cubicBezTo>
                    <a:lnTo>
                      <a:pt x="5704" y="9674"/>
                    </a:lnTo>
                    <a:lnTo>
                      <a:pt x="5737" y="9841"/>
                    </a:lnTo>
                    <a:lnTo>
                      <a:pt x="5771" y="9908"/>
                    </a:lnTo>
                    <a:lnTo>
                      <a:pt x="5804" y="10008"/>
                    </a:lnTo>
                    <a:lnTo>
                      <a:pt x="6004" y="10241"/>
                    </a:lnTo>
                    <a:lnTo>
                      <a:pt x="6204" y="10542"/>
                    </a:lnTo>
                    <a:lnTo>
                      <a:pt x="6204" y="10575"/>
                    </a:lnTo>
                    <a:lnTo>
                      <a:pt x="6204" y="10675"/>
                    </a:lnTo>
                    <a:lnTo>
                      <a:pt x="6471" y="10942"/>
                    </a:lnTo>
                    <a:lnTo>
                      <a:pt x="6538" y="11042"/>
                    </a:lnTo>
                    <a:lnTo>
                      <a:pt x="6571" y="11109"/>
                    </a:lnTo>
                    <a:cubicBezTo>
                      <a:pt x="6571" y="11109"/>
                      <a:pt x="6571" y="11142"/>
                      <a:pt x="6571" y="11142"/>
                    </a:cubicBezTo>
                    <a:lnTo>
                      <a:pt x="6571" y="11309"/>
                    </a:lnTo>
                    <a:lnTo>
                      <a:pt x="6638" y="11476"/>
                    </a:lnTo>
                    <a:lnTo>
                      <a:pt x="6638" y="11676"/>
                    </a:lnTo>
                    <a:lnTo>
                      <a:pt x="6638" y="11843"/>
                    </a:lnTo>
                    <a:cubicBezTo>
                      <a:pt x="6605" y="11876"/>
                      <a:pt x="6605" y="11876"/>
                      <a:pt x="6605" y="11909"/>
                    </a:cubicBezTo>
                    <a:lnTo>
                      <a:pt x="6438" y="12043"/>
                    </a:lnTo>
                    <a:lnTo>
                      <a:pt x="6438" y="12109"/>
                    </a:lnTo>
                    <a:lnTo>
                      <a:pt x="6772" y="12843"/>
                    </a:lnTo>
                    <a:lnTo>
                      <a:pt x="7138" y="13344"/>
                    </a:lnTo>
                    <a:lnTo>
                      <a:pt x="7605" y="13444"/>
                    </a:lnTo>
                    <a:lnTo>
                      <a:pt x="7972" y="13144"/>
                    </a:lnTo>
                    <a:lnTo>
                      <a:pt x="8006" y="13144"/>
                    </a:lnTo>
                    <a:lnTo>
                      <a:pt x="8306" y="13077"/>
                    </a:lnTo>
                    <a:lnTo>
                      <a:pt x="8373" y="13043"/>
                    </a:lnTo>
                    <a:lnTo>
                      <a:pt x="8539" y="12910"/>
                    </a:lnTo>
                    <a:lnTo>
                      <a:pt x="8606" y="12910"/>
                    </a:lnTo>
                    <a:lnTo>
                      <a:pt x="8473" y="12510"/>
                    </a:lnTo>
                    <a:lnTo>
                      <a:pt x="8306" y="12109"/>
                    </a:lnTo>
                    <a:lnTo>
                      <a:pt x="8239" y="11976"/>
                    </a:lnTo>
                    <a:lnTo>
                      <a:pt x="8106" y="11909"/>
                    </a:lnTo>
                    <a:lnTo>
                      <a:pt x="8106" y="11876"/>
                    </a:lnTo>
                    <a:lnTo>
                      <a:pt x="7972" y="11676"/>
                    </a:lnTo>
                    <a:lnTo>
                      <a:pt x="7872" y="11442"/>
                    </a:lnTo>
                    <a:lnTo>
                      <a:pt x="7806" y="11209"/>
                    </a:lnTo>
                    <a:lnTo>
                      <a:pt x="7772" y="10975"/>
                    </a:lnTo>
                    <a:lnTo>
                      <a:pt x="7772" y="10542"/>
                    </a:lnTo>
                    <a:cubicBezTo>
                      <a:pt x="7772" y="10508"/>
                      <a:pt x="7772" y="10475"/>
                      <a:pt x="7806" y="10442"/>
                    </a:cubicBezTo>
                    <a:lnTo>
                      <a:pt x="7872" y="10442"/>
                    </a:lnTo>
                    <a:lnTo>
                      <a:pt x="8006" y="10475"/>
                    </a:lnTo>
                    <a:lnTo>
                      <a:pt x="8139" y="10475"/>
                    </a:lnTo>
                    <a:lnTo>
                      <a:pt x="8239" y="10542"/>
                    </a:lnTo>
                    <a:lnTo>
                      <a:pt x="8306" y="10542"/>
                    </a:lnTo>
                    <a:lnTo>
                      <a:pt x="9040" y="10442"/>
                    </a:lnTo>
                    <a:cubicBezTo>
                      <a:pt x="9040" y="10425"/>
                      <a:pt x="9048" y="10417"/>
                      <a:pt x="9061" y="10417"/>
                    </a:cubicBezTo>
                    <a:cubicBezTo>
                      <a:pt x="9073" y="10417"/>
                      <a:pt x="9090" y="10425"/>
                      <a:pt x="9107" y="10442"/>
                    </a:cubicBezTo>
                    <a:lnTo>
                      <a:pt x="9273" y="10442"/>
                    </a:lnTo>
                    <a:lnTo>
                      <a:pt x="9440" y="10175"/>
                    </a:lnTo>
                    <a:lnTo>
                      <a:pt x="9607" y="10041"/>
                    </a:lnTo>
                    <a:lnTo>
                      <a:pt x="9940" y="9774"/>
                    </a:lnTo>
                    <a:lnTo>
                      <a:pt x="10074" y="9641"/>
                    </a:lnTo>
                    <a:lnTo>
                      <a:pt x="10074" y="9508"/>
                    </a:lnTo>
                    <a:lnTo>
                      <a:pt x="10041" y="9408"/>
                    </a:lnTo>
                    <a:cubicBezTo>
                      <a:pt x="10007" y="9374"/>
                      <a:pt x="10007" y="9341"/>
                      <a:pt x="10041" y="9341"/>
                    </a:cubicBezTo>
                    <a:lnTo>
                      <a:pt x="10074" y="9207"/>
                    </a:lnTo>
                    <a:lnTo>
                      <a:pt x="10007" y="8974"/>
                    </a:lnTo>
                    <a:cubicBezTo>
                      <a:pt x="10007" y="8974"/>
                      <a:pt x="10007" y="8941"/>
                      <a:pt x="10007" y="8941"/>
                    </a:cubicBezTo>
                    <a:lnTo>
                      <a:pt x="10041" y="8740"/>
                    </a:lnTo>
                    <a:cubicBezTo>
                      <a:pt x="10041" y="8707"/>
                      <a:pt x="10041" y="8707"/>
                      <a:pt x="10074" y="8707"/>
                    </a:cubicBezTo>
                    <a:lnTo>
                      <a:pt x="10107" y="8640"/>
                    </a:lnTo>
                    <a:lnTo>
                      <a:pt x="10274" y="8640"/>
                    </a:lnTo>
                    <a:lnTo>
                      <a:pt x="10474" y="8574"/>
                    </a:lnTo>
                    <a:lnTo>
                      <a:pt x="10641" y="8407"/>
                    </a:lnTo>
                    <a:lnTo>
                      <a:pt x="10708" y="8307"/>
                    </a:lnTo>
                    <a:lnTo>
                      <a:pt x="10674" y="8307"/>
                    </a:lnTo>
                    <a:lnTo>
                      <a:pt x="10508" y="8240"/>
                    </a:lnTo>
                    <a:cubicBezTo>
                      <a:pt x="10474" y="8207"/>
                      <a:pt x="10474" y="8173"/>
                      <a:pt x="10474" y="8140"/>
                    </a:cubicBezTo>
                    <a:lnTo>
                      <a:pt x="10508" y="8040"/>
                    </a:lnTo>
                    <a:lnTo>
                      <a:pt x="10508" y="7940"/>
                    </a:lnTo>
                    <a:lnTo>
                      <a:pt x="10508" y="7906"/>
                    </a:lnTo>
                    <a:lnTo>
                      <a:pt x="10441" y="7806"/>
                    </a:lnTo>
                    <a:lnTo>
                      <a:pt x="10407" y="7740"/>
                    </a:lnTo>
                    <a:lnTo>
                      <a:pt x="10307" y="7640"/>
                    </a:lnTo>
                    <a:lnTo>
                      <a:pt x="10107" y="7540"/>
                    </a:lnTo>
                    <a:lnTo>
                      <a:pt x="9740" y="7473"/>
                    </a:lnTo>
                    <a:lnTo>
                      <a:pt x="9507" y="7406"/>
                    </a:lnTo>
                    <a:lnTo>
                      <a:pt x="9340" y="7306"/>
                    </a:lnTo>
                    <a:lnTo>
                      <a:pt x="9307" y="7306"/>
                    </a:lnTo>
                    <a:lnTo>
                      <a:pt x="9073" y="7073"/>
                    </a:lnTo>
                    <a:lnTo>
                      <a:pt x="8673" y="6806"/>
                    </a:lnTo>
                    <a:lnTo>
                      <a:pt x="8239" y="6472"/>
                    </a:lnTo>
                    <a:lnTo>
                      <a:pt x="7439" y="5505"/>
                    </a:lnTo>
                    <a:lnTo>
                      <a:pt x="7272" y="5238"/>
                    </a:lnTo>
                    <a:lnTo>
                      <a:pt x="7239" y="5238"/>
                    </a:lnTo>
                    <a:lnTo>
                      <a:pt x="7072" y="5171"/>
                    </a:lnTo>
                    <a:lnTo>
                      <a:pt x="7038" y="5171"/>
                    </a:lnTo>
                    <a:lnTo>
                      <a:pt x="6705" y="4904"/>
                    </a:lnTo>
                    <a:lnTo>
                      <a:pt x="6671" y="4871"/>
                    </a:lnTo>
                    <a:lnTo>
                      <a:pt x="6438" y="4537"/>
                    </a:lnTo>
                    <a:lnTo>
                      <a:pt x="6438" y="4504"/>
                    </a:lnTo>
                    <a:lnTo>
                      <a:pt x="6438" y="4471"/>
                    </a:lnTo>
                    <a:lnTo>
                      <a:pt x="6405" y="4404"/>
                    </a:lnTo>
                    <a:cubicBezTo>
                      <a:pt x="6405" y="4404"/>
                      <a:pt x="6405" y="4371"/>
                      <a:pt x="6405" y="4371"/>
                    </a:cubicBezTo>
                    <a:lnTo>
                      <a:pt x="6405" y="4204"/>
                    </a:lnTo>
                    <a:lnTo>
                      <a:pt x="6405" y="4170"/>
                    </a:lnTo>
                    <a:lnTo>
                      <a:pt x="6305" y="4004"/>
                    </a:lnTo>
                    <a:lnTo>
                      <a:pt x="6305" y="3970"/>
                    </a:lnTo>
                    <a:lnTo>
                      <a:pt x="6305" y="3770"/>
                    </a:lnTo>
                    <a:cubicBezTo>
                      <a:pt x="6305" y="3737"/>
                      <a:pt x="6305" y="3703"/>
                      <a:pt x="6338" y="3703"/>
                    </a:cubicBezTo>
                    <a:lnTo>
                      <a:pt x="6405" y="3670"/>
                    </a:lnTo>
                    <a:cubicBezTo>
                      <a:pt x="6421" y="3653"/>
                      <a:pt x="6430" y="3645"/>
                      <a:pt x="6438" y="3645"/>
                    </a:cubicBezTo>
                    <a:cubicBezTo>
                      <a:pt x="6446" y="3645"/>
                      <a:pt x="6455" y="3653"/>
                      <a:pt x="6471" y="3670"/>
                    </a:cubicBezTo>
                    <a:lnTo>
                      <a:pt x="6505" y="3670"/>
                    </a:lnTo>
                    <a:lnTo>
                      <a:pt x="6705" y="3637"/>
                    </a:lnTo>
                    <a:lnTo>
                      <a:pt x="6671" y="3303"/>
                    </a:lnTo>
                    <a:lnTo>
                      <a:pt x="6738" y="2903"/>
                    </a:lnTo>
                    <a:lnTo>
                      <a:pt x="6738" y="2803"/>
                    </a:lnTo>
                    <a:lnTo>
                      <a:pt x="6671" y="2703"/>
                    </a:lnTo>
                    <a:lnTo>
                      <a:pt x="6571" y="2603"/>
                    </a:lnTo>
                    <a:lnTo>
                      <a:pt x="6538" y="2536"/>
                    </a:lnTo>
                    <a:lnTo>
                      <a:pt x="6471" y="2536"/>
                    </a:lnTo>
                    <a:cubicBezTo>
                      <a:pt x="6471" y="2553"/>
                      <a:pt x="6455" y="2561"/>
                      <a:pt x="6434" y="2561"/>
                    </a:cubicBezTo>
                    <a:cubicBezTo>
                      <a:pt x="6413" y="2561"/>
                      <a:pt x="6388" y="2553"/>
                      <a:pt x="6371" y="2536"/>
                    </a:cubicBezTo>
                    <a:lnTo>
                      <a:pt x="6171" y="2336"/>
                    </a:lnTo>
                    <a:lnTo>
                      <a:pt x="6104" y="2269"/>
                    </a:lnTo>
                    <a:lnTo>
                      <a:pt x="5938" y="2169"/>
                    </a:lnTo>
                    <a:lnTo>
                      <a:pt x="5637" y="2036"/>
                    </a:lnTo>
                    <a:lnTo>
                      <a:pt x="5604" y="2036"/>
                    </a:lnTo>
                    <a:lnTo>
                      <a:pt x="5437" y="1835"/>
                    </a:lnTo>
                    <a:lnTo>
                      <a:pt x="5404" y="1769"/>
                    </a:lnTo>
                    <a:lnTo>
                      <a:pt x="5270" y="1769"/>
                    </a:lnTo>
                    <a:lnTo>
                      <a:pt x="5137" y="1802"/>
                    </a:lnTo>
                    <a:lnTo>
                      <a:pt x="5070" y="1869"/>
                    </a:lnTo>
                    <a:cubicBezTo>
                      <a:pt x="5037" y="1902"/>
                      <a:pt x="5004" y="1936"/>
                      <a:pt x="4970" y="1936"/>
                    </a:cubicBezTo>
                    <a:lnTo>
                      <a:pt x="4803" y="1936"/>
                    </a:lnTo>
                    <a:lnTo>
                      <a:pt x="4403" y="1769"/>
                    </a:lnTo>
                    <a:cubicBezTo>
                      <a:pt x="4370" y="1735"/>
                      <a:pt x="4370" y="1735"/>
                      <a:pt x="4336" y="1702"/>
                    </a:cubicBezTo>
                    <a:lnTo>
                      <a:pt x="4203" y="1402"/>
                    </a:lnTo>
                    <a:lnTo>
                      <a:pt x="4170" y="1402"/>
                    </a:lnTo>
                    <a:lnTo>
                      <a:pt x="4036" y="1235"/>
                    </a:lnTo>
                    <a:lnTo>
                      <a:pt x="3936" y="901"/>
                    </a:lnTo>
                    <a:cubicBezTo>
                      <a:pt x="3936" y="901"/>
                      <a:pt x="3936" y="868"/>
                      <a:pt x="3936" y="868"/>
                    </a:cubicBezTo>
                    <a:lnTo>
                      <a:pt x="3936" y="735"/>
                    </a:lnTo>
                    <a:cubicBezTo>
                      <a:pt x="3936" y="735"/>
                      <a:pt x="3936" y="701"/>
                      <a:pt x="3936" y="701"/>
                    </a:cubicBezTo>
                    <a:lnTo>
                      <a:pt x="3936" y="668"/>
                    </a:lnTo>
                    <a:lnTo>
                      <a:pt x="3936" y="635"/>
                    </a:lnTo>
                    <a:lnTo>
                      <a:pt x="4070" y="501"/>
                    </a:lnTo>
                    <a:lnTo>
                      <a:pt x="4070" y="468"/>
                    </a:lnTo>
                    <a:lnTo>
                      <a:pt x="4070" y="434"/>
                    </a:lnTo>
                    <a:lnTo>
                      <a:pt x="3803" y="434"/>
                    </a:lnTo>
                    <a:lnTo>
                      <a:pt x="3736" y="401"/>
                    </a:lnTo>
                    <a:lnTo>
                      <a:pt x="3669" y="368"/>
                    </a:lnTo>
                    <a:lnTo>
                      <a:pt x="3636" y="368"/>
                    </a:lnTo>
                    <a:lnTo>
                      <a:pt x="3569" y="268"/>
                    </a:lnTo>
                    <a:lnTo>
                      <a:pt x="3503" y="268"/>
                    </a:lnTo>
                    <a:lnTo>
                      <a:pt x="3336" y="201"/>
                    </a:lnTo>
                    <a:lnTo>
                      <a:pt x="3202" y="168"/>
                    </a:lnTo>
                    <a:lnTo>
                      <a:pt x="3069" y="101"/>
                    </a:lnTo>
                    <a:lnTo>
                      <a:pt x="2902" y="101"/>
                    </a:lnTo>
                    <a:lnTo>
                      <a:pt x="27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16;p15"/>
              <p:cNvSpPr/>
              <p:nvPr/>
            </p:nvSpPr>
            <p:spPr>
              <a:xfrm>
                <a:off x="1529183" y="1350413"/>
                <a:ext cx="396367" cy="596974"/>
              </a:xfrm>
              <a:custGeom>
                <a:avLst/>
                <a:gdLst/>
                <a:ahLst/>
                <a:cxnLst/>
                <a:rect l="l" t="t" r="r" b="b"/>
                <a:pathLst>
                  <a:path w="10875" h="16379" extrusionOk="0">
                    <a:moveTo>
                      <a:pt x="1535" y="0"/>
                    </a:moveTo>
                    <a:lnTo>
                      <a:pt x="1401" y="34"/>
                    </a:lnTo>
                    <a:lnTo>
                      <a:pt x="1334" y="134"/>
                    </a:lnTo>
                    <a:lnTo>
                      <a:pt x="1168" y="134"/>
                    </a:lnTo>
                    <a:cubicBezTo>
                      <a:pt x="1168" y="167"/>
                      <a:pt x="1168" y="167"/>
                      <a:pt x="1168" y="200"/>
                    </a:cubicBezTo>
                    <a:lnTo>
                      <a:pt x="1168" y="234"/>
                    </a:lnTo>
                    <a:cubicBezTo>
                      <a:pt x="1168" y="234"/>
                      <a:pt x="1168" y="234"/>
                      <a:pt x="1168" y="267"/>
                    </a:cubicBezTo>
                    <a:lnTo>
                      <a:pt x="1101" y="401"/>
                    </a:lnTo>
                    <a:lnTo>
                      <a:pt x="1001" y="701"/>
                    </a:lnTo>
                    <a:lnTo>
                      <a:pt x="968" y="1001"/>
                    </a:lnTo>
                    <a:cubicBezTo>
                      <a:pt x="968" y="1001"/>
                      <a:pt x="968" y="1034"/>
                      <a:pt x="968" y="1034"/>
                    </a:cubicBezTo>
                    <a:lnTo>
                      <a:pt x="934" y="1068"/>
                    </a:lnTo>
                    <a:lnTo>
                      <a:pt x="901" y="1201"/>
                    </a:lnTo>
                    <a:cubicBezTo>
                      <a:pt x="901" y="1235"/>
                      <a:pt x="867" y="1235"/>
                      <a:pt x="867" y="1268"/>
                    </a:cubicBezTo>
                    <a:lnTo>
                      <a:pt x="801" y="1301"/>
                    </a:lnTo>
                    <a:lnTo>
                      <a:pt x="667" y="1401"/>
                    </a:lnTo>
                    <a:lnTo>
                      <a:pt x="634" y="1468"/>
                    </a:lnTo>
                    <a:cubicBezTo>
                      <a:pt x="634" y="1501"/>
                      <a:pt x="634" y="1501"/>
                      <a:pt x="634" y="1535"/>
                    </a:cubicBezTo>
                    <a:lnTo>
                      <a:pt x="634" y="1568"/>
                    </a:lnTo>
                    <a:cubicBezTo>
                      <a:pt x="601" y="1601"/>
                      <a:pt x="567" y="1601"/>
                      <a:pt x="534" y="1601"/>
                    </a:cubicBezTo>
                    <a:lnTo>
                      <a:pt x="434" y="1601"/>
                    </a:lnTo>
                    <a:lnTo>
                      <a:pt x="434" y="1668"/>
                    </a:lnTo>
                    <a:lnTo>
                      <a:pt x="434" y="1735"/>
                    </a:lnTo>
                    <a:cubicBezTo>
                      <a:pt x="467" y="1735"/>
                      <a:pt x="467" y="1768"/>
                      <a:pt x="434" y="1802"/>
                    </a:cubicBezTo>
                    <a:lnTo>
                      <a:pt x="400" y="1902"/>
                    </a:lnTo>
                    <a:lnTo>
                      <a:pt x="0" y="2235"/>
                    </a:lnTo>
                    <a:lnTo>
                      <a:pt x="167" y="2502"/>
                    </a:lnTo>
                    <a:cubicBezTo>
                      <a:pt x="167" y="2502"/>
                      <a:pt x="167" y="2502"/>
                      <a:pt x="167" y="2535"/>
                    </a:cubicBezTo>
                    <a:lnTo>
                      <a:pt x="234" y="2736"/>
                    </a:lnTo>
                    <a:lnTo>
                      <a:pt x="267" y="2802"/>
                    </a:lnTo>
                    <a:lnTo>
                      <a:pt x="334" y="2836"/>
                    </a:lnTo>
                    <a:lnTo>
                      <a:pt x="367" y="2869"/>
                    </a:lnTo>
                    <a:cubicBezTo>
                      <a:pt x="367" y="2869"/>
                      <a:pt x="367" y="2902"/>
                      <a:pt x="367" y="2902"/>
                    </a:cubicBezTo>
                    <a:lnTo>
                      <a:pt x="367" y="2936"/>
                    </a:lnTo>
                    <a:lnTo>
                      <a:pt x="367" y="2969"/>
                    </a:lnTo>
                    <a:lnTo>
                      <a:pt x="367" y="3036"/>
                    </a:lnTo>
                    <a:lnTo>
                      <a:pt x="400" y="3069"/>
                    </a:lnTo>
                    <a:lnTo>
                      <a:pt x="434" y="3136"/>
                    </a:lnTo>
                    <a:lnTo>
                      <a:pt x="434" y="3203"/>
                    </a:lnTo>
                    <a:cubicBezTo>
                      <a:pt x="467" y="3203"/>
                      <a:pt x="467" y="3236"/>
                      <a:pt x="434" y="3269"/>
                    </a:cubicBezTo>
                    <a:lnTo>
                      <a:pt x="434" y="3303"/>
                    </a:lnTo>
                    <a:lnTo>
                      <a:pt x="434" y="3403"/>
                    </a:lnTo>
                    <a:lnTo>
                      <a:pt x="434" y="3436"/>
                    </a:lnTo>
                    <a:lnTo>
                      <a:pt x="434" y="3469"/>
                    </a:lnTo>
                    <a:lnTo>
                      <a:pt x="434" y="3503"/>
                    </a:lnTo>
                    <a:lnTo>
                      <a:pt x="434" y="3536"/>
                    </a:lnTo>
                    <a:lnTo>
                      <a:pt x="601" y="3636"/>
                    </a:lnTo>
                    <a:cubicBezTo>
                      <a:pt x="634" y="3636"/>
                      <a:pt x="634" y="3636"/>
                      <a:pt x="634" y="3670"/>
                    </a:cubicBezTo>
                    <a:lnTo>
                      <a:pt x="701" y="3803"/>
                    </a:lnTo>
                    <a:cubicBezTo>
                      <a:pt x="734" y="3836"/>
                      <a:pt x="734" y="3870"/>
                      <a:pt x="701" y="3903"/>
                    </a:cubicBezTo>
                    <a:lnTo>
                      <a:pt x="667" y="4037"/>
                    </a:lnTo>
                    <a:cubicBezTo>
                      <a:pt x="667" y="4037"/>
                      <a:pt x="634" y="4070"/>
                      <a:pt x="634" y="4070"/>
                    </a:cubicBezTo>
                    <a:lnTo>
                      <a:pt x="534" y="4137"/>
                    </a:lnTo>
                    <a:lnTo>
                      <a:pt x="501" y="4137"/>
                    </a:lnTo>
                    <a:lnTo>
                      <a:pt x="267" y="4170"/>
                    </a:lnTo>
                    <a:lnTo>
                      <a:pt x="300" y="4237"/>
                    </a:lnTo>
                    <a:lnTo>
                      <a:pt x="300" y="4270"/>
                    </a:lnTo>
                    <a:lnTo>
                      <a:pt x="367" y="4337"/>
                    </a:lnTo>
                    <a:cubicBezTo>
                      <a:pt x="367" y="4337"/>
                      <a:pt x="367" y="4370"/>
                      <a:pt x="367" y="4370"/>
                    </a:cubicBezTo>
                    <a:lnTo>
                      <a:pt x="367" y="4437"/>
                    </a:lnTo>
                    <a:lnTo>
                      <a:pt x="467" y="4604"/>
                    </a:lnTo>
                    <a:lnTo>
                      <a:pt x="501" y="4637"/>
                    </a:lnTo>
                    <a:cubicBezTo>
                      <a:pt x="501" y="4637"/>
                      <a:pt x="501" y="4670"/>
                      <a:pt x="501" y="4670"/>
                    </a:cubicBezTo>
                    <a:lnTo>
                      <a:pt x="501" y="4737"/>
                    </a:lnTo>
                    <a:lnTo>
                      <a:pt x="501" y="4870"/>
                    </a:lnTo>
                    <a:cubicBezTo>
                      <a:pt x="501" y="4870"/>
                      <a:pt x="467" y="4904"/>
                      <a:pt x="467" y="4937"/>
                    </a:cubicBezTo>
                    <a:lnTo>
                      <a:pt x="434" y="4971"/>
                    </a:lnTo>
                    <a:cubicBezTo>
                      <a:pt x="400" y="4971"/>
                      <a:pt x="400" y="4971"/>
                      <a:pt x="367" y="5004"/>
                    </a:cubicBezTo>
                    <a:lnTo>
                      <a:pt x="334" y="5004"/>
                    </a:lnTo>
                    <a:lnTo>
                      <a:pt x="400" y="5304"/>
                    </a:lnTo>
                    <a:lnTo>
                      <a:pt x="400" y="5404"/>
                    </a:lnTo>
                    <a:lnTo>
                      <a:pt x="367" y="5571"/>
                    </a:lnTo>
                    <a:lnTo>
                      <a:pt x="467" y="5604"/>
                    </a:lnTo>
                    <a:lnTo>
                      <a:pt x="534" y="5604"/>
                    </a:lnTo>
                    <a:cubicBezTo>
                      <a:pt x="534" y="5604"/>
                      <a:pt x="567" y="5604"/>
                      <a:pt x="567" y="5638"/>
                    </a:cubicBezTo>
                    <a:lnTo>
                      <a:pt x="734" y="5838"/>
                    </a:lnTo>
                    <a:lnTo>
                      <a:pt x="867" y="5838"/>
                    </a:lnTo>
                    <a:lnTo>
                      <a:pt x="901" y="5871"/>
                    </a:lnTo>
                    <a:lnTo>
                      <a:pt x="968" y="5938"/>
                    </a:lnTo>
                    <a:lnTo>
                      <a:pt x="968" y="6005"/>
                    </a:lnTo>
                    <a:cubicBezTo>
                      <a:pt x="968" y="6038"/>
                      <a:pt x="968" y="6071"/>
                      <a:pt x="968" y="6105"/>
                    </a:cubicBezTo>
                    <a:lnTo>
                      <a:pt x="901" y="6138"/>
                    </a:lnTo>
                    <a:lnTo>
                      <a:pt x="901" y="6205"/>
                    </a:lnTo>
                    <a:lnTo>
                      <a:pt x="968" y="6338"/>
                    </a:lnTo>
                    <a:lnTo>
                      <a:pt x="1001" y="6405"/>
                    </a:lnTo>
                    <a:cubicBezTo>
                      <a:pt x="1001" y="6438"/>
                      <a:pt x="1001" y="6438"/>
                      <a:pt x="1001" y="6472"/>
                    </a:cubicBezTo>
                    <a:lnTo>
                      <a:pt x="1001" y="6538"/>
                    </a:lnTo>
                    <a:cubicBezTo>
                      <a:pt x="1001" y="6538"/>
                      <a:pt x="1001" y="6572"/>
                      <a:pt x="968" y="6605"/>
                    </a:cubicBezTo>
                    <a:lnTo>
                      <a:pt x="867" y="6672"/>
                    </a:lnTo>
                    <a:lnTo>
                      <a:pt x="867" y="6738"/>
                    </a:lnTo>
                    <a:cubicBezTo>
                      <a:pt x="867" y="6738"/>
                      <a:pt x="867" y="6772"/>
                      <a:pt x="867" y="6772"/>
                    </a:cubicBezTo>
                    <a:lnTo>
                      <a:pt x="867" y="6805"/>
                    </a:lnTo>
                    <a:lnTo>
                      <a:pt x="834" y="6939"/>
                    </a:lnTo>
                    <a:lnTo>
                      <a:pt x="867" y="7139"/>
                    </a:lnTo>
                    <a:lnTo>
                      <a:pt x="968" y="7406"/>
                    </a:lnTo>
                    <a:lnTo>
                      <a:pt x="1068" y="7406"/>
                    </a:lnTo>
                    <a:lnTo>
                      <a:pt x="1101" y="7472"/>
                    </a:lnTo>
                    <a:cubicBezTo>
                      <a:pt x="1134" y="7472"/>
                      <a:pt x="1134" y="7506"/>
                      <a:pt x="1134" y="7506"/>
                    </a:cubicBezTo>
                    <a:lnTo>
                      <a:pt x="1134" y="7606"/>
                    </a:lnTo>
                    <a:lnTo>
                      <a:pt x="1201" y="7739"/>
                    </a:lnTo>
                    <a:cubicBezTo>
                      <a:pt x="1201" y="7739"/>
                      <a:pt x="1201" y="7739"/>
                      <a:pt x="1201" y="7773"/>
                    </a:cubicBezTo>
                    <a:lnTo>
                      <a:pt x="1201" y="7906"/>
                    </a:lnTo>
                    <a:lnTo>
                      <a:pt x="1201" y="8006"/>
                    </a:lnTo>
                    <a:lnTo>
                      <a:pt x="1134" y="8473"/>
                    </a:lnTo>
                    <a:lnTo>
                      <a:pt x="1268" y="8540"/>
                    </a:lnTo>
                    <a:lnTo>
                      <a:pt x="1501" y="8740"/>
                    </a:lnTo>
                    <a:lnTo>
                      <a:pt x="1635" y="8807"/>
                    </a:lnTo>
                    <a:cubicBezTo>
                      <a:pt x="1635" y="8840"/>
                      <a:pt x="1668" y="8840"/>
                      <a:pt x="1668" y="8873"/>
                    </a:cubicBezTo>
                    <a:lnTo>
                      <a:pt x="1701" y="8940"/>
                    </a:lnTo>
                    <a:cubicBezTo>
                      <a:pt x="1701" y="8940"/>
                      <a:pt x="1701" y="8940"/>
                      <a:pt x="1701" y="8973"/>
                    </a:cubicBezTo>
                    <a:lnTo>
                      <a:pt x="1701" y="9007"/>
                    </a:lnTo>
                    <a:lnTo>
                      <a:pt x="2235" y="9007"/>
                    </a:lnTo>
                    <a:lnTo>
                      <a:pt x="2302" y="9073"/>
                    </a:lnTo>
                    <a:cubicBezTo>
                      <a:pt x="2335" y="9073"/>
                      <a:pt x="2369" y="9107"/>
                      <a:pt x="2369" y="9140"/>
                    </a:cubicBezTo>
                    <a:lnTo>
                      <a:pt x="2535" y="9140"/>
                    </a:lnTo>
                    <a:lnTo>
                      <a:pt x="2669" y="9174"/>
                    </a:lnTo>
                    <a:lnTo>
                      <a:pt x="2702" y="9174"/>
                    </a:lnTo>
                    <a:lnTo>
                      <a:pt x="3102" y="9407"/>
                    </a:lnTo>
                    <a:lnTo>
                      <a:pt x="3303" y="9607"/>
                    </a:lnTo>
                    <a:lnTo>
                      <a:pt x="3636" y="10141"/>
                    </a:lnTo>
                    <a:lnTo>
                      <a:pt x="3669" y="10174"/>
                    </a:lnTo>
                    <a:lnTo>
                      <a:pt x="3669" y="10141"/>
                    </a:lnTo>
                    <a:cubicBezTo>
                      <a:pt x="3669" y="10108"/>
                      <a:pt x="3669" y="10108"/>
                      <a:pt x="3669" y="10108"/>
                    </a:cubicBezTo>
                    <a:lnTo>
                      <a:pt x="3703" y="10041"/>
                    </a:lnTo>
                    <a:cubicBezTo>
                      <a:pt x="3703" y="10041"/>
                      <a:pt x="3703" y="10007"/>
                      <a:pt x="3736" y="10007"/>
                    </a:cubicBezTo>
                    <a:lnTo>
                      <a:pt x="3870" y="10007"/>
                    </a:lnTo>
                    <a:lnTo>
                      <a:pt x="4036" y="10108"/>
                    </a:lnTo>
                    <a:lnTo>
                      <a:pt x="4103" y="10174"/>
                    </a:lnTo>
                    <a:lnTo>
                      <a:pt x="4103" y="10208"/>
                    </a:lnTo>
                    <a:lnTo>
                      <a:pt x="4136" y="10274"/>
                    </a:lnTo>
                    <a:cubicBezTo>
                      <a:pt x="4136" y="10308"/>
                      <a:pt x="4136" y="10308"/>
                      <a:pt x="4136" y="10341"/>
                    </a:cubicBezTo>
                    <a:lnTo>
                      <a:pt x="4136" y="10408"/>
                    </a:lnTo>
                    <a:cubicBezTo>
                      <a:pt x="4136" y="10408"/>
                      <a:pt x="4170" y="10408"/>
                      <a:pt x="4203" y="10441"/>
                    </a:cubicBezTo>
                    <a:lnTo>
                      <a:pt x="4237" y="10474"/>
                    </a:lnTo>
                    <a:cubicBezTo>
                      <a:pt x="4237" y="10474"/>
                      <a:pt x="4237" y="10508"/>
                      <a:pt x="4270" y="10508"/>
                    </a:cubicBezTo>
                    <a:lnTo>
                      <a:pt x="4270" y="10575"/>
                    </a:lnTo>
                    <a:lnTo>
                      <a:pt x="4270" y="10608"/>
                    </a:lnTo>
                    <a:lnTo>
                      <a:pt x="4270" y="10741"/>
                    </a:lnTo>
                    <a:cubicBezTo>
                      <a:pt x="4270" y="10775"/>
                      <a:pt x="4270" y="10775"/>
                      <a:pt x="4270" y="10808"/>
                    </a:cubicBezTo>
                    <a:lnTo>
                      <a:pt x="4270" y="10841"/>
                    </a:lnTo>
                    <a:lnTo>
                      <a:pt x="4136" y="10975"/>
                    </a:lnTo>
                    <a:lnTo>
                      <a:pt x="4070" y="11108"/>
                    </a:lnTo>
                    <a:cubicBezTo>
                      <a:pt x="4036" y="11142"/>
                      <a:pt x="4036" y="11142"/>
                      <a:pt x="4036" y="11142"/>
                    </a:cubicBezTo>
                    <a:lnTo>
                      <a:pt x="4003" y="11142"/>
                    </a:lnTo>
                    <a:cubicBezTo>
                      <a:pt x="4036" y="11175"/>
                      <a:pt x="4070" y="11208"/>
                      <a:pt x="4070" y="11242"/>
                    </a:cubicBezTo>
                    <a:lnTo>
                      <a:pt x="4070" y="11275"/>
                    </a:lnTo>
                    <a:lnTo>
                      <a:pt x="4103" y="11442"/>
                    </a:lnTo>
                    <a:lnTo>
                      <a:pt x="4136" y="11575"/>
                    </a:lnTo>
                    <a:lnTo>
                      <a:pt x="4170" y="11609"/>
                    </a:lnTo>
                    <a:lnTo>
                      <a:pt x="4337" y="11775"/>
                    </a:lnTo>
                    <a:cubicBezTo>
                      <a:pt x="4337" y="11775"/>
                      <a:pt x="4337" y="11775"/>
                      <a:pt x="4370" y="11809"/>
                    </a:cubicBezTo>
                    <a:lnTo>
                      <a:pt x="4370" y="11842"/>
                    </a:lnTo>
                    <a:lnTo>
                      <a:pt x="4370" y="11875"/>
                    </a:lnTo>
                    <a:lnTo>
                      <a:pt x="4370" y="11942"/>
                    </a:lnTo>
                    <a:cubicBezTo>
                      <a:pt x="4370" y="11942"/>
                      <a:pt x="4370" y="11942"/>
                      <a:pt x="4370" y="11976"/>
                    </a:cubicBezTo>
                    <a:lnTo>
                      <a:pt x="4370" y="12009"/>
                    </a:lnTo>
                    <a:lnTo>
                      <a:pt x="4403" y="12142"/>
                    </a:lnTo>
                    <a:lnTo>
                      <a:pt x="4704" y="13010"/>
                    </a:lnTo>
                    <a:lnTo>
                      <a:pt x="4937" y="13844"/>
                    </a:lnTo>
                    <a:lnTo>
                      <a:pt x="4937" y="14010"/>
                    </a:lnTo>
                    <a:lnTo>
                      <a:pt x="4937" y="14177"/>
                    </a:lnTo>
                    <a:lnTo>
                      <a:pt x="5004" y="14210"/>
                    </a:lnTo>
                    <a:lnTo>
                      <a:pt x="5037" y="14244"/>
                    </a:lnTo>
                    <a:lnTo>
                      <a:pt x="5171" y="14411"/>
                    </a:lnTo>
                    <a:cubicBezTo>
                      <a:pt x="5204" y="14411"/>
                      <a:pt x="5204" y="14444"/>
                      <a:pt x="5204" y="14444"/>
                    </a:cubicBezTo>
                    <a:lnTo>
                      <a:pt x="5204" y="14611"/>
                    </a:lnTo>
                    <a:lnTo>
                      <a:pt x="5204" y="14644"/>
                    </a:lnTo>
                    <a:lnTo>
                      <a:pt x="5171" y="14978"/>
                    </a:lnTo>
                    <a:lnTo>
                      <a:pt x="5271" y="14978"/>
                    </a:lnTo>
                    <a:lnTo>
                      <a:pt x="5337" y="15044"/>
                    </a:lnTo>
                    <a:lnTo>
                      <a:pt x="5371" y="15044"/>
                    </a:lnTo>
                    <a:lnTo>
                      <a:pt x="5404" y="15144"/>
                    </a:lnTo>
                    <a:cubicBezTo>
                      <a:pt x="5437" y="15144"/>
                      <a:pt x="5437" y="15178"/>
                      <a:pt x="5404" y="15178"/>
                    </a:cubicBezTo>
                    <a:lnTo>
                      <a:pt x="5404" y="15278"/>
                    </a:lnTo>
                    <a:lnTo>
                      <a:pt x="5404" y="15411"/>
                    </a:lnTo>
                    <a:cubicBezTo>
                      <a:pt x="5437" y="15445"/>
                      <a:pt x="5437" y="15445"/>
                      <a:pt x="5437" y="15445"/>
                    </a:cubicBezTo>
                    <a:lnTo>
                      <a:pt x="5504" y="15511"/>
                    </a:lnTo>
                    <a:cubicBezTo>
                      <a:pt x="5504" y="15511"/>
                      <a:pt x="5504" y="15545"/>
                      <a:pt x="5504" y="15545"/>
                    </a:cubicBezTo>
                    <a:lnTo>
                      <a:pt x="5504" y="15678"/>
                    </a:lnTo>
                    <a:lnTo>
                      <a:pt x="5504" y="16045"/>
                    </a:lnTo>
                    <a:cubicBezTo>
                      <a:pt x="5504" y="16078"/>
                      <a:pt x="5504" y="16078"/>
                      <a:pt x="5504" y="16112"/>
                    </a:cubicBezTo>
                    <a:lnTo>
                      <a:pt x="5471" y="16179"/>
                    </a:lnTo>
                    <a:lnTo>
                      <a:pt x="5537" y="16212"/>
                    </a:lnTo>
                    <a:cubicBezTo>
                      <a:pt x="5571" y="16212"/>
                      <a:pt x="5571" y="16245"/>
                      <a:pt x="5571" y="16245"/>
                    </a:cubicBezTo>
                    <a:lnTo>
                      <a:pt x="5604" y="16312"/>
                    </a:lnTo>
                    <a:cubicBezTo>
                      <a:pt x="5634" y="16312"/>
                      <a:pt x="5637" y="16339"/>
                      <a:pt x="5613" y="16368"/>
                    </a:cubicBezTo>
                    <a:lnTo>
                      <a:pt x="5613" y="16368"/>
                    </a:lnTo>
                    <a:lnTo>
                      <a:pt x="5904" y="16045"/>
                    </a:lnTo>
                    <a:lnTo>
                      <a:pt x="6205" y="15645"/>
                    </a:lnTo>
                    <a:lnTo>
                      <a:pt x="6238" y="15645"/>
                    </a:lnTo>
                    <a:lnTo>
                      <a:pt x="6338" y="15578"/>
                    </a:lnTo>
                    <a:lnTo>
                      <a:pt x="6471" y="15545"/>
                    </a:lnTo>
                    <a:lnTo>
                      <a:pt x="6672" y="15545"/>
                    </a:lnTo>
                    <a:lnTo>
                      <a:pt x="6738" y="15511"/>
                    </a:lnTo>
                    <a:lnTo>
                      <a:pt x="7172" y="15311"/>
                    </a:lnTo>
                    <a:lnTo>
                      <a:pt x="7372" y="15311"/>
                    </a:lnTo>
                    <a:lnTo>
                      <a:pt x="7539" y="15378"/>
                    </a:lnTo>
                    <a:lnTo>
                      <a:pt x="7572" y="15378"/>
                    </a:lnTo>
                    <a:cubicBezTo>
                      <a:pt x="7606" y="15378"/>
                      <a:pt x="7639" y="15378"/>
                      <a:pt x="7639" y="15411"/>
                    </a:cubicBezTo>
                    <a:lnTo>
                      <a:pt x="7739" y="15511"/>
                    </a:lnTo>
                    <a:lnTo>
                      <a:pt x="7806" y="15545"/>
                    </a:lnTo>
                    <a:lnTo>
                      <a:pt x="8073" y="15545"/>
                    </a:lnTo>
                    <a:lnTo>
                      <a:pt x="8239" y="15645"/>
                    </a:lnTo>
                    <a:lnTo>
                      <a:pt x="8273" y="15645"/>
                    </a:lnTo>
                    <a:lnTo>
                      <a:pt x="8540" y="15545"/>
                    </a:lnTo>
                    <a:lnTo>
                      <a:pt x="8540" y="15478"/>
                    </a:lnTo>
                    <a:lnTo>
                      <a:pt x="8540" y="15411"/>
                    </a:lnTo>
                    <a:lnTo>
                      <a:pt x="8473" y="15211"/>
                    </a:lnTo>
                    <a:lnTo>
                      <a:pt x="8406" y="15144"/>
                    </a:lnTo>
                    <a:lnTo>
                      <a:pt x="8440" y="14978"/>
                    </a:lnTo>
                    <a:lnTo>
                      <a:pt x="8273" y="14811"/>
                    </a:lnTo>
                    <a:cubicBezTo>
                      <a:pt x="8239" y="14778"/>
                      <a:pt x="8239" y="14778"/>
                      <a:pt x="8239" y="14778"/>
                    </a:cubicBezTo>
                    <a:lnTo>
                      <a:pt x="8239" y="14711"/>
                    </a:lnTo>
                    <a:lnTo>
                      <a:pt x="8173" y="14544"/>
                    </a:lnTo>
                    <a:lnTo>
                      <a:pt x="8039" y="14477"/>
                    </a:lnTo>
                    <a:cubicBezTo>
                      <a:pt x="8039" y="14477"/>
                      <a:pt x="8006" y="14477"/>
                      <a:pt x="7973" y="14444"/>
                    </a:cubicBezTo>
                    <a:lnTo>
                      <a:pt x="7939" y="14377"/>
                    </a:lnTo>
                    <a:lnTo>
                      <a:pt x="7839" y="14277"/>
                    </a:lnTo>
                    <a:lnTo>
                      <a:pt x="7839" y="14244"/>
                    </a:lnTo>
                    <a:lnTo>
                      <a:pt x="7806" y="14144"/>
                    </a:lnTo>
                    <a:cubicBezTo>
                      <a:pt x="7806" y="14144"/>
                      <a:pt x="7806" y="14144"/>
                      <a:pt x="7806" y="14110"/>
                    </a:cubicBezTo>
                    <a:lnTo>
                      <a:pt x="7806" y="14077"/>
                    </a:lnTo>
                    <a:cubicBezTo>
                      <a:pt x="7806" y="14077"/>
                      <a:pt x="7806" y="14044"/>
                      <a:pt x="7806" y="14044"/>
                    </a:cubicBezTo>
                    <a:lnTo>
                      <a:pt x="7806" y="14010"/>
                    </a:lnTo>
                    <a:cubicBezTo>
                      <a:pt x="7839" y="13977"/>
                      <a:pt x="7839" y="13977"/>
                      <a:pt x="7872" y="13977"/>
                    </a:cubicBezTo>
                    <a:lnTo>
                      <a:pt x="7973" y="13977"/>
                    </a:lnTo>
                    <a:lnTo>
                      <a:pt x="8173" y="14077"/>
                    </a:lnTo>
                    <a:lnTo>
                      <a:pt x="8273" y="14077"/>
                    </a:lnTo>
                    <a:cubicBezTo>
                      <a:pt x="8306" y="14044"/>
                      <a:pt x="8339" y="14044"/>
                      <a:pt x="8373" y="14044"/>
                    </a:cubicBezTo>
                    <a:lnTo>
                      <a:pt x="8506" y="14044"/>
                    </a:lnTo>
                    <a:lnTo>
                      <a:pt x="8673" y="14144"/>
                    </a:lnTo>
                    <a:lnTo>
                      <a:pt x="8873" y="14144"/>
                    </a:lnTo>
                    <a:lnTo>
                      <a:pt x="8940" y="14177"/>
                    </a:lnTo>
                    <a:lnTo>
                      <a:pt x="9007" y="14210"/>
                    </a:lnTo>
                    <a:lnTo>
                      <a:pt x="9107" y="14210"/>
                    </a:lnTo>
                    <a:lnTo>
                      <a:pt x="9340" y="14277"/>
                    </a:lnTo>
                    <a:cubicBezTo>
                      <a:pt x="9374" y="14277"/>
                      <a:pt x="9374" y="14311"/>
                      <a:pt x="9374" y="14311"/>
                    </a:cubicBezTo>
                    <a:lnTo>
                      <a:pt x="9474" y="14411"/>
                    </a:lnTo>
                    <a:lnTo>
                      <a:pt x="9607" y="14477"/>
                    </a:lnTo>
                    <a:lnTo>
                      <a:pt x="9674" y="14477"/>
                    </a:lnTo>
                    <a:lnTo>
                      <a:pt x="9707" y="14444"/>
                    </a:lnTo>
                    <a:lnTo>
                      <a:pt x="9707" y="14344"/>
                    </a:lnTo>
                    <a:cubicBezTo>
                      <a:pt x="9674" y="14344"/>
                      <a:pt x="9674" y="14344"/>
                      <a:pt x="9707" y="14311"/>
                    </a:cubicBezTo>
                    <a:lnTo>
                      <a:pt x="9707" y="14277"/>
                    </a:lnTo>
                    <a:lnTo>
                      <a:pt x="9740" y="14144"/>
                    </a:lnTo>
                    <a:lnTo>
                      <a:pt x="9740" y="14110"/>
                    </a:lnTo>
                    <a:lnTo>
                      <a:pt x="9807" y="14044"/>
                    </a:lnTo>
                    <a:lnTo>
                      <a:pt x="9807" y="13844"/>
                    </a:lnTo>
                    <a:lnTo>
                      <a:pt x="9807" y="13577"/>
                    </a:lnTo>
                    <a:lnTo>
                      <a:pt x="9807" y="13443"/>
                    </a:lnTo>
                    <a:lnTo>
                      <a:pt x="9774" y="13377"/>
                    </a:lnTo>
                    <a:cubicBezTo>
                      <a:pt x="9774" y="13343"/>
                      <a:pt x="9774" y="13343"/>
                      <a:pt x="9774" y="13310"/>
                    </a:cubicBezTo>
                    <a:lnTo>
                      <a:pt x="9774" y="13276"/>
                    </a:lnTo>
                    <a:cubicBezTo>
                      <a:pt x="9774" y="13243"/>
                      <a:pt x="9774" y="13243"/>
                      <a:pt x="9774" y="13210"/>
                    </a:cubicBezTo>
                    <a:lnTo>
                      <a:pt x="9841" y="12943"/>
                    </a:lnTo>
                    <a:lnTo>
                      <a:pt x="9807" y="12843"/>
                    </a:lnTo>
                    <a:lnTo>
                      <a:pt x="9774" y="12809"/>
                    </a:lnTo>
                    <a:lnTo>
                      <a:pt x="9574" y="12709"/>
                    </a:lnTo>
                    <a:lnTo>
                      <a:pt x="9540" y="12676"/>
                    </a:lnTo>
                    <a:lnTo>
                      <a:pt x="9540" y="12643"/>
                    </a:lnTo>
                    <a:lnTo>
                      <a:pt x="9540" y="12609"/>
                    </a:lnTo>
                    <a:cubicBezTo>
                      <a:pt x="9507" y="12576"/>
                      <a:pt x="9507" y="12576"/>
                      <a:pt x="9540" y="12576"/>
                    </a:cubicBezTo>
                    <a:lnTo>
                      <a:pt x="9540" y="12376"/>
                    </a:lnTo>
                    <a:lnTo>
                      <a:pt x="9540" y="12342"/>
                    </a:lnTo>
                    <a:lnTo>
                      <a:pt x="9340" y="12176"/>
                    </a:lnTo>
                    <a:cubicBezTo>
                      <a:pt x="9340" y="12176"/>
                      <a:pt x="9307" y="12142"/>
                      <a:pt x="9307" y="12142"/>
                    </a:cubicBezTo>
                    <a:lnTo>
                      <a:pt x="9307" y="12076"/>
                    </a:lnTo>
                    <a:cubicBezTo>
                      <a:pt x="9307" y="12076"/>
                      <a:pt x="9307" y="12042"/>
                      <a:pt x="9307" y="12042"/>
                    </a:cubicBezTo>
                    <a:lnTo>
                      <a:pt x="9307" y="12009"/>
                    </a:lnTo>
                    <a:cubicBezTo>
                      <a:pt x="9307" y="11976"/>
                      <a:pt x="9340" y="11942"/>
                      <a:pt x="9340" y="11942"/>
                    </a:cubicBezTo>
                    <a:lnTo>
                      <a:pt x="9440" y="11842"/>
                    </a:lnTo>
                    <a:lnTo>
                      <a:pt x="9474" y="11842"/>
                    </a:lnTo>
                    <a:lnTo>
                      <a:pt x="9540" y="11809"/>
                    </a:lnTo>
                    <a:lnTo>
                      <a:pt x="10541" y="11342"/>
                    </a:lnTo>
                    <a:lnTo>
                      <a:pt x="10808" y="11208"/>
                    </a:lnTo>
                    <a:lnTo>
                      <a:pt x="10841" y="11175"/>
                    </a:lnTo>
                    <a:lnTo>
                      <a:pt x="10875" y="11108"/>
                    </a:lnTo>
                    <a:lnTo>
                      <a:pt x="10875" y="10975"/>
                    </a:lnTo>
                    <a:lnTo>
                      <a:pt x="10775" y="10808"/>
                    </a:lnTo>
                    <a:lnTo>
                      <a:pt x="10608" y="10474"/>
                    </a:lnTo>
                    <a:lnTo>
                      <a:pt x="10508" y="10141"/>
                    </a:lnTo>
                    <a:lnTo>
                      <a:pt x="10474" y="10108"/>
                    </a:lnTo>
                    <a:lnTo>
                      <a:pt x="10274" y="9941"/>
                    </a:lnTo>
                    <a:lnTo>
                      <a:pt x="10207" y="9874"/>
                    </a:lnTo>
                    <a:cubicBezTo>
                      <a:pt x="10207" y="9874"/>
                      <a:pt x="10207" y="9841"/>
                      <a:pt x="10207" y="9841"/>
                    </a:cubicBezTo>
                    <a:lnTo>
                      <a:pt x="10207" y="9741"/>
                    </a:lnTo>
                    <a:lnTo>
                      <a:pt x="10207" y="9707"/>
                    </a:lnTo>
                    <a:lnTo>
                      <a:pt x="10207" y="9540"/>
                    </a:lnTo>
                    <a:lnTo>
                      <a:pt x="10241" y="9374"/>
                    </a:lnTo>
                    <a:lnTo>
                      <a:pt x="10308" y="9207"/>
                    </a:lnTo>
                    <a:lnTo>
                      <a:pt x="10308" y="9073"/>
                    </a:lnTo>
                    <a:lnTo>
                      <a:pt x="10274" y="8673"/>
                    </a:lnTo>
                    <a:lnTo>
                      <a:pt x="10207" y="8406"/>
                    </a:lnTo>
                    <a:lnTo>
                      <a:pt x="10174" y="8273"/>
                    </a:lnTo>
                    <a:lnTo>
                      <a:pt x="10174" y="8240"/>
                    </a:lnTo>
                    <a:cubicBezTo>
                      <a:pt x="10174" y="8240"/>
                      <a:pt x="10174" y="8206"/>
                      <a:pt x="10174" y="8206"/>
                    </a:cubicBezTo>
                    <a:lnTo>
                      <a:pt x="10174" y="8073"/>
                    </a:lnTo>
                    <a:lnTo>
                      <a:pt x="10174" y="7939"/>
                    </a:lnTo>
                    <a:lnTo>
                      <a:pt x="10174" y="7906"/>
                    </a:lnTo>
                    <a:lnTo>
                      <a:pt x="10241" y="7339"/>
                    </a:lnTo>
                    <a:lnTo>
                      <a:pt x="10308" y="7105"/>
                    </a:lnTo>
                    <a:lnTo>
                      <a:pt x="10207" y="7039"/>
                    </a:lnTo>
                    <a:cubicBezTo>
                      <a:pt x="10174" y="7005"/>
                      <a:pt x="10174" y="7005"/>
                      <a:pt x="10174" y="6972"/>
                    </a:cubicBezTo>
                    <a:lnTo>
                      <a:pt x="10074" y="6839"/>
                    </a:lnTo>
                    <a:lnTo>
                      <a:pt x="10074" y="6805"/>
                    </a:lnTo>
                    <a:lnTo>
                      <a:pt x="10074" y="6705"/>
                    </a:lnTo>
                    <a:lnTo>
                      <a:pt x="10007" y="6672"/>
                    </a:lnTo>
                    <a:cubicBezTo>
                      <a:pt x="9974" y="6672"/>
                      <a:pt x="9974" y="6638"/>
                      <a:pt x="9941" y="6638"/>
                    </a:cubicBezTo>
                    <a:lnTo>
                      <a:pt x="9941" y="6572"/>
                    </a:lnTo>
                    <a:lnTo>
                      <a:pt x="9807" y="6572"/>
                    </a:lnTo>
                    <a:lnTo>
                      <a:pt x="9707" y="6638"/>
                    </a:lnTo>
                    <a:lnTo>
                      <a:pt x="9674" y="6705"/>
                    </a:lnTo>
                    <a:lnTo>
                      <a:pt x="9674" y="6738"/>
                    </a:lnTo>
                    <a:lnTo>
                      <a:pt x="9674" y="6905"/>
                    </a:lnTo>
                    <a:lnTo>
                      <a:pt x="9674" y="6939"/>
                    </a:lnTo>
                    <a:lnTo>
                      <a:pt x="9740" y="7105"/>
                    </a:lnTo>
                    <a:cubicBezTo>
                      <a:pt x="9740" y="7105"/>
                      <a:pt x="9740" y="7105"/>
                      <a:pt x="9740" y="7139"/>
                    </a:cubicBezTo>
                    <a:lnTo>
                      <a:pt x="9740" y="7205"/>
                    </a:lnTo>
                    <a:cubicBezTo>
                      <a:pt x="9740" y="7239"/>
                      <a:pt x="9707" y="7272"/>
                      <a:pt x="9674" y="7272"/>
                    </a:cubicBezTo>
                    <a:lnTo>
                      <a:pt x="9607" y="7272"/>
                    </a:lnTo>
                    <a:cubicBezTo>
                      <a:pt x="9590" y="7289"/>
                      <a:pt x="9574" y="7297"/>
                      <a:pt x="9557" y="7297"/>
                    </a:cubicBezTo>
                    <a:cubicBezTo>
                      <a:pt x="9540" y="7297"/>
                      <a:pt x="9524" y="7289"/>
                      <a:pt x="9507" y="7272"/>
                    </a:cubicBezTo>
                    <a:lnTo>
                      <a:pt x="9474" y="7239"/>
                    </a:lnTo>
                    <a:lnTo>
                      <a:pt x="9407" y="7139"/>
                    </a:lnTo>
                    <a:lnTo>
                      <a:pt x="9340" y="7005"/>
                    </a:lnTo>
                    <a:cubicBezTo>
                      <a:pt x="9340" y="7005"/>
                      <a:pt x="9340" y="7005"/>
                      <a:pt x="9340" y="6972"/>
                    </a:cubicBezTo>
                    <a:lnTo>
                      <a:pt x="9307" y="6772"/>
                    </a:lnTo>
                    <a:cubicBezTo>
                      <a:pt x="9307" y="6772"/>
                      <a:pt x="9307" y="6738"/>
                      <a:pt x="9307" y="6738"/>
                    </a:cubicBezTo>
                    <a:lnTo>
                      <a:pt x="9307" y="6638"/>
                    </a:lnTo>
                    <a:lnTo>
                      <a:pt x="9240" y="6505"/>
                    </a:lnTo>
                    <a:lnTo>
                      <a:pt x="9107" y="6505"/>
                    </a:lnTo>
                    <a:lnTo>
                      <a:pt x="9173" y="6538"/>
                    </a:lnTo>
                    <a:cubicBezTo>
                      <a:pt x="9207" y="6572"/>
                      <a:pt x="9207" y="6605"/>
                      <a:pt x="9207" y="6638"/>
                    </a:cubicBezTo>
                    <a:lnTo>
                      <a:pt x="9207" y="6772"/>
                    </a:lnTo>
                    <a:lnTo>
                      <a:pt x="9207" y="6805"/>
                    </a:lnTo>
                    <a:cubicBezTo>
                      <a:pt x="9240" y="6839"/>
                      <a:pt x="9240" y="6872"/>
                      <a:pt x="9240" y="6905"/>
                    </a:cubicBezTo>
                    <a:lnTo>
                      <a:pt x="9207" y="6939"/>
                    </a:lnTo>
                    <a:cubicBezTo>
                      <a:pt x="9207" y="6939"/>
                      <a:pt x="9207" y="6972"/>
                      <a:pt x="9207" y="6972"/>
                    </a:cubicBezTo>
                    <a:lnTo>
                      <a:pt x="9173" y="7005"/>
                    </a:lnTo>
                    <a:cubicBezTo>
                      <a:pt x="9173" y="7039"/>
                      <a:pt x="9140" y="7039"/>
                      <a:pt x="9107" y="7039"/>
                    </a:cubicBezTo>
                    <a:cubicBezTo>
                      <a:pt x="9073" y="7039"/>
                      <a:pt x="9040" y="7005"/>
                      <a:pt x="9040" y="6972"/>
                    </a:cubicBezTo>
                    <a:lnTo>
                      <a:pt x="9040" y="6939"/>
                    </a:lnTo>
                    <a:cubicBezTo>
                      <a:pt x="9007" y="6905"/>
                      <a:pt x="9007" y="6905"/>
                      <a:pt x="9040" y="6872"/>
                    </a:cubicBezTo>
                    <a:lnTo>
                      <a:pt x="8973" y="6772"/>
                    </a:lnTo>
                    <a:cubicBezTo>
                      <a:pt x="8973" y="6738"/>
                      <a:pt x="8973" y="6738"/>
                      <a:pt x="8973" y="6705"/>
                    </a:cubicBezTo>
                    <a:lnTo>
                      <a:pt x="8973" y="6672"/>
                    </a:lnTo>
                    <a:lnTo>
                      <a:pt x="8907" y="6672"/>
                    </a:lnTo>
                    <a:cubicBezTo>
                      <a:pt x="8907" y="6672"/>
                      <a:pt x="8873" y="6638"/>
                      <a:pt x="8840" y="6638"/>
                    </a:cubicBezTo>
                    <a:lnTo>
                      <a:pt x="8840" y="6605"/>
                    </a:lnTo>
                    <a:cubicBezTo>
                      <a:pt x="8840" y="6572"/>
                      <a:pt x="8840" y="6572"/>
                      <a:pt x="8840" y="6538"/>
                    </a:cubicBezTo>
                    <a:cubicBezTo>
                      <a:pt x="8840" y="6538"/>
                      <a:pt x="8840" y="6505"/>
                      <a:pt x="8840" y="6505"/>
                    </a:cubicBezTo>
                    <a:lnTo>
                      <a:pt x="8873" y="6438"/>
                    </a:lnTo>
                    <a:lnTo>
                      <a:pt x="8873" y="6338"/>
                    </a:lnTo>
                    <a:cubicBezTo>
                      <a:pt x="8873" y="6338"/>
                      <a:pt x="8873" y="6305"/>
                      <a:pt x="8873" y="6305"/>
                    </a:cubicBezTo>
                    <a:lnTo>
                      <a:pt x="8940" y="6238"/>
                    </a:lnTo>
                    <a:lnTo>
                      <a:pt x="8973" y="6171"/>
                    </a:lnTo>
                    <a:lnTo>
                      <a:pt x="8973" y="6138"/>
                    </a:lnTo>
                    <a:lnTo>
                      <a:pt x="8973" y="5704"/>
                    </a:lnTo>
                    <a:lnTo>
                      <a:pt x="8940" y="5571"/>
                    </a:lnTo>
                    <a:lnTo>
                      <a:pt x="8873" y="5538"/>
                    </a:lnTo>
                    <a:lnTo>
                      <a:pt x="8773" y="5504"/>
                    </a:lnTo>
                    <a:cubicBezTo>
                      <a:pt x="8773" y="5471"/>
                      <a:pt x="8740" y="5471"/>
                      <a:pt x="8740" y="5471"/>
                    </a:cubicBezTo>
                    <a:lnTo>
                      <a:pt x="8673" y="5371"/>
                    </a:lnTo>
                    <a:lnTo>
                      <a:pt x="8640" y="5337"/>
                    </a:lnTo>
                    <a:lnTo>
                      <a:pt x="8540" y="5371"/>
                    </a:lnTo>
                    <a:lnTo>
                      <a:pt x="8473" y="5371"/>
                    </a:lnTo>
                    <a:cubicBezTo>
                      <a:pt x="8440" y="5337"/>
                      <a:pt x="8406" y="5337"/>
                      <a:pt x="8406" y="5304"/>
                    </a:cubicBezTo>
                    <a:lnTo>
                      <a:pt x="8406" y="5171"/>
                    </a:lnTo>
                    <a:lnTo>
                      <a:pt x="8373" y="5071"/>
                    </a:lnTo>
                    <a:lnTo>
                      <a:pt x="8139" y="4904"/>
                    </a:lnTo>
                    <a:lnTo>
                      <a:pt x="8106" y="4870"/>
                    </a:lnTo>
                    <a:lnTo>
                      <a:pt x="8006" y="4637"/>
                    </a:lnTo>
                    <a:lnTo>
                      <a:pt x="7439" y="4504"/>
                    </a:lnTo>
                    <a:lnTo>
                      <a:pt x="7405" y="4504"/>
                    </a:lnTo>
                    <a:lnTo>
                      <a:pt x="7272" y="4437"/>
                    </a:lnTo>
                    <a:lnTo>
                      <a:pt x="7105" y="4303"/>
                    </a:lnTo>
                    <a:lnTo>
                      <a:pt x="7005" y="4137"/>
                    </a:lnTo>
                    <a:lnTo>
                      <a:pt x="7005" y="4103"/>
                    </a:lnTo>
                    <a:lnTo>
                      <a:pt x="6938" y="4003"/>
                    </a:lnTo>
                    <a:lnTo>
                      <a:pt x="6838" y="3936"/>
                    </a:lnTo>
                    <a:lnTo>
                      <a:pt x="6805" y="3936"/>
                    </a:lnTo>
                    <a:lnTo>
                      <a:pt x="6738" y="3836"/>
                    </a:lnTo>
                    <a:lnTo>
                      <a:pt x="6705" y="3836"/>
                    </a:lnTo>
                    <a:lnTo>
                      <a:pt x="6572" y="3803"/>
                    </a:lnTo>
                    <a:lnTo>
                      <a:pt x="6538" y="3803"/>
                    </a:lnTo>
                    <a:lnTo>
                      <a:pt x="6505" y="3736"/>
                    </a:lnTo>
                    <a:lnTo>
                      <a:pt x="5704" y="3169"/>
                    </a:lnTo>
                    <a:lnTo>
                      <a:pt x="5404" y="3036"/>
                    </a:lnTo>
                    <a:lnTo>
                      <a:pt x="5304" y="2936"/>
                    </a:lnTo>
                    <a:lnTo>
                      <a:pt x="5204" y="2902"/>
                    </a:lnTo>
                    <a:lnTo>
                      <a:pt x="5070" y="2836"/>
                    </a:lnTo>
                    <a:lnTo>
                      <a:pt x="5037" y="2836"/>
                    </a:lnTo>
                    <a:lnTo>
                      <a:pt x="4837" y="2702"/>
                    </a:lnTo>
                    <a:lnTo>
                      <a:pt x="4603" y="2669"/>
                    </a:lnTo>
                    <a:lnTo>
                      <a:pt x="4570" y="2669"/>
                    </a:lnTo>
                    <a:lnTo>
                      <a:pt x="4136" y="2469"/>
                    </a:lnTo>
                    <a:lnTo>
                      <a:pt x="3770" y="2169"/>
                    </a:lnTo>
                    <a:cubicBezTo>
                      <a:pt x="3770" y="2135"/>
                      <a:pt x="3736" y="2135"/>
                      <a:pt x="3736" y="2102"/>
                    </a:cubicBezTo>
                    <a:lnTo>
                      <a:pt x="3703" y="2002"/>
                    </a:lnTo>
                    <a:cubicBezTo>
                      <a:pt x="3703" y="2002"/>
                      <a:pt x="3703" y="1968"/>
                      <a:pt x="3703" y="1968"/>
                    </a:cubicBezTo>
                    <a:lnTo>
                      <a:pt x="3703" y="1835"/>
                    </a:lnTo>
                    <a:lnTo>
                      <a:pt x="3636" y="1702"/>
                    </a:lnTo>
                    <a:lnTo>
                      <a:pt x="3336" y="1601"/>
                    </a:lnTo>
                    <a:lnTo>
                      <a:pt x="3236" y="1568"/>
                    </a:lnTo>
                    <a:cubicBezTo>
                      <a:pt x="3236" y="1568"/>
                      <a:pt x="3202" y="1535"/>
                      <a:pt x="3202" y="1535"/>
                    </a:cubicBezTo>
                    <a:lnTo>
                      <a:pt x="3169" y="1468"/>
                    </a:lnTo>
                    <a:lnTo>
                      <a:pt x="3169" y="1435"/>
                    </a:lnTo>
                    <a:lnTo>
                      <a:pt x="3169" y="1335"/>
                    </a:lnTo>
                    <a:lnTo>
                      <a:pt x="3036" y="1235"/>
                    </a:lnTo>
                    <a:lnTo>
                      <a:pt x="2902" y="1235"/>
                    </a:lnTo>
                    <a:cubicBezTo>
                      <a:pt x="2869" y="1201"/>
                      <a:pt x="2869" y="1201"/>
                      <a:pt x="2869" y="1201"/>
                    </a:cubicBezTo>
                    <a:lnTo>
                      <a:pt x="2802" y="1168"/>
                    </a:lnTo>
                    <a:lnTo>
                      <a:pt x="2735" y="1034"/>
                    </a:lnTo>
                    <a:lnTo>
                      <a:pt x="2635" y="1001"/>
                    </a:lnTo>
                    <a:lnTo>
                      <a:pt x="2602" y="1001"/>
                    </a:lnTo>
                    <a:lnTo>
                      <a:pt x="2469" y="934"/>
                    </a:lnTo>
                    <a:lnTo>
                      <a:pt x="2302" y="901"/>
                    </a:lnTo>
                    <a:lnTo>
                      <a:pt x="2102" y="934"/>
                    </a:lnTo>
                    <a:cubicBezTo>
                      <a:pt x="2068" y="934"/>
                      <a:pt x="2002" y="901"/>
                      <a:pt x="2002" y="868"/>
                    </a:cubicBezTo>
                    <a:lnTo>
                      <a:pt x="2002" y="834"/>
                    </a:lnTo>
                    <a:lnTo>
                      <a:pt x="1902" y="601"/>
                    </a:lnTo>
                    <a:cubicBezTo>
                      <a:pt x="1868" y="601"/>
                      <a:pt x="1868" y="634"/>
                      <a:pt x="1835" y="634"/>
                    </a:cubicBezTo>
                    <a:lnTo>
                      <a:pt x="1801" y="634"/>
                    </a:lnTo>
                    <a:lnTo>
                      <a:pt x="1735" y="667"/>
                    </a:lnTo>
                    <a:lnTo>
                      <a:pt x="1635" y="768"/>
                    </a:lnTo>
                    <a:lnTo>
                      <a:pt x="1535" y="768"/>
                    </a:lnTo>
                    <a:cubicBezTo>
                      <a:pt x="1501" y="734"/>
                      <a:pt x="1501" y="701"/>
                      <a:pt x="1501" y="667"/>
                    </a:cubicBezTo>
                    <a:lnTo>
                      <a:pt x="1501" y="534"/>
                    </a:lnTo>
                    <a:lnTo>
                      <a:pt x="1501" y="434"/>
                    </a:lnTo>
                    <a:lnTo>
                      <a:pt x="1501" y="401"/>
                    </a:lnTo>
                    <a:lnTo>
                      <a:pt x="1501" y="367"/>
                    </a:lnTo>
                    <a:lnTo>
                      <a:pt x="1535" y="334"/>
                    </a:lnTo>
                    <a:lnTo>
                      <a:pt x="1568" y="334"/>
                    </a:lnTo>
                    <a:lnTo>
                      <a:pt x="1735" y="267"/>
                    </a:lnTo>
                    <a:lnTo>
                      <a:pt x="1768" y="234"/>
                    </a:lnTo>
                    <a:lnTo>
                      <a:pt x="1768" y="34"/>
                    </a:lnTo>
                    <a:lnTo>
                      <a:pt x="1568" y="0"/>
                    </a:lnTo>
                    <a:close/>
                    <a:moveTo>
                      <a:pt x="5613" y="16368"/>
                    </a:moveTo>
                    <a:lnTo>
                      <a:pt x="5604" y="16379"/>
                    </a:lnTo>
                    <a:cubicBezTo>
                      <a:pt x="5608" y="16375"/>
                      <a:pt x="5611" y="16372"/>
                      <a:pt x="5613" y="16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17;p15"/>
              <p:cNvSpPr/>
              <p:nvPr/>
            </p:nvSpPr>
            <p:spPr>
              <a:xfrm>
                <a:off x="1873252" y="1621513"/>
                <a:ext cx="551997" cy="532571"/>
              </a:xfrm>
              <a:custGeom>
                <a:avLst/>
                <a:gdLst/>
                <a:ahLst/>
                <a:cxnLst/>
                <a:rect l="l" t="t" r="r" b="b"/>
                <a:pathLst>
                  <a:path w="15145" h="14612" extrusionOk="0">
                    <a:moveTo>
                      <a:pt x="934" y="1"/>
                    </a:moveTo>
                    <a:lnTo>
                      <a:pt x="868" y="501"/>
                    </a:lnTo>
                    <a:lnTo>
                      <a:pt x="868" y="635"/>
                    </a:lnTo>
                    <a:lnTo>
                      <a:pt x="868" y="768"/>
                    </a:lnTo>
                    <a:lnTo>
                      <a:pt x="934" y="935"/>
                    </a:lnTo>
                    <a:lnTo>
                      <a:pt x="1001" y="1235"/>
                    </a:lnTo>
                    <a:lnTo>
                      <a:pt x="1034" y="1635"/>
                    </a:lnTo>
                    <a:lnTo>
                      <a:pt x="1034" y="1669"/>
                    </a:lnTo>
                    <a:lnTo>
                      <a:pt x="1034" y="1802"/>
                    </a:lnTo>
                    <a:lnTo>
                      <a:pt x="934" y="2136"/>
                    </a:lnTo>
                    <a:lnTo>
                      <a:pt x="934" y="2303"/>
                    </a:lnTo>
                    <a:lnTo>
                      <a:pt x="934" y="2336"/>
                    </a:lnTo>
                    <a:lnTo>
                      <a:pt x="1001" y="2403"/>
                    </a:lnTo>
                    <a:lnTo>
                      <a:pt x="1201" y="2603"/>
                    </a:lnTo>
                    <a:lnTo>
                      <a:pt x="1234" y="2703"/>
                    </a:lnTo>
                    <a:lnTo>
                      <a:pt x="1335" y="2970"/>
                    </a:lnTo>
                    <a:lnTo>
                      <a:pt x="1468" y="3303"/>
                    </a:lnTo>
                    <a:lnTo>
                      <a:pt x="1535" y="3437"/>
                    </a:lnTo>
                    <a:lnTo>
                      <a:pt x="1535" y="3470"/>
                    </a:lnTo>
                    <a:lnTo>
                      <a:pt x="1535" y="3637"/>
                    </a:lnTo>
                    <a:cubicBezTo>
                      <a:pt x="1535" y="3637"/>
                      <a:pt x="1535" y="3670"/>
                      <a:pt x="1535" y="3670"/>
                    </a:cubicBezTo>
                    <a:lnTo>
                      <a:pt x="1435" y="3804"/>
                    </a:lnTo>
                    <a:lnTo>
                      <a:pt x="1401" y="3837"/>
                    </a:lnTo>
                    <a:lnTo>
                      <a:pt x="1134" y="4004"/>
                    </a:lnTo>
                    <a:lnTo>
                      <a:pt x="67" y="4471"/>
                    </a:lnTo>
                    <a:lnTo>
                      <a:pt x="0" y="4538"/>
                    </a:lnTo>
                    <a:lnTo>
                      <a:pt x="234" y="4738"/>
                    </a:lnTo>
                    <a:cubicBezTo>
                      <a:pt x="234" y="4738"/>
                      <a:pt x="234" y="4738"/>
                      <a:pt x="234" y="4771"/>
                    </a:cubicBezTo>
                    <a:lnTo>
                      <a:pt x="267" y="4838"/>
                    </a:lnTo>
                    <a:cubicBezTo>
                      <a:pt x="267" y="4838"/>
                      <a:pt x="267" y="4871"/>
                      <a:pt x="267" y="4871"/>
                    </a:cubicBezTo>
                    <a:lnTo>
                      <a:pt x="267" y="5071"/>
                    </a:lnTo>
                    <a:lnTo>
                      <a:pt x="501" y="5171"/>
                    </a:lnTo>
                    <a:lnTo>
                      <a:pt x="567" y="5238"/>
                    </a:lnTo>
                    <a:lnTo>
                      <a:pt x="567" y="5271"/>
                    </a:lnTo>
                    <a:lnTo>
                      <a:pt x="601" y="5438"/>
                    </a:lnTo>
                    <a:cubicBezTo>
                      <a:pt x="634" y="5438"/>
                      <a:pt x="634" y="5472"/>
                      <a:pt x="601" y="5472"/>
                    </a:cubicBezTo>
                    <a:lnTo>
                      <a:pt x="567" y="5772"/>
                    </a:lnTo>
                    <a:lnTo>
                      <a:pt x="567" y="5805"/>
                    </a:lnTo>
                    <a:lnTo>
                      <a:pt x="601" y="5905"/>
                    </a:lnTo>
                    <a:cubicBezTo>
                      <a:pt x="601" y="5905"/>
                      <a:pt x="601" y="5905"/>
                      <a:pt x="601" y="5939"/>
                    </a:cubicBezTo>
                    <a:lnTo>
                      <a:pt x="601" y="6072"/>
                    </a:lnTo>
                    <a:lnTo>
                      <a:pt x="601" y="6372"/>
                    </a:lnTo>
                    <a:lnTo>
                      <a:pt x="601" y="6572"/>
                    </a:lnTo>
                    <a:cubicBezTo>
                      <a:pt x="601" y="6606"/>
                      <a:pt x="601" y="6606"/>
                      <a:pt x="601" y="6606"/>
                    </a:cubicBezTo>
                    <a:lnTo>
                      <a:pt x="601" y="6672"/>
                    </a:lnTo>
                    <a:lnTo>
                      <a:pt x="567" y="6672"/>
                    </a:lnTo>
                    <a:lnTo>
                      <a:pt x="501" y="6772"/>
                    </a:lnTo>
                    <a:lnTo>
                      <a:pt x="434" y="6873"/>
                    </a:lnTo>
                    <a:lnTo>
                      <a:pt x="434" y="6939"/>
                    </a:lnTo>
                    <a:lnTo>
                      <a:pt x="434" y="7006"/>
                    </a:lnTo>
                    <a:lnTo>
                      <a:pt x="501" y="7073"/>
                    </a:lnTo>
                    <a:lnTo>
                      <a:pt x="534" y="7073"/>
                    </a:lnTo>
                    <a:lnTo>
                      <a:pt x="567" y="7173"/>
                    </a:lnTo>
                    <a:cubicBezTo>
                      <a:pt x="601" y="7173"/>
                      <a:pt x="601" y="7206"/>
                      <a:pt x="567" y="7206"/>
                    </a:cubicBezTo>
                    <a:lnTo>
                      <a:pt x="567" y="7273"/>
                    </a:lnTo>
                    <a:cubicBezTo>
                      <a:pt x="601" y="7273"/>
                      <a:pt x="567" y="7306"/>
                      <a:pt x="567" y="7340"/>
                    </a:cubicBezTo>
                    <a:lnTo>
                      <a:pt x="401" y="7506"/>
                    </a:lnTo>
                    <a:lnTo>
                      <a:pt x="501" y="7807"/>
                    </a:lnTo>
                    <a:lnTo>
                      <a:pt x="534" y="7840"/>
                    </a:lnTo>
                    <a:lnTo>
                      <a:pt x="634" y="7973"/>
                    </a:lnTo>
                    <a:lnTo>
                      <a:pt x="767" y="8240"/>
                    </a:lnTo>
                    <a:lnTo>
                      <a:pt x="1168" y="8407"/>
                    </a:lnTo>
                    <a:lnTo>
                      <a:pt x="1201" y="8407"/>
                    </a:lnTo>
                    <a:lnTo>
                      <a:pt x="1268" y="8340"/>
                    </a:lnTo>
                    <a:cubicBezTo>
                      <a:pt x="1268" y="8307"/>
                      <a:pt x="1301" y="8307"/>
                      <a:pt x="1301" y="8307"/>
                    </a:cubicBezTo>
                    <a:lnTo>
                      <a:pt x="1401" y="8274"/>
                    </a:lnTo>
                    <a:lnTo>
                      <a:pt x="1568" y="8240"/>
                    </a:lnTo>
                    <a:lnTo>
                      <a:pt x="1601" y="8240"/>
                    </a:lnTo>
                    <a:lnTo>
                      <a:pt x="1735" y="8274"/>
                    </a:lnTo>
                    <a:lnTo>
                      <a:pt x="1768" y="8274"/>
                    </a:lnTo>
                    <a:lnTo>
                      <a:pt x="1868" y="8340"/>
                    </a:lnTo>
                    <a:lnTo>
                      <a:pt x="2002" y="8507"/>
                    </a:lnTo>
                    <a:lnTo>
                      <a:pt x="2302" y="8640"/>
                    </a:lnTo>
                    <a:lnTo>
                      <a:pt x="2469" y="8774"/>
                    </a:lnTo>
                    <a:lnTo>
                      <a:pt x="2602" y="8841"/>
                    </a:lnTo>
                    <a:lnTo>
                      <a:pt x="2736" y="9007"/>
                    </a:lnTo>
                    <a:lnTo>
                      <a:pt x="2902" y="9007"/>
                    </a:lnTo>
                    <a:lnTo>
                      <a:pt x="2969" y="9107"/>
                    </a:lnTo>
                    <a:lnTo>
                      <a:pt x="3069" y="9208"/>
                    </a:lnTo>
                    <a:lnTo>
                      <a:pt x="3136" y="9341"/>
                    </a:lnTo>
                    <a:lnTo>
                      <a:pt x="3136" y="9408"/>
                    </a:lnTo>
                    <a:lnTo>
                      <a:pt x="3136" y="9441"/>
                    </a:lnTo>
                    <a:lnTo>
                      <a:pt x="3136" y="9541"/>
                    </a:lnTo>
                    <a:lnTo>
                      <a:pt x="3102" y="9941"/>
                    </a:lnTo>
                    <a:lnTo>
                      <a:pt x="3102" y="10008"/>
                    </a:lnTo>
                    <a:lnTo>
                      <a:pt x="3102" y="10308"/>
                    </a:lnTo>
                    <a:cubicBezTo>
                      <a:pt x="3102" y="10308"/>
                      <a:pt x="3102" y="10342"/>
                      <a:pt x="3102" y="10342"/>
                    </a:cubicBezTo>
                    <a:lnTo>
                      <a:pt x="3102" y="10375"/>
                    </a:lnTo>
                    <a:cubicBezTo>
                      <a:pt x="3069" y="10408"/>
                      <a:pt x="3069" y="10408"/>
                      <a:pt x="3036" y="10408"/>
                    </a:cubicBezTo>
                    <a:lnTo>
                      <a:pt x="3002" y="10408"/>
                    </a:lnTo>
                    <a:cubicBezTo>
                      <a:pt x="3002" y="10425"/>
                      <a:pt x="2994" y="10433"/>
                      <a:pt x="2986" y="10433"/>
                    </a:cubicBezTo>
                    <a:cubicBezTo>
                      <a:pt x="2977" y="10433"/>
                      <a:pt x="2969" y="10425"/>
                      <a:pt x="2969" y="10408"/>
                    </a:cubicBezTo>
                    <a:lnTo>
                      <a:pt x="2802" y="10408"/>
                    </a:lnTo>
                    <a:lnTo>
                      <a:pt x="2802" y="10442"/>
                    </a:lnTo>
                    <a:lnTo>
                      <a:pt x="2802" y="10508"/>
                    </a:lnTo>
                    <a:lnTo>
                      <a:pt x="2936" y="10709"/>
                    </a:lnTo>
                    <a:lnTo>
                      <a:pt x="2936" y="10775"/>
                    </a:lnTo>
                    <a:lnTo>
                      <a:pt x="2936" y="10909"/>
                    </a:lnTo>
                    <a:lnTo>
                      <a:pt x="2969" y="10975"/>
                    </a:lnTo>
                    <a:lnTo>
                      <a:pt x="2969" y="11042"/>
                    </a:lnTo>
                    <a:lnTo>
                      <a:pt x="3036" y="11142"/>
                    </a:lnTo>
                    <a:lnTo>
                      <a:pt x="3203" y="11376"/>
                    </a:lnTo>
                    <a:lnTo>
                      <a:pt x="3503" y="11609"/>
                    </a:lnTo>
                    <a:lnTo>
                      <a:pt x="3636" y="11643"/>
                    </a:lnTo>
                    <a:lnTo>
                      <a:pt x="3736" y="11643"/>
                    </a:lnTo>
                    <a:cubicBezTo>
                      <a:pt x="3736" y="11643"/>
                      <a:pt x="3770" y="11676"/>
                      <a:pt x="3803" y="11709"/>
                    </a:cubicBezTo>
                    <a:lnTo>
                      <a:pt x="3970" y="12010"/>
                    </a:lnTo>
                    <a:lnTo>
                      <a:pt x="4737" y="12944"/>
                    </a:lnTo>
                    <a:lnTo>
                      <a:pt x="5137" y="13277"/>
                    </a:lnTo>
                    <a:lnTo>
                      <a:pt x="5571" y="13511"/>
                    </a:lnTo>
                    <a:lnTo>
                      <a:pt x="5804" y="13777"/>
                    </a:lnTo>
                    <a:lnTo>
                      <a:pt x="5904" y="13844"/>
                    </a:lnTo>
                    <a:lnTo>
                      <a:pt x="6138" y="13911"/>
                    </a:lnTo>
                    <a:lnTo>
                      <a:pt x="6505" y="13978"/>
                    </a:lnTo>
                    <a:lnTo>
                      <a:pt x="6772" y="14078"/>
                    </a:lnTo>
                    <a:lnTo>
                      <a:pt x="6872" y="14178"/>
                    </a:lnTo>
                    <a:cubicBezTo>
                      <a:pt x="6872" y="14211"/>
                      <a:pt x="6872" y="14211"/>
                      <a:pt x="6872" y="14211"/>
                    </a:cubicBezTo>
                    <a:lnTo>
                      <a:pt x="7406" y="14278"/>
                    </a:lnTo>
                    <a:lnTo>
                      <a:pt x="7439" y="14244"/>
                    </a:lnTo>
                    <a:lnTo>
                      <a:pt x="7472" y="14111"/>
                    </a:lnTo>
                    <a:lnTo>
                      <a:pt x="7539" y="14011"/>
                    </a:lnTo>
                    <a:lnTo>
                      <a:pt x="7606" y="13944"/>
                    </a:lnTo>
                    <a:lnTo>
                      <a:pt x="7639" y="13944"/>
                    </a:lnTo>
                    <a:lnTo>
                      <a:pt x="7806" y="13844"/>
                    </a:lnTo>
                    <a:lnTo>
                      <a:pt x="7906" y="13811"/>
                    </a:lnTo>
                    <a:lnTo>
                      <a:pt x="8139" y="13811"/>
                    </a:lnTo>
                    <a:lnTo>
                      <a:pt x="8406" y="13777"/>
                    </a:lnTo>
                    <a:lnTo>
                      <a:pt x="8506" y="13711"/>
                    </a:lnTo>
                    <a:lnTo>
                      <a:pt x="8740" y="13711"/>
                    </a:lnTo>
                    <a:lnTo>
                      <a:pt x="9007" y="13811"/>
                    </a:lnTo>
                    <a:cubicBezTo>
                      <a:pt x="9040" y="13811"/>
                      <a:pt x="9040" y="13811"/>
                      <a:pt x="9073" y="13844"/>
                    </a:cubicBezTo>
                    <a:lnTo>
                      <a:pt x="9107" y="14011"/>
                    </a:lnTo>
                    <a:lnTo>
                      <a:pt x="9307" y="14178"/>
                    </a:lnTo>
                    <a:lnTo>
                      <a:pt x="9407" y="14311"/>
                    </a:lnTo>
                    <a:lnTo>
                      <a:pt x="9540" y="14378"/>
                    </a:lnTo>
                    <a:lnTo>
                      <a:pt x="9607" y="14445"/>
                    </a:lnTo>
                    <a:cubicBezTo>
                      <a:pt x="9640" y="14445"/>
                      <a:pt x="9640" y="14445"/>
                      <a:pt x="9640" y="14478"/>
                    </a:cubicBezTo>
                    <a:lnTo>
                      <a:pt x="9674" y="14511"/>
                    </a:lnTo>
                    <a:lnTo>
                      <a:pt x="9774" y="14545"/>
                    </a:lnTo>
                    <a:lnTo>
                      <a:pt x="10107" y="14611"/>
                    </a:lnTo>
                    <a:lnTo>
                      <a:pt x="10141" y="14611"/>
                    </a:lnTo>
                    <a:lnTo>
                      <a:pt x="10174" y="14578"/>
                    </a:lnTo>
                    <a:lnTo>
                      <a:pt x="10241" y="14378"/>
                    </a:lnTo>
                    <a:lnTo>
                      <a:pt x="10274" y="14311"/>
                    </a:lnTo>
                    <a:cubicBezTo>
                      <a:pt x="10274" y="14311"/>
                      <a:pt x="10274" y="14278"/>
                      <a:pt x="10308" y="14278"/>
                    </a:cubicBezTo>
                    <a:lnTo>
                      <a:pt x="10408" y="14211"/>
                    </a:lnTo>
                    <a:lnTo>
                      <a:pt x="10474" y="14144"/>
                    </a:lnTo>
                    <a:lnTo>
                      <a:pt x="10541" y="14011"/>
                    </a:lnTo>
                    <a:lnTo>
                      <a:pt x="10608" y="13911"/>
                    </a:lnTo>
                    <a:cubicBezTo>
                      <a:pt x="10608" y="13911"/>
                      <a:pt x="10608" y="13878"/>
                      <a:pt x="10641" y="13878"/>
                    </a:cubicBezTo>
                    <a:lnTo>
                      <a:pt x="10675" y="13878"/>
                    </a:lnTo>
                    <a:lnTo>
                      <a:pt x="10775" y="13777"/>
                    </a:lnTo>
                    <a:lnTo>
                      <a:pt x="10908" y="13611"/>
                    </a:lnTo>
                    <a:lnTo>
                      <a:pt x="11075" y="13477"/>
                    </a:lnTo>
                    <a:lnTo>
                      <a:pt x="11108" y="13477"/>
                    </a:lnTo>
                    <a:lnTo>
                      <a:pt x="11575" y="13377"/>
                    </a:lnTo>
                    <a:lnTo>
                      <a:pt x="11742" y="13344"/>
                    </a:lnTo>
                    <a:lnTo>
                      <a:pt x="12342" y="13411"/>
                    </a:lnTo>
                    <a:lnTo>
                      <a:pt x="13343" y="13344"/>
                    </a:lnTo>
                    <a:lnTo>
                      <a:pt x="13276" y="13244"/>
                    </a:lnTo>
                    <a:cubicBezTo>
                      <a:pt x="13276" y="13210"/>
                      <a:pt x="13276" y="13177"/>
                      <a:pt x="13276" y="13144"/>
                    </a:cubicBezTo>
                    <a:cubicBezTo>
                      <a:pt x="13310" y="13110"/>
                      <a:pt x="13343" y="13110"/>
                      <a:pt x="13376" y="13110"/>
                    </a:cubicBezTo>
                    <a:lnTo>
                      <a:pt x="13443" y="13110"/>
                    </a:lnTo>
                    <a:cubicBezTo>
                      <a:pt x="13410" y="13077"/>
                      <a:pt x="13376" y="13044"/>
                      <a:pt x="13376" y="13010"/>
                    </a:cubicBezTo>
                    <a:cubicBezTo>
                      <a:pt x="13376" y="12977"/>
                      <a:pt x="13410" y="12944"/>
                      <a:pt x="13410" y="12944"/>
                    </a:cubicBezTo>
                    <a:lnTo>
                      <a:pt x="13510" y="12877"/>
                    </a:lnTo>
                    <a:lnTo>
                      <a:pt x="13543" y="12777"/>
                    </a:lnTo>
                    <a:lnTo>
                      <a:pt x="13577" y="12710"/>
                    </a:lnTo>
                    <a:lnTo>
                      <a:pt x="13577" y="12643"/>
                    </a:lnTo>
                    <a:lnTo>
                      <a:pt x="13577" y="12610"/>
                    </a:lnTo>
                    <a:lnTo>
                      <a:pt x="13510" y="12577"/>
                    </a:lnTo>
                    <a:cubicBezTo>
                      <a:pt x="13510" y="12543"/>
                      <a:pt x="13477" y="12543"/>
                      <a:pt x="13477" y="12543"/>
                    </a:cubicBezTo>
                    <a:lnTo>
                      <a:pt x="13477" y="12510"/>
                    </a:lnTo>
                    <a:cubicBezTo>
                      <a:pt x="13477" y="12477"/>
                      <a:pt x="13477" y="12477"/>
                      <a:pt x="13477" y="12477"/>
                    </a:cubicBezTo>
                    <a:lnTo>
                      <a:pt x="13443" y="12210"/>
                    </a:lnTo>
                    <a:cubicBezTo>
                      <a:pt x="13423" y="12129"/>
                      <a:pt x="13488" y="12085"/>
                      <a:pt x="13551" y="12085"/>
                    </a:cubicBezTo>
                    <a:cubicBezTo>
                      <a:pt x="13591" y="12085"/>
                      <a:pt x="13630" y="12104"/>
                      <a:pt x="13643" y="12143"/>
                    </a:cubicBezTo>
                    <a:lnTo>
                      <a:pt x="13710" y="12343"/>
                    </a:lnTo>
                    <a:lnTo>
                      <a:pt x="14077" y="12310"/>
                    </a:lnTo>
                    <a:lnTo>
                      <a:pt x="14310" y="12210"/>
                    </a:lnTo>
                    <a:lnTo>
                      <a:pt x="14344" y="12143"/>
                    </a:lnTo>
                    <a:lnTo>
                      <a:pt x="14244" y="12076"/>
                    </a:lnTo>
                    <a:lnTo>
                      <a:pt x="14110" y="12076"/>
                    </a:lnTo>
                    <a:lnTo>
                      <a:pt x="14077" y="12043"/>
                    </a:lnTo>
                    <a:lnTo>
                      <a:pt x="14010" y="12010"/>
                    </a:lnTo>
                    <a:lnTo>
                      <a:pt x="13743" y="12010"/>
                    </a:lnTo>
                    <a:lnTo>
                      <a:pt x="13677" y="12043"/>
                    </a:lnTo>
                    <a:lnTo>
                      <a:pt x="13543" y="12043"/>
                    </a:lnTo>
                    <a:lnTo>
                      <a:pt x="13376" y="11976"/>
                    </a:lnTo>
                    <a:cubicBezTo>
                      <a:pt x="13343" y="11976"/>
                      <a:pt x="13310" y="11943"/>
                      <a:pt x="13310" y="11909"/>
                    </a:cubicBezTo>
                    <a:lnTo>
                      <a:pt x="13310" y="11709"/>
                    </a:lnTo>
                    <a:cubicBezTo>
                      <a:pt x="13310" y="11676"/>
                      <a:pt x="13343" y="11609"/>
                      <a:pt x="13410" y="11609"/>
                    </a:cubicBezTo>
                    <a:lnTo>
                      <a:pt x="13643" y="11576"/>
                    </a:lnTo>
                    <a:lnTo>
                      <a:pt x="13710" y="11543"/>
                    </a:lnTo>
                    <a:lnTo>
                      <a:pt x="13743" y="11509"/>
                    </a:lnTo>
                    <a:lnTo>
                      <a:pt x="13777" y="11376"/>
                    </a:lnTo>
                    <a:cubicBezTo>
                      <a:pt x="13777" y="11376"/>
                      <a:pt x="13777" y="11376"/>
                      <a:pt x="13810" y="11342"/>
                    </a:cubicBezTo>
                    <a:lnTo>
                      <a:pt x="13944" y="11209"/>
                    </a:lnTo>
                    <a:lnTo>
                      <a:pt x="13910" y="11209"/>
                    </a:lnTo>
                    <a:lnTo>
                      <a:pt x="13777" y="11276"/>
                    </a:lnTo>
                    <a:lnTo>
                      <a:pt x="13577" y="11342"/>
                    </a:lnTo>
                    <a:lnTo>
                      <a:pt x="13477" y="11409"/>
                    </a:lnTo>
                    <a:lnTo>
                      <a:pt x="13276" y="11409"/>
                    </a:lnTo>
                    <a:lnTo>
                      <a:pt x="13176" y="11376"/>
                    </a:lnTo>
                    <a:lnTo>
                      <a:pt x="13110" y="11376"/>
                    </a:lnTo>
                    <a:cubicBezTo>
                      <a:pt x="13043" y="11376"/>
                      <a:pt x="13010" y="11342"/>
                      <a:pt x="13010" y="11309"/>
                    </a:cubicBezTo>
                    <a:cubicBezTo>
                      <a:pt x="13010" y="11276"/>
                      <a:pt x="13010" y="11242"/>
                      <a:pt x="13043" y="11209"/>
                    </a:cubicBezTo>
                    <a:lnTo>
                      <a:pt x="13176" y="11142"/>
                    </a:lnTo>
                    <a:lnTo>
                      <a:pt x="13210" y="11142"/>
                    </a:lnTo>
                    <a:lnTo>
                      <a:pt x="13643" y="11042"/>
                    </a:lnTo>
                    <a:lnTo>
                      <a:pt x="13777" y="10975"/>
                    </a:lnTo>
                    <a:lnTo>
                      <a:pt x="13843" y="10942"/>
                    </a:lnTo>
                    <a:lnTo>
                      <a:pt x="13877" y="10875"/>
                    </a:lnTo>
                    <a:lnTo>
                      <a:pt x="13877" y="10742"/>
                    </a:lnTo>
                    <a:cubicBezTo>
                      <a:pt x="13877" y="10742"/>
                      <a:pt x="13910" y="10709"/>
                      <a:pt x="13910" y="10709"/>
                    </a:cubicBezTo>
                    <a:lnTo>
                      <a:pt x="13944" y="10675"/>
                    </a:lnTo>
                    <a:lnTo>
                      <a:pt x="13977" y="10642"/>
                    </a:lnTo>
                    <a:lnTo>
                      <a:pt x="14177" y="10642"/>
                    </a:lnTo>
                    <a:lnTo>
                      <a:pt x="14277" y="10609"/>
                    </a:lnTo>
                    <a:cubicBezTo>
                      <a:pt x="14277" y="10609"/>
                      <a:pt x="14277" y="10575"/>
                      <a:pt x="14277" y="10575"/>
                    </a:cubicBezTo>
                    <a:lnTo>
                      <a:pt x="14277" y="10508"/>
                    </a:lnTo>
                    <a:cubicBezTo>
                      <a:pt x="14244" y="10508"/>
                      <a:pt x="14210" y="10475"/>
                      <a:pt x="14210" y="10442"/>
                    </a:cubicBezTo>
                    <a:lnTo>
                      <a:pt x="14210" y="10375"/>
                    </a:lnTo>
                    <a:cubicBezTo>
                      <a:pt x="14210" y="10342"/>
                      <a:pt x="14210" y="10342"/>
                      <a:pt x="14244" y="10308"/>
                    </a:cubicBezTo>
                    <a:lnTo>
                      <a:pt x="14277" y="10275"/>
                    </a:lnTo>
                    <a:cubicBezTo>
                      <a:pt x="14277" y="10242"/>
                      <a:pt x="14310" y="10242"/>
                      <a:pt x="14310" y="10242"/>
                    </a:cubicBezTo>
                    <a:lnTo>
                      <a:pt x="14411" y="10242"/>
                    </a:lnTo>
                    <a:cubicBezTo>
                      <a:pt x="14444" y="10242"/>
                      <a:pt x="14477" y="10242"/>
                      <a:pt x="14477" y="10275"/>
                    </a:cubicBezTo>
                    <a:lnTo>
                      <a:pt x="14511" y="10308"/>
                    </a:lnTo>
                    <a:lnTo>
                      <a:pt x="14511" y="10342"/>
                    </a:lnTo>
                    <a:lnTo>
                      <a:pt x="14577" y="10408"/>
                    </a:lnTo>
                    <a:cubicBezTo>
                      <a:pt x="14577" y="10375"/>
                      <a:pt x="14577" y="10342"/>
                      <a:pt x="14611" y="10308"/>
                    </a:cubicBezTo>
                    <a:lnTo>
                      <a:pt x="14677" y="10308"/>
                    </a:lnTo>
                    <a:lnTo>
                      <a:pt x="15044" y="10275"/>
                    </a:lnTo>
                    <a:lnTo>
                      <a:pt x="15144" y="10275"/>
                    </a:lnTo>
                    <a:cubicBezTo>
                      <a:pt x="15144" y="10275"/>
                      <a:pt x="15144" y="10242"/>
                      <a:pt x="15144" y="10242"/>
                    </a:cubicBezTo>
                    <a:lnTo>
                      <a:pt x="14944" y="9408"/>
                    </a:lnTo>
                    <a:lnTo>
                      <a:pt x="14911" y="9274"/>
                    </a:lnTo>
                    <a:lnTo>
                      <a:pt x="14878" y="9208"/>
                    </a:lnTo>
                    <a:lnTo>
                      <a:pt x="14811" y="9141"/>
                    </a:lnTo>
                    <a:lnTo>
                      <a:pt x="14711" y="9107"/>
                    </a:lnTo>
                    <a:lnTo>
                      <a:pt x="14577" y="9041"/>
                    </a:lnTo>
                    <a:lnTo>
                      <a:pt x="14544" y="9107"/>
                    </a:lnTo>
                    <a:cubicBezTo>
                      <a:pt x="14511" y="9141"/>
                      <a:pt x="14477" y="9174"/>
                      <a:pt x="14444" y="9174"/>
                    </a:cubicBezTo>
                    <a:cubicBezTo>
                      <a:pt x="14411" y="9174"/>
                      <a:pt x="14377" y="9141"/>
                      <a:pt x="14344" y="9107"/>
                    </a:cubicBezTo>
                    <a:lnTo>
                      <a:pt x="14277" y="8841"/>
                    </a:lnTo>
                    <a:lnTo>
                      <a:pt x="14110" y="8640"/>
                    </a:lnTo>
                    <a:lnTo>
                      <a:pt x="13877" y="8440"/>
                    </a:lnTo>
                    <a:lnTo>
                      <a:pt x="13643" y="8307"/>
                    </a:lnTo>
                    <a:lnTo>
                      <a:pt x="13510" y="8274"/>
                    </a:lnTo>
                    <a:lnTo>
                      <a:pt x="13343" y="8274"/>
                    </a:lnTo>
                    <a:lnTo>
                      <a:pt x="13243" y="8307"/>
                    </a:lnTo>
                    <a:lnTo>
                      <a:pt x="13143" y="8374"/>
                    </a:lnTo>
                    <a:lnTo>
                      <a:pt x="13110" y="8374"/>
                    </a:lnTo>
                    <a:lnTo>
                      <a:pt x="12909" y="8407"/>
                    </a:lnTo>
                    <a:lnTo>
                      <a:pt x="12843" y="8474"/>
                    </a:lnTo>
                    <a:lnTo>
                      <a:pt x="12776" y="8607"/>
                    </a:lnTo>
                    <a:lnTo>
                      <a:pt x="12776" y="8640"/>
                    </a:lnTo>
                    <a:lnTo>
                      <a:pt x="12709" y="8707"/>
                    </a:lnTo>
                    <a:lnTo>
                      <a:pt x="12676" y="8707"/>
                    </a:lnTo>
                    <a:lnTo>
                      <a:pt x="12576" y="8774"/>
                    </a:lnTo>
                    <a:lnTo>
                      <a:pt x="12376" y="8807"/>
                    </a:lnTo>
                    <a:lnTo>
                      <a:pt x="12342" y="8807"/>
                    </a:lnTo>
                    <a:lnTo>
                      <a:pt x="12142" y="9007"/>
                    </a:lnTo>
                    <a:lnTo>
                      <a:pt x="12109" y="9007"/>
                    </a:lnTo>
                    <a:lnTo>
                      <a:pt x="12042" y="9041"/>
                    </a:lnTo>
                    <a:lnTo>
                      <a:pt x="11975" y="9041"/>
                    </a:lnTo>
                    <a:lnTo>
                      <a:pt x="11709" y="9208"/>
                    </a:lnTo>
                    <a:lnTo>
                      <a:pt x="11575" y="9208"/>
                    </a:lnTo>
                    <a:lnTo>
                      <a:pt x="11308" y="9241"/>
                    </a:lnTo>
                    <a:lnTo>
                      <a:pt x="11108" y="9341"/>
                    </a:lnTo>
                    <a:lnTo>
                      <a:pt x="11008" y="9374"/>
                    </a:lnTo>
                    <a:lnTo>
                      <a:pt x="10775" y="9374"/>
                    </a:lnTo>
                    <a:lnTo>
                      <a:pt x="10708" y="9408"/>
                    </a:lnTo>
                    <a:lnTo>
                      <a:pt x="10608" y="9474"/>
                    </a:lnTo>
                    <a:lnTo>
                      <a:pt x="10508" y="9574"/>
                    </a:lnTo>
                    <a:lnTo>
                      <a:pt x="10374" y="9641"/>
                    </a:lnTo>
                    <a:cubicBezTo>
                      <a:pt x="10358" y="9658"/>
                      <a:pt x="10341" y="9666"/>
                      <a:pt x="10328" y="9666"/>
                    </a:cubicBezTo>
                    <a:cubicBezTo>
                      <a:pt x="10316" y="9666"/>
                      <a:pt x="10308" y="9658"/>
                      <a:pt x="10308" y="9641"/>
                    </a:cubicBezTo>
                    <a:lnTo>
                      <a:pt x="10174" y="9574"/>
                    </a:lnTo>
                    <a:lnTo>
                      <a:pt x="10141" y="9574"/>
                    </a:lnTo>
                    <a:lnTo>
                      <a:pt x="10007" y="9508"/>
                    </a:lnTo>
                    <a:lnTo>
                      <a:pt x="9907" y="9408"/>
                    </a:lnTo>
                    <a:lnTo>
                      <a:pt x="9874" y="9341"/>
                    </a:lnTo>
                    <a:lnTo>
                      <a:pt x="9707" y="9341"/>
                    </a:lnTo>
                    <a:lnTo>
                      <a:pt x="9640" y="9308"/>
                    </a:lnTo>
                    <a:cubicBezTo>
                      <a:pt x="9574" y="9274"/>
                      <a:pt x="9574" y="9208"/>
                      <a:pt x="9607" y="9141"/>
                    </a:cubicBezTo>
                    <a:cubicBezTo>
                      <a:pt x="9640" y="9107"/>
                      <a:pt x="9674" y="9107"/>
                      <a:pt x="9674" y="9107"/>
                    </a:cubicBezTo>
                    <a:lnTo>
                      <a:pt x="9774" y="9107"/>
                    </a:lnTo>
                    <a:lnTo>
                      <a:pt x="9907" y="9141"/>
                    </a:lnTo>
                    <a:cubicBezTo>
                      <a:pt x="9907" y="9124"/>
                      <a:pt x="9916" y="9116"/>
                      <a:pt x="9924" y="9116"/>
                    </a:cubicBezTo>
                    <a:cubicBezTo>
                      <a:pt x="9932" y="9116"/>
                      <a:pt x="9941" y="9124"/>
                      <a:pt x="9941" y="9141"/>
                    </a:cubicBezTo>
                    <a:lnTo>
                      <a:pt x="10007" y="9174"/>
                    </a:lnTo>
                    <a:lnTo>
                      <a:pt x="10208" y="9374"/>
                    </a:lnTo>
                    <a:lnTo>
                      <a:pt x="10274" y="9374"/>
                    </a:lnTo>
                    <a:lnTo>
                      <a:pt x="10308" y="9241"/>
                    </a:lnTo>
                    <a:lnTo>
                      <a:pt x="10374" y="9174"/>
                    </a:lnTo>
                    <a:lnTo>
                      <a:pt x="10408" y="9174"/>
                    </a:lnTo>
                    <a:lnTo>
                      <a:pt x="10474" y="9141"/>
                    </a:lnTo>
                    <a:lnTo>
                      <a:pt x="10508" y="9141"/>
                    </a:lnTo>
                    <a:lnTo>
                      <a:pt x="10775" y="9074"/>
                    </a:lnTo>
                    <a:lnTo>
                      <a:pt x="11375" y="8774"/>
                    </a:lnTo>
                    <a:lnTo>
                      <a:pt x="11508" y="8707"/>
                    </a:lnTo>
                    <a:lnTo>
                      <a:pt x="11609" y="8674"/>
                    </a:lnTo>
                    <a:lnTo>
                      <a:pt x="11775" y="8574"/>
                    </a:lnTo>
                    <a:lnTo>
                      <a:pt x="12076" y="8407"/>
                    </a:lnTo>
                    <a:lnTo>
                      <a:pt x="12209" y="8340"/>
                    </a:lnTo>
                    <a:lnTo>
                      <a:pt x="12242" y="8274"/>
                    </a:lnTo>
                    <a:lnTo>
                      <a:pt x="12209" y="8140"/>
                    </a:lnTo>
                    <a:lnTo>
                      <a:pt x="12109" y="7973"/>
                    </a:lnTo>
                    <a:lnTo>
                      <a:pt x="11709" y="7506"/>
                    </a:lnTo>
                    <a:lnTo>
                      <a:pt x="11575" y="7373"/>
                    </a:lnTo>
                    <a:lnTo>
                      <a:pt x="11442" y="7340"/>
                    </a:lnTo>
                    <a:lnTo>
                      <a:pt x="11075" y="7306"/>
                    </a:lnTo>
                    <a:lnTo>
                      <a:pt x="10675" y="7239"/>
                    </a:lnTo>
                    <a:lnTo>
                      <a:pt x="10508" y="7306"/>
                    </a:lnTo>
                    <a:lnTo>
                      <a:pt x="10174" y="7306"/>
                    </a:lnTo>
                    <a:lnTo>
                      <a:pt x="10107" y="7273"/>
                    </a:lnTo>
                    <a:lnTo>
                      <a:pt x="9974" y="7239"/>
                    </a:lnTo>
                    <a:lnTo>
                      <a:pt x="9774" y="7139"/>
                    </a:lnTo>
                    <a:lnTo>
                      <a:pt x="9607" y="6973"/>
                    </a:lnTo>
                    <a:lnTo>
                      <a:pt x="9173" y="6506"/>
                    </a:lnTo>
                    <a:lnTo>
                      <a:pt x="8873" y="6272"/>
                    </a:lnTo>
                    <a:lnTo>
                      <a:pt x="8740" y="6105"/>
                    </a:lnTo>
                    <a:cubicBezTo>
                      <a:pt x="8740" y="6072"/>
                      <a:pt x="8740" y="6072"/>
                      <a:pt x="8740" y="6072"/>
                    </a:cubicBezTo>
                    <a:lnTo>
                      <a:pt x="8606" y="5872"/>
                    </a:lnTo>
                    <a:cubicBezTo>
                      <a:pt x="8573" y="5872"/>
                      <a:pt x="8573" y="5838"/>
                      <a:pt x="8606" y="5838"/>
                    </a:cubicBezTo>
                    <a:lnTo>
                      <a:pt x="8606" y="5705"/>
                    </a:lnTo>
                    <a:lnTo>
                      <a:pt x="8640" y="5371"/>
                    </a:lnTo>
                    <a:lnTo>
                      <a:pt x="8640" y="5338"/>
                    </a:lnTo>
                    <a:lnTo>
                      <a:pt x="8606" y="5305"/>
                    </a:lnTo>
                    <a:lnTo>
                      <a:pt x="8573" y="5271"/>
                    </a:lnTo>
                    <a:lnTo>
                      <a:pt x="8506" y="5238"/>
                    </a:lnTo>
                    <a:lnTo>
                      <a:pt x="8473" y="5238"/>
                    </a:lnTo>
                    <a:lnTo>
                      <a:pt x="8440" y="5205"/>
                    </a:lnTo>
                    <a:cubicBezTo>
                      <a:pt x="8406" y="5171"/>
                      <a:pt x="8406" y="5138"/>
                      <a:pt x="8406" y="5105"/>
                    </a:cubicBezTo>
                    <a:lnTo>
                      <a:pt x="8406" y="5005"/>
                    </a:lnTo>
                    <a:lnTo>
                      <a:pt x="8406" y="4871"/>
                    </a:lnTo>
                    <a:lnTo>
                      <a:pt x="8373" y="4704"/>
                    </a:lnTo>
                    <a:lnTo>
                      <a:pt x="8306" y="4638"/>
                    </a:lnTo>
                    <a:lnTo>
                      <a:pt x="7939" y="4437"/>
                    </a:lnTo>
                    <a:lnTo>
                      <a:pt x="6939" y="3604"/>
                    </a:lnTo>
                    <a:lnTo>
                      <a:pt x="6838" y="3537"/>
                    </a:lnTo>
                    <a:lnTo>
                      <a:pt x="6705" y="3503"/>
                    </a:lnTo>
                    <a:lnTo>
                      <a:pt x="6572" y="3503"/>
                    </a:lnTo>
                    <a:lnTo>
                      <a:pt x="6238" y="3570"/>
                    </a:lnTo>
                    <a:lnTo>
                      <a:pt x="6105" y="3570"/>
                    </a:lnTo>
                    <a:lnTo>
                      <a:pt x="5938" y="3503"/>
                    </a:lnTo>
                    <a:lnTo>
                      <a:pt x="5771" y="3470"/>
                    </a:lnTo>
                    <a:lnTo>
                      <a:pt x="5504" y="3337"/>
                    </a:lnTo>
                    <a:lnTo>
                      <a:pt x="5471" y="3337"/>
                    </a:lnTo>
                    <a:lnTo>
                      <a:pt x="5337" y="3237"/>
                    </a:lnTo>
                    <a:cubicBezTo>
                      <a:pt x="5337" y="3237"/>
                      <a:pt x="5337" y="3203"/>
                      <a:pt x="5337" y="3203"/>
                    </a:cubicBezTo>
                    <a:lnTo>
                      <a:pt x="5271" y="2970"/>
                    </a:lnTo>
                    <a:lnTo>
                      <a:pt x="5137" y="2569"/>
                    </a:lnTo>
                    <a:lnTo>
                      <a:pt x="5037" y="2369"/>
                    </a:lnTo>
                    <a:lnTo>
                      <a:pt x="5004" y="2236"/>
                    </a:lnTo>
                    <a:cubicBezTo>
                      <a:pt x="5004" y="2236"/>
                      <a:pt x="5004" y="2236"/>
                      <a:pt x="5004" y="2203"/>
                    </a:cubicBezTo>
                    <a:lnTo>
                      <a:pt x="5004" y="2036"/>
                    </a:lnTo>
                    <a:lnTo>
                      <a:pt x="5004" y="1969"/>
                    </a:lnTo>
                    <a:lnTo>
                      <a:pt x="5004" y="1902"/>
                    </a:lnTo>
                    <a:lnTo>
                      <a:pt x="4937" y="1836"/>
                    </a:lnTo>
                    <a:lnTo>
                      <a:pt x="4437" y="1435"/>
                    </a:lnTo>
                    <a:lnTo>
                      <a:pt x="4003" y="1168"/>
                    </a:lnTo>
                    <a:lnTo>
                      <a:pt x="3970" y="1135"/>
                    </a:lnTo>
                    <a:lnTo>
                      <a:pt x="3903" y="1035"/>
                    </a:lnTo>
                    <a:cubicBezTo>
                      <a:pt x="3903" y="1002"/>
                      <a:pt x="3903" y="968"/>
                      <a:pt x="3903" y="968"/>
                    </a:cubicBezTo>
                    <a:lnTo>
                      <a:pt x="3903" y="868"/>
                    </a:lnTo>
                    <a:lnTo>
                      <a:pt x="3403" y="835"/>
                    </a:lnTo>
                    <a:lnTo>
                      <a:pt x="3303" y="835"/>
                    </a:lnTo>
                    <a:lnTo>
                      <a:pt x="3169" y="868"/>
                    </a:lnTo>
                    <a:lnTo>
                      <a:pt x="3069" y="968"/>
                    </a:lnTo>
                    <a:lnTo>
                      <a:pt x="3036" y="1102"/>
                    </a:lnTo>
                    <a:lnTo>
                      <a:pt x="3036" y="1302"/>
                    </a:lnTo>
                    <a:lnTo>
                      <a:pt x="3136" y="1469"/>
                    </a:lnTo>
                    <a:lnTo>
                      <a:pt x="3369" y="1802"/>
                    </a:lnTo>
                    <a:lnTo>
                      <a:pt x="3469" y="2002"/>
                    </a:lnTo>
                    <a:lnTo>
                      <a:pt x="3536" y="2269"/>
                    </a:lnTo>
                    <a:lnTo>
                      <a:pt x="3569" y="2303"/>
                    </a:lnTo>
                    <a:lnTo>
                      <a:pt x="3636" y="2436"/>
                    </a:lnTo>
                    <a:cubicBezTo>
                      <a:pt x="3636" y="2436"/>
                      <a:pt x="3636" y="2469"/>
                      <a:pt x="3636" y="2503"/>
                    </a:cubicBezTo>
                    <a:lnTo>
                      <a:pt x="3603" y="2636"/>
                    </a:lnTo>
                    <a:cubicBezTo>
                      <a:pt x="3636" y="2670"/>
                      <a:pt x="3636" y="2736"/>
                      <a:pt x="3603" y="2770"/>
                    </a:cubicBezTo>
                    <a:cubicBezTo>
                      <a:pt x="3569" y="2803"/>
                      <a:pt x="3536" y="2803"/>
                      <a:pt x="3503" y="2803"/>
                    </a:cubicBezTo>
                    <a:lnTo>
                      <a:pt x="3369" y="2736"/>
                    </a:lnTo>
                    <a:cubicBezTo>
                      <a:pt x="3369" y="2736"/>
                      <a:pt x="3336" y="2736"/>
                      <a:pt x="3336" y="2703"/>
                    </a:cubicBezTo>
                    <a:lnTo>
                      <a:pt x="3269" y="2636"/>
                    </a:lnTo>
                    <a:lnTo>
                      <a:pt x="3236" y="2503"/>
                    </a:lnTo>
                    <a:cubicBezTo>
                      <a:pt x="3203" y="2503"/>
                      <a:pt x="3203" y="2469"/>
                      <a:pt x="3236" y="2469"/>
                    </a:cubicBezTo>
                    <a:lnTo>
                      <a:pt x="3236" y="2369"/>
                    </a:lnTo>
                    <a:lnTo>
                      <a:pt x="3203" y="2269"/>
                    </a:lnTo>
                    <a:lnTo>
                      <a:pt x="3102" y="2069"/>
                    </a:lnTo>
                    <a:lnTo>
                      <a:pt x="3002" y="2002"/>
                    </a:lnTo>
                    <a:lnTo>
                      <a:pt x="2936" y="1936"/>
                    </a:lnTo>
                    <a:lnTo>
                      <a:pt x="2836" y="1902"/>
                    </a:lnTo>
                    <a:lnTo>
                      <a:pt x="2335" y="1502"/>
                    </a:lnTo>
                    <a:lnTo>
                      <a:pt x="2168" y="1502"/>
                    </a:lnTo>
                    <a:cubicBezTo>
                      <a:pt x="2168" y="1519"/>
                      <a:pt x="2160" y="1527"/>
                      <a:pt x="2152" y="1527"/>
                    </a:cubicBezTo>
                    <a:cubicBezTo>
                      <a:pt x="2143" y="1527"/>
                      <a:pt x="2135" y="1519"/>
                      <a:pt x="2135" y="1502"/>
                    </a:cubicBezTo>
                    <a:lnTo>
                      <a:pt x="1902" y="1402"/>
                    </a:lnTo>
                    <a:lnTo>
                      <a:pt x="1668" y="1235"/>
                    </a:lnTo>
                    <a:lnTo>
                      <a:pt x="1335" y="902"/>
                    </a:lnTo>
                    <a:lnTo>
                      <a:pt x="1234" y="735"/>
                    </a:lnTo>
                    <a:lnTo>
                      <a:pt x="1101" y="535"/>
                    </a:lnTo>
                    <a:lnTo>
                      <a:pt x="9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18;p15"/>
            <p:cNvGrpSpPr/>
            <p:nvPr/>
          </p:nvGrpSpPr>
          <p:grpSpPr>
            <a:xfrm>
              <a:off x="2584279" y="2861447"/>
              <a:ext cx="3642364" cy="782966"/>
              <a:chOff x="2584279" y="2861447"/>
              <a:chExt cx="3642364" cy="782966"/>
            </a:xfrm>
          </p:grpSpPr>
          <p:sp>
            <p:nvSpPr>
              <p:cNvPr id="195" name="Google Shape;119;p15"/>
              <p:cNvSpPr/>
              <p:nvPr/>
            </p:nvSpPr>
            <p:spPr>
              <a:xfrm>
                <a:off x="2584279" y="2866295"/>
                <a:ext cx="2442" cy="1276"/>
              </a:xfrm>
              <a:custGeom>
                <a:avLst/>
                <a:gdLst/>
                <a:ahLst/>
                <a:cxnLst/>
                <a:rect l="l" t="t" r="r" b="b"/>
                <a:pathLst>
                  <a:path w="67" h="35" extrusionOk="0">
                    <a:moveTo>
                      <a:pt x="0" y="1"/>
                    </a:moveTo>
                    <a:lnTo>
                      <a:pt x="67" y="34"/>
                    </a:lnTo>
                    <a:lnTo>
                      <a:pt x="67" y="34"/>
                    </a:lnTo>
                    <a:lnTo>
                      <a:pt x="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20;p15"/>
              <p:cNvSpPr/>
              <p:nvPr/>
            </p:nvSpPr>
            <p:spPr>
              <a:xfrm>
                <a:off x="3757436" y="2861447"/>
                <a:ext cx="17056" cy="12173"/>
              </a:xfrm>
              <a:custGeom>
                <a:avLst/>
                <a:gdLst/>
                <a:ahLst/>
                <a:cxnLst/>
                <a:rect l="l" t="t" r="r" b="b"/>
                <a:pathLst>
                  <a:path w="468" h="334" extrusionOk="0">
                    <a:moveTo>
                      <a:pt x="334" y="0"/>
                    </a:moveTo>
                    <a:lnTo>
                      <a:pt x="234" y="34"/>
                    </a:lnTo>
                    <a:cubicBezTo>
                      <a:pt x="234" y="50"/>
                      <a:pt x="226" y="59"/>
                      <a:pt x="213" y="59"/>
                    </a:cubicBezTo>
                    <a:cubicBezTo>
                      <a:pt x="201" y="59"/>
                      <a:pt x="184" y="50"/>
                      <a:pt x="168" y="34"/>
                    </a:cubicBezTo>
                    <a:lnTo>
                      <a:pt x="134" y="100"/>
                    </a:lnTo>
                    <a:cubicBezTo>
                      <a:pt x="134" y="100"/>
                      <a:pt x="134" y="134"/>
                      <a:pt x="101" y="134"/>
                    </a:cubicBezTo>
                    <a:lnTo>
                      <a:pt x="1" y="234"/>
                    </a:lnTo>
                    <a:lnTo>
                      <a:pt x="34" y="334"/>
                    </a:lnTo>
                    <a:lnTo>
                      <a:pt x="68" y="334"/>
                    </a:lnTo>
                    <a:lnTo>
                      <a:pt x="134" y="301"/>
                    </a:lnTo>
                    <a:cubicBezTo>
                      <a:pt x="134" y="267"/>
                      <a:pt x="168" y="267"/>
                      <a:pt x="201" y="267"/>
                    </a:cubicBezTo>
                    <a:cubicBezTo>
                      <a:pt x="234" y="267"/>
                      <a:pt x="268" y="301"/>
                      <a:pt x="268" y="334"/>
                    </a:cubicBezTo>
                    <a:lnTo>
                      <a:pt x="368" y="334"/>
                    </a:lnTo>
                    <a:lnTo>
                      <a:pt x="401" y="301"/>
                    </a:lnTo>
                    <a:lnTo>
                      <a:pt x="434" y="267"/>
                    </a:lnTo>
                    <a:lnTo>
                      <a:pt x="468" y="234"/>
                    </a:lnTo>
                    <a:lnTo>
                      <a:pt x="468" y="167"/>
                    </a:lnTo>
                    <a:lnTo>
                      <a:pt x="468" y="100"/>
                    </a:lnTo>
                    <a:lnTo>
                      <a:pt x="401" y="67"/>
                    </a:lnTo>
                    <a:lnTo>
                      <a:pt x="3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21;p15"/>
              <p:cNvGrpSpPr/>
              <p:nvPr/>
            </p:nvGrpSpPr>
            <p:grpSpPr>
              <a:xfrm>
                <a:off x="2642629" y="2888199"/>
                <a:ext cx="3584014" cy="756215"/>
                <a:chOff x="2642629" y="2888199"/>
                <a:chExt cx="3584014" cy="756215"/>
              </a:xfrm>
            </p:grpSpPr>
            <p:sp>
              <p:nvSpPr>
                <p:cNvPr id="198" name="Google Shape;122;p15"/>
                <p:cNvSpPr/>
                <p:nvPr/>
              </p:nvSpPr>
              <p:spPr>
                <a:xfrm>
                  <a:off x="4180536" y="3042584"/>
                  <a:ext cx="15817" cy="7325"/>
                </a:xfrm>
                <a:custGeom>
                  <a:avLst/>
                  <a:gdLst/>
                  <a:ahLst/>
                  <a:cxnLst/>
                  <a:rect l="l" t="t" r="r" b="b"/>
                  <a:pathLst>
                    <a:path w="434" h="201" extrusionOk="0">
                      <a:moveTo>
                        <a:pt x="67" y="1"/>
                      </a:moveTo>
                      <a:cubicBezTo>
                        <a:pt x="67" y="34"/>
                        <a:pt x="0" y="34"/>
                        <a:pt x="0" y="34"/>
                      </a:cubicBezTo>
                      <a:lnTo>
                        <a:pt x="33" y="67"/>
                      </a:lnTo>
                      <a:lnTo>
                        <a:pt x="234" y="67"/>
                      </a:lnTo>
                      <a:cubicBezTo>
                        <a:pt x="267" y="101"/>
                        <a:pt x="300" y="134"/>
                        <a:pt x="300" y="167"/>
                      </a:cubicBezTo>
                      <a:lnTo>
                        <a:pt x="300" y="201"/>
                      </a:lnTo>
                      <a:cubicBezTo>
                        <a:pt x="334" y="167"/>
                        <a:pt x="334" y="134"/>
                        <a:pt x="367" y="134"/>
                      </a:cubicBezTo>
                      <a:lnTo>
                        <a:pt x="434" y="101"/>
                      </a:lnTo>
                      <a:lnTo>
                        <a:pt x="367" y="101"/>
                      </a:lnTo>
                      <a:lnTo>
                        <a:pt x="367" y="67"/>
                      </a:lnTo>
                      <a:lnTo>
                        <a:pt x="267" y="34"/>
                      </a:lnTo>
                      <a:lnTo>
                        <a:pt x="167" y="34"/>
                      </a:lnTo>
                      <a:lnTo>
                        <a:pt x="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23;p15"/>
                <p:cNvSpPr/>
                <p:nvPr/>
              </p:nvSpPr>
              <p:spPr>
                <a:xfrm>
                  <a:off x="3768406" y="3077827"/>
                  <a:ext cx="7325" cy="7362"/>
                </a:xfrm>
                <a:custGeom>
                  <a:avLst/>
                  <a:gdLst/>
                  <a:ahLst/>
                  <a:cxnLst/>
                  <a:rect l="l" t="t" r="r" b="b"/>
                  <a:pathLst>
                    <a:path w="201" h="202" extrusionOk="0">
                      <a:moveTo>
                        <a:pt x="133" y="1"/>
                      </a:moveTo>
                      <a:cubicBezTo>
                        <a:pt x="133" y="34"/>
                        <a:pt x="133" y="34"/>
                        <a:pt x="133" y="68"/>
                      </a:cubicBezTo>
                      <a:lnTo>
                        <a:pt x="133" y="134"/>
                      </a:lnTo>
                      <a:cubicBezTo>
                        <a:pt x="133" y="134"/>
                        <a:pt x="100" y="168"/>
                        <a:pt x="100" y="168"/>
                      </a:cubicBezTo>
                      <a:lnTo>
                        <a:pt x="0" y="201"/>
                      </a:lnTo>
                      <a:lnTo>
                        <a:pt x="100" y="201"/>
                      </a:lnTo>
                      <a:lnTo>
                        <a:pt x="200" y="68"/>
                      </a:lnTo>
                      <a:cubicBezTo>
                        <a:pt x="167" y="34"/>
                        <a:pt x="133" y="34"/>
                        <a:pt x="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24;p15"/>
                <p:cNvSpPr/>
                <p:nvPr/>
              </p:nvSpPr>
              <p:spPr>
                <a:xfrm>
                  <a:off x="3189718" y="3148350"/>
                  <a:ext cx="4884" cy="4920"/>
                </a:xfrm>
                <a:custGeom>
                  <a:avLst/>
                  <a:gdLst/>
                  <a:ahLst/>
                  <a:cxnLst/>
                  <a:rect l="l" t="t" r="r" b="b"/>
                  <a:pathLst>
                    <a:path w="134" h="135" extrusionOk="0">
                      <a:moveTo>
                        <a:pt x="100" y="1"/>
                      </a:moveTo>
                      <a:lnTo>
                        <a:pt x="33" y="34"/>
                      </a:lnTo>
                      <a:lnTo>
                        <a:pt x="0" y="101"/>
                      </a:lnTo>
                      <a:lnTo>
                        <a:pt x="133" y="134"/>
                      </a:lnTo>
                      <a:lnTo>
                        <a:pt x="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25;p15"/>
                <p:cNvSpPr/>
                <p:nvPr/>
              </p:nvSpPr>
              <p:spPr>
                <a:xfrm>
                  <a:off x="3762319" y="3060807"/>
                  <a:ext cx="7325" cy="11006"/>
                </a:xfrm>
                <a:custGeom>
                  <a:avLst/>
                  <a:gdLst/>
                  <a:ahLst/>
                  <a:cxnLst/>
                  <a:rect l="l" t="t" r="r" b="b"/>
                  <a:pathLst>
                    <a:path w="201" h="302" extrusionOk="0">
                      <a:moveTo>
                        <a:pt x="134" y="1"/>
                      </a:moveTo>
                      <a:lnTo>
                        <a:pt x="0" y="101"/>
                      </a:lnTo>
                      <a:lnTo>
                        <a:pt x="0" y="134"/>
                      </a:lnTo>
                      <a:lnTo>
                        <a:pt x="67" y="201"/>
                      </a:lnTo>
                      <a:lnTo>
                        <a:pt x="134" y="201"/>
                      </a:lnTo>
                      <a:lnTo>
                        <a:pt x="200" y="301"/>
                      </a:lnTo>
                      <a:lnTo>
                        <a:pt x="200" y="201"/>
                      </a:lnTo>
                      <a:cubicBezTo>
                        <a:pt x="200" y="168"/>
                        <a:pt x="167" y="168"/>
                        <a:pt x="167" y="168"/>
                      </a:cubicBezTo>
                      <a:lnTo>
                        <a:pt x="134" y="68"/>
                      </a:lnTo>
                      <a:cubicBezTo>
                        <a:pt x="134" y="34"/>
                        <a:pt x="134" y="34"/>
                        <a:pt x="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26;p15"/>
                <p:cNvSpPr/>
                <p:nvPr/>
              </p:nvSpPr>
              <p:spPr>
                <a:xfrm>
                  <a:off x="2823765" y="2894249"/>
                  <a:ext cx="368386" cy="272353"/>
                </a:xfrm>
                <a:custGeom>
                  <a:avLst/>
                  <a:gdLst/>
                  <a:ahLst/>
                  <a:cxnLst/>
                  <a:rect l="l" t="t" r="r" b="b"/>
                  <a:pathLst>
                    <a:path w="10108" h="7473" extrusionOk="0">
                      <a:moveTo>
                        <a:pt x="2736" y="1"/>
                      </a:moveTo>
                      <a:lnTo>
                        <a:pt x="2736" y="68"/>
                      </a:lnTo>
                      <a:cubicBezTo>
                        <a:pt x="2736" y="101"/>
                        <a:pt x="2736" y="134"/>
                        <a:pt x="2736" y="134"/>
                      </a:cubicBezTo>
                      <a:lnTo>
                        <a:pt x="2636" y="268"/>
                      </a:lnTo>
                      <a:lnTo>
                        <a:pt x="2669" y="335"/>
                      </a:lnTo>
                      <a:cubicBezTo>
                        <a:pt x="2702" y="335"/>
                        <a:pt x="2702" y="368"/>
                        <a:pt x="2669" y="368"/>
                      </a:cubicBezTo>
                      <a:lnTo>
                        <a:pt x="2669" y="435"/>
                      </a:lnTo>
                      <a:cubicBezTo>
                        <a:pt x="2702" y="435"/>
                        <a:pt x="2702" y="468"/>
                        <a:pt x="2669" y="468"/>
                      </a:cubicBezTo>
                      <a:lnTo>
                        <a:pt x="2669" y="501"/>
                      </a:lnTo>
                      <a:lnTo>
                        <a:pt x="2669" y="568"/>
                      </a:lnTo>
                      <a:cubicBezTo>
                        <a:pt x="2669" y="601"/>
                        <a:pt x="2669" y="601"/>
                        <a:pt x="2636" y="635"/>
                      </a:cubicBezTo>
                      <a:lnTo>
                        <a:pt x="2536" y="568"/>
                      </a:lnTo>
                      <a:lnTo>
                        <a:pt x="2536" y="768"/>
                      </a:lnTo>
                      <a:lnTo>
                        <a:pt x="2502" y="1002"/>
                      </a:lnTo>
                      <a:lnTo>
                        <a:pt x="2502" y="1202"/>
                      </a:lnTo>
                      <a:cubicBezTo>
                        <a:pt x="2502" y="1202"/>
                        <a:pt x="2502" y="1202"/>
                        <a:pt x="2502" y="1235"/>
                      </a:cubicBezTo>
                      <a:lnTo>
                        <a:pt x="2502" y="1269"/>
                      </a:lnTo>
                      <a:cubicBezTo>
                        <a:pt x="2502" y="1269"/>
                        <a:pt x="2502" y="1302"/>
                        <a:pt x="2502" y="1302"/>
                      </a:cubicBezTo>
                      <a:lnTo>
                        <a:pt x="2469" y="1335"/>
                      </a:lnTo>
                      <a:lnTo>
                        <a:pt x="2369" y="1736"/>
                      </a:lnTo>
                      <a:cubicBezTo>
                        <a:pt x="2336" y="1769"/>
                        <a:pt x="2336" y="1769"/>
                        <a:pt x="2302" y="1802"/>
                      </a:cubicBezTo>
                      <a:lnTo>
                        <a:pt x="2235" y="1836"/>
                      </a:lnTo>
                      <a:lnTo>
                        <a:pt x="2202" y="1836"/>
                      </a:lnTo>
                      <a:cubicBezTo>
                        <a:pt x="2169" y="1836"/>
                        <a:pt x="2135" y="1836"/>
                        <a:pt x="2102" y="1802"/>
                      </a:cubicBezTo>
                      <a:lnTo>
                        <a:pt x="1969" y="1669"/>
                      </a:lnTo>
                      <a:lnTo>
                        <a:pt x="1902" y="1635"/>
                      </a:lnTo>
                      <a:lnTo>
                        <a:pt x="1869" y="1669"/>
                      </a:lnTo>
                      <a:lnTo>
                        <a:pt x="1702" y="1669"/>
                      </a:lnTo>
                      <a:cubicBezTo>
                        <a:pt x="1668" y="1669"/>
                        <a:pt x="1635" y="1669"/>
                        <a:pt x="1635" y="1635"/>
                      </a:cubicBezTo>
                      <a:lnTo>
                        <a:pt x="1568" y="1602"/>
                      </a:lnTo>
                      <a:lnTo>
                        <a:pt x="1568" y="1669"/>
                      </a:lnTo>
                      <a:cubicBezTo>
                        <a:pt x="1568" y="1702"/>
                        <a:pt x="1568" y="1736"/>
                        <a:pt x="1535" y="1769"/>
                      </a:cubicBezTo>
                      <a:lnTo>
                        <a:pt x="1402" y="1802"/>
                      </a:lnTo>
                      <a:lnTo>
                        <a:pt x="901" y="1802"/>
                      </a:lnTo>
                      <a:lnTo>
                        <a:pt x="768" y="1769"/>
                      </a:lnTo>
                      <a:lnTo>
                        <a:pt x="734" y="1769"/>
                      </a:lnTo>
                      <a:lnTo>
                        <a:pt x="668" y="1736"/>
                      </a:lnTo>
                      <a:lnTo>
                        <a:pt x="601" y="1702"/>
                      </a:lnTo>
                      <a:lnTo>
                        <a:pt x="501" y="1702"/>
                      </a:lnTo>
                      <a:lnTo>
                        <a:pt x="501" y="1736"/>
                      </a:lnTo>
                      <a:cubicBezTo>
                        <a:pt x="468" y="1736"/>
                        <a:pt x="468" y="1769"/>
                        <a:pt x="434" y="1769"/>
                      </a:cubicBezTo>
                      <a:lnTo>
                        <a:pt x="267" y="1769"/>
                      </a:lnTo>
                      <a:cubicBezTo>
                        <a:pt x="267" y="1769"/>
                        <a:pt x="267" y="1736"/>
                        <a:pt x="234" y="1736"/>
                      </a:cubicBezTo>
                      <a:lnTo>
                        <a:pt x="201" y="1669"/>
                      </a:lnTo>
                      <a:lnTo>
                        <a:pt x="201" y="1702"/>
                      </a:lnTo>
                      <a:lnTo>
                        <a:pt x="234" y="1969"/>
                      </a:lnTo>
                      <a:cubicBezTo>
                        <a:pt x="267" y="1969"/>
                        <a:pt x="267" y="2002"/>
                        <a:pt x="234" y="2002"/>
                      </a:cubicBezTo>
                      <a:lnTo>
                        <a:pt x="201" y="2102"/>
                      </a:lnTo>
                      <a:lnTo>
                        <a:pt x="167" y="2203"/>
                      </a:lnTo>
                      <a:lnTo>
                        <a:pt x="167" y="2303"/>
                      </a:lnTo>
                      <a:lnTo>
                        <a:pt x="234" y="3003"/>
                      </a:lnTo>
                      <a:lnTo>
                        <a:pt x="267" y="3103"/>
                      </a:lnTo>
                      <a:lnTo>
                        <a:pt x="367" y="3137"/>
                      </a:lnTo>
                      <a:lnTo>
                        <a:pt x="401" y="3137"/>
                      </a:lnTo>
                      <a:lnTo>
                        <a:pt x="468" y="3170"/>
                      </a:lnTo>
                      <a:lnTo>
                        <a:pt x="534" y="3237"/>
                      </a:lnTo>
                      <a:cubicBezTo>
                        <a:pt x="568" y="3270"/>
                        <a:pt x="568" y="3303"/>
                        <a:pt x="568" y="3337"/>
                      </a:cubicBezTo>
                      <a:lnTo>
                        <a:pt x="534" y="3403"/>
                      </a:lnTo>
                      <a:cubicBezTo>
                        <a:pt x="534" y="3403"/>
                        <a:pt x="534" y="3437"/>
                        <a:pt x="501" y="3437"/>
                      </a:cubicBezTo>
                      <a:lnTo>
                        <a:pt x="301" y="3637"/>
                      </a:lnTo>
                      <a:lnTo>
                        <a:pt x="167" y="3904"/>
                      </a:lnTo>
                      <a:lnTo>
                        <a:pt x="134" y="4004"/>
                      </a:lnTo>
                      <a:lnTo>
                        <a:pt x="201" y="3970"/>
                      </a:lnTo>
                      <a:lnTo>
                        <a:pt x="301" y="3970"/>
                      </a:lnTo>
                      <a:lnTo>
                        <a:pt x="367" y="4037"/>
                      </a:lnTo>
                      <a:lnTo>
                        <a:pt x="534" y="4037"/>
                      </a:lnTo>
                      <a:lnTo>
                        <a:pt x="634" y="4137"/>
                      </a:lnTo>
                      <a:cubicBezTo>
                        <a:pt x="668" y="4171"/>
                        <a:pt x="668" y="4171"/>
                        <a:pt x="668" y="4204"/>
                      </a:cubicBezTo>
                      <a:lnTo>
                        <a:pt x="668" y="4337"/>
                      </a:lnTo>
                      <a:lnTo>
                        <a:pt x="668" y="4504"/>
                      </a:lnTo>
                      <a:cubicBezTo>
                        <a:pt x="668" y="4538"/>
                        <a:pt x="668" y="4538"/>
                        <a:pt x="668" y="4571"/>
                      </a:cubicBezTo>
                      <a:lnTo>
                        <a:pt x="534" y="4671"/>
                      </a:lnTo>
                      <a:lnTo>
                        <a:pt x="367" y="4904"/>
                      </a:lnTo>
                      <a:lnTo>
                        <a:pt x="367" y="4938"/>
                      </a:lnTo>
                      <a:cubicBezTo>
                        <a:pt x="367" y="4971"/>
                        <a:pt x="367" y="5005"/>
                        <a:pt x="367" y="5005"/>
                      </a:cubicBezTo>
                      <a:lnTo>
                        <a:pt x="367" y="5071"/>
                      </a:lnTo>
                      <a:cubicBezTo>
                        <a:pt x="334" y="5071"/>
                        <a:pt x="334" y="5105"/>
                        <a:pt x="301" y="5105"/>
                      </a:cubicBezTo>
                      <a:lnTo>
                        <a:pt x="134" y="5105"/>
                      </a:lnTo>
                      <a:lnTo>
                        <a:pt x="67" y="5205"/>
                      </a:lnTo>
                      <a:lnTo>
                        <a:pt x="1" y="5271"/>
                      </a:lnTo>
                      <a:lnTo>
                        <a:pt x="1" y="5371"/>
                      </a:lnTo>
                      <a:cubicBezTo>
                        <a:pt x="34" y="5371"/>
                        <a:pt x="34" y="5371"/>
                        <a:pt x="1" y="5405"/>
                      </a:cubicBezTo>
                      <a:lnTo>
                        <a:pt x="1" y="5538"/>
                      </a:lnTo>
                      <a:lnTo>
                        <a:pt x="34" y="5605"/>
                      </a:lnTo>
                      <a:cubicBezTo>
                        <a:pt x="67" y="5605"/>
                        <a:pt x="67" y="5638"/>
                        <a:pt x="67" y="5672"/>
                      </a:cubicBezTo>
                      <a:lnTo>
                        <a:pt x="67" y="5705"/>
                      </a:lnTo>
                      <a:lnTo>
                        <a:pt x="267" y="5705"/>
                      </a:lnTo>
                      <a:lnTo>
                        <a:pt x="367" y="5738"/>
                      </a:lnTo>
                      <a:lnTo>
                        <a:pt x="534" y="5872"/>
                      </a:lnTo>
                      <a:lnTo>
                        <a:pt x="1602" y="5972"/>
                      </a:lnTo>
                      <a:lnTo>
                        <a:pt x="1935" y="5972"/>
                      </a:lnTo>
                      <a:lnTo>
                        <a:pt x="2903" y="6072"/>
                      </a:lnTo>
                      <a:lnTo>
                        <a:pt x="2936" y="6072"/>
                      </a:lnTo>
                      <a:lnTo>
                        <a:pt x="3069" y="6105"/>
                      </a:lnTo>
                      <a:lnTo>
                        <a:pt x="3236" y="6105"/>
                      </a:lnTo>
                      <a:lnTo>
                        <a:pt x="3370" y="6172"/>
                      </a:lnTo>
                      <a:lnTo>
                        <a:pt x="3937" y="6239"/>
                      </a:lnTo>
                      <a:lnTo>
                        <a:pt x="4137" y="6205"/>
                      </a:lnTo>
                      <a:cubicBezTo>
                        <a:pt x="4170" y="6205"/>
                        <a:pt x="4204" y="6205"/>
                        <a:pt x="4237" y="6239"/>
                      </a:cubicBezTo>
                      <a:lnTo>
                        <a:pt x="4270" y="6239"/>
                      </a:lnTo>
                      <a:lnTo>
                        <a:pt x="4337" y="6272"/>
                      </a:lnTo>
                      <a:lnTo>
                        <a:pt x="4404" y="6272"/>
                      </a:lnTo>
                      <a:cubicBezTo>
                        <a:pt x="4437" y="6272"/>
                        <a:pt x="4470" y="6272"/>
                        <a:pt x="4504" y="6339"/>
                      </a:cubicBezTo>
                      <a:lnTo>
                        <a:pt x="4504" y="6372"/>
                      </a:lnTo>
                      <a:lnTo>
                        <a:pt x="4904" y="6506"/>
                      </a:lnTo>
                      <a:lnTo>
                        <a:pt x="4937" y="6506"/>
                      </a:lnTo>
                      <a:lnTo>
                        <a:pt x="5104" y="6606"/>
                      </a:lnTo>
                      <a:lnTo>
                        <a:pt x="5204" y="6672"/>
                      </a:lnTo>
                      <a:lnTo>
                        <a:pt x="5238" y="6672"/>
                      </a:lnTo>
                      <a:lnTo>
                        <a:pt x="5304" y="6772"/>
                      </a:lnTo>
                      <a:lnTo>
                        <a:pt x="5304" y="6806"/>
                      </a:lnTo>
                      <a:lnTo>
                        <a:pt x="5338" y="6839"/>
                      </a:lnTo>
                      <a:lnTo>
                        <a:pt x="5404" y="6873"/>
                      </a:lnTo>
                      <a:lnTo>
                        <a:pt x="5671" y="6906"/>
                      </a:lnTo>
                      <a:lnTo>
                        <a:pt x="5805" y="6939"/>
                      </a:lnTo>
                      <a:lnTo>
                        <a:pt x="5871" y="7006"/>
                      </a:lnTo>
                      <a:cubicBezTo>
                        <a:pt x="5905" y="7039"/>
                        <a:pt x="5938" y="7073"/>
                        <a:pt x="5938" y="7106"/>
                      </a:cubicBezTo>
                      <a:lnTo>
                        <a:pt x="5938" y="7139"/>
                      </a:lnTo>
                      <a:lnTo>
                        <a:pt x="5971" y="7173"/>
                      </a:lnTo>
                      <a:lnTo>
                        <a:pt x="6372" y="7173"/>
                      </a:lnTo>
                      <a:lnTo>
                        <a:pt x="7139" y="7373"/>
                      </a:lnTo>
                      <a:lnTo>
                        <a:pt x="7906" y="7473"/>
                      </a:lnTo>
                      <a:lnTo>
                        <a:pt x="8373" y="7473"/>
                      </a:lnTo>
                      <a:lnTo>
                        <a:pt x="8507" y="7406"/>
                      </a:lnTo>
                      <a:lnTo>
                        <a:pt x="8507" y="7340"/>
                      </a:lnTo>
                      <a:lnTo>
                        <a:pt x="8507" y="7139"/>
                      </a:lnTo>
                      <a:cubicBezTo>
                        <a:pt x="8507" y="7139"/>
                        <a:pt x="8540" y="7106"/>
                        <a:pt x="8540" y="7106"/>
                      </a:cubicBezTo>
                      <a:lnTo>
                        <a:pt x="8673" y="6973"/>
                      </a:lnTo>
                      <a:lnTo>
                        <a:pt x="9240" y="6973"/>
                      </a:lnTo>
                      <a:lnTo>
                        <a:pt x="9307" y="6906"/>
                      </a:lnTo>
                      <a:lnTo>
                        <a:pt x="9374" y="6873"/>
                      </a:lnTo>
                      <a:lnTo>
                        <a:pt x="9507" y="6873"/>
                      </a:lnTo>
                      <a:lnTo>
                        <a:pt x="9641" y="6939"/>
                      </a:lnTo>
                      <a:lnTo>
                        <a:pt x="9507" y="6839"/>
                      </a:lnTo>
                      <a:lnTo>
                        <a:pt x="9474" y="6772"/>
                      </a:lnTo>
                      <a:cubicBezTo>
                        <a:pt x="9474" y="6739"/>
                        <a:pt x="9474" y="6739"/>
                        <a:pt x="9474" y="6706"/>
                      </a:cubicBezTo>
                      <a:lnTo>
                        <a:pt x="9474" y="6672"/>
                      </a:lnTo>
                      <a:cubicBezTo>
                        <a:pt x="9474" y="6639"/>
                        <a:pt x="9474" y="6639"/>
                        <a:pt x="9474" y="6639"/>
                      </a:cubicBezTo>
                      <a:lnTo>
                        <a:pt x="9507" y="6539"/>
                      </a:lnTo>
                      <a:lnTo>
                        <a:pt x="9507" y="6439"/>
                      </a:lnTo>
                      <a:lnTo>
                        <a:pt x="9407" y="6172"/>
                      </a:lnTo>
                      <a:lnTo>
                        <a:pt x="9374" y="5905"/>
                      </a:lnTo>
                      <a:lnTo>
                        <a:pt x="9274" y="5872"/>
                      </a:lnTo>
                      <a:cubicBezTo>
                        <a:pt x="9240" y="5838"/>
                        <a:pt x="9207" y="5805"/>
                        <a:pt x="9207" y="5772"/>
                      </a:cubicBezTo>
                      <a:lnTo>
                        <a:pt x="9207" y="5738"/>
                      </a:lnTo>
                      <a:lnTo>
                        <a:pt x="9074" y="5738"/>
                      </a:lnTo>
                      <a:lnTo>
                        <a:pt x="9040" y="5705"/>
                      </a:lnTo>
                      <a:cubicBezTo>
                        <a:pt x="9007" y="5705"/>
                        <a:pt x="9007" y="5672"/>
                        <a:pt x="9040" y="5672"/>
                      </a:cubicBezTo>
                      <a:lnTo>
                        <a:pt x="8874" y="5638"/>
                      </a:lnTo>
                      <a:cubicBezTo>
                        <a:pt x="8840" y="5638"/>
                        <a:pt x="8807" y="5605"/>
                        <a:pt x="8807" y="5572"/>
                      </a:cubicBezTo>
                      <a:lnTo>
                        <a:pt x="8807" y="5438"/>
                      </a:lnTo>
                      <a:cubicBezTo>
                        <a:pt x="8773" y="5405"/>
                        <a:pt x="8773" y="5405"/>
                        <a:pt x="8807" y="5371"/>
                      </a:cubicBezTo>
                      <a:lnTo>
                        <a:pt x="8840" y="5238"/>
                      </a:lnTo>
                      <a:lnTo>
                        <a:pt x="8874" y="5071"/>
                      </a:lnTo>
                      <a:lnTo>
                        <a:pt x="8874" y="5005"/>
                      </a:lnTo>
                      <a:lnTo>
                        <a:pt x="8874" y="4971"/>
                      </a:lnTo>
                      <a:lnTo>
                        <a:pt x="8874" y="4904"/>
                      </a:lnTo>
                      <a:lnTo>
                        <a:pt x="8874" y="4871"/>
                      </a:lnTo>
                      <a:lnTo>
                        <a:pt x="8940" y="4838"/>
                      </a:lnTo>
                      <a:lnTo>
                        <a:pt x="8940" y="4804"/>
                      </a:lnTo>
                      <a:lnTo>
                        <a:pt x="8974" y="4771"/>
                      </a:lnTo>
                      <a:cubicBezTo>
                        <a:pt x="8974" y="4771"/>
                        <a:pt x="9007" y="4771"/>
                        <a:pt x="9007" y="4738"/>
                      </a:cubicBezTo>
                      <a:lnTo>
                        <a:pt x="9441" y="4738"/>
                      </a:lnTo>
                      <a:lnTo>
                        <a:pt x="9507" y="4704"/>
                      </a:lnTo>
                      <a:lnTo>
                        <a:pt x="9707" y="4538"/>
                      </a:lnTo>
                      <a:lnTo>
                        <a:pt x="9707" y="4504"/>
                      </a:lnTo>
                      <a:lnTo>
                        <a:pt x="9774" y="4437"/>
                      </a:lnTo>
                      <a:lnTo>
                        <a:pt x="9774" y="4404"/>
                      </a:lnTo>
                      <a:lnTo>
                        <a:pt x="9774" y="4304"/>
                      </a:lnTo>
                      <a:lnTo>
                        <a:pt x="9808" y="4071"/>
                      </a:lnTo>
                      <a:lnTo>
                        <a:pt x="9808" y="4037"/>
                      </a:lnTo>
                      <a:lnTo>
                        <a:pt x="9808" y="4004"/>
                      </a:lnTo>
                      <a:lnTo>
                        <a:pt x="9908" y="3804"/>
                      </a:lnTo>
                      <a:lnTo>
                        <a:pt x="10108" y="3604"/>
                      </a:lnTo>
                      <a:lnTo>
                        <a:pt x="10008" y="3570"/>
                      </a:lnTo>
                      <a:lnTo>
                        <a:pt x="10041" y="3537"/>
                      </a:lnTo>
                      <a:lnTo>
                        <a:pt x="9908" y="3604"/>
                      </a:lnTo>
                      <a:lnTo>
                        <a:pt x="9641" y="3604"/>
                      </a:lnTo>
                      <a:lnTo>
                        <a:pt x="9474" y="3537"/>
                      </a:lnTo>
                      <a:lnTo>
                        <a:pt x="9441" y="3537"/>
                      </a:lnTo>
                      <a:lnTo>
                        <a:pt x="9307" y="3437"/>
                      </a:lnTo>
                      <a:lnTo>
                        <a:pt x="9074" y="3437"/>
                      </a:lnTo>
                      <a:cubicBezTo>
                        <a:pt x="9040" y="3437"/>
                        <a:pt x="9007" y="3403"/>
                        <a:pt x="9007" y="3370"/>
                      </a:cubicBezTo>
                      <a:lnTo>
                        <a:pt x="8874" y="2970"/>
                      </a:lnTo>
                      <a:lnTo>
                        <a:pt x="8740" y="2269"/>
                      </a:lnTo>
                      <a:lnTo>
                        <a:pt x="8573" y="2136"/>
                      </a:lnTo>
                      <a:lnTo>
                        <a:pt x="8507" y="2136"/>
                      </a:lnTo>
                      <a:lnTo>
                        <a:pt x="8440" y="2102"/>
                      </a:lnTo>
                      <a:cubicBezTo>
                        <a:pt x="8407" y="2102"/>
                        <a:pt x="8407" y="2102"/>
                        <a:pt x="8407" y="2069"/>
                      </a:cubicBezTo>
                      <a:lnTo>
                        <a:pt x="8073" y="1669"/>
                      </a:lnTo>
                      <a:cubicBezTo>
                        <a:pt x="8073" y="1635"/>
                        <a:pt x="8073" y="1635"/>
                        <a:pt x="8073" y="1602"/>
                      </a:cubicBezTo>
                      <a:lnTo>
                        <a:pt x="8040" y="1369"/>
                      </a:lnTo>
                      <a:lnTo>
                        <a:pt x="7940" y="1369"/>
                      </a:lnTo>
                      <a:lnTo>
                        <a:pt x="7873" y="1302"/>
                      </a:lnTo>
                      <a:lnTo>
                        <a:pt x="7573" y="1302"/>
                      </a:lnTo>
                      <a:lnTo>
                        <a:pt x="7573" y="1369"/>
                      </a:lnTo>
                      <a:cubicBezTo>
                        <a:pt x="7573" y="1402"/>
                        <a:pt x="7573" y="1402"/>
                        <a:pt x="7539" y="1402"/>
                      </a:cubicBezTo>
                      <a:lnTo>
                        <a:pt x="7506" y="1435"/>
                      </a:lnTo>
                      <a:lnTo>
                        <a:pt x="7473" y="1502"/>
                      </a:lnTo>
                      <a:cubicBezTo>
                        <a:pt x="7473" y="1502"/>
                        <a:pt x="7473" y="1502"/>
                        <a:pt x="7439" y="1535"/>
                      </a:cubicBezTo>
                      <a:lnTo>
                        <a:pt x="7272" y="1602"/>
                      </a:lnTo>
                      <a:lnTo>
                        <a:pt x="6972" y="1602"/>
                      </a:lnTo>
                      <a:lnTo>
                        <a:pt x="6572" y="1435"/>
                      </a:lnTo>
                      <a:lnTo>
                        <a:pt x="6372" y="1335"/>
                      </a:lnTo>
                      <a:lnTo>
                        <a:pt x="6138" y="1202"/>
                      </a:lnTo>
                      <a:cubicBezTo>
                        <a:pt x="6138" y="1202"/>
                        <a:pt x="6105" y="1168"/>
                        <a:pt x="6105" y="1135"/>
                      </a:cubicBezTo>
                      <a:lnTo>
                        <a:pt x="6005" y="1135"/>
                      </a:lnTo>
                      <a:cubicBezTo>
                        <a:pt x="5971" y="1135"/>
                        <a:pt x="5971" y="1102"/>
                        <a:pt x="5938" y="1102"/>
                      </a:cubicBezTo>
                      <a:cubicBezTo>
                        <a:pt x="5938" y="1135"/>
                        <a:pt x="5905" y="1135"/>
                        <a:pt x="5871" y="1135"/>
                      </a:cubicBezTo>
                      <a:lnTo>
                        <a:pt x="5738" y="1135"/>
                      </a:lnTo>
                      <a:lnTo>
                        <a:pt x="5638" y="1202"/>
                      </a:lnTo>
                      <a:lnTo>
                        <a:pt x="5605" y="1202"/>
                      </a:lnTo>
                      <a:cubicBezTo>
                        <a:pt x="5605" y="1235"/>
                        <a:pt x="5571" y="1235"/>
                        <a:pt x="5571" y="1235"/>
                      </a:cubicBezTo>
                      <a:lnTo>
                        <a:pt x="5471" y="1269"/>
                      </a:lnTo>
                      <a:lnTo>
                        <a:pt x="5404" y="1269"/>
                      </a:lnTo>
                      <a:lnTo>
                        <a:pt x="5371" y="1302"/>
                      </a:lnTo>
                      <a:lnTo>
                        <a:pt x="5271" y="1302"/>
                      </a:lnTo>
                      <a:lnTo>
                        <a:pt x="5171" y="1235"/>
                      </a:lnTo>
                      <a:lnTo>
                        <a:pt x="5071" y="1102"/>
                      </a:lnTo>
                      <a:lnTo>
                        <a:pt x="4837" y="1102"/>
                      </a:lnTo>
                      <a:lnTo>
                        <a:pt x="4637" y="1035"/>
                      </a:lnTo>
                      <a:lnTo>
                        <a:pt x="4437" y="935"/>
                      </a:lnTo>
                      <a:cubicBezTo>
                        <a:pt x="4437" y="935"/>
                        <a:pt x="4404" y="902"/>
                        <a:pt x="4404" y="902"/>
                      </a:cubicBezTo>
                      <a:lnTo>
                        <a:pt x="4304" y="735"/>
                      </a:lnTo>
                      <a:lnTo>
                        <a:pt x="4170" y="568"/>
                      </a:lnTo>
                      <a:lnTo>
                        <a:pt x="3937" y="201"/>
                      </a:lnTo>
                      <a:lnTo>
                        <a:pt x="3837" y="168"/>
                      </a:lnTo>
                      <a:lnTo>
                        <a:pt x="3703" y="168"/>
                      </a:lnTo>
                      <a:lnTo>
                        <a:pt x="3403" y="268"/>
                      </a:lnTo>
                      <a:lnTo>
                        <a:pt x="3236" y="268"/>
                      </a:lnTo>
                      <a:lnTo>
                        <a:pt x="3136" y="234"/>
                      </a:lnTo>
                      <a:cubicBezTo>
                        <a:pt x="3103" y="234"/>
                        <a:pt x="3103" y="234"/>
                        <a:pt x="3069" y="201"/>
                      </a:cubicBezTo>
                      <a:lnTo>
                        <a:pt x="3003" y="134"/>
                      </a:lnTo>
                      <a:lnTo>
                        <a:pt x="2969" y="68"/>
                      </a:lnTo>
                      <a:lnTo>
                        <a:pt x="2836" y="34"/>
                      </a:lnTo>
                      <a:lnTo>
                        <a:pt x="27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27;p15"/>
                <p:cNvSpPr/>
                <p:nvPr/>
              </p:nvSpPr>
              <p:spPr>
                <a:xfrm>
                  <a:off x="3187276" y="3158081"/>
                  <a:ext cx="3681" cy="2478"/>
                </a:xfrm>
                <a:custGeom>
                  <a:avLst/>
                  <a:gdLst/>
                  <a:ahLst/>
                  <a:cxnLst/>
                  <a:rect l="l" t="t" r="r" b="b"/>
                  <a:pathLst>
                    <a:path w="101" h="68" extrusionOk="0">
                      <a:moveTo>
                        <a:pt x="0" y="0"/>
                      </a:moveTo>
                      <a:lnTo>
                        <a:pt x="0" y="67"/>
                      </a:lnTo>
                      <a:lnTo>
                        <a:pt x="100" y="34"/>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28;p15"/>
                <p:cNvSpPr/>
                <p:nvPr/>
              </p:nvSpPr>
              <p:spPr>
                <a:xfrm>
                  <a:off x="3156880" y="2966011"/>
                  <a:ext cx="448638" cy="263825"/>
                </a:xfrm>
                <a:custGeom>
                  <a:avLst/>
                  <a:gdLst/>
                  <a:ahLst/>
                  <a:cxnLst/>
                  <a:rect l="l" t="t" r="r" b="b"/>
                  <a:pathLst>
                    <a:path w="12310" h="7239" extrusionOk="0">
                      <a:moveTo>
                        <a:pt x="4237" y="2669"/>
                      </a:moveTo>
                      <a:cubicBezTo>
                        <a:pt x="4370" y="2669"/>
                        <a:pt x="4370" y="2869"/>
                        <a:pt x="4237" y="2869"/>
                      </a:cubicBezTo>
                      <a:cubicBezTo>
                        <a:pt x="4137" y="2869"/>
                        <a:pt x="4137" y="2669"/>
                        <a:pt x="4237" y="2669"/>
                      </a:cubicBezTo>
                      <a:close/>
                      <a:moveTo>
                        <a:pt x="9507" y="0"/>
                      </a:moveTo>
                      <a:lnTo>
                        <a:pt x="9274" y="67"/>
                      </a:lnTo>
                      <a:lnTo>
                        <a:pt x="9174" y="100"/>
                      </a:lnTo>
                      <a:lnTo>
                        <a:pt x="9040" y="100"/>
                      </a:lnTo>
                      <a:lnTo>
                        <a:pt x="8807" y="200"/>
                      </a:lnTo>
                      <a:lnTo>
                        <a:pt x="8707" y="334"/>
                      </a:lnTo>
                      <a:cubicBezTo>
                        <a:pt x="8707" y="334"/>
                        <a:pt x="8707" y="367"/>
                        <a:pt x="8707" y="400"/>
                      </a:cubicBezTo>
                      <a:lnTo>
                        <a:pt x="8640" y="500"/>
                      </a:lnTo>
                      <a:lnTo>
                        <a:pt x="8640" y="534"/>
                      </a:lnTo>
                      <a:lnTo>
                        <a:pt x="8640" y="701"/>
                      </a:lnTo>
                      <a:lnTo>
                        <a:pt x="8607" y="867"/>
                      </a:lnTo>
                      <a:lnTo>
                        <a:pt x="8573" y="1067"/>
                      </a:lnTo>
                      <a:lnTo>
                        <a:pt x="8240" y="1701"/>
                      </a:lnTo>
                      <a:lnTo>
                        <a:pt x="8073" y="1968"/>
                      </a:lnTo>
                      <a:lnTo>
                        <a:pt x="7906" y="2135"/>
                      </a:lnTo>
                      <a:lnTo>
                        <a:pt x="7839" y="2202"/>
                      </a:lnTo>
                      <a:lnTo>
                        <a:pt x="7539" y="2202"/>
                      </a:lnTo>
                      <a:lnTo>
                        <a:pt x="7439" y="2268"/>
                      </a:lnTo>
                      <a:lnTo>
                        <a:pt x="7239" y="2268"/>
                      </a:lnTo>
                      <a:lnTo>
                        <a:pt x="7172" y="2202"/>
                      </a:lnTo>
                      <a:lnTo>
                        <a:pt x="7005" y="2102"/>
                      </a:lnTo>
                      <a:lnTo>
                        <a:pt x="6872" y="2068"/>
                      </a:lnTo>
                      <a:lnTo>
                        <a:pt x="6605" y="1901"/>
                      </a:lnTo>
                      <a:cubicBezTo>
                        <a:pt x="6605" y="1901"/>
                        <a:pt x="6572" y="1901"/>
                        <a:pt x="6572" y="1868"/>
                      </a:cubicBezTo>
                      <a:cubicBezTo>
                        <a:pt x="6572" y="1868"/>
                        <a:pt x="6572" y="1901"/>
                        <a:pt x="6538" y="1901"/>
                      </a:cubicBezTo>
                      <a:lnTo>
                        <a:pt x="6472" y="1968"/>
                      </a:lnTo>
                      <a:lnTo>
                        <a:pt x="6338" y="1968"/>
                      </a:lnTo>
                      <a:lnTo>
                        <a:pt x="5604" y="2035"/>
                      </a:lnTo>
                      <a:lnTo>
                        <a:pt x="5571" y="2035"/>
                      </a:lnTo>
                      <a:lnTo>
                        <a:pt x="5404" y="2001"/>
                      </a:lnTo>
                      <a:lnTo>
                        <a:pt x="4670" y="1768"/>
                      </a:lnTo>
                      <a:lnTo>
                        <a:pt x="3903" y="1668"/>
                      </a:lnTo>
                      <a:cubicBezTo>
                        <a:pt x="3870" y="1668"/>
                        <a:pt x="3870" y="1668"/>
                        <a:pt x="3836" y="1635"/>
                      </a:cubicBezTo>
                      <a:lnTo>
                        <a:pt x="3770" y="1568"/>
                      </a:lnTo>
                      <a:lnTo>
                        <a:pt x="3603" y="1768"/>
                      </a:lnTo>
                      <a:lnTo>
                        <a:pt x="3536" y="1768"/>
                      </a:lnTo>
                      <a:lnTo>
                        <a:pt x="3203" y="1835"/>
                      </a:lnTo>
                      <a:lnTo>
                        <a:pt x="3169" y="1835"/>
                      </a:lnTo>
                      <a:lnTo>
                        <a:pt x="2435" y="1768"/>
                      </a:lnTo>
                      <a:lnTo>
                        <a:pt x="2269" y="1768"/>
                      </a:lnTo>
                      <a:lnTo>
                        <a:pt x="2169" y="1701"/>
                      </a:lnTo>
                      <a:lnTo>
                        <a:pt x="2069" y="1668"/>
                      </a:lnTo>
                      <a:lnTo>
                        <a:pt x="2035" y="1668"/>
                      </a:lnTo>
                      <a:lnTo>
                        <a:pt x="1902" y="1568"/>
                      </a:lnTo>
                      <a:lnTo>
                        <a:pt x="1768" y="1501"/>
                      </a:lnTo>
                      <a:lnTo>
                        <a:pt x="1768" y="1601"/>
                      </a:lnTo>
                      <a:cubicBezTo>
                        <a:pt x="1802" y="1601"/>
                        <a:pt x="1802" y="1635"/>
                        <a:pt x="1768" y="1635"/>
                      </a:cubicBezTo>
                      <a:lnTo>
                        <a:pt x="1735" y="1701"/>
                      </a:lnTo>
                      <a:cubicBezTo>
                        <a:pt x="1735" y="1701"/>
                        <a:pt x="1702" y="1735"/>
                        <a:pt x="1702" y="1735"/>
                      </a:cubicBezTo>
                      <a:lnTo>
                        <a:pt x="1635" y="1768"/>
                      </a:lnTo>
                      <a:lnTo>
                        <a:pt x="1501" y="1768"/>
                      </a:lnTo>
                      <a:lnTo>
                        <a:pt x="1401" y="1735"/>
                      </a:lnTo>
                      <a:cubicBezTo>
                        <a:pt x="1368" y="1735"/>
                        <a:pt x="1368" y="1701"/>
                        <a:pt x="1368" y="1701"/>
                      </a:cubicBezTo>
                      <a:lnTo>
                        <a:pt x="1301" y="1668"/>
                      </a:lnTo>
                      <a:lnTo>
                        <a:pt x="1101" y="1901"/>
                      </a:lnTo>
                      <a:lnTo>
                        <a:pt x="1001" y="2102"/>
                      </a:lnTo>
                      <a:lnTo>
                        <a:pt x="968" y="2302"/>
                      </a:lnTo>
                      <a:lnTo>
                        <a:pt x="968" y="2402"/>
                      </a:lnTo>
                      <a:lnTo>
                        <a:pt x="968" y="2468"/>
                      </a:lnTo>
                      <a:cubicBezTo>
                        <a:pt x="968" y="2502"/>
                        <a:pt x="968" y="2502"/>
                        <a:pt x="968" y="2535"/>
                      </a:cubicBezTo>
                      <a:lnTo>
                        <a:pt x="934" y="2569"/>
                      </a:lnTo>
                      <a:cubicBezTo>
                        <a:pt x="934" y="2602"/>
                        <a:pt x="934" y="2602"/>
                        <a:pt x="934" y="2602"/>
                      </a:cubicBezTo>
                      <a:lnTo>
                        <a:pt x="901" y="2669"/>
                      </a:lnTo>
                      <a:lnTo>
                        <a:pt x="868" y="2702"/>
                      </a:lnTo>
                      <a:lnTo>
                        <a:pt x="734" y="2835"/>
                      </a:lnTo>
                      <a:lnTo>
                        <a:pt x="634" y="2902"/>
                      </a:lnTo>
                      <a:lnTo>
                        <a:pt x="534" y="2935"/>
                      </a:lnTo>
                      <a:lnTo>
                        <a:pt x="134" y="2935"/>
                      </a:lnTo>
                      <a:lnTo>
                        <a:pt x="67" y="3002"/>
                      </a:lnTo>
                      <a:lnTo>
                        <a:pt x="67" y="3036"/>
                      </a:lnTo>
                      <a:lnTo>
                        <a:pt x="67" y="3169"/>
                      </a:lnTo>
                      <a:cubicBezTo>
                        <a:pt x="67" y="3169"/>
                        <a:pt x="67" y="3202"/>
                        <a:pt x="67" y="3202"/>
                      </a:cubicBezTo>
                      <a:lnTo>
                        <a:pt x="0" y="3503"/>
                      </a:lnTo>
                      <a:lnTo>
                        <a:pt x="0" y="3569"/>
                      </a:lnTo>
                      <a:lnTo>
                        <a:pt x="134" y="3603"/>
                      </a:lnTo>
                      <a:cubicBezTo>
                        <a:pt x="167" y="3603"/>
                        <a:pt x="201" y="3636"/>
                        <a:pt x="201" y="3636"/>
                      </a:cubicBezTo>
                      <a:lnTo>
                        <a:pt x="201" y="3703"/>
                      </a:lnTo>
                      <a:lnTo>
                        <a:pt x="434" y="3703"/>
                      </a:lnTo>
                      <a:lnTo>
                        <a:pt x="434" y="3736"/>
                      </a:lnTo>
                      <a:cubicBezTo>
                        <a:pt x="467" y="3736"/>
                        <a:pt x="467" y="3769"/>
                        <a:pt x="467" y="3803"/>
                      </a:cubicBezTo>
                      <a:lnTo>
                        <a:pt x="467" y="3869"/>
                      </a:lnTo>
                      <a:lnTo>
                        <a:pt x="534" y="3903"/>
                      </a:lnTo>
                      <a:lnTo>
                        <a:pt x="567" y="3903"/>
                      </a:lnTo>
                      <a:cubicBezTo>
                        <a:pt x="601" y="3936"/>
                        <a:pt x="601" y="3936"/>
                        <a:pt x="601" y="3970"/>
                      </a:cubicBezTo>
                      <a:lnTo>
                        <a:pt x="601" y="4070"/>
                      </a:lnTo>
                      <a:lnTo>
                        <a:pt x="634" y="4236"/>
                      </a:lnTo>
                      <a:lnTo>
                        <a:pt x="734" y="4537"/>
                      </a:lnTo>
                      <a:lnTo>
                        <a:pt x="734" y="4570"/>
                      </a:lnTo>
                      <a:lnTo>
                        <a:pt x="734" y="4670"/>
                      </a:lnTo>
                      <a:lnTo>
                        <a:pt x="734" y="4703"/>
                      </a:lnTo>
                      <a:lnTo>
                        <a:pt x="701" y="4803"/>
                      </a:lnTo>
                      <a:lnTo>
                        <a:pt x="701" y="4837"/>
                      </a:lnTo>
                      <a:lnTo>
                        <a:pt x="834" y="4970"/>
                      </a:lnTo>
                      <a:lnTo>
                        <a:pt x="868" y="4904"/>
                      </a:lnTo>
                      <a:cubicBezTo>
                        <a:pt x="868" y="4870"/>
                        <a:pt x="901" y="4870"/>
                        <a:pt x="934" y="4837"/>
                      </a:cubicBezTo>
                      <a:lnTo>
                        <a:pt x="1034" y="4803"/>
                      </a:lnTo>
                      <a:lnTo>
                        <a:pt x="1068" y="4803"/>
                      </a:lnTo>
                      <a:lnTo>
                        <a:pt x="1101" y="4770"/>
                      </a:lnTo>
                      <a:cubicBezTo>
                        <a:pt x="1168" y="4770"/>
                        <a:pt x="1201" y="4770"/>
                        <a:pt x="1235" y="4837"/>
                      </a:cubicBezTo>
                      <a:lnTo>
                        <a:pt x="1268" y="4937"/>
                      </a:lnTo>
                      <a:lnTo>
                        <a:pt x="1301" y="5104"/>
                      </a:lnTo>
                      <a:lnTo>
                        <a:pt x="1368" y="5137"/>
                      </a:lnTo>
                      <a:lnTo>
                        <a:pt x="1435" y="5137"/>
                      </a:lnTo>
                      <a:lnTo>
                        <a:pt x="1535" y="5170"/>
                      </a:lnTo>
                      <a:lnTo>
                        <a:pt x="1568" y="5170"/>
                      </a:lnTo>
                      <a:cubicBezTo>
                        <a:pt x="1568" y="5154"/>
                        <a:pt x="1577" y="5145"/>
                        <a:pt x="1585" y="5145"/>
                      </a:cubicBezTo>
                      <a:cubicBezTo>
                        <a:pt x="1593" y="5145"/>
                        <a:pt x="1602" y="5154"/>
                        <a:pt x="1602" y="5170"/>
                      </a:cubicBezTo>
                      <a:lnTo>
                        <a:pt x="1635" y="5170"/>
                      </a:lnTo>
                      <a:lnTo>
                        <a:pt x="1735" y="5237"/>
                      </a:lnTo>
                      <a:lnTo>
                        <a:pt x="1768" y="5137"/>
                      </a:lnTo>
                      <a:cubicBezTo>
                        <a:pt x="1768" y="5137"/>
                        <a:pt x="1802" y="5137"/>
                        <a:pt x="1835" y="5104"/>
                      </a:cubicBezTo>
                      <a:lnTo>
                        <a:pt x="2035" y="5070"/>
                      </a:lnTo>
                      <a:lnTo>
                        <a:pt x="2069" y="5070"/>
                      </a:lnTo>
                      <a:lnTo>
                        <a:pt x="2469" y="5104"/>
                      </a:lnTo>
                      <a:lnTo>
                        <a:pt x="3203" y="5170"/>
                      </a:lnTo>
                      <a:lnTo>
                        <a:pt x="3336" y="5204"/>
                      </a:lnTo>
                      <a:cubicBezTo>
                        <a:pt x="3369" y="5204"/>
                        <a:pt x="3436" y="5237"/>
                        <a:pt x="3436" y="5304"/>
                      </a:cubicBezTo>
                      <a:cubicBezTo>
                        <a:pt x="3436" y="5304"/>
                        <a:pt x="3436" y="5337"/>
                        <a:pt x="3436" y="5337"/>
                      </a:cubicBezTo>
                      <a:cubicBezTo>
                        <a:pt x="3436" y="5337"/>
                        <a:pt x="3436" y="5371"/>
                        <a:pt x="3470" y="5371"/>
                      </a:cubicBezTo>
                      <a:lnTo>
                        <a:pt x="3636" y="5337"/>
                      </a:lnTo>
                      <a:lnTo>
                        <a:pt x="3670" y="5337"/>
                      </a:lnTo>
                      <a:lnTo>
                        <a:pt x="4404" y="5437"/>
                      </a:lnTo>
                      <a:lnTo>
                        <a:pt x="4804" y="5537"/>
                      </a:lnTo>
                      <a:lnTo>
                        <a:pt x="5037" y="5604"/>
                      </a:lnTo>
                      <a:lnTo>
                        <a:pt x="5204" y="5671"/>
                      </a:lnTo>
                      <a:lnTo>
                        <a:pt x="5404" y="5671"/>
                      </a:lnTo>
                      <a:cubicBezTo>
                        <a:pt x="5421" y="5654"/>
                        <a:pt x="5438" y="5646"/>
                        <a:pt x="5450" y="5646"/>
                      </a:cubicBezTo>
                      <a:cubicBezTo>
                        <a:pt x="5463" y="5646"/>
                        <a:pt x="5471" y="5654"/>
                        <a:pt x="5471" y="5671"/>
                      </a:cubicBezTo>
                      <a:lnTo>
                        <a:pt x="5571" y="5704"/>
                      </a:lnTo>
                      <a:lnTo>
                        <a:pt x="5905" y="5804"/>
                      </a:lnTo>
                      <a:lnTo>
                        <a:pt x="5905" y="5771"/>
                      </a:lnTo>
                      <a:lnTo>
                        <a:pt x="5971" y="5671"/>
                      </a:lnTo>
                      <a:lnTo>
                        <a:pt x="6205" y="5304"/>
                      </a:lnTo>
                      <a:lnTo>
                        <a:pt x="6205" y="5270"/>
                      </a:lnTo>
                      <a:lnTo>
                        <a:pt x="6205" y="5104"/>
                      </a:lnTo>
                      <a:cubicBezTo>
                        <a:pt x="6205" y="5104"/>
                        <a:pt x="6205" y="5070"/>
                        <a:pt x="6238" y="5037"/>
                      </a:cubicBezTo>
                      <a:lnTo>
                        <a:pt x="6272" y="5004"/>
                      </a:lnTo>
                      <a:lnTo>
                        <a:pt x="6338" y="4970"/>
                      </a:lnTo>
                      <a:lnTo>
                        <a:pt x="6438" y="4970"/>
                      </a:lnTo>
                      <a:lnTo>
                        <a:pt x="6672" y="5004"/>
                      </a:lnTo>
                      <a:cubicBezTo>
                        <a:pt x="6688" y="4987"/>
                        <a:pt x="6705" y="4979"/>
                        <a:pt x="6726" y="4979"/>
                      </a:cubicBezTo>
                      <a:cubicBezTo>
                        <a:pt x="6747" y="4979"/>
                        <a:pt x="6772" y="4987"/>
                        <a:pt x="6805" y="5004"/>
                      </a:cubicBezTo>
                      <a:lnTo>
                        <a:pt x="6839" y="5037"/>
                      </a:lnTo>
                      <a:lnTo>
                        <a:pt x="6839" y="5070"/>
                      </a:lnTo>
                      <a:lnTo>
                        <a:pt x="6872" y="5004"/>
                      </a:lnTo>
                      <a:lnTo>
                        <a:pt x="7339" y="4670"/>
                      </a:lnTo>
                      <a:lnTo>
                        <a:pt x="7472" y="4537"/>
                      </a:lnTo>
                      <a:cubicBezTo>
                        <a:pt x="7472" y="4537"/>
                        <a:pt x="7487" y="4522"/>
                        <a:pt x="7507" y="4522"/>
                      </a:cubicBezTo>
                      <a:cubicBezTo>
                        <a:pt x="7517" y="4522"/>
                        <a:pt x="7528" y="4525"/>
                        <a:pt x="7539" y="4537"/>
                      </a:cubicBezTo>
                      <a:cubicBezTo>
                        <a:pt x="7572" y="4537"/>
                        <a:pt x="7606" y="4537"/>
                        <a:pt x="7606" y="4570"/>
                      </a:cubicBezTo>
                      <a:lnTo>
                        <a:pt x="7606" y="4603"/>
                      </a:lnTo>
                      <a:lnTo>
                        <a:pt x="7606" y="4637"/>
                      </a:lnTo>
                      <a:lnTo>
                        <a:pt x="7739" y="5237"/>
                      </a:lnTo>
                      <a:lnTo>
                        <a:pt x="7873" y="5504"/>
                      </a:lnTo>
                      <a:lnTo>
                        <a:pt x="7973" y="5571"/>
                      </a:lnTo>
                      <a:lnTo>
                        <a:pt x="8106" y="5604"/>
                      </a:lnTo>
                      <a:lnTo>
                        <a:pt x="8573" y="5604"/>
                      </a:lnTo>
                      <a:lnTo>
                        <a:pt x="8640" y="5637"/>
                      </a:lnTo>
                      <a:lnTo>
                        <a:pt x="8840" y="5671"/>
                      </a:lnTo>
                      <a:lnTo>
                        <a:pt x="8940" y="5704"/>
                      </a:lnTo>
                      <a:lnTo>
                        <a:pt x="8973" y="5737"/>
                      </a:lnTo>
                      <a:cubicBezTo>
                        <a:pt x="9007" y="5771"/>
                        <a:pt x="9007" y="5771"/>
                        <a:pt x="9007" y="5771"/>
                      </a:cubicBezTo>
                      <a:lnTo>
                        <a:pt x="9007" y="5871"/>
                      </a:lnTo>
                      <a:lnTo>
                        <a:pt x="9007" y="6104"/>
                      </a:lnTo>
                      <a:lnTo>
                        <a:pt x="9040" y="6204"/>
                      </a:lnTo>
                      <a:lnTo>
                        <a:pt x="9040" y="6905"/>
                      </a:lnTo>
                      <a:lnTo>
                        <a:pt x="9107" y="6905"/>
                      </a:lnTo>
                      <a:cubicBezTo>
                        <a:pt x="9174" y="6905"/>
                        <a:pt x="9207" y="6938"/>
                        <a:pt x="9207" y="6972"/>
                      </a:cubicBezTo>
                      <a:lnTo>
                        <a:pt x="9207" y="7172"/>
                      </a:lnTo>
                      <a:lnTo>
                        <a:pt x="9474" y="7239"/>
                      </a:lnTo>
                      <a:lnTo>
                        <a:pt x="9507" y="7105"/>
                      </a:lnTo>
                      <a:lnTo>
                        <a:pt x="9507" y="7072"/>
                      </a:lnTo>
                      <a:lnTo>
                        <a:pt x="9507" y="7038"/>
                      </a:lnTo>
                      <a:lnTo>
                        <a:pt x="9507" y="7005"/>
                      </a:lnTo>
                      <a:cubicBezTo>
                        <a:pt x="9507" y="6972"/>
                        <a:pt x="9507" y="6972"/>
                        <a:pt x="9507" y="6938"/>
                      </a:cubicBezTo>
                      <a:lnTo>
                        <a:pt x="9541" y="6872"/>
                      </a:lnTo>
                      <a:lnTo>
                        <a:pt x="9607" y="6772"/>
                      </a:lnTo>
                      <a:lnTo>
                        <a:pt x="9707" y="6705"/>
                      </a:lnTo>
                      <a:lnTo>
                        <a:pt x="9841" y="6605"/>
                      </a:lnTo>
                      <a:lnTo>
                        <a:pt x="10108" y="6405"/>
                      </a:lnTo>
                      <a:lnTo>
                        <a:pt x="10475" y="6204"/>
                      </a:lnTo>
                      <a:lnTo>
                        <a:pt x="10575" y="6104"/>
                      </a:lnTo>
                      <a:lnTo>
                        <a:pt x="10741" y="6104"/>
                      </a:lnTo>
                      <a:lnTo>
                        <a:pt x="10808" y="6138"/>
                      </a:lnTo>
                      <a:lnTo>
                        <a:pt x="10808" y="6004"/>
                      </a:lnTo>
                      <a:lnTo>
                        <a:pt x="10875" y="5838"/>
                      </a:lnTo>
                      <a:lnTo>
                        <a:pt x="10875" y="5737"/>
                      </a:lnTo>
                      <a:lnTo>
                        <a:pt x="10875" y="5604"/>
                      </a:lnTo>
                      <a:lnTo>
                        <a:pt x="10875" y="5571"/>
                      </a:lnTo>
                      <a:lnTo>
                        <a:pt x="10841" y="5504"/>
                      </a:lnTo>
                      <a:lnTo>
                        <a:pt x="10741" y="5404"/>
                      </a:lnTo>
                      <a:lnTo>
                        <a:pt x="10675" y="5371"/>
                      </a:lnTo>
                      <a:lnTo>
                        <a:pt x="10508" y="5371"/>
                      </a:lnTo>
                      <a:lnTo>
                        <a:pt x="10441" y="5337"/>
                      </a:lnTo>
                      <a:cubicBezTo>
                        <a:pt x="10408" y="5304"/>
                        <a:pt x="10408" y="5304"/>
                        <a:pt x="10408" y="5270"/>
                      </a:cubicBezTo>
                      <a:lnTo>
                        <a:pt x="10408" y="5204"/>
                      </a:lnTo>
                      <a:cubicBezTo>
                        <a:pt x="10408" y="5204"/>
                        <a:pt x="10408" y="5204"/>
                        <a:pt x="10408" y="5170"/>
                      </a:cubicBezTo>
                      <a:lnTo>
                        <a:pt x="10408" y="5104"/>
                      </a:lnTo>
                      <a:lnTo>
                        <a:pt x="10408" y="5070"/>
                      </a:lnTo>
                      <a:cubicBezTo>
                        <a:pt x="10408" y="5037"/>
                        <a:pt x="10408" y="5037"/>
                        <a:pt x="10408" y="5037"/>
                      </a:cubicBezTo>
                      <a:cubicBezTo>
                        <a:pt x="10408" y="5004"/>
                        <a:pt x="10408" y="5004"/>
                        <a:pt x="10408" y="5004"/>
                      </a:cubicBezTo>
                      <a:lnTo>
                        <a:pt x="10408" y="4937"/>
                      </a:lnTo>
                      <a:lnTo>
                        <a:pt x="10441" y="4937"/>
                      </a:lnTo>
                      <a:lnTo>
                        <a:pt x="10475" y="4870"/>
                      </a:lnTo>
                      <a:lnTo>
                        <a:pt x="10441" y="4803"/>
                      </a:lnTo>
                      <a:lnTo>
                        <a:pt x="10441" y="4770"/>
                      </a:lnTo>
                      <a:lnTo>
                        <a:pt x="10374" y="4537"/>
                      </a:lnTo>
                      <a:cubicBezTo>
                        <a:pt x="10374" y="4537"/>
                        <a:pt x="10374" y="4503"/>
                        <a:pt x="10374" y="4503"/>
                      </a:cubicBezTo>
                      <a:lnTo>
                        <a:pt x="10475" y="4003"/>
                      </a:lnTo>
                      <a:lnTo>
                        <a:pt x="10475" y="3936"/>
                      </a:lnTo>
                      <a:lnTo>
                        <a:pt x="10475" y="3803"/>
                      </a:lnTo>
                      <a:lnTo>
                        <a:pt x="10475" y="3603"/>
                      </a:lnTo>
                      <a:lnTo>
                        <a:pt x="10475" y="3436"/>
                      </a:lnTo>
                      <a:cubicBezTo>
                        <a:pt x="10475" y="3402"/>
                        <a:pt x="10475" y="3369"/>
                        <a:pt x="10475" y="3369"/>
                      </a:cubicBezTo>
                      <a:lnTo>
                        <a:pt x="10575" y="3302"/>
                      </a:lnTo>
                      <a:cubicBezTo>
                        <a:pt x="10575" y="3269"/>
                        <a:pt x="10608" y="3269"/>
                        <a:pt x="10641" y="3269"/>
                      </a:cubicBezTo>
                      <a:lnTo>
                        <a:pt x="11008" y="3269"/>
                      </a:lnTo>
                      <a:lnTo>
                        <a:pt x="11042" y="3302"/>
                      </a:lnTo>
                      <a:lnTo>
                        <a:pt x="11108" y="3302"/>
                      </a:lnTo>
                      <a:lnTo>
                        <a:pt x="11142" y="3336"/>
                      </a:lnTo>
                      <a:lnTo>
                        <a:pt x="11375" y="3402"/>
                      </a:lnTo>
                      <a:lnTo>
                        <a:pt x="11442" y="3402"/>
                      </a:lnTo>
                      <a:cubicBezTo>
                        <a:pt x="11442" y="3402"/>
                        <a:pt x="11442" y="3402"/>
                        <a:pt x="11442" y="3369"/>
                      </a:cubicBezTo>
                      <a:lnTo>
                        <a:pt x="11509" y="3302"/>
                      </a:lnTo>
                      <a:cubicBezTo>
                        <a:pt x="11509" y="3302"/>
                        <a:pt x="11509" y="3302"/>
                        <a:pt x="11509" y="3269"/>
                      </a:cubicBezTo>
                      <a:lnTo>
                        <a:pt x="11842" y="3069"/>
                      </a:lnTo>
                      <a:lnTo>
                        <a:pt x="11876" y="3002"/>
                      </a:lnTo>
                      <a:lnTo>
                        <a:pt x="12076" y="2802"/>
                      </a:lnTo>
                      <a:lnTo>
                        <a:pt x="12042" y="2635"/>
                      </a:lnTo>
                      <a:lnTo>
                        <a:pt x="12042" y="2569"/>
                      </a:lnTo>
                      <a:lnTo>
                        <a:pt x="12042" y="2435"/>
                      </a:lnTo>
                      <a:lnTo>
                        <a:pt x="12042" y="2068"/>
                      </a:lnTo>
                      <a:lnTo>
                        <a:pt x="12142" y="1568"/>
                      </a:lnTo>
                      <a:lnTo>
                        <a:pt x="12142" y="1534"/>
                      </a:lnTo>
                      <a:cubicBezTo>
                        <a:pt x="12142" y="1501"/>
                        <a:pt x="12142" y="1501"/>
                        <a:pt x="12142" y="1501"/>
                      </a:cubicBezTo>
                      <a:lnTo>
                        <a:pt x="12176" y="1401"/>
                      </a:lnTo>
                      <a:lnTo>
                        <a:pt x="12309" y="1168"/>
                      </a:lnTo>
                      <a:lnTo>
                        <a:pt x="12309" y="1034"/>
                      </a:lnTo>
                      <a:lnTo>
                        <a:pt x="12176" y="967"/>
                      </a:lnTo>
                      <a:lnTo>
                        <a:pt x="11976" y="934"/>
                      </a:lnTo>
                      <a:lnTo>
                        <a:pt x="11909" y="934"/>
                      </a:lnTo>
                      <a:lnTo>
                        <a:pt x="11775" y="1101"/>
                      </a:lnTo>
                      <a:lnTo>
                        <a:pt x="11742" y="1134"/>
                      </a:lnTo>
                      <a:lnTo>
                        <a:pt x="11642" y="1168"/>
                      </a:lnTo>
                      <a:lnTo>
                        <a:pt x="11409" y="1234"/>
                      </a:lnTo>
                      <a:lnTo>
                        <a:pt x="11275" y="1234"/>
                      </a:lnTo>
                      <a:lnTo>
                        <a:pt x="10508" y="1168"/>
                      </a:lnTo>
                      <a:lnTo>
                        <a:pt x="10475" y="1168"/>
                      </a:lnTo>
                      <a:cubicBezTo>
                        <a:pt x="10441" y="1168"/>
                        <a:pt x="10408" y="1134"/>
                        <a:pt x="10408" y="1134"/>
                      </a:cubicBezTo>
                      <a:lnTo>
                        <a:pt x="10374" y="1101"/>
                      </a:lnTo>
                      <a:lnTo>
                        <a:pt x="10274" y="967"/>
                      </a:lnTo>
                      <a:lnTo>
                        <a:pt x="10141" y="500"/>
                      </a:lnTo>
                      <a:lnTo>
                        <a:pt x="10074" y="367"/>
                      </a:lnTo>
                      <a:cubicBezTo>
                        <a:pt x="10041" y="367"/>
                        <a:pt x="10041" y="334"/>
                        <a:pt x="10074" y="334"/>
                      </a:cubicBezTo>
                      <a:lnTo>
                        <a:pt x="10074" y="200"/>
                      </a:lnTo>
                      <a:lnTo>
                        <a:pt x="10008" y="133"/>
                      </a:lnTo>
                      <a:lnTo>
                        <a:pt x="9941" y="100"/>
                      </a:lnTo>
                      <a:lnTo>
                        <a:pt x="9707" y="100"/>
                      </a:lnTo>
                      <a:lnTo>
                        <a:pt x="95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29;p15"/>
                <p:cNvSpPr/>
                <p:nvPr/>
              </p:nvSpPr>
              <p:spPr>
                <a:xfrm>
                  <a:off x="2642629" y="2984234"/>
                  <a:ext cx="4884" cy="9767"/>
                </a:xfrm>
                <a:custGeom>
                  <a:avLst/>
                  <a:gdLst/>
                  <a:ahLst/>
                  <a:cxnLst/>
                  <a:rect l="l" t="t" r="r" b="b"/>
                  <a:pathLst>
                    <a:path w="134" h="268" extrusionOk="0">
                      <a:moveTo>
                        <a:pt x="67" y="0"/>
                      </a:moveTo>
                      <a:lnTo>
                        <a:pt x="0" y="67"/>
                      </a:lnTo>
                      <a:cubicBezTo>
                        <a:pt x="0" y="67"/>
                        <a:pt x="0" y="67"/>
                        <a:pt x="0" y="100"/>
                      </a:cubicBezTo>
                      <a:lnTo>
                        <a:pt x="0" y="167"/>
                      </a:lnTo>
                      <a:cubicBezTo>
                        <a:pt x="34" y="201"/>
                        <a:pt x="67" y="201"/>
                        <a:pt x="67" y="234"/>
                      </a:cubicBezTo>
                      <a:lnTo>
                        <a:pt x="67" y="267"/>
                      </a:lnTo>
                      <a:lnTo>
                        <a:pt x="100" y="234"/>
                      </a:lnTo>
                      <a:lnTo>
                        <a:pt x="134" y="134"/>
                      </a:lnTo>
                      <a:lnTo>
                        <a:pt x="1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30;p15"/>
                <p:cNvSpPr/>
                <p:nvPr/>
              </p:nvSpPr>
              <p:spPr>
                <a:xfrm>
                  <a:off x="2690045" y="2888199"/>
                  <a:ext cx="187254" cy="160504"/>
                </a:xfrm>
                <a:custGeom>
                  <a:avLst/>
                  <a:gdLst/>
                  <a:ahLst/>
                  <a:cxnLst/>
                  <a:rect l="l" t="t" r="r" b="b"/>
                  <a:pathLst>
                    <a:path w="5138" h="4404" extrusionOk="0">
                      <a:moveTo>
                        <a:pt x="17" y="3845"/>
                      </a:moveTo>
                      <a:cubicBezTo>
                        <a:pt x="9" y="3845"/>
                        <a:pt x="0" y="3853"/>
                        <a:pt x="0" y="3870"/>
                      </a:cubicBezTo>
                      <a:lnTo>
                        <a:pt x="34" y="3870"/>
                      </a:lnTo>
                      <a:cubicBezTo>
                        <a:pt x="34" y="3853"/>
                        <a:pt x="25" y="3845"/>
                        <a:pt x="17" y="3845"/>
                      </a:cubicBezTo>
                      <a:close/>
                      <a:moveTo>
                        <a:pt x="2269" y="0"/>
                      </a:moveTo>
                      <a:lnTo>
                        <a:pt x="2168" y="34"/>
                      </a:lnTo>
                      <a:lnTo>
                        <a:pt x="2102" y="100"/>
                      </a:lnTo>
                      <a:lnTo>
                        <a:pt x="2035" y="367"/>
                      </a:lnTo>
                      <a:cubicBezTo>
                        <a:pt x="2035" y="367"/>
                        <a:pt x="2035" y="400"/>
                        <a:pt x="2002" y="400"/>
                      </a:cubicBezTo>
                      <a:lnTo>
                        <a:pt x="1935" y="467"/>
                      </a:lnTo>
                      <a:lnTo>
                        <a:pt x="1668" y="734"/>
                      </a:lnTo>
                      <a:lnTo>
                        <a:pt x="1601" y="901"/>
                      </a:lnTo>
                      <a:lnTo>
                        <a:pt x="1468" y="1234"/>
                      </a:lnTo>
                      <a:lnTo>
                        <a:pt x="1435" y="1368"/>
                      </a:lnTo>
                      <a:lnTo>
                        <a:pt x="1401" y="2068"/>
                      </a:lnTo>
                      <a:lnTo>
                        <a:pt x="1401" y="2202"/>
                      </a:lnTo>
                      <a:cubicBezTo>
                        <a:pt x="1401" y="2235"/>
                        <a:pt x="1401" y="2235"/>
                        <a:pt x="1401" y="2235"/>
                      </a:cubicBezTo>
                      <a:lnTo>
                        <a:pt x="1335" y="2402"/>
                      </a:lnTo>
                      <a:cubicBezTo>
                        <a:pt x="1335" y="2435"/>
                        <a:pt x="1335" y="2435"/>
                        <a:pt x="1335" y="2435"/>
                      </a:cubicBezTo>
                      <a:lnTo>
                        <a:pt x="1234" y="2602"/>
                      </a:lnTo>
                      <a:lnTo>
                        <a:pt x="1201" y="2635"/>
                      </a:lnTo>
                      <a:lnTo>
                        <a:pt x="1034" y="2702"/>
                      </a:lnTo>
                      <a:lnTo>
                        <a:pt x="868" y="2702"/>
                      </a:lnTo>
                      <a:cubicBezTo>
                        <a:pt x="834" y="2702"/>
                        <a:pt x="801" y="2702"/>
                        <a:pt x="801" y="2669"/>
                      </a:cubicBezTo>
                      <a:lnTo>
                        <a:pt x="734" y="2602"/>
                      </a:lnTo>
                      <a:lnTo>
                        <a:pt x="701" y="2569"/>
                      </a:lnTo>
                      <a:cubicBezTo>
                        <a:pt x="667" y="2569"/>
                        <a:pt x="667" y="2535"/>
                        <a:pt x="667" y="2502"/>
                      </a:cubicBezTo>
                      <a:lnTo>
                        <a:pt x="667" y="2469"/>
                      </a:lnTo>
                      <a:lnTo>
                        <a:pt x="601" y="2602"/>
                      </a:lnTo>
                      <a:lnTo>
                        <a:pt x="634" y="2936"/>
                      </a:lnTo>
                      <a:cubicBezTo>
                        <a:pt x="634" y="2936"/>
                        <a:pt x="634" y="2969"/>
                        <a:pt x="634" y="2969"/>
                      </a:cubicBezTo>
                      <a:lnTo>
                        <a:pt x="634" y="3036"/>
                      </a:lnTo>
                      <a:cubicBezTo>
                        <a:pt x="634" y="3069"/>
                        <a:pt x="601" y="3069"/>
                        <a:pt x="601" y="3102"/>
                      </a:cubicBezTo>
                      <a:lnTo>
                        <a:pt x="534" y="3169"/>
                      </a:lnTo>
                      <a:lnTo>
                        <a:pt x="234" y="3469"/>
                      </a:lnTo>
                      <a:lnTo>
                        <a:pt x="200" y="3503"/>
                      </a:lnTo>
                      <a:lnTo>
                        <a:pt x="134" y="3703"/>
                      </a:lnTo>
                      <a:cubicBezTo>
                        <a:pt x="134" y="3736"/>
                        <a:pt x="134" y="3736"/>
                        <a:pt x="134" y="3736"/>
                      </a:cubicBezTo>
                      <a:lnTo>
                        <a:pt x="67" y="3803"/>
                      </a:lnTo>
                      <a:cubicBezTo>
                        <a:pt x="67" y="3836"/>
                        <a:pt x="34" y="3836"/>
                        <a:pt x="34" y="3870"/>
                      </a:cubicBezTo>
                      <a:lnTo>
                        <a:pt x="167" y="3870"/>
                      </a:lnTo>
                      <a:lnTo>
                        <a:pt x="200" y="3836"/>
                      </a:lnTo>
                      <a:lnTo>
                        <a:pt x="234" y="3836"/>
                      </a:lnTo>
                      <a:lnTo>
                        <a:pt x="401" y="3803"/>
                      </a:lnTo>
                      <a:lnTo>
                        <a:pt x="834" y="3770"/>
                      </a:lnTo>
                      <a:lnTo>
                        <a:pt x="868" y="3770"/>
                      </a:lnTo>
                      <a:lnTo>
                        <a:pt x="1101" y="3803"/>
                      </a:lnTo>
                      <a:lnTo>
                        <a:pt x="1168" y="3803"/>
                      </a:lnTo>
                      <a:lnTo>
                        <a:pt x="1335" y="3770"/>
                      </a:lnTo>
                      <a:lnTo>
                        <a:pt x="1601" y="3770"/>
                      </a:lnTo>
                      <a:cubicBezTo>
                        <a:pt x="1635" y="3770"/>
                        <a:pt x="1635" y="3736"/>
                        <a:pt x="1668" y="3736"/>
                      </a:cubicBezTo>
                      <a:lnTo>
                        <a:pt x="1902" y="3669"/>
                      </a:lnTo>
                      <a:lnTo>
                        <a:pt x="2002" y="3669"/>
                      </a:lnTo>
                      <a:lnTo>
                        <a:pt x="2135" y="3703"/>
                      </a:lnTo>
                      <a:lnTo>
                        <a:pt x="2335" y="3770"/>
                      </a:lnTo>
                      <a:lnTo>
                        <a:pt x="2635" y="4036"/>
                      </a:lnTo>
                      <a:lnTo>
                        <a:pt x="2769" y="4070"/>
                      </a:lnTo>
                      <a:lnTo>
                        <a:pt x="2969" y="4070"/>
                      </a:lnTo>
                      <a:lnTo>
                        <a:pt x="3136" y="4203"/>
                      </a:lnTo>
                      <a:cubicBezTo>
                        <a:pt x="3169" y="4237"/>
                        <a:pt x="3169" y="4237"/>
                        <a:pt x="3169" y="4270"/>
                      </a:cubicBezTo>
                      <a:lnTo>
                        <a:pt x="3203" y="4303"/>
                      </a:lnTo>
                      <a:lnTo>
                        <a:pt x="3236" y="4303"/>
                      </a:lnTo>
                      <a:lnTo>
                        <a:pt x="3269" y="4337"/>
                      </a:lnTo>
                      <a:lnTo>
                        <a:pt x="3536" y="4403"/>
                      </a:lnTo>
                      <a:lnTo>
                        <a:pt x="3603" y="4403"/>
                      </a:lnTo>
                      <a:lnTo>
                        <a:pt x="3603" y="4337"/>
                      </a:lnTo>
                      <a:lnTo>
                        <a:pt x="3636" y="4203"/>
                      </a:lnTo>
                      <a:lnTo>
                        <a:pt x="3670" y="4070"/>
                      </a:lnTo>
                      <a:lnTo>
                        <a:pt x="3836" y="3770"/>
                      </a:lnTo>
                      <a:lnTo>
                        <a:pt x="4036" y="3569"/>
                      </a:lnTo>
                      <a:lnTo>
                        <a:pt x="4003" y="3536"/>
                      </a:lnTo>
                      <a:lnTo>
                        <a:pt x="3870" y="3503"/>
                      </a:lnTo>
                      <a:cubicBezTo>
                        <a:pt x="3836" y="3503"/>
                        <a:pt x="3836" y="3469"/>
                        <a:pt x="3803" y="3469"/>
                      </a:cubicBezTo>
                      <a:lnTo>
                        <a:pt x="3770" y="3403"/>
                      </a:lnTo>
                      <a:lnTo>
                        <a:pt x="3736" y="3303"/>
                      </a:lnTo>
                      <a:lnTo>
                        <a:pt x="3736" y="3269"/>
                      </a:lnTo>
                      <a:lnTo>
                        <a:pt x="3670" y="2569"/>
                      </a:lnTo>
                      <a:lnTo>
                        <a:pt x="3670" y="2402"/>
                      </a:lnTo>
                      <a:cubicBezTo>
                        <a:pt x="3670" y="2402"/>
                        <a:pt x="3670" y="2369"/>
                        <a:pt x="3670" y="2369"/>
                      </a:cubicBezTo>
                      <a:lnTo>
                        <a:pt x="3736" y="2268"/>
                      </a:lnTo>
                      <a:lnTo>
                        <a:pt x="3770" y="2202"/>
                      </a:lnTo>
                      <a:lnTo>
                        <a:pt x="3703" y="1968"/>
                      </a:lnTo>
                      <a:cubicBezTo>
                        <a:pt x="3703" y="1935"/>
                        <a:pt x="3703" y="1902"/>
                        <a:pt x="3703" y="1902"/>
                      </a:cubicBezTo>
                      <a:lnTo>
                        <a:pt x="3736" y="1801"/>
                      </a:lnTo>
                      <a:cubicBezTo>
                        <a:pt x="3770" y="1768"/>
                        <a:pt x="3770" y="1768"/>
                        <a:pt x="3803" y="1735"/>
                      </a:cubicBezTo>
                      <a:lnTo>
                        <a:pt x="3870" y="1701"/>
                      </a:lnTo>
                      <a:cubicBezTo>
                        <a:pt x="3886" y="1685"/>
                        <a:pt x="3895" y="1676"/>
                        <a:pt x="3903" y="1676"/>
                      </a:cubicBezTo>
                      <a:cubicBezTo>
                        <a:pt x="3911" y="1676"/>
                        <a:pt x="3920" y="1685"/>
                        <a:pt x="3936" y="1701"/>
                      </a:cubicBezTo>
                      <a:lnTo>
                        <a:pt x="3970" y="1701"/>
                      </a:lnTo>
                      <a:cubicBezTo>
                        <a:pt x="4003" y="1701"/>
                        <a:pt x="4036" y="1701"/>
                        <a:pt x="4070" y="1735"/>
                      </a:cubicBezTo>
                      <a:lnTo>
                        <a:pt x="4103" y="1835"/>
                      </a:lnTo>
                      <a:cubicBezTo>
                        <a:pt x="4103" y="1801"/>
                        <a:pt x="4137" y="1801"/>
                        <a:pt x="4137" y="1801"/>
                      </a:cubicBezTo>
                      <a:lnTo>
                        <a:pt x="4403" y="1801"/>
                      </a:lnTo>
                      <a:lnTo>
                        <a:pt x="4503" y="1835"/>
                      </a:lnTo>
                      <a:lnTo>
                        <a:pt x="4570" y="1868"/>
                      </a:lnTo>
                      <a:lnTo>
                        <a:pt x="4670" y="1902"/>
                      </a:lnTo>
                      <a:lnTo>
                        <a:pt x="5137" y="1902"/>
                      </a:lnTo>
                      <a:lnTo>
                        <a:pt x="5137" y="1868"/>
                      </a:lnTo>
                      <a:lnTo>
                        <a:pt x="5137" y="1735"/>
                      </a:lnTo>
                      <a:lnTo>
                        <a:pt x="5104" y="1701"/>
                      </a:lnTo>
                      <a:lnTo>
                        <a:pt x="5071" y="1635"/>
                      </a:lnTo>
                      <a:lnTo>
                        <a:pt x="4970" y="1568"/>
                      </a:lnTo>
                      <a:lnTo>
                        <a:pt x="4937" y="1401"/>
                      </a:lnTo>
                      <a:lnTo>
                        <a:pt x="4837" y="1268"/>
                      </a:lnTo>
                      <a:cubicBezTo>
                        <a:pt x="4804" y="1268"/>
                        <a:pt x="4804" y="1268"/>
                        <a:pt x="4804" y="1234"/>
                      </a:cubicBezTo>
                      <a:lnTo>
                        <a:pt x="4737" y="767"/>
                      </a:lnTo>
                      <a:cubicBezTo>
                        <a:pt x="4704" y="767"/>
                        <a:pt x="4704" y="734"/>
                        <a:pt x="4737" y="701"/>
                      </a:cubicBezTo>
                      <a:lnTo>
                        <a:pt x="4770" y="634"/>
                      </a:lnTo>
                      <a:lnTo>
                        <a:pt x="4870" y="534"/>
                      </a:lnTo>
                      <a:lnTo>
                        <a:pt x="4837" y="534"/>
                      </a:lnTo>
                      <a:lnTo>
                        <a:pt x="4704" y="501"/>
                      </a:lnTo>
                      <a:lnTo>
                        <a:pt x="4237" y="501"/>
                      </a:lnTo>
                      <a:lnTo>
                        <a:pt x="4170" y="534"/>
                      </a:lnTo>
                      <a:lnTo>
                        <a:pt x="4070" y="567"/>
                      </a:lnTo>
                      <a:lnTo>
                        <a:pt x="3903" y="567"/>
                      </a:lnTo>
                      <a:lnTo>
                        <a:pt x="3636" y="434"/>
                      </a:lnTo>
                      <a:lnTo>
                        <a:pt x="3569" y="434"/>
                      </a:lnTo>
                      <a:lnTo>
                        <a:pt x="3469" y="400"/>
                      </a:lnTo>
                      <a:lnTo>
                        <a:pt x="3203" y="234"/>
                      </a:lnTo>
                      <a:lnTo>
                        <a:pt x="3102" y="234"/>
                      </a:lnTo>
                      <a:lnTo>
                        <a:pt x="3036" y="300"/>
                      </a:lnTo>
                      <a:lnTo>
                        <a:pt x="2969" y="400"/>
                      </a:lnTo>
                      <a:cubicBezTo>
                        <a:pt x="2969" y="400"/>
                        <a:pt x="2969" y="434"/>
                        <a:pt x="2936" y="434"/>
                      </a:cubicBezTo>
                      <a:lnTo>
                        <a:pt x="2802" y="501"/>
                      </a:lnTo>
                      <a:cubicBezTo>
                        <a:pt x="2786" y="517"/>
                        <a:pt x="2769" y="526"/>
                        <a:pt x="2756" y="526"/>
                      </a:cubicBezTo>
                      <a:cubicBezTo>
                        <a:pt x="2744" y="526"/>
                        <a:pt x="2736" y="517"/>
                        <a:pt x="2736" y="501"/>
                      </a:cubicBezTo>
                      <a:lnTo>
                        <a:pt x="2635" y="501"/>
                      </a:lnTo>
                      <a:lnTo>
                        <a:pt x="2502" y="434"/>
                      </a:lnTo>
                      <a:lnTo>
                        <a:pt x="2469" y="434"/>
                      </a:lnTo>
                      <a:cubicBezTo>
                        <a:pt x="2435" y="434"/>
                        <a:pt x="2435" y="400"/>
                        <a:pt x="2402" y="367"/>
                      </a:cubicBezTo>
                      <a:lnTo>
                        <a:pt x="2402" y="300"/>
                      </a:lnTo>
                      <a:lnTo>
                        <a:pt x="2402" y="67"/>
                      </a:lnTo>
                      <a:lnTo>
                        <a:pt x="23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31;p15"/>
                <p:cNvSpPr/>
                <p:nvPr/>
              </p:nvSpPr>
              <p:spPr>
                <a:xfrm>
                  <a:off x="2654766" y="3004898"/>
                  <a:ext cx="23143" cy="19498"/>
                </a:xfrm>
                <a:custGeom>
                  <a:avLst/>
                  <a:gdLst/>
                  <a:ahLst/>
                  <a:cxnLst/>
                  <a:rect l="l" t="t" r="r" b="b"/>
                  <a:pathLst>
                    <a:path w="635" h="535" extrusionOk="0">
                      <a:moveTo>
                        <a:pt x="568" y="434"/>
                      </a:moveTo>
                      <a:cubicBezTo>
                        <a:pt x="568" y="467"/>
                        <a:pt x="568" y="467"/>
                        <a:pt x="601" y="467"/>
                      </a:cubicBezTo>
                      <a:cubicBezTo>
                        <a:pt x="601" y="434"/>
                        <a:pt x="568" y="434"/>
                        <a:pt x="568" y="434"/>
                      </a:cubicBezTo>
                      <a:close/>
                      <a:moveTo>
                        <a:pt x="368" y="0"/>
                      </a:moveTo>
                      <a:lnTo>
                        <a:pt x="368" y="67"/>
                      </a:lnTo>
                      <a:lnTo>
                        <a:pt x="334" y="167"/>
                      </a:lnTo>
                      <a:lnTo>
                        <a:pt x="301" y="167"/>
                      </a:lnTo>
                      <a:lnTo>
                        <a:pt x="201" y="301"/>
                      </a:lnTo>
                      <a:lnTo>
                        <a:pt x="101" y="367"/>
                      </a:lnTo>
                      <a:lnTo>
                        <a:pt x="1" y="367"/>
                      </a:lnTo>
                      <a:lnTo>
                        <a:pt x="34" y="501"/>
                      </a:lnTo>
                      <a:lnTo>
                        <a:pt x="34" y="434"/>
                      </a:lnTo>
                      <a:cubicBezTo>
                        <a:pt x="34" y="434"/>
                        <a:pt x="68" y="401"/>
                        <a:pt x="101" y="401"/>
                      </a:cubicBezTo>
                      <a:lnTo>
                        <a:pt x="134" y="367"/>
                      </a:lnTo>
                      <a:lnTo>
                        <a:pt x="401" y="367"/>
                      </a:lnTo>
                      <a:lnTo>
                        <a:pt x="568" y="434"/>
                      </a:lnTo>
                      <a:lnTo>
                        <a:pt x="568" y="401"/>
                      </a:lnTo>
                      <a:lnTo>
                        <a:pt x="468" y="234"/>
                      </a:lnTo>
                      <a:cubicBezTo>
                        <a:pt x="468" y="234"/>
                        <a:pt x="468" y="201"/>
                        <a:pt x="468" y="201"/>
                      </a:cubicBezTo>
                      <a:lnTo>
                        <a:pt x="468" y="134"/>
                      </a:lnTo>
                      <a:lnTo>
                        <a:pt x="468" y="67"/>
                      </a:lnTo>
                      <a:lnTo>
                        <a:pt x="368" y="0"/>
                      </a:lnTo>
                      <a:close/>
                      <a:moveTo>
                        <a:pt x="601" y="467"/>
                      </a:moveTo>
                      <a:lnTo>
                        <a:pt x="635" y="534"/>
                      </a:lnTo>
                      <a:lnTo>
                        <a:pt x="635" y="501"/>
                      </a:lnTo>
                      <a:lnTo>
                        <a:pt x="601" y="46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32;p15"/>
                <p:cNvSpPr/>
                <p:nvPr/>
              </p:nvSpPr>
              <p:spPr>
                <a:xfrm>
                  <a:off x="2869979" y="2914950"/>
                  <a:ext cx="36481" cy="37721"/>
                </a:xfrm>
                <a:custGeom>
                  <a:avLst/>
                  <a:gdLst/>
                  <a:ahLst/>
                  <a:cxnLst/>
                  <a:rect l="l" t="t" r="r" b="b"/>
                  <a:pathLst>
                    <a:path w="1001" h="1035" extrusionOk="0">
                      <a:moveTo>
                        <a:pt x="33" y="0"/>
                      </a:moveTo>
                      <a:lnTo>
                        <a:pt x="0" y="33"/>
                      </a:lnTo>
                      <a:lnTo>
                        <a:pt x="67" y="434"/>
                      </a:lnTo>
                      <a:lnTo>
                        <a:pt x="167" y="567"/>
                      </a:lnTo>
                      <a:lnTo>
                        <a:pt x="167" y="600"/>
                      </a:lnTo>
                      <a:lnTo>
                        <a:pt x="234" y="767"/>
                      </a:lnTo>
                      <a:lnTo>
                        <a:pt x="300" y="767"/>
                      </a:lnTo>
                      <a:cubicBezTo>
                        <a:pt x="300" y="767"/>
                        <a:pt x="334" y="801"/>
                        <a:pt x="334" y="834"/>
                      </a:cubicBezTo>
                      <a:lnTo>
                        <a:pt x="367" y="901"/>
                      </a:lnTo>
                      <a:lnTo>
                        <a:pt x="434" y="934"/>
                      </a:lnTo>
                      <a:lnTo>
                        <a:pt x="467" y="934"/>
                      </a:lnTo>
                      <a:lnTo>
                        <a:pt x="534" y="901"/>
                      </a:lnTo>
                      <a:lnTo>
                        <a:pt x="634" y="901"/>
                      </a:lnTo>
                      <a:lnTo>
                        <a:pt x="767" y="967"/>
                      </a:lnTo>
                      <a:lnTo>
                        <a:pt x="867" y="1034"/>
                      </a:lnTo>
                      <a:lnTo>
                        <a:pt x="867" y="967"/>
                      </a:lnTo>
                      <a:lnTo>
                        <a:pt x="934" y="701"/>
                      </a:lnTo>
                      <a:lnTo>
                        <a:pt x="934" y="667"/>
                      </a:lnTo>
                      <a:lnTo>
                        <a:pt x="1001" y="600"/>
                      </a:lnTo>
                      <a:lnTo>
                        <a:pt x="1001" y="434"/>
                      </a:lnTo>
                      <a:lnTo>
                        <a:pt x="1001" y="167"/>
                      </a:lnTo>
                      <a:lnTo>
                        <a:pt x="1001" y="33"/>
                      </a:lnTo>
                      <a:lnTo>
                        <a:pt x="467" y="100"/>
                      </a:lnTo>
                      <a:lnTo>
                        <a:pt x="167" y="100"/>
                      </a:lnTo>
                      <a:cubicBezTo>
                        <a:pt x="134" y="67"/>
                        <a:pt x="134" y="67"/>
                        <a:pt x="100" y="67"/>
                      </a:cubicBezTo>
                      <a:lnTo>
                        <a:pt x="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33;p15"/>
                <p:cNvSpPr/>
                <p:nvPr/>
              </p:nvSpPr>
              <p:spPr>
                <a:xfrm>
                  <a:off x="4153785" y="3030411"/>
                  <a:ext cx="46212" cy="13412"/>
                </a:xfrm>
                <a:custGeom>
                  <a:avLst/>
                  <a:gdLst/>
                  <a:ahLst/>
                  <a:cxnLst/>
                  <a:rect l="l" t="t" r="r" b="b"/>
                  <a:pathLst>
                    <a:path w="1268" h="368" extrusionOk="0">
                      <a:moveTo>
                        <a:pt x="134" y="1"/>
                      </a:moveTo>
                      <a:cubicBezTo>
                        <a:pt x="134" y="34"/>
                        <a:pt x="134" y="34"/>
                        <a:pt x="134" y="68"/>
                      </a:cubicBezTo>
                      <a:lnTo>
                        <a:pt x="67" y="168"/>
                      </a:lnTo>
                      <a:lnTo>
                        <a:pt x="0" y="234"/>
                      </a:lnTo>
                      <a:lnTo>
                        <a:pt x="0" y="268"/>
                      </a:lnTo>
                      <a:lnTo>
                        <a:pt x="167" y="268"/>
                      </a:lnTo>
                      <a:cubicBezTo>
                        <a:pt x="167" y="268"/>
                        <a:pt x="200" y="268"/>
                        <a:pt x="234" y="301"/>
                      </a:cubicBezTo>
                      <a:cubicBezTo>
                        <a:pt x="234" y="301"/>
                        <a:pt x="234" y="335"/>
                        <a:pt x="234" y="368"/>
                      </a:cubicBezTo>
                      <a:cubicBezTo>
                        <a:pt x="234" y="335"/>
                        <a:pt x="267" y="335"/>
                        <a:pt x="300" y="335"/>
                      </a:cubicBezTo>
                      <a:lnTo>
                        <a:pt x="334" y="301"/>
                      </a:lnTo>
                      <a:cubicBezTo>
                        <a:pt x="334" y="268"/>
                        <a:pt x="367" y="234"/>
                        <a:pt x="367" y="201"/>
                      </a:cubicBezTo>
                      <a:lnTo>
                        <a:pt x="401" y="201"/>
                      </a:lnTo>
                      <a:lnTo>
                        <a:pt x="534" y="134"/>
                      </a:lnTo>
                      <a:lnTo>
                        <a:pt x="667" y="134"/>
                      </a:lnTo>
                      <a:lnTo>
                        <a:pt x="701" y="168"/>
                      </a:lnTo>
                      <a:lnTo>
                        <a:pt x="734" y="168"/>
                      </a:lnTo>
                      <a:cubicBezTo>
                        <a:pt x="767" y="134"/>
                        <a:pt x="767" y="134"/>
                        <a:pt x="801" y="134"/>
                      </a:cubicBezTo>
                      <a:lnTo>
                        <a:pt x="868" y="134"/>
                      </a:lnTo>
                      <a:lnTo>
                        <a:pt x="934" y="201"/>
                      </a:lnTo>
                      <a:lnTo>
                        <a:pt x="1034" y="201"/>
                      </a:lnTo>
                      <a:lnTo>
                        <a:pt x="1134" y="234"/>
                      </a:lnTo>
                      <a:lnTo>
                        <a:pt x="1268" y="234"/>
                      </a:lnTo>
                      <a:lnTo>
                        <a:pt x="1234" y="201"/>
                      </a:lnTo>
                      <a:lnTo>
                        <a:pt x="868" y="34"/>
                      </a:lnTo>
                      <a:lnTo>
                        <a:pt x="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34;p15"/>
                <p:cNvSpPr/>
                <p:nvPr/>
              </p:nvSpPr>
              <p:spPr>
                <a:xfrm>
                  <a:off x="3774456" y="3035294"/>
                  <a:ext cx="206716" cy="48654"/>
                </a:xfrm>
                <a:custGeom>
                  <a:avLst/>
                  <a:gdLst/>
                  <a:ahLst/>
                  <a:cxnLst/>
                  <a:rect l="l" t="t" r="r" b="b"/>
                  <a:pathLst>
                    <a:path w="5672" h="1335" extrusionOk="0">
                      <a:moveTo>
                        <a:pt x="4971" y="0"/>
                      </a:moveTo>
                      <a:lnTo>
                        <a:pt x="4471" y="67"/>
                      </a:lnTo>
                      <a:lnTo>
                        <a:pt x="3937" y="67"/>
                      </a:lnTo>
                      <a:lnTo>
                        <a:pt x="3370" y="134"/>
                      </a:lnTo>
                      <a:lnTo>
                        <a:pt x="3337" y="134"/>
                      </a:lnTo>
                      <a:lnTo>
                        <a:pt x="3003" y="67"/>
                      </a:lnTo>
                      <a:lnTo>
                        <a:pt x="2302" y="134"/>
                      </a:lnTo>
                      <a:lnTo>
                        <a:pt x="1769" y="134"/>
                      </a:lnTo>
                      <a:lnTo>
                        <a:pt x="1435" y="67"/>
                      </a:lnTo>
                      <a:lnTo>
                        <a:pt x="1102" y="134"/>
                      </a:lnTo>
                      <a:lnTo>
                        <a:pt x="635" y="134"/>
                      </a:lnTo>
                      <a:cubicBezTo>
                        <a:pt x="635" y="167"/>
                        <a:pt x="601" y="201"/>
                        <a:pt x="601" y="234"/>
                      </a:cubicBezTo>
                      <a:lnTo>
                        <a:pt x="268" y="601"/>
                      </a:lnTo>
                      <a:lnTo>
                        <a:pt x="234" y="601"/>
                      </a:lnTo>
                      <a:lnTo>
                        <a:pt x="101" y="668"/>
                      </a:lnTo>
                      <a:lnTo>
                        <a:pt x="1" y="701"/>
                      </a:lnTo>
                      <a:lnTo>
                        <a:pt x="34" y="701"/>
                      </a:lnTo>
                      <a:cubicBezTo>
                        <a:pt x="68" y="701"/>
                        <a:pt x="68" y="701"/>
                        <a:pt x="101" y="734"/>
                      </a:cubicBezTo>
                      <a:lnTo>
                        <a:pt x="101" y="768"/>
                      </a:lnTo>
                      <a:cubicBezTo>
                        <a:pt x="101" y="801"/>
                        <a:pt x="101" y="834"/>
                        <a:pt x="101" y="868"/>
                      </a:cubicBezTo>
                      <a:lnTo>
                        <a:pt x="68" y="901"/>
                      </a:lnTo>
                      <a:lnTo>
                        <a:pt x="68" y="934"/>
                      </a:lnTo>
                      <a:lnTo>
                        <a:pt x="68" y="1034"/>
                      </a:lnTo>
                      <a:lnTo>
                        <a:pt x="368" y="1034"/>
                      </a:lnTo>
                      <a:lnTo>
                        <a:pt x="1535" y="1268"/>
                      </a:lnTo>
                      <a:lnTo>
                        <a:pt x="1469" y="1235"/>
                      </a:lnTo>
                      <a:cubicBezTo>
                        <a:pt x="1435" y="1201"/>
                        <a:pt x="1435" y="1168"/>
                        <a:pt x="1469" y="1135"/>
                      </a:cubicBezTo>
                      <a:lnTo>
                        <a:pt x="1469" y="1068"/>
                      </a:lnTo>
                      <a:cubicBezTo>
                        <a:pt x="1469" y="1034"/>
                        <a:pt x="1469" y="1034"/>
                        <a:pt x="1469" y="1034"/>
                      </a:cubicBezTo>
                      <a:lnTo>
                        <a:pt x="1502" y="968"/>
                      </a:lnTo>
                      <a:cubicBezTo>
                        <a:pt x="1502" y="934"/>
                        <a:pt x="1535" y="934"/>
                        <a:pt x="1602" y="934"/>
                      </a:cubicBezTo>
                      <a:lnTo>
                        <a:pt x="1669" y="934"/>
                      </a:lnTo>
                      <a:lnTo>
                        <a:pt x="1735" y="968"/>
                      </a:lnTo>
                      <a:lnTo>
                        <a:pt x="1769" y="968"/>
                      </a:lnTo>
                      <a:cubicBezTo>
                        <a:pt x="1835" y="968"/>
                        <a:pt x="1869" y="1001"/>
                        <a:pt x="1869" y="1068"/>
                      </a:cubicBezTo>
                      <a:lnTo>
                        <a:pt x="1869" y="1101"/>
                      </a:lnTo>
                      <a:cubicBezTo>
                        <a:pt x="1869" y="1101"/>
                        <a:pt x="1869" y="1135"/>
                        <a:pt x="1869" y="1135"/>
                      </a:cubicBezTo>
                      <a:lnTo>
                        <a:pt x="1869" y="1201"/>
                      </a:lnTo>
                      <a:lnTo>
                        <a:pt x="1869" y="1268"/>
                      </a:lnTo>
                      <a:lnTo>
                        <a:pt x="2036" y="1201"/>
                      </a:lnTo>
                      <a:lnTo>
                        <a:pt x="2202" y="1201"/>
                      </a:lnTo>
                      <a:lnTo>
                        <a:pt x="2236" y="1235"/>
                      </a:lnTo>
                      <a:lnTo>
                        <a:pt x="2870" y="1268"/>
                      </a:lnTo>
                      <a:lnTo>
                        <a:pt x="3170" y="1268"/>
                      </a:lnTo>
                      <a:lnTo>
                        <a:pt x="3236" y="1301"/>
                      </a:lnTo>
                      <a:lnTo>
                        <a:pt x="3270" y="1301"/>
                      </a:lnTo>
                      <a:lnTo>
                        <a:pt x="3337" y="1335"/>
                      </a:lnTo>
                      <a:lnTo>
                        <a:pt x="3370" y="1301"/>
                      </a:lnTo>
                      <a:lnTo>
                        <a:pt x="3370" y="1268"/>
                      </a:lnTo>
                      <a:lnTo>
                        <a:pt x="3403" y="1135"/>
                      </a:lnTo>
                      <a:lnTo>
                        <a:pt x="3437" y="1068"/>
                      </a:lnTo>
                      <a:lnTo>
                        <a:pt x="3437" y="1034"/>
                      </a:lnTo>
                      <a:lnTo>
                        <a:pt x="3437" y="1001"/>
                      </a:lnTo>
                      <a:lnTo>
                        <a:pt x="3470" y="934"/>
                      </a:lnTo>
                      <a:lnTo>
                        <a:pt x="3503" y="934"/>
                      </a:lnTo>
                      <a:lnTo>
                        <a:pt x="3603" y="868"/>
                      </a:lnTo>
                      <a:lnTo>
                        <a:pt x="3737" y="868"/>
                      </a:lnTo>
                      <a:lnTo>
                        <a:pt x="3770" y="834"/>
                      </a:lnTo>
                      <a:cubicBezTo>
                        <a:pt x="3794" y="811"/>
                        <a:pt x="3817" y="787"/>
                        <a:pt x="3841" y="787"/>
                      </a:cubicBezTo>
                      <a:cubicBezTo>
                        <a:pt x="3851" y="787"/>
                        <a:pt x="3860" y="791"/>
                        <a:pt x="3870" y="801"/>
                      </a:cubicBezTo>
                      <a:lnTo>
                        <a:pt x="4037" y="801"/>
                      </a:lnTo>
                      <a:lnTo>
                        <a:pt x="4337" y="834"/>
                      </a:lnTo>
                      <a:lnTo>
                        <a:pt x="4604" y="834"/>
                      </a:lnTo>
                      <a:cubicBezTo>
                        <a:pt x="4604" y="834"/>
                        <a:pt x="4604" y="801"/>
                        <a:pt x="4604" y="768"/>
                      </a:cubicBezTo>
                      <a:lnTo>
                        <a:pt x="4704" y="601"/>
                      </a:lnTo>
                      <a:cubicBezTo>
                        <a:pt x="4704" y="601"/>
                        <a:pt x="4738" y="567"/>
                        <a:pt x="4738" y="567"/>
                      </a:cubicBezTo>
                      <a:lnTo>
                        <a:pt x="4838" y="534"/>
                      </a:lnTo>
                      <a:lnTo>
                        <a:pt x="5004" y="534"/>
                      </a:lnTo>
                      <a:lnTo>
                        <a:pt x="5071" y="467"/>
                      </a:lnTo>
                      <a:cubicBezTo>
                        <a:pt x="5091" y="428"/>
                        <a:pt x="5122" y="412"/>
                        <a:pt x="5151" y="412"/>
                      </a:cubicBezTo>
                      <a:cubicBezTo>
                        <a:pt x="5171" y="412"/>
                        <a:pt x="5191" y="420"/>
                        <a:pt x="5205" y="434"/>
                      </a:cubicBezTo>
                      <a:lnTo>
                        <a:pt x="5505" y="401"/>
                      </a:lnTo>
                      <a:lnTo>
                        <a:pt x="5672" y="301"/>
                      </a:lnTo>
                      <a:lnTo>
                        <a:pt x="5638" y="267"/>
                      </a:lnTo>
                      <a:lnTo>
                        <a:pt x="5538" y="201"/>
                      </a:lnTo>
                      <a:lnTo>
                        <a:pt x="5471" y="201"/>
                      </a:lnTo>
                      <a:cubicBezTo>
                        <a:pt x="5438" y="201"/>
                        <a:pt x="5405" y="201"/>
                        <a:pt x="5405" y="167"/>
                      </a:cubicBezTo>
                      <a:lnTo>
                        <a:pt x="5371" y="134"/>
                      </a:lnTo>
                      <a:lnTo>
                        <a:pt x="5205" y="34"/>
                      </a:lnTo>
                      <a:lnTo>
                        <a:pt x="51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35;p15"/>
                <p:cNvSpPr/>
                <p:nvPr/>
              </p:nvSpPr>
              <p:spPr>
                <a:xfrm>
                  <a:off x="3510661" y="3018274"/>
                  <a:ext cx="547112" cy="299104"/>
                </a:xfrm>
                <a:custGeom>
                  <a:avLst/>
                  <a:gdLst/>
                  <a:ahLst/>
                  <a:cxnLst/>
                  <a:rect l="l" t="t" r="r" b="b"/>
                  <a:pathLst>
                    <a:path w="15012" h="8207" extrusionOk="0">
                      <a:moveTo>
                        <a:pt x="2969" y="0"/>
                      </a:moveTo>
                      <a:lnTo>
                        <a:pt x="2869" y="167"/>
                      </a:lnTo>
                      <a:lnTo>
                        <a:pt x="2836" y="234"/>
                      </a:lnTo>
                      <a:lnTo>
                        <a:pt x="2836" y="301"/>
                      </a:lnTo>
                      <a:lnTo>
                        <a:pt x="2736" y="801"/>
                      </a:lnTo>
                      <a:lnTo>
                        <a:pt x="2769" y="1135"/>
                      </a:lnTo>
                      <a:lnTo>
                        <a:pt x="2736" y="1301"/>
                      </a:lnTo>
                      <a:lnTo>
                        <a:pt x="2736" y="1335"/>
                      </a:lnTo>
                      <a:lnTo>
                        <a:pt x="2769" y="1501"/>
                      </a:lnTo>
                      <a:cubicBezTo>
                        <a:pt x="2802" y="1535"/>
                        <a:pt x="2802" y="1568"/>
                        <a:pt x="2769" y="1602"/>
                      </a:cubicBezTo>
                      <a:lnTo>
                        <a:pt x="2769" y="1635"/>
                      </a:lnTo>
                      <a:lnTo>
                        <a:pt x="2736" y="1668"/>
                      </a:lnTo>
                      <a:lnTo>
                        <a:pt x="2702" y="1702"/>
                      </a:lnTo>
                      <a:lnTo>
                        <a:pt x="2535" y="1835"/>
                      </a:lnTo>
                      <a:lnTo>
                        <a:pt x="2502" y="1902"/>
                      </a:lnTo>
                      <a:lnTo>
                        <a:pt x="2502" y="1935"/>
                      </a:lnTo>
                      <a:lnTo>
                        <a:pt x="2169" y="2135"/>
                      </a:lnTo>
                      <a:lnTo>
                        <a:pt x="2135" y="2202"/>
                      </a:lnTo>
                      <a:lnTo>
                        <a:pt x="2135" y="2235"/>
                      </a:lnTo>
                      <a:cubicBezTo>
                        <a:pt x="2135" y="2269"/>
                        <a:pt x="2135" y="2302"/>
                        <a:pt x="2102" y="2302"/>
                      </a:cubicBezTo>
                      <a:cubicBezTo>
                        <a:pt x="2102" y="2335"/>
                        <a:pt x="2068" y="2335"/>
                        <a:pt x="2035" y="2335"/>
                      </a:cubicBezTo>
                      <a:lnTo>
                        <a:pt x="1835" y="2335"/>
                      </a:lnTo>
                      <a:lnTo>
                        <a:pt x="1568" y="2235"/>
                      </a:lnTo>
                      <a:lnTo>
                        <a:pt x="1501" y="2202"/>
                      </a:lnTo>
                      <a:lnTo>
                        <a:pt x="1335" y="2202"/>
                      </a:lnTo>
                      <a:lnTo>
                        <a:pt x="1268" y="2169"/>
                      </a:lnTo>
                      <a:lnTo>
                        <a:pt x="1168" y="2169"/>
                      </a:lnTo>
                      <a:lnTo>
                        <a:pt x="1168" y="2302"/>
                      </a:lnTo>
                      <a:lnTo>
                        <a:pt x="1168" y="2469"/>
                      </a:lnTo>
                      <a:lnTo>
                        <a:pt x="1168" y="2602"/>
                      </a:lnTo>
                      <a:lnTo>
                        <a:pt x="1168" y="2669"/>
                      </a:lnTo>
                      <a:lnTo>
                        <a:pt x="1101" y="3203"/>
                      </a:lnTo>
                      <a:lnTo>
                        <a:pt x="1168" y="3403"/>
                      </a:lnTo>
                      <a:lnTo>
                        <a:pt x="1235" y="3503"/>
                      </a:lnTo>
                      <a:cubicBezTo>
                        <a:pt x="1235" y="3536"/>
                        <a:pt x="1235" y="3570"/>
                        <a:pt x="1235" y="3603"/>
                      </a:cubicBezTo>
                      <a:lnTo>
                        <a:pt x="1235" y="3636"/>
                      </a:lnTo>
                      <a:cubicBezTo>
                        <a:pt x="1201" y="3636"/>
                        <a:pt x="1201" y="3670"/>
                        <a:pt x="1201" y="3670"/>
                      </a:cubicBezTo>
                      <a:lnTo>
                        <a:pt x="1101" y="3736"/>
                      </a:lnTo>
                      <a:lnTo>
                        <a:pt x="1101" y="3770"/>
                      </a:lnTo>
                      <a:cubicBezTo>
                        <a:pt x="1134" y="3803"/>
                        <a:pt x="1134" y="3803"/>
                        <a:pt x="1101" y="3803"/>
                      </a:cubicBezTo>
                      <a:lnTo>
                        <a:pt x="1101" y="3870"/>
                      </a:lnTo>
                      <a:lnTo>
                        <a:pt x="1268" y="3870"/>
                      </a:lnTo>
                      <a:lnTo>
                        <a:pt x="1368" y="3937"/>
                      </a:lnTo>
                      <a:lnTo>
                        <a:pt x="1535" y="4103"/>
                      </a:lnTo>
                      <a:lnTo>
                        <a:pt x="1535" y="4137"/>
                      </a:lnTo>
                      <a:lnTo>
                        <a:pt x="1568" y="4237"/>
                      </a:lnTo>
                      <a:cubicBezTo>
                        <a:pt x="1568" y="4237"/>
                        <a:pt x="1568" y="4270"/>
                        <a:pt x="1568" y="4270"/>
                      </a:cubicBezTo>
                      <a:lnTo>
                        <a:pt x="1535" y="4537"/>
                      </a:lnTo>
                      <a:lnTo>
                        <a:pt x="1535" y="4570"/>
                      </a:lnTo>
                      <a:lnTo>
                        <a:pt x="1468" y="4737"/>
                      </a:lnTo>
                      <a:lnTo>
                        <a:pt x="1468" y="4871"/>
                      </a:lnTo>
                      <a:cubicBezTo>
                        <a:pt x="1468" y="4904"/>
                        <a:pt x="1435" y="4904"/>
                        <a:pt x="1435" y="4937"/>
                      </a:cubicBezTo>
                      <a:lnTo>
                        <a:pt x="1368" y="5004"/>
                      </a:lnTo>
                      <a:lnTo>
                        <a:pt x="1134" y="5004"/>
                      </a:lnTo>
                      <a:lnTo>
                        <a:pt x="1068" y="4937"/>
                      </a:lnTo>
                      <a:lnTo>
                        <a:pt x="934" y="5037"/>
                      </a:lnTo>
                      <a:lnTo>
                        <a:pt x="601" y="5204"/>
                      </a:lnTo>
                      <a:lnTo>
                        <a:pt x="367" y="5438"/>
                      </a:lnTo>
                      <a:lnTo>
                        <a:pt x="134" y="5571"/>
                      </a:lnTo>
                      <a:lnTo>
                        <a:pt x="67" y="5671"/>
                      </a:lnTo>
                      <a:lnTo>
                        <a:pt x="67" y="5738"/>
                      </a:lnTo>
                      <a:lnTo>
                        <a:pt x="67" y="5805"/>
                      </a:lnTo>
                      <a:cubicBezTo>
                        <a:pt x="67" y="5838"/>
                        <a:pt x="67" y="5838"/>
                        <a:pt x="67" y="5838"/>
                      </a:cubicBezTo>
                      <a:lnTo>
                        <a:pt x="0" y="6005"/>
                      </a:lnTo>
                      <a:lnTo>
                        <a:pt x="234" y="6071"/>
                      </a:lnTo>
                      <a:lnTo>
                        <a:pt x="367" y="6071"/>
                      </a:lnTo>
                      <a:lnTo>
                        <a:pt x="434" y="5938"/>
                      </a:lnTo>
                      <a:cubicBezTo>
                        <a:pt x="467" y="5905"/>
                        <a:pt x="501" y="5871"/>
                        <a:pt x="534" y="5871"/>
                      </a:cubicBezTo>
                      <a:lnTo>
                        <a:pt x="567" y="5871"/>
                      </a:lnTo>
                      <a:cubicBezTo>
                        <a:pt x="601" y="5871"/>
                        <a:pt x="634" y="5905"/>
                        <a:pt x="667" y="5938"/>
                      </a:cubicBezTo>
                      <a:lnTo>
                        <a:pt x="667" y="5971"/>
                      </a:lnTo>
                      <a:cubicBezTo>
                        <a:pt x="667" y="5971"/>
                        <a:pt x="667" y="6005"/>
                        <a:pt x="667" y="6005"/>
                      </a:cubicBezTo>
                      <a:lnTo>
                        <a:pt x="667" y="6038"/>
                      </a:lnTo>
                      <a:lnTo>
                        <a:pt x="701" y="6038"/>
                      </a:lnTo>
                      <a:lnTo>
                        <a:pt x="734" y="6071"/>
                      </a:lnTo>
                      <a:lnTo>
                        <a:pt x="768" y="6071"/>
                      </a:lnTo>
                      <a:lnTo>
                        <a:pt x="801" y="6105"/>
                      </a:lnTo>
                      <a:cubicBezTo>
                        <a:pt x="801" y="6105"/>
                        <a:pt x="801" y="6138"/>
                        <a:pt x="834" y="6138"/>
                      </a:cubicBezTo>
                      <a:lnTo>
                        <a:pt x="1101" y="6071"/>
                      </a:lnTo>
                      <a:lnTo>
                        <a:pt x="1134" y="6038"/>
                      </a:lnTo>
                      <a:lnTo>
                        <a:pt x="1268" y="6038"/>
                      </a:lnTo>
                      <a:lnTo>
                        <a:pt x="1301" y="6071"/>
                      </a:lnTo>
                      <a:lnTo>
                        <a:pt x="1668" y="6071"/>
                      </a:lnTo>
                      <a:lnTo>
                        <a:pt x="1735" y="6105"/>
                      </a:lnTo>
                      <a:lnTo>
                        <a:pt x="1768" y="6071"/>
                      </a:lnTo>
                      <a:lnTo>
                        <a:pt x="1835" y="6071"/>
                      </a:lnTo>
                      <a:lnTo>
                        <a:pt x="1935" y="6105"/>
                      </a:lnTo>
                      <a:cubicBezTo>
                        <a:pt x="1968" y="6138"/>
                        <a:pt x="1968" y="6171"/>
                        <a:pt x="1968" y="6205"/>
                      </a:cubicBezTo>
                      <a:lnTo>
                        <a:pt x="1968" y="6338"/>
                      </a:lnTo>
                      <a:lnTo>
                        <a:pt x="2202" y="6372"/>
                      </a:lnTo>
                      <a:lnTo>
                        <a:pt x="2235" y="6338"/>
                      </a:lnTo>
                      <a:lnTo>
                        <a:pt x="2469" y="6338"/>
                      </a:lnTo>
                      <a:lnTo>
                        <a:pt x="2602" y="6405"/>
                      </a:lnTo>
                      <a:lnTo>
                        <a:pt x="2636" y="6372"/>
                      </a:lnTo>
                      <a:lnTo>
                        <a:pt x="2702" y="6372"/>
                      </a:lnTo>
                      <a:cubicBezTo>
                        <a:pt x="2736" y="6372"/>
                        <a:pt x="2769" y="6372"/>
                        <a:pt x="2802" y="6405"/>
                      </a:cubicBezTo>
                      <a:lnTo>
                        <a:pt x="2836" y="6505"/>
                      </a:lnTo>
                      <a:lnTo>
                        <a:pt x="2869" y="6538"/>
                      </a:lnTo>
                      <a:lnTo>
                        <a:pt x="2869" y="6505"/>
                      </a:lnTo>
                      <a:cubicBezTo>
                        <a:pt x="2869" y="6505"/>
                        <a:pt x="2869" y="6472"/>
                        <a:pt x="2869" y="6472"/>
                      </a:cubicBezTo>
                      <a:lnTo>
                        <a:pt x="2902" y="6405"/>
                      </a:lnTo>
                      <a:lnTo>
                        <a:pt x="2969" y="6305"/>
                      </a:lnTo>
                      <a:cubicBezTo>
                        <a:pt x="2969" y="6272"/>
                        <a:pt x="3002" y="6272"/>
                        <a:pt x="3002" y="6238"/>
                      </a:cubicBezTo>
                      <a:lnTo>
                        <a:pt x="3036" y="6238"/>
                      </a:lnTo>
                      <a:cubicBezTo>
                        <a:pt x="3052" y="6222"/>
                        <a:pt x="3069" y="6213"/>
                        <a:pt x="3086" y="6213"/>
                      </a:cubicBezTo>
                      <a:cubicBezTo>
                        <a:pt x="3103" y="6213"/>
                        <a:pt x="3119" y="6222"/>
                        <a:pt x="3136" y="6238"/>
                      </a:cubicBezTo>
                      <a:lnTo>
                        <a:pt x="3169" y="6238"/>
                      </a:lnTo>
                      <a:lnTo>
                        <a:pt x="3203" y="6138"/>
                      </a:lnTo>
                      <a:cubicBezTo>
                        <a:pt x="3203" y="6138"/>
                        <a:pt x="3236" y="6138"/>
                        <a:pt x="3236" y="6105"/>
                      </a:cubicBezTo>
                      <a:lnTo>
                        <a:pt x="3403" y="6105"/>
                      </a:lnTo>
                      <a:lnTo>
                        <a:pt x="3503" y="6138"/>
                      </a:lnTo>
                      <a:lnTo>
                        <a:pt x="3703" y="6138"/>
                      </a:lnTo>
                      <a:cubicBezTo>
                        <a:pt x="3703" y="6138"/>
                        <a:pt x="3736" y="6138"/>
                        <a:pt x="3736" y="6171"/>
                      </a:cubicBezTo>
                      <a:lnTo>
                        <a:pt x="3836" y="6238"/>
                      </a:lnTo>
                      <a:lnTo>
                        <a:pt x="3970" y="6171"/>
                      </a:lnTo>
                      <a:lnTo>
                        <a:pt x="4103" y="6171"/>
                      </a:lnTo>
                      <a:lnTo>
                        <a:pt x="4237" y="6238"/>
                      </a:lnTo>
                      <a:lnTo>
                        <a:pt x="4303" y="6238"/>
                      </a:lnTo>
                      <a:lnTo>
                        <a:pt x="5037" y="6338"/>
                      </a:lnTo>
                      <a:lnTo>
                        <a:pt x="5071" y="6338"/>
                      </a:lnTo>
                      <a:lnTo>
                        <a:pt x="5171" y="6372"/>
                      </a:lnTo>
                      <a:lnTo>
                        <a:pt x="5204" y="6372"/>
                      </a:lnTo>
                      <a:lnTo>
                        <a:pt x="5271" y="6338"/>
                      </a:lnTo>
                      <a:lnTo>
                        <a:pt x="5571" y="6338"/>
                      </a:lnTo>
                      <a:lnTo>
                        <a:pt x="5671" y="6372"/>
                      </a:lnTo>
                      <a:cubicBezTo>
                        <a:pt x="5704" y="6372"/>
                        <a:pt x="5704" y="6405"/>
                        <a:pt x="5704" y="6405"/>
                      </a:cubicBezTo>
                      <a:lnTo>
                        <a:pt x="5804" y="6472"/>
                      </a:lnTo>
                      <a:cubicBezTo>
                        <a:pt x="5804" y="6505"/>
                        <a:pt x="5804" y="6505"/>
                        <a:pt x="5804" y="6505"/>
                      </a:cubicBezTo>
                      <a:lnTo>
                        <a:pt x="5871" y="6538"/>
                      </a:lnTo>
                      <a:lnTo>
                        <a:pt x="5938" y="6572"/>
                      </a:lnTo>
                      <a:lnTo>
                        <a:pt x="6305" y="6572"/>
                      </a:lnTo>
                      <a:lnTo>
                        <a:pt x="6505" y="6638"/>
                      </a:lnTo>
                      <a:lnTo>
                        <a:pt x="6672" y="6672"/>
                      </a:lnTo>
                      <a:lnTo>
                        <a:pt x="6872" y="6772"/>
                      </a:lnTo>
                      <a:lnTo>
                        <a:pt x="6939" y="6705"/>
                      </a:lnTo>
                      <a:lnTo>
                        <a:pt x="7139" y="6705"/>
                      </a:lnTo>
                      <a:lnTo>
                        <a:pt x="7205" y="6638"/>
                      </a:lnTo>
                      <a:lnTo>
                        <a:pt x="7239" y="6638"/>
                      </a:lnTo>
                      <a:lnTo>
                        <a:pt x="7306" y="6605"/>
                      </a:lnTo>
                      <a:lnTo>
                        <a:pt x="7439" y="6605"/>
                      </a:lnTo>
                      <a:cubicBezTo>
                        <a:pt x="7439" y="6566"/>
                        <a:pt x="7473" y="6550"/>
                        <a:pt x="7508" y="6550"/>
                      </a:cubicBezTo>
                      <a:cubicBezTo>
                        <a:pt x="7533" y="6550"/>
                        <a:pt x="7559" y="6558"/>
                        <a:pt x="7572" y="6572"/>
                      </a:cubicBezTo>
                      <a:lnTo>
                        <a:pt x="7639" y="6605"/>
                      </a:lnTo>
                      <a:lnTo>
                        <a:pt x="7706" y="6605"/>
                      </a:lnTo>
                      <a:lnTo>
                        <a:pt x="7806" y="6638"/>
                      </a:lnTo>
                      <a:lnTo>
                        <a:pt x="7906" y="6572"/>
                      </a:lnTo>
                      <a:lnTo>
                        <a:pt x="8106" y="6338"/>
                      </a:lnTo>
                      <a:lnTo>
                        <a:pt x="8139" y="6338"/>
                      </a:lnTo>
                      <a:lnTo>
                        <a:pt x="8273" y="6238"/>
                      </a:lnTo>
                      <a:lnTo>
                        <a:pt x="8306" y="6238"/>
                      </a:lnTo>
                      <a:lnTo>
                        <a:pt x="8506" y="6205"/>
                      </a:lnTo>
                      <a:lnTo>
                        <a:pt x="9007" y="6138"/>
                      </a:lnTo>
                      <a:lnTo>
                        <a:pt x="9040" y="6138"/>
                      </a:lnTo>
                      <a:lnTo>
                        <a:pt x="9207" y="6171"/>
                      </a:lnTo>
                      <a:lnTo>
                        <a:pt x="9407" y="6205"/>
                      </a:lnTo>
                      <a:lnTo>
                        <a:pt x="9607" y="6272"/>
                      </a:lnTo>
                      <a:lnTo>
                        <a:pt x="9707" y="6338"/>
                      </a:lnTo>
                      <a:lnTo>
                        <a:pt x="9874" y="6572"/>
                      </a:lnTo>
                      <a:lnTo>
                        <a:pt x="9941" y="6572"/>
                      </a:lnTo>
                      <a:lnTo>
                        <a:pt x="9974" y="6538"/>
                      </a:lnTo>
                      <a:lnTo>
                        <a:pt x="10141" y="6538"/>
                      </a:lnTo>
                      <a:cubicBezTo>
                        <a:pt x="10141" y="6538"/>
                        <a:pt x="10174" y="6538"/>
                        <a:pt x="10208" y="6572"/>
                      </a:cubicBezTo>
                      <a:lnTo>
                        <a:pt x="10208" y="6605"/>
                      </a:lnTo>
                      <a:cubicBezTo>
                        <a:pt x="10208" y="6605"/>
                        <a:pt x="10208" y="6605"/>
                        <a:pt x="10208" y="6638"/>
                      </a:cubicBezTo>
                      <a:lnTo>
                        <a:pt x="10208" y="6672"/>
                      </a:lnTo>
                      <a:lnTo>
                        <a:pt x="10241" y="6705"/>
                      </a:lnTo>
                      <a:lnTo>
                        <a:pt x="10374" y="6772"/>
                      </a:lnTo>
                      <a:lnTo>
                        <a:pt x="10541" y="6772"/>
                      </a:lnTo>
                      <a:cubicBezTo>
                        <a:pt x="10575" y="6772"/>
                        <a:pt x="10608" y="6772"/>
                        <a:pt x="10608" y="6805"/>
                      </a:cubicBezTo>
                      <a:lnTo>
                        <a:pt x="10675" y="6839"/>
                      </a:lnTo>
                      <a:lnTo>
                        <a:pt x="10841" y="6905"/>
                      </a:lnTo>
                      <a:cubicBezTo>
                        <a:pt x="10875" y="6905"/>
                        <a:pt x="10875" y="6939"/>
                        <a:pt x="10875" y="6939"/>
                      </a:cubicBezTo>
                      <a:lnTo>
                        <a:pt x="10975" y="7039"/>
                      </a:lnTo>
                      <a:lnTo>
                        <a:pt x="11142" y="7039"/>
                      </a:lnTo>
                      <a:lnTo>
                        <a:pt x="11208" y="7105"/>
                      </a:lnTo>
                      <a:cubicBezTo>
                        <a:pt x="11208" y="7105"/>
                        <a:pt x="11242" y="7139"/>
                        <a:pt x="11242" y="7172"/>
                      </a:cubicBezTo>
                      <a:lnTo>
                        <a:pt x="11308" y="7139"/>
                      </a:lnTo>
                      <a:lnTo>
                        <a:pt x="11342" y="7139"/>
                      </a:lnTo>
                      <a:lnTo>
                        <a:pt x="11442" y="7105"/>
                      </a:lnTo>
                      <a:cubicBezTo>
                        <a:pt x="11453" y="7094"/>
                        <a:pt x="11468" y="7091"/>
                        <a:pt x="11483" y="7091"/>
                      </a:cubicBezTo>
                      <a:cubicBezTo>
                        <a:pt x="11512" y="7091"/>
                        <a:pt x="11542" y="7105"/>
                        <a:pt x="11542" y="7105"/>
                      </a:cubicBezTo>
                      <a:lnTo>
                        <a:pt x="11609" y="7139"/>
                      </a:lnTo>
                      <a:cubicBezTo>
                        <a:pt x="11609" y="7172"/>
                        <a:pt x="11609" y="7206"/>
                        <a:pt x="11609" y="7206"/>
                      </a:cubicBezTo>
                      <a:lnTo>
                        <a:pt x="11609" y="7272"/>
                      </a:lnTo>
                      <a:lnTo>
                        <a:pt x="11675" y="7272"/>
                      </a:lnTo>
                      <a:lnTo>
                        <a:pt x="11809" y="7372"/>
                      </a:lnTo>
                      <a:lnTo>
                        <a:pt x="11976" y="7406"/>
                      </a:lnTo>
                      <a:lnTo>
                        <a:pt x="12076" y="7339"/>
                      </a:lnTo>
                      <a:lnTo>
                        <a:pt x="12242" y="7339"/>
                      </a:lnTo>
                      <a:cubicBezTo>
                        <a:pt x="12242" y="7372"/>
                        <a:pt x="12276" y="7406"/>
                        <a:pt x="12276" y="7439"/>
                      </a:cubicBezTo>
                      <a:lnTo>
                        <a:pt x="12276" y="7506"/>
                      </a:lnTo>
                      <a:lnTo>
                        <a:pt x="12509" y="7506"/>
                      </a:lnTo>
                      <a:cubicBezTo>
                        <a:pt x="12509" y="7539"/>
                        <a:pt x="12543" y="7539"/>
                        <a:pt x="12543" y="7572"/>
                      </a:cubicBezTo>
                      <a:lnTo>
                        <a:pt x="12576" y="7606"/>
                      </a:lnTo>
                      <a:lnTo>
                        <a:pt x="12676" y="7606"/>
                      </a:lnTo>
                      <a:lnTo>
                        <a:pt x="12843" y="7539"/>
                      </a:lnTo>
                      <a:lnTo>
                        <a:pt x="12976" y="7539"/>
                      </a:lnTo>
                      <a:cubicBezTo>
                        <a:pt x="13010" y="7539"/>
                        <a:pt x="13076" y="7572"/>
                        <a:pt x="13076" y="7606"/>
                      </a:cubicBezTo>
                      <a:lnTo>
                        <a:pt x="13110" y="7639"/>
                      </a:lnTo>
                      <a:lnTo>
                        <a:pt x="13143" y="7639"/>
                      </a:lnTo>
                      <a:lnTo>
                        <a:pt x="13276" y="7539"/>
                      </a:lnTo>
                      <a:lnTo>
                        <a:pt x="13543" y="7539"/>
                      </a:lnTo>
                      <a:lnTo>
                        <a:pt x="13743" y="7639"/>
                      </a:lnTo>
                      <a:lnTo>
                        <a:pt x="13777" y="7639"/>
                      </a:lnTo>
                      <a:lnTo>
                        <a:pt x="13910" y="7773"/>
                      </a:lnTo>
                      <a:cubicBezTo>
                        <a:pt x="13944" y="7773"/>
                        <a:pt x="13944" y="7773"/>
                        <a:pt x="13944" y="7806"/>
                      </a:cubicBezTo>
                      <a:lnTo>
                        <a:pt x="13977" y="7973"/>
                      </a:lnTo>
                      <a:cubicBezTo>
                        <a:pt x="14010" y="7973"/>
                        <a:pt x="14010" y="8006"/>
                        <a:pt x="13977" y="8039"/>
                      </a:cubicBezTo>
                      <a:lnTo>
                        <a:pt x="13944" y="8073"/>
                      </a:lnTo>
                      <a:lnTo>
                        <a:pt x="14144" y="8073"/>
                      </a:lnTo>
                      <a:lnTo>
                        <a:pt x="14244" y="8106"/>
                      </a:lnTo>
                      <a:lnTo>
                        <a:pt x="14611" y="8206"/>
                      </a:lnTo>
                      <a:lnTo>
                        <a:pt x="14944" y="8206"/>
                      </a:lnTo>
                      <a:lnTo>
                        <a:pt x="15011" y="8140"/>
                      </a:lnTo>
                      <a:lnTo>
                        <a:pt x="15011" y="8106"/>
                      </a:lnTo>
                      <a:lnTo>
                        <a:pt x="14944" y="8006"/>
                      </a:lnTo>
                      <a:lnTo>
                        <a:pt x="14911" y="7973"/>
                      </a:lnTo>
                      <a:lnTo>
                        <a:pt x="14878" y="7906"/>
                      </a:lnTo>
                      <a:lnTo>
                        <a:pt x="14711" y="7839"/>
                      </a:lnTo>
                      <a:lnTo>
                        <a:pt x="14677" y="7839"/>
                      </a:lnTo>
                      <a:lnTo>
                        <a:pt x="14577" y="7806"/>
                      </a:lnTo>
                      <a:lnTo>
                        <a:pt x="14411" y="7739"/>
                      </a:lnTo>
                      <a:lnTo>
                        <a:pt x="14377" y="7739"/>
                      </a:lnTo>
                      <a:lnTo>
                        <a:pt x="14311" y="7706"/>
                      </a:lnTo>
                      <a:cubicBezTo>
                        <a:pt x="14277" y="7706"/>
                        <a:pt x="14277" y="7673"/>
                        <a:pt x="14277" y="7673"/>
                      </a:cubicBezTo>
                      <a:lnTo>
                        <a:pt x="14210" y="7506"/>
                      </a:lnTo>
                      <a:cubicBezTo>
                        <a:pt x="14210" y="7472"/>
                        <a:pt x="14210" y="7472"/>
                        <a:pt x="14210" y="7439"/>
                      </a:cubicBezTo>
                      <a:lnTo>
                        <a:pt x="14210" y="7372"/>
                      </a:lnTo>
                      <a:cubicBezTo>
                        <a:pt x="14194" y="7389"/>
                        <a:pt x="14169" y="7397"/>
                        <a:pt x="14144" y="7397"/>
                      </a:cubicBezTo>
                      <a:cubicBezTo>
                        <a:pt x="14119" y="7397"/>
                        <a:pt x="14094" y="7389"/>
                        <a:pt x="14077" y="7372"/>
                      </a:cubicBezTo>
                      <a:lnTo>
                        <a:pt x="14044" y="7339"/>
                      </a:lnTo>
                      <a:cubicBezTo>
                        <a:pt x="14010" y="7306"/>
                        <a:pt x="13977" y="7306"/>
                        <a:pt x="14010" y="7272"/>
                      </a:cubicBezTo>
                      <a:lnTo>
                        <a:pt x="14010" y="7172"/>
                      </a:lnTo>
                      <a:lnTo>
                        <a:pt x="13977" y="7005"/>
                      </a:lnTo>
                      <a:lnTo>
                        <a:pt x="13910" y="6839"/>
                      </a:lnTo>
                      <a:lnTo>
                        <a:pt x="13910" y="6805"/>
                      </a:lnTo>
                      <a:lnTo>
                        <a:pt x="13910" y="6772"/>
                      </a:lnTo>
                      <a:lnTo>
                        <a:pt x="14110" y="5704"/>
                      </a:lnTo>
                      <a:lnTo>
                        <a:pt x="14311" y="5137"/>
                      </a:lnTo>
                      <a:lnTo>
                        <a:pt x="14277" y="4971"/>
                      </a:lnTo>
                      <a:lnTo>
                        <a:pt x="14244" y="4871"/>
                      </a:lnTo>
                      <a:cubicBezTo>
                        <a:pt x="14244" y="4871"/>
                        <a:pt x="14244" y="4837"/>
                        <a:pt x="14244" y="4837"/>
                      </a:cubicBezTo>
                      <a:lnTo>
                        <a:pt x="14244" y="4804"/>
                      </a:lnTo>
                      <a:cubicBezTo>
                        <a:pt x="14244" y="4804"/>
                        <a:pt x="14244" y="4770"/>
                        <a:pt x="14244" y="4770"/>
                      </a:cubicBezTo>
                      <a:lnTo>
                        <a:pt x="14244" y="4704"/>
                      </a:lnTo>
                      <a:lnTo>
                        <a:pt x="14277" y="4637"/>
                      </a:lnTo>
                      <a:lnTo>
                        <a:pt x="14277" y="4604"/>
                      </a:lnTo>
                      <a:lnTo>
                        <a:pt x="14344" y="4437"/>
                      </a:lnTo>
                      <a:lnTo>
                        <a:pt x="14344" y="4404"/>
                      </a:lnTo>
                      <a:lnTo>
                        <a:pt x="14311" y="4337"/>
                      </a:lnTo>
                      <a:lnTo>
                        <a:pt x="14277" y="4303"/>
                      </a:lnTo>
                      <a:lnTo>
                        <a:pt x="14144" y="4237"/>
                      </a:lnTo>
                      <a:lnTo>
                        <a:pt x="14110" y="4237"/>
                      </a:lnTo>
                      <a:lnTo>
                        <a:pt x="14044" y="4170"/>
                      </a:lnTo>
                      <a:lnTo>
                        <a:pt x="13810" y="4170"/>
                      </a:lnTo>
                      <a:lnTo>
                        <a:pt x="13743" y="4103"/>
                      </a:lnTo>
                      <a:lnTo>
                        <a:pt x="13577" y="3970"/>
                      </a:lnTo>
                      <a:lnTo>
                        <a:pt x="13510" y="3970"/>
                      </a:lnTo>
                      <a:lnTo>
                        <a:pt x="13377" y="4037"/>
                      </a:lnTo>
                      <a:lnTo>
                        <a:pt x="13210" y="4037"/>
                      </a:lnTo>
                      <a:lnTo>
                        <a:pt x="13076" y="3970"/>
                      </a:lnTo>
                      <a:cubicBezTo>
                        <a:pt x="13076" y="3970"/>
                        <a:pt x="13043" y="3937"/>
                        <a:pt x="13043" y="3937"/>
                      </a:cubicBezTo>
                      <a:lnTo>
                        <a:pt x="12943" y="3836"/>
                      </a:lnTo>
                      <a:lnTo>
                        <a:pt x="12776" y="3636"/>
                      </a:lnTo>
                      <a:lnTo>
                        <a:pt x="12709" y="3603"/>
                      </a:lnTo>
                      <a:lnTo>
                        <a:pt x="12643" y="3603"/>
                      </a:lnTo>
                      <a:lnTo>
                        <a:pt x="12376" y="3836"/>
                      </a:lnTo>
                      <a:lnTo>
                        <a:pt x="12342" y="3836"/>
                      </a:lnTo>
                      <a:lnTo>
                        <a:pt x="12176" y="3870"/>
                      </a:lnTo>
                      <a:lnTo>
                        <a:pt x="12142" y="3870"/>
                      </a:lnTo>
                      <a:lnTo>
                        <a:pt x="11942" y="3836"/>
                      </a:lnTo>
                      <a:lnTo>
                        <a:pt x="11909" y="3870"/>
                      </a:lnTo>
                      <a:lnTo>
                        <a:pt x="11842" y="3937"/>
                      </a:lnTo>
                      <a:lnTo>
                        <a:pt x="11842" y="3970"/>
                      </a:lnTo>
                      <a:lnTo>
                        <a:pt x="11809" y="4003"/>
                      </a:lnTo>
                      <a:lnTo>
                        <a:pt x="11542" y="4003"/>
                      </a:lnTo>
                      <a:lnTo>
                        <a:pt x="11375" y="3937"/>
                      </a:lnTo>
                      <a:lnTo>
                        <a:pt x="11308" y="3937"/>
                      </a:lnTo>
                      <a:lnTo>
                        <a:pt x="11242" y="3970"/>
                      </a:lnTo>
                      <a:lnTo>
                        <a:pt x="11142" y="3970"/>
                      </a:lnTo>
                      <a:lnTo>
                        <a:pt x="10575" y="3903"/>
                      </a:lnTo>
                      <a:lnTo>
                        <a:pt x="10541" y="3903"/>
                      </a:lnTo>
                      <a:lnTo>
                        <a:pt x="10408" y="3970"/>
                      </a:lnTo>
                      <a:lnTo>
                        <a:pt x="10341" y="4003"/>
                      </a:lnTo>
                      <a:lnTo>
                        <a:pt x="10241" y="4003"/>
                      </a:lnTo>
                      <a:lnTo>
                        <a:pt x="10174" y="4037"/>
                      </a:lnTo>
                      <a:lnTo>
                        <a:pt x="10007" y="4103"/>
                      </a:lnTo>
                      <a:lnTo>
                        <a:pt x="9907" y="4203"/>
                      </a:lnTo>
                      <a:lnTo>
                        <a:pt x="9574" y="4203"/>
                      </a:lnTo>
                      <a:cubicBezTo>
                        <a:pt x="9540" y="4203"/>
                        <a:pt x="9540" y="4203"/>
                        <a:pt x="9507" y="4170"/>
                      </a:cubicBezTo>
                      <a:lnTo>
                        <a:pt x="9440" y="4070"/>
                      </a:lnTo>
                      <a:lnTo>
                        <a:pt x="9207" y="4070"/>
                      </a:lnTo>
                      <a:lnTo>
                        <a:pt x="9073" y="4003"/>
                      </a:lnTo>
                      <a:lnTo>
                        <a:pt x="8940" y="4003"/>
                      </a:lnTo>
                      <a:cubicBezTo>
                        <a:pt x="8940" y="4003"/>
                        <a:pt x="8907" y="4003"/>
                        <a:pt x="8907" y="3970"/>
                      </a:cubicBezTo>
                      <a:lnTo>
                        <a:pt x="8807" y="3903"/>
                      </a:lnTo>
                      <a:lnTo>
                        <a:pt x="8606" y="3703"/>
                      </a:lnTo>
                      <a:lnTo>
                        <a:pt x="8340" y="3703"/>
                      </a:lnTo>
                      <a:lnTo>
                        <a:pt x="8273" y="3670"/>
                      </a:lnTo>
                      <a:lnTo>
                        <a:pt x="7739" y="3436"/>
                      </a:lnTo>
                      <a:lnTo>
                        <a:pt x="7406" y="3203"/>
                      </a:lnTo>
                      <a:cubicBezTo>
                        <a:pt x="7372" y="3169"/>
                        <a:pt x="7372" y="3136"/>
                        <a:pt x="7372" y="3103"/>
                      </a:cubicBezTo>
                      <a:lnTo>
                        <a:pt x="7372" y="2769"/>
                      </a:lnTo>
                      <a:cubicBezTo>
                        <a:pt x="7372" y="2736"/>
                        <a:pt x="7372" y="2736"/>
                        <a:pt x="7372" y="2736"/>
                      </a:cubicBezTo>
                      <a:lnTo>
                        <a:pt x="7406" y="2636"/>
                      </a:lnTo>
                      <a:cubicBezTo>
                        <a:pt x="7406" y="2636"/>
                        <a:pt x="7406" y="2636"/>
                        <a:pt x="7439" y="2602"/>
                      </a:cubicBezTo>
                      <a:lnTo>
                        <a:pt x="7572" y="2502"/>
                      </a:lnTo>
                      <a:lnTo>
                        <a:pt x="7572" y="2469"/>
                      </a:lnTo>
                      <a:lnTo>
                        <a:pt x="7572" y="2235"/>
                      </a:lnTo>
                      <a:lnTo>
                        <a:pt x="7606" y="2069"/>
                      </a:lnTo>
                      <a:lnTo>
                        <a:pt x="7606" y="2002"/>
                      </a:lnTo>
                      <a:lnTo>
                        <a:pt x="7539" y="1868"/>
                      </a:lnTo>
                      <a:lnTo>
                        <a:pt x="7506" y="1835"/>
                      </a:lnTo>
                      <a:lnTo>
                        <a:pt x="7439" y="1835"/>
                      </a:lnTo>
                      <a:lnTo>
                        <a:pt x="7339" y="1935"/>
                      </a:lnTo>
                      <a:lnTo>
                        <a:pt x="7339" y="1968"/>
                      </a:lnTo>
                      <a:lnTo>
                        <a:pt x="7272" y="2035"/>
                      </a:lnTo>
                      <a:lnTo>
                        <a:pt x="7172" y="2035"/>
                      </a:lnTo>
                      <a:lnTo>
                        <a:pt x="6939" y="1935"/>
                      </a:lnTo>
                      <a:lnTo>
                        <a:pt x="6872" y="1868"/>
                      </a:lnTo>
                      <a:lnTo>
                        <a:pt x="6772" y="1768"/>
                      </a:lnTo>
                      <a:cubicBezTo>
                        <a:pt x="6772" y="1735"/>
                        <a:pt x="6772" y="1668"/>
                        <a:pt x="6772" y="1668"/>
                      </a:cubicBezTo>
                      <a:cubicBezTo>
                        <a:pt x="6805" y="1602"/>
                        <a:pt x="6839" y="1602"/>
                        <a:pt x="6872" y="1602"/>
                      </a:cubicBezTo>
                      <a:lnTo>
                        <a:pt x="7105" y="1635"/>
                      </a:lnTo>
                      <a:lnTo>
                        <a:pt x="7105" y="1602"/>
                      </a:lnTo>
                      <a:lnTo>
                        <a:pt x="7039" y="1568"/>
                      </a:lnTo>
                      <a:lnTo>
                        <a:pt x="7005" y="1568"/>
                      </a:lnTo>
                      <a:cubicBezTo>
                        <a:pt x="7005" y="1535"/>
                        <a:pt x="7005" y="1535"/>
                        <a:pt x="6972" y="1535"/>
                      </a:cubicBezTo>
                      <a:lnTo>
                        <a:pt x="6872" y="1435"/>
                      </a:lnTo>
                      <a:cubicBezTo>
                        <a:pt x="6872" y="1435"/>
                        <a:pt x="6872" y="1401"/>
                        <a:pt x="6872" y="1401"/>
                      </a:cubicBezTo>
                      <a:lnTo>
                        <a:pt x="6839" y="1301"/>
                      </a:lnTo>
                      <a:cubicBezTo>
                        <a:pt x="6805" y="1268"/>
                        <a:pt x="6805" y="1235"/>
                        <a:pt x="6839" y="1201"/>
                      </a:cubicBezTo>
                      <a:lnTo>
                        <a:pt x="6839" y="1168"/>
                      </a:lnTo>
                      <a:lnTo>
                        <a:pt x="6839" y="1135"/>
                      </a:lnTo>
                      <a:lnTo>
                        <a:pt x="6805" y="1101"/>
                      </a:lnTo>
                      <a:lnTo>
                        <a:pt x="6605" y="901"/>
                      </a:lnTo>
                      <a:cubicBezTo>
                        <a:pt x="6605" y="868"/>
                        <a:pt x="6605" y="868"/>
                        <a:pt x="6605" y="834"/>
                      </a:cubicBezTo>
                      <a:lnTo>
                        <a:pt x="6638" y="734"/>
                      </a:lnTo>
                      <a:lnTo>
                        <a:pt x="6672" y="567"/>
                      </a:lnTo>
                      <a:lnTo>
                        <a:pt x="6672" y="534"/>
                      </a:lnTo>
                      <a:cubicBezTo>
                        <a:pt x="6672" y="567"/>
                        <a:pt x="6672" y="567"/>
                        <a:pt x="6638" y="567"/>
                      </a:cubicBezTo>
                      <a:lnTo>
                        <a:pt x="6605" y="601"/>
                      </a:lnTo>
                      <a:cubicBezTo>
                        <a:pt x="6588" y="617"/>
                        <a:pt x="6572" y="626"/>
                        <a:pt x="6559" y="626"/>
                      </a:cubicBezTo>
                      <a:cubicBezTo>
                        <a:pt x="6547" y="626"/>
                        <a:pt x="6538" y="617"/>
                        <a:pt x="6538" y="601"/>
                      </a:cubicBezTo>
                      <a:lnTo>
                        <a:pt x="6305" y="601"/>
                      </a:lnTo>
                      <a:lnTo>
                        <a:pt x="6271" y="567"/>
                      </a:lnTo>
                      <a:lnTo>
                        <a:pt x="6138" y="434"/>
                      </a:lnTo>
                      <a:lnTo>
                        <a:pt x="6071" y="501"/>
                      </a:lnTo>
                      <a:lnTo>
                        <a:pt x="5971" y="501"/>
                      </a:lnTo>
                      <a:lnTo>
                        <a:pt x="5938" y="467"/>
                      </a:lnTo>
                      <a:lnTo>
                        <a:pt x="5738" y="467"/>
                      </a:lnTo>
                      <a:lnTo>
                        <a:pt x="5571" y="501"/>
                      </a:lnTo>
                      <a:lnTo>
                        <a:pt x="5304" y="501"/>
                      </a:lnTo>
                      <a:lnTo>
                        <a:pt x="4971" y="601"/>
                      </a:lnTo>
                      <a:lnTo>
                        <a:pt x="4804" y="601"/>
                      </a:lnTo>
                      <a:lnTo>
                        <a:pt x="4670" y="567"/>
                      </a:lnTo>
                      <a:lnTo>
                        <a:pt x="4637" y="567"/>
                      </a:lnTo>
                      <a:lnTo>
                        <a:pt x="4570" y="501"/>
                      </a:lnTo>
                      <a:lnTo>
                        <a:pt x="4203" y="100"/>
                      </a:lnTo>
                      <a:lnTo>
                        <a:pt x="4070" y="100"/>
                      </a:lnTo>
                      <a:lnTo>
                        <a:pt x="3936" y="167"/>
                      </a:lnTo>
                      <a:lnTo>
                        <a:pt x="3469" y="167"/>
                      </a:lnTo>
                      <a:lnTo>
                        <a:pt x="3169" y="100"/>
                      </a:lnTo>
                      <a:lnTo>
                        <a:pt x="29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36;p15"/>
                <p:cNvSpPr/>
                <p:nvPr/>
              </p:nvSpPr>
              <p:spPr>
                <a:xfrm>
                  <a:off x="4011536" y="3063248"/>
                  <a:ext cx="10970" cy="12209"/>
                </a:xfrm>
                <a:custGeom>
                  <a:avLst/>
                  <a:gdLst/>
                  <a:ahLst/>
                  <a:cxnLst/>
                  <a:rect l="l" t="t" r="r" b="b"/>
                  <a:pathLst>
                    <a:path w="301" h="335" extrusionOk="0">
                      <a:moveTo>
                        <a:pt x="67" y="1"/>
                      </a:moveTo>
                      <a:lnTo>
                        <a:pt x="0" y="34"/>
                      </a:lnTo>
                      <a:lnTo>
                        <a:pt x="0" y="101"/>
                      </a:lnTo>
                      <a:lnTo>
                        <a:pt x="67" y="234"/>
                      </a:lnTo>
                      <a:lnTo>
                        <a:pt x="167" y="234"/>
                      </a:lnTo>
                      <a:lnTo>
                        <a:pt x="201" y="267"/>
                      </a:lnTo>
                      <a:lnTo>
                        <a:pt x="301" y="334"/>
                      </a:lnTo>
                      <a:lnTo>
                        <a:pt x="301" y="267"/>
                      </a:lnTo>
                      <a:lnTo>
                        <a:pt x="267" y="234"/>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37;p15"/>
                <p:cNvSpPr/>
                <p:nvPr/>
              </p:nvSpPr>
              <p:spPr>
                <a:xfrm>
                  <a:off x="3861999" y="3273578"/>
                  <a:ext cx="4884" cy="1239"/>
                </a:xfrm>
                <a:custGeom>
                  <a:avLst/>
                  <a:gdLst/>
                  <a:ahLst/>
                  <a:cxnLst/>
                  <a:rect l="l" t="t" r="r" b="b"/>
                  <a:pathLst>
                    <a:path w="134" h="34" extrusionOk="0">
                      <a:moveTo>
                        <a:pt x="34" y="0"/>
                      </a:moveTo>
                      <a:lnTo>
                        <a:pt x="1" y="34"/>
                      </a:lnTo>
                      <a:lnTo>
                        <a:pt x="134" y="34"/>
                      </a:lnTo>
                      <a:lnTo>
                        <a:pt x="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38;p15"/>
                <p:cNvSpPr/>
                <p:nvPr/>
              </p:nvSpPr>
              <p:spPr>
                <a:xfrm>
                  <a:off x="3376941" y="3142263"/>
                  <a:ext cx="111850" cy="87577"/>
                </a:xfrm>
                <a:custGeom>
                  <a:avLst/>
                  <a:gdLst/>
                  <a:ahLst/>
                  <a:cxnLst/>
                  <a:rect l="l" t="t" r="r" b="b"/>
                  <a:pathLst>
                    <a:path w="3069" h="2403" extrusionOk="0">
                      <a:moveTo>
                        <a:pt x="1434" y="1"/>
                      </a:moveTo>
                      <a:lnTo>
                        <a:pt x="967" y="368"/>
                      </a:lnTo>
                      <a:lnTo>
                        <a:pt x="934" y="401"/>
                      </a:lnTo>
                      <a:lnTo>
                        <a:pt x="801" y="535"/>
                      </a:lnTo>
                      <a:cubicBezTo>
                        <a:pt x="801" y="568"/>
                        <a:pt x="767" y="568"/>
                        <a:pt x="734" y="568"/>
                      </a:cubicBezTo>
                      <a:cubicBezTo>
                        <a:pt x="701" y="568"/>
                        <a:pt x="667" y="535"/>
                        <a:pt x="667" y="501"/>
                      </a:cubicBezTo>
                      <a:lnTo>
                        <a:pt x="634" y="401"/>
                      </a:lnTo>
                      <a:lnTo>
                        <a:pt x="600" y="401"/>
                      </a:lnTo>
                      <a:lnTo>
                        <a:pt x="367" y="368"/>
                      </a:lnTo>
                      <a:lnTo>
                        <a:pt x="300" y="401"/>
                      </a:lnTo>
                      <a:lnTo>
                        <a:pt x="300" y="501"/>
                      </a:lnTo>
                      <a:cubicBezTo>
                        <a:pt x="300" y="535"/>
                        <a:pt x="300" y="535"/>
                        <a:pt x="300" y="535"/>
                      </a:cubicBezTo>
                      <a:lnTo>
                        <a:pt x="300" y="601"/>
                      </a:lnTo>
                      <a:lnTo>
                        <a:pt x="267" y="701"/>
                      </a:lnTo>
                      <a:lnTo>
                        <a:pt x="0" y="1102"/>
                      </a:lnTo>
                      <a:lnTo>
                        <a:pt x="901" y="1602"/>
                      </a:lnTo>
                      <a:lnTo>
                        <a:pt x="1101" y="1602"/>
                      </a:lnTo>
                      <a:lnTo>
                        <a:pt x="1234" y="1702"/>
                      </a:lnTo>
                      <a:lnTo>
                        <a:pt x="1334" y="1802"/>
                      </a:lnTo>
                      <a:lnTo>
                        <a:pt x="1434" y="1802"/>
                      </a:lnTo>
                      <a:lnTo>
                        <a:pt x="1701" y="1936"/>
                      </a:lnTo>
                      <a:lnTo>
                        <a:pt x="1968" y="2002"/>
                      </a:lnTo>
                      <a:lnTo>
                        <a:pt x="2001" y="2002"/>
                      </a:lnTo>
                      <a:lnTo>
                        <a:pt x="2135" y="2069"/>
                      </a:lnTo>
                      <a:lnTo>
                        <a:pt x="2235" y="2069"/>
                      </a:lnTo>
                      <a:lnTo>
                        <a:pt x="2468" y="2169"/>
                      </a:lnTo>
                      <a:lnTo>
                        <a:pt x="2602" y="2169"/>
                      </a:lnTo>
                      <a:lnTo>
                        <a:pt x="2635" y="2403"/>
                      </a:lnTo>
                      <a:lnTo>
                        <a:pt x="3069" y="2403"/>
                      </a:lnTo>
                      <a:lnTo>
                        <a:pt x="3069" y="2336"/>
                      </a:lnTo>
                      <a:lnTo>
                        <a:pt x="3036" y="2336"/>
                      </a:lnTo>
                      <a:cubicBezTo>
                        <a:pt x="3002" y="2336"/>
                        <a:pt x="2969" y="2336"/>
                        <a:pt x="2969" y="2302"/>
                      </a:cubicBezTo>
                      <a:lnTo>
                        <a:pt x="2935" y="2269"/>
                      </a:lnTo>
                      <a:lnTo>
                        <a:pt x="2935" y="2236"/>
                      </a:lnTo>
                      <a:lnTo>
                        <a:pt x="2902" y="2202"/>
                      </a:lnTo>
                      <a:cubicBezTo>
                        <a:pt x="2902" y="2202"/>
                        <a:pt x="2902" y="2169"/>
                        <a:pt x="2902" y="2169"/>
                      </a:cubicBezTo>
                      <a:lnTo>
                        <a:pt x="2869" y="1435"/>
                      </a:lnTo>
                      <a:lnTo>
                        <a:pt x="2869" y="1335"/>
                      </a:lnTo>
                      <a:lnTo>
                        <a:pt x="2869" y="1135"/>
                      </a:lnTo>
                      <a:lnTo>
                        <a:pt x="2869" y="1068"/>
                      </a:lnTo>
                      <a:lnTo>
                        <a:pt x="2802" y="1068"/>
                      </a:lnTo>
                      <a:lnTo>
                        <a:pt x="2569" y="1002"/>
                      </a:lnTo>
                      <a:lnTo>
                        <a:pt x="2035" y="1002"/>
                      </a:lnTo>
                      <a:lnTo>
                        <a:pt x="1868" y="968"/>
                      </a:lnTo>
                      <a:lnTo>
                        <a:pt x="1835" y="935"/>
                      </a:lnTo>
                      <a:lnTo>
                        <a:pt x="1701" y="835"/>
                      </a:lnTo>
                      <a:cubicBezTo>
                        <a:pt x="1701" y="835"/>
                        <a:pt x="1701" y="801"/>
                        <a:pt x="1668" y="801"/>
                      </a:cubicBezTo>
                      <a:lnTo>
                        <a:pt x="1534" y="535"/>
                      </a:lnTo>
                      <a:cubicBezTo>
                        <a:pt x="1534" y="535"/>
                        <a:pt x="1534" y="535"/>
                        <a:pt x="1534" y="501"/>
                      </a:cubicBezTo>
                      <a:lnTo>
                        <a:pt x="14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39;p15"/>
                <p:cNvSpPr/>
                <p:nvPr/>
              </p:nvSpPr>
              <p:spPr>
                <a:xfrm>
                  <a:off x="5296545" y="3258999"/>
                  <a:ext cx="29229" cy="26751"/>
                </a:xfrm>
                <a:custGeom>
                  <a:avLst/>
                  <a:gdLst/>
                  <a:ahLst/>
                  <a:cxnLst/>
                  <a:rect l="l" t="t" r="r" b="b"/>
                  <a:pathLst>
                    <a:path w="802" h="734" extrusionOk="0">
                      <a:moveTo>
                        <a:pt x="701" y="0"/>
                      </a:moveTo>
                      <a:lnTo>
                        <a:pt x="435" y="33"/>
                      </a:lnTo>
                      <a:lnTo>
                        <a:pt x="401" y="33"/>
                      </a:lnTo>
                      <a:lnTo>
                        <a:pt x="368" y="100"/>
                      </a:lnTo>
                      <a:lnTo>
                        <a:pt x="401" y="234"/>
                      </a:lnTo>
                      <a:lnTo>
                        <a:pt x="401" y="334"/>
                      </a:lnTo>
                      <a:cubicBezTo>
                        <a:pt x="401" y="334"/>
                        <a:pt x="401" y="367"/>
                        <a:pt x="401" y="367"/>
                      </a:cubicBezTo>
                      <a:lnTo>
                        <a:pt x="368" y="434"/>
                      </a:lnTo>
                      <a:cubicBezTo>
                        <a:pt x="335" y="467"/>
                        <a:pt x="335" y="467"/>
                        <a:pt x="301" y="467"/>
                      </a:cubicBezTo>
                      <a:lnTo>
                        <a:pt x="234" y="467"/>
                      </a:lnTo>
                      <a:cubicBezTo>
                        <a:pt x="218" y="484"/>
                        <a:pt x="209" y="492"/>
                        <a:pt x="201" y="492"/>
                      </a:cubicBezTo>
                      <a:cubicBezTo>
                        <a:pt x="193" y="492"/>
                        <a:pt x="184" y="484"/>
                        <a:pt x="168" y="467"/>
                      </a:cubicBezTo>
                      <a:lnTo>
                        <a:pt x="1" y="400"/>
                      </a:lnTo>
                      <a:lnTo>
                        <a:pt x="1" y="467"/>
                      </a:lnTo>
                      <a:lnTo>
                        <a:pt x="168" y="734"/>
                      </a:lnTo>
                      <a:lnTo>
                        <a:pt x="234" y="567"/>
                      </a:lnTo>
                      <a:cubicBezTo>
                        <a:pt x="234" y="551"/>
                        <a:pt x="243" y="542"/>
                        <a:pt x="251" y="542"/>
                      </a:cubicBezTo>
                      <a:cubicBezTo>
                        <a:pt x="259" y="542"/>
                        <a:pt x="268" y="551"/>
                        <a:pt x="268" y="567"/>
                      </a:cubicBezTo>
                      <a:lnTo>
                        <a:pt x="635" y="300"/>
                      </a:lnTo>
                      <a:cubicBezTo>
                        <a:pt x="668" y="267"/>
                        <a:pt x="668" y="267"/>
                        <a:pt x="701" y="267"/>
                      </a:cubicBezTo>
                      <a:lnTo>
                        <a:pt x="802" y="267"/>
                      </a:lnTo>
                      <a:lnTo>
                        <a:pt x="701" y="167"/>
                      </a:lnTo>
                      <a:cubicBezTo>
                        <a:pt x="701" y="167"/>
                        <a:pt x="701" y="134"/>
                        <a:pt x="701" y="100"/>
                      </a:cubicBezTo>
                      <a:lnTo>
                        <a:pt x="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40;p15"/>
                <p:cNvSpPr/>
                <p:nvPr/>
              </p:nvSpPr>
              <p:spPr>
                <a:xfrm>
                  <a:off x="5403550" y="3251674"/>
                  <a:ext cx="6123" cy="4920"/>
                </a:xfrm>
                <a:custGeom>
                  <a:avLst/>
                  <a:gdLst/>
                  <a:ahLst/>
                  <a:cxnLst/>
                  <a:rect l="l" t="t" r="r" b="b"/>
                  <a:pathLst>
                    <a:path w="168" h="135" extrusionOk="0">
                      <a:moveTo>
                        <a:pt x="67" y="1"/>
                      </a:moveTo>
                      <a:lnTo>
                        <a:pt x="34" y="68"/>
                      </a:lnTo>
                      <a:lnTo>
                        <a:pt x="0" y="101"/>
                      </a:lnTo>
                      <a:lnTo>
                        <a:pt x="34" y="134"/>
                      </a:lnTo>
                      <a:lnTo>
                        <a:pt x="167" y="134"/>
                      </a:lnTo>
                      <a:lnTo>
                        <a:pt x="167" y="101"/>
                      </a:lnTo>
                      <a:lnTo>
                        <a:pt x="134" y="68"/>
                      </a:lnTo>
                      <a:lnTo>
                        <a:pt x="134" y="34"/>
                      </a:lnTo>
                      <a:lnTo>
                        <a:pt x="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41;p15"/>
                <p:cNvSpPr/>
                <p:nvPr/>
              </p:nvSpPr>
              <p:spPr>
                <a:xfrm>
                  <a:off x="5373154" y="3254116"/>
                  <a:ext cx="18259" cy="9767"/>
                </a:xfrm>
                <a:custGeom>
                  <a:avLst/>
                  <a:gdLst/>
                  <a:ahLst/>
                  <a:cxnLst/>
                  <a:rect l="l" t="t" r="r" b="b"/>
                  <a:pathLst>
                    <a:path w="501" h="268" extrusionOk="0">
                      <a:moveTo>
                        <a:pt x="34" y="1"/>
                      </a:moveTo>
                      <a:lnTo>
                        <a:pt x="34" y="167"/>
                      </a:lnTo>
                      <a:lnTo>
                        <a:pt x="0" y="268"/>
                      </a:lnTo>
                      <a:lnTo>
                        <a:pt x="34" y="234"/>
                      </a:lnTo>
                      <a:lnTo>
                        <a:pt x="101" y="201"/>
                      </a:lnTo>
                      <a:lnTo>
                        <a:pt x="167" y="201"/>
                      </a:lnTo>
                      <a:lnTo>
                        <a:pt x="501" y="34"/>
                      </a:lnTo>
                      <a:lnTo>
                        <a:pt x="134" y="34"/>
                      </a:lnTo>
                      <a:cubicBezTo>
                        <a:pt x="101" y="34"/>
                        <a:pt x="67" y="3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42;p15"/>
                <p:cNvSpPr/>
                <p:nvPr/>
              </p:nvSpPr>
              <p:spPr>
                <a:xfrm>
                  <a:off x="5289256" y="3218872"/>
                  <a:ext cx="26787" cy="17056"/>
                </a:xfrm>
                <a:custGeom>
                  <a:avLst/>
                  <a:gdLst/>
                  <a:ahLst/>
                  <a:cxnLst/>
                  <a:rect l="l" t="t" r="r" b="b"/>
                  <a:pathLst>
                    <a:path w="735" h="468" extrusionOk="0">
                      <a:moveTo>
                        <a:pt x="334" y="0"/>
                      </a:moveTo>
                      <a:lnTo>
                        <a:pt x="301" y="34"/>
                      </a:lnTo>
                      <a:lnTo>
                        <a:pt x="134" y="134"/>
                      </a:lnTo>
                      <a:lnTo>
                        <a:pt x="134" y="167"/>
                      </a:lnTo>
                      <a:lnTo>
                        <a:pt x="101" y="301"/>
                      </a:lnTo>
                      <a:cubicBezTo>
                        <a:pt x="101" y="301"/>
                        <a:pt x="101" y="334"/>
                        <a:pt x="101" y="334"/>
                      </a:cubicBezTo>
                      <a:lnTo>
                        <a:pt x="1" y="467"/>
                      </a:lnTo>
                      <a:lnTo>
                        <a:pt x="34" y="467"/>
                      </a:lnTo>
                      <a:lnTo>
                        <a:pt x="101" y="434"/>
                      </a:lnTo>
                      <a:lnTo>
                        <a:pt x="301" y="301"/>
                      </a:lnTo>
                      <a:lnTo>
                        <a:pt x="434" y="301"/>
                      </a:lnTo>
                      <a:lnTo>
                        <a:pt x="401" y="267"/>
                      </a:lnTo>
                      <a:lnTo>
                        <a:pt x="401" y="267"/>
                      </a:lnTo>
                      <a:lnTo>
                        <a:pt x="668" y="301"/>
                      </a:lnTo>
                      <a:lnTo>
                        <a:pt x="735" y="301"/>
                      </a:lnTo>
                      <a:lnTo>
                        <a:pt x="735" y="267"/>
                      </a:lnTo>
                      <a:lnTo>
                        <a:pt x="735" y="234"/>
                      </a:lnTo>
                      <a:lnTo>
                        <a:pt x="701" y="200"/>
                      </a:lnTo>
                      <a:lnTo>
                        <a:pt x="535" y="100"/>
                      </a:lnTo>
                      <a:lnTo>
                        <a:pt x="468" y="100"/>
                      </a:lnTo>
                      <a:cubicBezTo>
                        <a:pt x="434" y="100"/>
                        <a:pt x="434" y="67"/>
                        <a:pt x="434" y="67"/>
                      </a:cubicBezTo>
                      <a:lnTo>
                        <a:pt x="401" y="67"/>
                      </a:lnTo>
                      <a:lnTo>
                        <a:pt x="401" y="34"/>
                      </a:lnTo>
                      <a:lnTo>
                        <a:pt x="3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43;p15"/>
                <p:cNvSpPr/>
                <p:nvPr/>
              </p:nvSpPr>
              <p:spPr>
                <a:xfrm>
                  <a:off x="5127582" y="3250471"/>
                  <a:ext cx="2478" cy="2478"/>
                </a:xfrm>
                <a:custGeom>
                  <a:avLst/>
                  <a:gdLst/>
                  <a:ahLst/>
                  <a:cxnLst/>
                  <a:rect l="l" t="t" r="r" b="b"/>
                  <a:pathLst>
                    <a:path w="68" h="68" extrusionOk="0">
                      <a:moveTo>
                        <a:pt x="34" y="1"/>
                      </a:moveTo>
                      <a:lnTo>
                        <a:pt x="0" y="34"/>
                      </a:lnTo>
                      <a:lnTo>
                        <a:pt x="0" y="67"/>
                      </a:lnTo>
                      <a:lnTo>
                        <a:pt x="67" y="67"/>
                      </a:lnTo>
                      <a:lnTo>
                        <a:pt x="34" y="34"/>
                      </a:lnTo>
                      <a:lnTo>
                        <a:pt x="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44;p15"/>
                <p:cNvSpPr/>
                <p:nvPr/>
              </p:nvSpPr>
              <p:spPr>
                <a:xfrm>
                  <a:off x="5326941" y="3243182"/>
                  <a:ext cx="40162" cy="19498"/>
                </a:xfrm>
                <a:custGeom>
                  <a:avLst/>
                  <a:gdLst/>
                  <a:ahLst/>
                  <a:cxnLst/>
                  <a:rect l="l" t="t" r="r" b="b"/>
                  <a:pathLst>
                    <a:path w="1102" h="535" extrusionOk="0">
                      <a:moveTo>
                        <a:pt x="601" y="0"/>
                      </a:moveTo>
                      <a:lnTo>
                        <a:pt x="435" y="67"/>
                      </a:lnTo>
                      <a:lnTo>
                        <a:pt x="368" y="67"/>
                      </a:lnTo>
                      <a:lnTo>
                        <a:pt x="34" y="367"/>
                      </a:lnTo>
                      <a:lnTo>
                        <a:pt x="1" y="434"/>
                      </a:lnTo>
                      <a:lnTo>
                        <a:pt x="1" y="501"/>
                      </a:lnTo>
                      <a:lnTo>
                        <a:pt x="34" y="534"/>
                      </a:lnTo>
                      <a:lnTo>
                        <a:pt x="168" y="534"/>
                      </a:lnTo>
                      <a:lnTo>
                        <a:pt x="501" y="434"/>
                      </a:lnTo>
                      <a:lnTo>
                        <a:pt x="568" y="434"/>
                      </a:lnTo>
                      <a:lnTo>
                        <a:pt x="902" y="501"/>
                      </a:lnTo>
                      <a:lnTo>
                        <a:pt x="1035" y="501"/>
                      </a:lnTo>
                      <a:lnTo>
                        <a:pt x="1102" y="434"/>
                      </a:lnTo>
                      <a:lnTo>
                        <a:pt x="1102" y="167"/>
                      </a:lnTo>
                      <a:cubicBezTo>
                        <a:pt x="1102" y="134"/>
                        <a:pt x="1102" y="101"/>
                        <a:pt x="1102" y="101"/>
                      </a:cubicBezTo>
                      <a:lnTo>
                        <a:pt x="1068" y="101"/>
                      </a:lnTo>
                      <a:lnTo>
                        <a:pt x="968" y="34"/>
                      </a:lnTo>
                      <a:lnTo>
                        <a:pt x="7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45;p15"/>
                <p:cNvSpPr/>
                <p:nvPr/>
              </p:nvSpPr>
              <p:spPr>
                <a:xfrm>
                  <a:off x="5130024" y="3576298"/>
                  <a:ext cx="37721" cy="20701"/>
                </a:xfrm>
                <a:custGeom>
                  <a:avLst/>
                  <a:gdLst/>
                  <a:ahLst/>
                  <a:cxnLst/>
                  <a:rect l="l" t="t" r="r" b="b"/>
                  <a:pathLst>
                    <a:path w="1035" h="568" extrusionOk="0">
                      <a:moveTo>
                        <a:pt x="734" y="0"/>
                      </a:moveTo>
                      <a:lnTo>
                        <a:pt x="634" y="67"/>
                      </a:lnTo>
                      <a:lnTo>
                        <a:pt x="500" y="267"/>
                      </a:lnTo>
                      <a:cubicBezTo>
                        <a:pt x="500" y="267"/>
                        <a:pt x="467" y="301"/>
                        <a:pt x="467" y="301"/>
                      </a:cubicBezTo>
                      <a:lnTo>
                        <a:pt x="0" y="534"/>
                      </a:lnTo>
                      <a:lnTo>
                        <a:pt x="67" y="567"/>
                      </a:lnTo>
                      <a:lnTo>
                        <a:pt x="133" y="567"/>
                      </a:lnTo>
                      <a:lnTo>
                        <a:pt x="267" y="534"/>
                      </a:lnTo>
                      <a:lnTo>
                        <a:pt x="300" y="534"/>
                      </a:lnTo>
                      <a:lnTo>
                        <a:pt x="534" y="567"/>
                      </a:lnTo>
                      <a:lnTo>
                        <a:pt x="567" y="567"/>
                      </a:lnTo>
                      <a:lnTo>
                        <a:pt x="600" y="534"/>
                      </a:lnTo>
                      <a:cubicBezTo>
                        <a:pt x="600" y="501"/>
                        <a:pt x="667" y="467"/>
                        <a:pt x="701" y="467"/>
                      </a:cubicBezTo>
                      <a:lnTo>
                        <a:pt x="734" y="467"/>
                      </a:lnTo>
                      <a:lnTo>
                        <a:pt x="767" y="434"/>
                      </a:lnTo>
                      <a:lnTo>
                        <a:pt x="867" y="401"/>
                      </a:lnTo>
                      <a:lnTo>
                        <a:pt x="1001" y="267"/>
                      </a:lnTo>
                      <a:lnTo>
                        <a:pt x="1034" y="134"/>
                      </a:lnTo>
                      <a:lnTo>
                        <a:pt x="1034" y="100"/>
                      </a:lnTo>
                      <a:lnTo>
                        <a:pt x="1034" y="67"/>
                      </a:lnTo>
                      <a:lnTo>
                        <a:pt x="934" y="67"/>
                      </a:lnTo>
                      <a:lnTo>
                        <a:pt x="867" y="34"/>
                      </a:lnTo>
                      <a:lnTo>
                        <a:pt x="8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46;p15"/>
                <p:cNvSpPr/>
                <p:nvPr/>
              </p:nvSpPr>
              <p:spPr>
                <a:xfrm>
                  <a:off x="5341556" y="3272375"/>
                  <a:ext cx="3681" cy="1239"/>
                </a:xfrm>
                <a:custGeom>
                  <a:avLst/>
                  <a:gdLst/>
                  <a:ahLst/>
                  <a:cxnLst/>
                  <a:rect l="l" t="t" r="r" b="b"/>
                  <a:pathLst>
                    <a:path w="101" h="34" extrusionOk="0">
                      <a:moveTo>
                        <a:pt x="67" y="0"/>
                      </a:moveTo>
                      <a:lnTo>
                        <a:pt x="0" y="33"/>
                      </a:lnTo>
                      <a:lnTo>
                        <a:pt x="0" y="33"/>
                      </a:lnTo>
                      <a:lnTo>
                        <a:pt x="1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47;p15"/>
                <p:cNvSpPr/>
                <p:nvPr/>
              </p:nvSpPr>
              <p:spPr>
                <a:xfrm>
                  <a:off x="4846730" y="3239537"/>
                  <a:ext cx="474186" cy="98511"/>
                </a:xfrm>
                <a:custGeom>
                  <a:avLst/>
                  <a:gdLst/>
                  <a:ahLst/>
                  <a:cxnLst/>
                  <a:rect l="l" t="t" r="r" b="b"/>
                  <a:pathLst>
                    <a:path w="13011" h="2703" extrusionOk="0">
                      <a:moveTo>
                        <a:pt x="12877" y="0"/>
                      </a:moveTo>
                      <a:lnTo>
                        <a:pt x="12610" y="301"/>
                      </a:lnTo>
                      <a:cubicBezTo>
                        <a:pt x="12610" y="301"/>
                        <a:pt x="12576" y="301"/>
                        <a:pt x="12576" y="334"/>
                      </a:cubicBezTo>
                      <a:lnTo>
                        <a:pt x="12343" y="401"/>
                      </a:lnTo>
                      <a:lnTo>
                        <a:pt x="12243" y="467"/>
                      </a:lnTo>
                      <a:lnTo>
                        <a:pt x="12176" y="567"/>
                      </a:lnTo>
                      <a:lnTo>
                        <a:pt x="12143" y="601"/>
                      </a:lnTo>
                      <a:lnTo>
                        <a:pt x="12076" y="634"/>
                      </a:lnTo>
                      <a:lnTo>
                        <a:pt x="11909" y="634"/>
                      </a:lnTo>
                      <a:lnTo>
                        <a:pt x="11843" y="668"/>
                      </a:lnTo>
                      <a:lnTo>
                        <a:pt x="11776" y="668"/>
                      </a:lnTo>
                      <a:cubicBezTo>
                        <a:pt x="11759" y="684"/>
                        <a:pt x="11743" y="693"/>
                        <a:pt x="11730" y="693"/>
                      </a:cubicBezTo>
                      <a:cubicBezTo>
                        <a:pt x="11718" y="693"/>
                        <a:pt x="11709" y="684"/>
                        <a:pt x="11709" y="668"/>
                      </a:cubicBezTo>
                      <a:lnTo>
                        <a:pt x="11409" y="668"/>
                      </a:lnTo>
                      <a:lnTo>
                        <a:pt x="11276" y="868"/>
                      </a:lnTo>
                      <a:lnTo>
                        <a:pt x="11209" y="934"/>
                      </a:lnTo>
                      <a:lnTo>
                        <a:pt x="11175" y="934"/>
                      </a:lnTo>
                      <a:lnTo>
                        <a:pt x="10975" y="1034"/>
                      </a:lnTo>
                      <a:lnTo>
                        <a:pt x="11075" y="1034"/>
                      </a:lnTo>
                      <a:cubicBezTo>
                        <a:pt x="11075" y="1068"/>
                        <a:pt x="11109" y="1101"/>
                        <a:pt x="11109" y="1135"/>
                      </a:cubicBezTo>
                      <a:lnTo>
                        <a:pt x="11109" y="1235"/>
                      </a:lnTo>
                      <a:cubicBezTo>
                        <a:pt x="11109" y="1268"/>
                        <a:pt x="11109" y="1268"/>
                        <a:pt x="11109" y="1301"/>
                      </a:cubicBezTo>
                      <a:lnTo>
                        <a:pt x="11042" y="1401"/>
                      </a:lnTo>
                      <a:lnTo>
                        <a:pt x="11042" y="1435"/>
                      </a:lnTo>
                      <a:lnTo>
                        <a:pt x="10942" y="1501"/>
                      </a:lnTo>
                      <a:lnTo>
                        <a:pt x="10909" y="1501"/>
                      </a:lnTo>
                      <a:lnTo>
                        <a:pt x="10809" y="1535"/>
                      </a:lnTo>
                      <a:lnTo>
                        <a:pt x="10108" y="1668"/>
                      </a:lnTo>
                      <a:lnTo>
                        <a:pt x="10075" y="1668"/>
                      </a:lnTo>
                      <a:lnTo>
                        <a:pt x="9975" y="1635"/>
                      </a:lnTo>
                      <a:lnTo>
                        <a:pt x="9941" y="1635"/>
                      </a:lnTo>
                      <a:lnTo>
                        <a:pt x="9808" y="1602"/>
                      </a:lnTo>
                      <a:lnTo>
                        <a:pt x="9774" y="1602"/>
                      </a:lnTo>
                      <a:lnTo>
                        <a:pt x="9441" y="1268"/>
                      </a:lnTo>
                      <a:lnTo>
                        <a:pt x="9341" y="1235"/>
                      </a:lnTo>
                      <a:lnTo>
                        <a:pt x="9307" y="1235"/>
                      </a:lnTo>
                      <a:lnTo>
                        <a:pt x="9241" y="1201"/>
                      </a:lnTo>
                      <a:lnTo>
                        <a:pt x="9041" y="1201"/>
                      </a:lnTo>
                      <a:cubicBezTo>
                        <a:pt x="9041" y="1201"/>
                        <a:pt x="9007" y="1201"/>
                        <a:pt x="9007" y="1168"/>
                      </a:cubicBezTo>
                      <a:lnTo>
                        <a:pt x="8941" y="1101"/>
                      </a:lnTo>
                      <a:cubicBezTo>
                        <a:pt x="8941" y="1101"/>
                        <a:pt x="8907" y="1101"/>
                        <a:pt x="8907" y="1068"/>
                      </a:cubicBezTo>
                      <a:lnTo>
                        <a:pt x="8907" y="1001"/>
                      </a:lnTo>
                      <a:cubicBezTo>
                        <a:pt x="8907" y="968"/>
                        <a:pt x="8907" y="968"/>
                        <a:pt x="8907" y="934"/>
                      </a:cubicBezTo>
                      <a:lnTo>
                        <a:pt x="8907" y="901"/>
                      </a:lnTo>
                      <a:lnTo>
                        <a:pt x="8740" y="901"/>
                      </a:lnTo>
                      <a:cubicBezTo>
                        <a:pt x="8740" y="934"/>
                        <a:pt x="8707" y="968"/>
                        <a:pt x="8707" y="968"/>
                      </a:cubicBezTo>
                      <a:lnTo>
                        <a:pt x="8507" y="1101"/>
                      </a:lnTo>
                      <a:lnTo>
                        <a:pt x="8407" y="1101"/>
                      </a:lnTo>
                      <a:lnTo>
                        <a:pt x="8240" y="1034"/>
                      </a:lnTo>
                      <a:lnTo>
                        <a:pt x="8207" y="1034"/>
                      </a:lnTo>
                      <a:lnTo>
                        <a:pt x="8173" y="1068"/>
                      </a:lnTo>
                      <a:cubicBezTo>
                        <a:pt x="8140" y="1068"/>
                        <a:pt x="8140" y="1101"/>
                        <a:pt x="8107" y="1101"/>
                      </a:cubicBezTo>
                      <a:lnTo>
                        <a:pt x="8007" y="1101"/>
                      </a:lnTo>
                      <a:lnTo>
                        <a:pt x="7940" y="1068"/>
                      </a:lnTo>
                      <a:lnTo>
                        <a:pt x="7906" y="1068"/>
                      </a:lnTo>
                      <a:lnTo>
                        <a:pt x="7606" y="1168"/>
                      </a:lnTo>
                      <a:cubicBezTo>
                        <a:pt x="7573" y="1168"/>
                        <a:pt x="7540" y="1168"/>
                        <a:pt x="7506" y="1135"/>
                      </a:cubicBezTo>
                      <a:lnTo>
                        <a:pt x="7339" y="1001"/>
                      </a:lnTo>
                      <a:lnTo>
                        <a:pt x="7339" y="1101"/>
                      </a:lnTo>
                      <a:lnTo>
                        <a:pt x="7339" y="1168"/>
                      </a:lnTo>
                      <a:cubicBezTo>
                        <a:pt x="7373" y="1201"/>
                        <a:pt x="7339" y="1235"/>
                        <a:pt x="7339" y="1235"/>
                      </a:cubicBezTo>
                      <a:cubicBezTo>
                        <a:pt x="7306" y="1268"/>
                        <a:pt x="7273" y="1268"/>
                        <a:pt x="7239" y="1268"/>
                      </a:cubicBezTo>
                      <a:lnTo>
                        <a:pt x="7239" y="1301"/>
                      </a:lnTo>
                      <a:cubicBezTo>
                        <a:pt x="7239" y="1368"/>
                        <a:pt x="7206" y="1401"/>
                        <a:pt x="7139" y="1401"/>
                      </a:cubicBezTo>
                      <a:lnTo>
                        <a:pt x="6939" y="1535"/>
                      </a:lnTo>
                      <a:lnTo>
                        <a:pt x="6806" y="1535"/>
                      </a:lnTo>
                      <a:cubicBezTo>
                        <a:pt x="6772" y="1535"/>
                        <a:pt x="6772" y="1501"/>
                        <a:pt x="6772" y="1468"/>
                      </a:cubicBezTo>
                      <a:lnTo>
                        <a:pt x="6772" y="1435"/>
                      </a:lnTo>
                      <a:lnTo>
                        <a:pt x="6639" y="1435"/>
                      </a:lnTo>
                      <a:lnTo>
                        <a:pt x="6606" y="1468"/>
                      </a:lnTo>
                      <a:lnTo>
                        <a:pt x="6439" y="1468"/>
                      </a:lnTo>
                      <a:lnTo>
                        <a:pt x="6339" y="1435"/>
                      </a:lnTo>
                      <a:cubicBezTo>
                        <a:pt x="6305" y="1435"/>
                        <a:pt x="6305" y="1435"/>
                        <a:pt x="6272" y="1401"/>
                      </a:cubicBezTo>
                      <a:lnTo>
                        <a:pt x="6139" y="1235"/>
                      </a:lnTo>
                      <a:lnTo>
                        <a:pt x="6038" y="1201"/>
                      </a:lnTo>
                      <a:lnTo>
                        <a:pt x="6005" y="1168"/>
                      </a:lnTo>
                      <a:lnTo>
                        <a:pt x="5872" y="1001"/>
                      </a:lnTo>
                      <a:lnTo>
                        <a:pt x="5738" y="1001"/>
                      </a:lnTo>
                      <a:cubicBezTo>
                        <a:pt x="5705" y="968"/>
                        <a:pt x="5672" y="968"/>
                        <a:pt x="5672" y="934"/>
                      </a:cubicBezTo>
                      <a:lnTo>
                        <a:pt x="5638" y="901"/>
                      </a:lnTo>
                      <a:lnTo>
                        <a:pt x="5305" y="901"/>
                      </a:lnTo>
                      <a:lnTo>
                        <a:pt x="5205" y="868"/>
                      </a:lnTo>
                      <a:lnTo>
                        <a:pt x="4871" y="768"/>
                      </a:lnTo>
                      <a:cubicBezTo>
                        <a:pt x="4871" y="734"/>
                        <a:pt x="4838" y="734"/>
                        <a:pt x="4838" y="734"/>
                      </a:cubicBezTo>
                      <a:lnTo>
                        <a:pt x="4704" y="534"/>
                      </a:lnTo>
                      <a:lnTo>
                        <a:pt x="4671" y="501"/>
                      </a:lnTo>
                      <a:lnTo>
                        <a:pt x="4604" y="501"/>
                      </a:lnTo>
                      <a:lnTo>
                        <a:pt x="4437" y="534"/>
                      </a:lnTo>
                      <a:lnTo>
                        <a:pt x="4404" y="534"/>
                      </a:lnTo>
                      <a:lnTo>
                        <a:pt x="4137" y="501"/>
                      </a:lnTo>
                      <a:lnTo>
                        <a:pt x="4104" y="501"/>
                      </a:lnTo>
                      <a:lnTo>
                        <a:pt x="4070" y="467"/>
                      </a:lnTo>
                      <a:lnTo>
                        <a:pt x="4004" y="467"/>
                      </a:lnTo>
                      <a:lnTo>
                        <a:pt x="3770" y="501"/>
                      </a:lnTo>
                      <a:cubicBezTo>
                        <a:pt x="3754" y="517"/>
                        <a:pt x="3737" y="526"/>
                        <a:pt x="3724" y="526"/>
                      </a:cubicBezTo>
                      <a:cubicBezTo>
                        <a:pt x="3712" y="526"/>
                        <a:pt x="3703" y="517"/>
                        <a:pt x="3703" y="501"/>
                      </a:cubicBezTo>
                      <a:lnTo>
                        <a:pt x="3403" y="367"/>
                      </a:lnTo>
                      <a:cubicBezTo>
                        <a:pt x="3370" y="367"/>
                        <a:pt x="3370" y="334"/>
                        <a:pt x="3337" y="334"/>
                      </a:cubicBezTo>
                      <a:lnTo>
                        <a:pt x="3303" y="201"/>
                      </a:lnTo>
                      <a:lnTo>
                        <a:pt x="3236" y="167"/>
                      </a:lnTo>
                      <a:cubicBezTo>
                        <a:pt x="3236" y="201"/>
                        <a:pt x="3236" y="234"/>
                        <a:pt x="3203" y="234"/>
                      </a:cubicBezTo>
                      <a:lnTo>
                        <a:pt x="3170" y="301"/>
                      </a:lnTo>
                      <a:lnTo>
                        <a:pt x="3003" y="301"/>
                      </a:lnTo>
                      <a:lnTo>
                        <a:pt x="2836" y="201"/>
                      </a:lnTo>
                      <a:lnTo>
                        <a:pt x="2703" y="267"/>
                      </a:lnTo>
                      <a:lnTo>
                        <a:pt x="2536" y="267"/>
                      </a:lnTo>
                      <a:cubicBezTo>
                        <a:pt x="2503" y="234"/>
                        <a:pt x="2503" y="234"/>
                        <a:pt x="2469" y="201"/>
                      </a:cubicBezTo>
                      <a:lnTo>
                        <a:pt x="2436" y="167"/>
                      </a:lnTo>
                      <a:lnTo>
                        <a:pt x="2436" y="134"/>
                      </a:lnTo>
                      <a:lnTo>
                        <a:pt x="2436" y="100"/>
                      </a:lnTo>
                      <a:lnTo>
                        <a:pt x="2369" y="167"/>
                      </a:lnTo>
                      <a:lnTo>
                        <a:pt x="2369" y="201"/>
                      </a:lnTo>
                      <a:lnTo>
                        <a:pt x="2302" y="234"/>
                      </a:lnTo>
                      <a:lnTo>
                        <a:pt x="2236" y="234"/>
                      </a:lnTo>
                      <a:lnTo>
                        <a:pt x="1835" y="201"/>
                      </a:lnTo>
                      <a:lnTo>
                        <a:pt x="1602" y="301"/>
                      </a:lnTo>
                      <a:lnTo>
                        <a:pt x="1602" y="334"/>
                      </a:lnTo>
                      <a:cubicBezTo>
                        <a:pt x="1602" y="367"/>
                        <a:pt x="1602" y="367"/>
                        <a:pt x="1569" y="401"/>
                      </a:cubicBezTo>
                      <a:lnTo>
                        <a:pt x="1435" y="501"/>
                      </a:lnTo>
                      <a:lnTo>
                        <a:pt x="1402" y="567"/>
                      </a:lnTo>
                      <a:cubicBezTo>
                        <a:pt x="1402" y="601"/>
                        <a:pt x="1368" y="634"/>
                        <a:pt x="1335" y="634"/>
                      </a:cubicBezTo>
                      <a:lnTo>
                        <a:pt x="1202" y="634"/>
                      </a:lnTo>
                      <a:lnTo>
                        <a:pt x="1202" y="668"/>
                      </a:lnTo>
                      <a:cubicBezTo>
                        <a:pt x="1168" y="668"/>
                        <a:pt x="1168" y="701"/>
                        <a:pt x="1168" y="701"/>
                      </a:cubicBezTo>
                      <a:lnTo>
                        <a:pt x="1102" y="734"/>
                      </a:lnTo>
                      <a:lnTo>
                        <a:pt x="1002" y="734"/>
                      </a:lnTo>
                      <a:cubicBezTo>
                        <a:pt x="968" y="734"/>
                        <a:pt x="935" y="734"/>
                        <a:pt x="935" y="701"/>
                      </a:cubicBezTo>
                      <a:lnTo>
                        <a:pt x="835" y="701"/>
                      </a:lnTo>
                      <a:lnTo>
                        <a:pt x="768" y="834"/>
                      </a:lnTo>
                      <a:cubicBezTo>
                        <a:pt x="768" y="868"/>
                        <a:pt x="735" y="901"/>
                        <a:pt x="701" y="901"/>
                      </a:cubicBezTo>
                      <a:lnTo>
                        <a:pt x="668" y="901"/>
                      </a:lnTo>
                      <a:cubicBezTo>
                        <a:pt x="646" y="912"/>
                        <a:pt x="627" y="916"/>
                        <a:pt x="612" y="916"/>
                      </a:cubicBezTo>
                      <a:cubicBezTo>
                        <a:pt x="583" y="916"/>
                        <a:pt x="568" y="901"/>
                        <a:pt x="568" y="901"/>
                      </a:cubicBezTo>
                      <a:lnTo>
                        <a:pt x="401" y="968"/>
                      </a:lnTo>
                      <a:cubicBezTo>
                        <a:pt x="384" y="984"/>
                        <a:pt x="368" y="993"/>
                        <a:pt x="351" y="993"/>
                      </a:cubicBezTo>
                      <a:cubicBezTo>
                        <a:pt x="334" y="993"/>
                        <a:pt x="318" y="984"/>
                        <a:pt x="301" y="968"/>
                      </a:cubicBezTo>
                      <a:lnTo>
                        <a:pt x="268" y="934"/>
                      </a:lnTo>
                      <a:lnTo>
                        <a:pt x="234" y="1034"/>
                      </a:lnTo>
                      <a:cubicBezTo>
                        <a:pt x="234" y="1068"/>
                        <a:pt x="234" y="1068"/>
                        <a:pt x="201" y="1101"/>
                      </a:cubicBezTo>
                      <a:lnTo>
                        <a:pt x="1" y="1268"/>
                      </a:lnTo>
                      <a:lnTo>
                        <a:pt x="1" y="1335"/>
                      </a:lnTo>
                      <a:lnTo>
                        <a:pt x="1" y="1468"/>
                      </a:lnTo>
                      <a:lnTo>
                        <a:pt x="1" y="2035"/>
                      </a:lnTo>
                      <a:lnTo>
                        <a:pt x="34" y="2169"/>
                      </a:lnTo>
                      <a:lnTo>
                        <a:pt x="68" y="2169"/>
                      </a:lnTo>
                      <a:lnTo>
                        <a:pt x="168" y="2202"/>
                      </a:lnTo>
                      <a:lnTo>
                        <a:pt x="301" y="2202"/>
                      </a:lnTo>
                      <a:cubicBezTo>
                        <a:pt x="334" y="2202"/>
                        <a:pt x="334" y="2235"/>
                        <a:pt x="334" y="2269"/>
                      </a:cubicBezTo>
                      <a:lnTo>
                        <a:pt x="334" y="2335"/>
                      </a:lnTo>
                      <a:cubicBezTo>
                        <a:pt x="368" y="2302"/>
                        <a:pt x="401" y="2269"/>
                        <a:pt x="434" y="2269"/>
                      </a:cubicBezTo>
                      <a:lnTo>
                        <a:pt x="535" y="2202"/>
                      </a:lnTo>
                      <a:lnTo>
                        <a:pt x="568" y="2202"/>
                      </a:lnTo>
                      <a:lnTo>
                        <a:pt x="901" y="2169"/>
                      </a:lnTo>
                      <a:lnTo>
                        <a:pt x="1035" y="2135"/>
                      </a:lnTo>
                      <a:lnTo>
                        <a:pt x="1235" y="2035"/>
                      </a:lnTo>
                      <a:lnTo>
                        <a:pt x="1402" y="2035"/>
                      </a:lnTo>
                      <a:lnTo>
                        <a:pt x="1469" y="2069"/>
                      </a:lnTo>
                      <a:lnTo>
                        <a:pt x="1635" y="2202"/>
                      </a:lnTo>
                      <a:lnTo>
                        <a:pt x="1669" y="2235"/>
                      </a:lnTo>
                      <a:lnTo>
                        <a:pt x="1969" y="2269"/>
                      </a:lnTo>
                      <a:lnTo>
                        <a:pt x="2169" y="2135"/>
                      </a:lnTo>
                      <a:cubicBezTo>
                        <a:pt x="2186" y="2119"/>
                        <a:pt x="2202" y="2110"/>
                        <a:pt x="2219" y="2110"/>
                      </a:cubicBezTo>
                      <a:cubicBezTo>
                        <a:pt x="2236" y="2110"/>
                        <a:pt x="2252" y="2119"/>
                        <a:pt x="2269" y="2135"/>
                      </a:cubicBezTo>
                      <a:lnTo>
                        <a:pt x="2703" y="2135"/>
                      </a:lnTo>
                      <a:lnTo>
                        <a:pt x="2836" y="2102"/>
                      </a:lnTo>
                      <a:lnTo>
                        <a:pt x="3103" y="2102"/>
                      </a:lnTo>
                      <a:lnTo>
                        <a:pt x="3203" y="2169"/>
                      </a:lnTo>
                      <a:cubicBezTo>
                        <a:pt x="3203" y="2169"/>
                        <a:pt x="3236" y="2169"/>
                        <a:pt x="3236" y="2202"/>
                      </a:cubicBezTo>
                      <a:lnTo>
                        <a:pt x="3303" y="2269"/>
                      </a:lnTo>
                      <a:cubicBezTo>
                        <a:pt x="3303" y="2269"/>
                        <a:pt x="3303" y="2269"/>
                        <a:pt x="3303" y="2302"/>
                      </a:cubicBezTo>
                      <a:lnTo>
                        <a:pt x="3370" y="2335"/>
                      </a:lnTo>
                      <a:lnTo>
                        <a:pt x="3603" y="2335"/>
                      </a:lnTo>
                      <a:lnTo>
                        <a:pt x="3703" y="2402"/>
                      </a:lnTo>
                      <a:lnTo>
                        <a:pt x="3737" y="2402"/>
                      </a:lnTo>
                      <a:lnTo>
                        <a:pt x="3770" y="2369"/>
                      </a:lnTo>
                      <a:lnTo>
                        <a:pt x="3870" y="2235"/>
                      </a:lnTo>
                      <a:cubicBezTo>
                        <a:pt x="3870" y="2235"/>
                        <a:pt x="3870" y="2202"/>
                        <a:pt x="3904" y="2202"/>
                      </a:cubicBezTo>
                      <a:lnTo>
                        <a:pt x="4004" y="2169"/>
                      </a:lnTo>
                      <a:lnTo>
                        <a:pt x="4070" y="2169"/>
                      </a:lnTo>
                      <a:lnTo>
                        <a:pt x="4137" y="2202"/>
                      </a:lnTo>
                      <a:lnTo>
                        <a:pt x="4170" y="2202"/>
                      </a:lnTo>
                      <a:lnTo>
                        <a:pt x="4237" y="2269"/>
                      </a:lnTo>
                      <a:cubicBezTo>
                        <a:pt x="4237" y="2269"/>
                        <a:pt x="4237" y="2302"/>
                        <a:pt x="4237" y="2302"/>
                      </a:cubicBezTo>
                      <a:lnTo>
                        <a:pt x="4304" y="2402"/>
                      </a:lnTo>
                      <a:lnTo>
                        <a:pt x="4304" y="2435"/>
                      </a:lnTo>
                      <a:lnTo>
                        <a:pt x="4537" y="2636"/>
                      </a:lnTo>
                      <a:lnTo>
                        <a:pt x="4704" y="2636"/>
                      </a:lnTo>
                      <a:lnTo>
                        <a:pt x="4804" y="2669"/>
                      </a:lnTo>
                      <a:lnTo>
                        <a:pt x="5004" y="2702"/>
                      </a:lnTo>
                      <a:lnTo>
                        <a:pt x="5038" y="2702"/>
                      </a:lnTo>
                      <a:lnTo>
                        <a:pt x="5271" y="2569"/>
                      </a:lnTo>
                      <a:lnTo>
                        <a:pt x="5438" y="2502"/>
                      </a:lnTo>
                      <a:lnTo>
                        <a:pt x="5471" y="2502"/>
                      </a:lnTo>
                      <a:lnTo>
                        <a:pt x="5672" y="2469"/>
                      </a:lnTo>
                      <a:lnTo>
                        <a:pt x="5705" y="2469"/>
                      </a:lnTo>
                      <a:lnTo>
                        <a:pt x="6038" y="2569"/>
                      </a:lnTo>
                      <a:lnTo>
                        <a:pt x="6172" y="2569"/>
                      </a:lnTo>
                      <a:lnTo>
                        <a:pt x="6272" y="2502"/>
                      </a:lnTo>
                      <a:lnTo>
                        <a:pt x="6272" y="2435"/>
                      </a:lnTo>
                      <a:lnTo>
                        <a:pt x="6205" y="2269"/>
                      </a:lnTo>
                      <a:cubicBezTo>
                        <a:pt x="6205" y="2269"/>
                        <a:pt x="6205" y="2235"/>
                        <a:pt x="6205" y="2202"/>
                      </a:cubicBezTo>
                      <a:lnTo>
                        <a:pt x="6272" y="2135"/>
                      </a:lnTo>
                      <a:cubicBezTo>
                        <a:pt x="6272" y="2102"/>
                        <a:pt x="6305" y="2102"/>
                        <a:pt x="6339" y="2102"/>
                      </a:cubicBezTo>
                      <a:lnTo>
                        <a:pt x="6372" y="2069"/>
                      </a:lnTo>
                      <a:lnTo>
                        <a:pt x="6539" y="2069"/>
                      </a:lnTo>
                      <a:lnTo>
                        <a:pt x="6839" y="2135"/>
                      </a:lnTo>
                      <a:lnTo>
                        <a:pt x="7239" y="2135"/>
                      </a:lnTo>
                      <a:lnTo>
                        <a:pt x="7373" y="2235"/>
                      </a:lnTo>
                      <a:cubicBezTo>
                        <a:pt x="7406" y="2235"/>
                        <a:pt x="7406" y="2235"/>
                        <a:pt x="7439" y="2269"/>
                      </a:cubicBezTo>
                      <a:lnTo>
                        <a:pt x="7473" y="2402"/>
                      </a:lnTo>
                      <a:cubicBezTo>
                        <a:pt x="7473" y="2369"/>
                        <a:pt x="7506" y="2369"/>
                        <a:pt x="7506" y="2369"/>
                      </a:cubicBezTo>
                      <a:lnTo>
                        <a:pt x="7573" y="2302"/>
                      </a:lnTo>
                      <a:cubicBezTo>
                        <a:pt x="7573" y="2269"/>
                        <a:pt x="7606" y="2269"/>
                        <a:pt x="7640" y="2269"/>
                      </a:cubicBezTo>
                      <a:cubicBezTo>
                        <a:pt x="7640" y="2269"/>
                        <a:pt x="7673" y="2269"/>
                        <a:pt x="7706" y="2302"/>
                      </a:cubicBezTo>
                      <a:lnTo>
                        <a:pt x="7740" y="2335"/>
                      </a:lnTo>
                      <a:lnTo>
                        <a:pt x="7840" y="2402"/>
                      </a:lnTo>
                      <a:lnTo>
                        <a:pt x="7906" y="2402"/>
                      </a:lnTo>
                      <a:lnTo>
                        <a:pt x="8007" y="2435"/>
                      </a:lnTo>
                      <a:lnTo>
                        <a:pt x="8040" y="2435"/>
                      </a:lnTo>
                      <a:lnTo>
                        <a:pt x="8373" y="2235"/>
                      </a:lnTo>
                      <a:lnTo>
                        <a:pt x="8407" y="2235"/>
                      </a:lnTo>
                      <a:lnTo>
                        <a:pt x="8941" y="2102"/>
                      </a:lnTo>
                      <a:lnTo>
                        <a:pt x="9041" y="2035"/>
                      </a:lnTo>
                      <a:lnTo>
                        <a:pt x="9174" y="1935"/>
                      </a:lnTo>
                      <a:lnTo>
                        <a:pt x="9341" y="1835"/>
                      </a:lnTo>
                      <a:lnTo>
                        <a:pt x="9608" y="1835"/>
                      </a:lnTo>
                      <a:lnTo>
                        <a:pt x="9875" y="1868"/>
                      </a:lnTo>
                      <a:lnTo>
                        <a:pt x="9908" y="1868"/>
                      </a:lnTo>
                      <a:lnTo>
                        <a:pt x="9975" y="1902"/>
                      </a:lnTo>
                      <a:lnTo>
                        <a:pt x="10075" y="1868"/>
                      </a:lnTo>
                      <a:lnTo>
                        <a:pt x="10742" y="1868"/>
                      </a:lnTo>
                      <a:lnTo>
                        <a:pt x="10975" y="1768"/>
                      </a:lnTo>
                      <a:lnTo>
                        <a:pt x="11009" y="1768"/>
                      </a:lnTo>
                      <a:lnTo>
                        <a:pt x="11175" y="1602"/>
                      </a:lnTo>
                      <a:lnTo>
                        <a:pt x="11209" y="1602"/>
                      </a:lnTo>
                      <a:lnTo>
                        <a:pt x="11542" y="1535"/>
                      </a:lnTo>
                      <a:lnTo>
                        <a:pt x="11576" y="1501"/>
                      </a:lnTo>
                      <a:lnTo>
                        <a:pt x="11676" y="1435"/>
                      </a:lnTo>
                      <a:lnTo>
                        <a:pt x="11876" y="1435"/>
                      </a:lnTo>
                      <a:cubicBezTo>
                        <a:pt x="11876" y="1435"/>
                        <a:pt x="11909" y="1401"/>
                        <a:pt x="11909" y="1401"/>
                      </a:cubicBezTo>
                      <a:lnTo>
                        <a:pt x="11943" y="1501"/>
                      </a:lnTo>
                      <a:lnTo>
                        <a:pt x="11976" y="1501"/>
                      </a:lnTo>
                      <a:lnTo>
                        <a:pt x="12210" y="1468"/>
                      </a:lnTo>
                      <a:lnTo>
                        <a:pt x="12310" y="1401"/>
                      </a:lnTo>
                      <a:lnTo>
                        <a:pt x="12310" y="1368"/>
                      </a:lnTo>
                      <a:lnTo>
                        <a:pt x="12109" y="1001"/>
                      </a:lnTo>
                      <a:cubicBezTo>
                        <a:pt x="12109" y="1001"/>
                        <a:pt x="12109" y="1001"/>
                        <a:pt x="12109" y="968"/>
                      </a:cubicBezTo>
                      <a:lnTo>
                        <a:pt x="12109" y="901"/>
                      </a:lnTo>
                      <a:cubicBezTo>
                        <a:pt x="12109" y="868"/>
                        <a:pt x="12109" y="868"/>
                        <a:pt x="12109" y="868"/>
                      </a:cubicBezTo>
                      <a:lnTo>
                        <a:pt x="12109" y="801"/>
                      </a:lnTo>
                      <a:cubicBezTo>
                        <a:pt x="12143" y="801"/>
                        <a:pt x="12143" y="768"/>
                        <a:pt x="12143" y="768"/>
                      </a:cubicBezTo>
                      <a:lnTo>
                        <a:pt x="12176" y="734"/>
                      </a:lnTo>
                      <a:cubicBezTo>
                        <a:pt x="12210" y="701"/>
                        <a:pt x="12243" y="701"/>
                        <a:pt x="12243" y="701"/>
                      </a:cubicBezTo>
                      <a:lnTo>
                        <a:pt x="12276" y="701"/>
                      </a:lnTo>
                      <a:cubicBezTo>
                        <a:pt x="12310" y="701"/>
                        <a:pt x="12343" y="734"/>
                        <a:pt x="12343" y="768"/>
                      </a:cubicBezTo>
                      <a:lnTo>
                        <a:pt x="12376" y="801"/>
                      </a:lnTo>
                      <a:lnTo>
                        <a:pt x="12543" y="868"/>
                      </a:lnTo>
                      <a:lnTo>
                        <a:pt x="12543" y="801"/>
                      </a:lnTo>
                      <a:lnTo>
                        <a:pt x="12476" y="668"/>
                      </a:lnTo>
                      <a:cubicBezTo>
                        <a:pt x="12476" y="668"/>
                        <a:pt x="12476" y="634"/>
                        <a:pt x="12476" y="634"/>
                      </a:cubicBezTo>
                      <a:lnTo>
                        <a:pt x="12543" y="501"/>
                      </a:lnTo>
                      <a:cubicBezTo>
                        <a:pt x="12543" y="501"/>
                        <a:pt x="12543" y="467"/>
                        <a:pt x="12576" y="467"/>
                      </a:cubicBezTo>
                      <a:lnTo>
                        <a:pt x="12643" y="401"/>
                      </a:lnTo>
                      <a:lnTo>
                        <a:pt x="12743" y="401"/>
                      </a:lnTo>
                      <a:lnTo>
                        <a:pt x="13010" y="367"/>
                      </a:lnTo>
                      <a:lnTo>
                        <a:pt x="13010" y="301"/>
                      </a:lnTo>
                      <a:lnTo>
                        <a:pt x="13010" y="267"/>
                      </a:lnTo>
                      <a:lnTo>
                        <a:pt x="12943" y="201"/>
                      </a:lnTo>
                      <a:lnTo>
                        <a:pt x="128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48;p15"/>
                <p:cNvSpPr/>
                <p:nvPr/>
              </p:nvSpPr>
              <p:spPr>
                <a:xfrm>
                  <a:off x="5467986" y="3234654"/>
                  <a:ext cx="47451" cy="49893"/>
                </a:xfrm>
                <a:custGeom>
                  <a:avLst/>
                  <a:gdLst/>
                  <a:ahLst/>
                  <a:cxnLst/>
                  <a:rect l="l" t="t" r="r" b="b"/>
                  <a:pathLst>
                    <a:path w="1302" h="1369" extrusionOk="0">
                      <a:moveTo>
                        <a:pt x="1235" y="1"/>
                      </a:moveTo>
                      <a:lnTo>
                        <a:pt x="1134" y="68"/>
                      </a:lnTo>
                      <a:lnTo>
                        <a:pt x="1034" y="268"/>
                      </a:lnTo>
                      <a:lnTo>
                        <a:pt x="968" y="335"/>
                      </a:lnTo>
                      <a:lnTo>
                        <a:pt x="834" y="568"/>
                      </a:lnTo>
                      <a:lnTo>
                        <a:pt x="801" y="601"/>
                      </a:lnTo>
                      <a:lnTo>
                        <a:pt x="701" y="668"/>
                      </a:lnTo>
                      <a:lnTo>
                        <a:pt x="701" y="735"/>
                      </a:lnTo>
                      <a:cubicBezTo>
                        <a:pt x="701" y="768"/>
                        <a:pt x="667" y="802"/>
                        <a:pt x="634" y="835"/>
                      </a:cubicBezTo>
                      <a:lnTo>
                        <a:pt x="534" y="835"/>
                      </a:lnTo>
                      <a:lnTo>
                        <a:pt x="467" y="768"/>
                      </a:lnTo>
                      <a:lnTo>
                        <a:pt x="401" y="668"/>
                      </a:lnTo>
                      <a:cubicBezTo>
                        <a:pt x="401" y="635"/>
                        <a:pt x="401" y="635"/>
                        <a:pt x="401" y="601"/>
                      </a:cubicBezTo>
                      <a:lnTo>
                        <a:pt x="367" y="535"/>
                      </a:lnTo>
                      <a:lnTo>
                        <a:pt x="334" y="501"/>
                      </a:lnTo>
                      <a:lnTo>
                        <a:pt x="301" y="535"/>
                      </a:lnTo>
                      <a:lnTo>
                        <a:pt x="167" y="635"/>
                      </a:lnTo>
                      <a:lnTo>
                        <a:pt x="100" y="701"/>
                      </a:lnTo>
                      <a:lnTo>
                        <a:pt x="0" y="868"/>
                      </a:lnTo>
                      <a:lnTo>
                        <a:pt x="200" y="868"/>
                      </a:lnTo>
                      <a:cubicBezTo>
                        <a:pt x="234" y="868"/>
                        <a:pt x="267" y="902"/>
                        <a:pt x="301" y="935"/>
                      </a:cubicBezTo>
                      <a:lnTo>
                        <a:pt x="334" y="968"/>
                      </a:lnTo>
                      <a:cubicBezTo>
                        <a:pt x="334" y="1002"/>
                        <a:pt x="334" y="1002"/>
                        <a:pt x="334" y="1002"/>
                      </a:cubicBezTo>
                      <a:lnTo>
                        <a:pt x="334" y="1035"/>
                      </a:lnTo>
                      <a:lnTo>
                        <a:pt x="401" y="1135"/>
                      </a:lnTo>
                      <a:cubicBezTo>
                        <a:pt x="401" y="1135"/>
                        <a:pt x="434" y="1135"/>
                        <a:pt x="434" y="1168"/>
                      </a:cubicBezTo>
                      <a:lnTo>
                        <a:pt x="434" y="1235"/>
                      </a:lnTo>
                      <a:cubicBezTo>
                        <a:pt x="434" y="1235"/>
                        <a:pt x="434" y="1269"/>
                        <a:pt x="434" y="1269"/>
                      </a:cubicBezTo>
                      <a:lnTo>
                        <a:pt x="434" y="1369"/>
                      </a:lnTo>
                      <a:lnTo>
                        <a:pt x="601" y="1369"/>
                      </a:lnTo>
                      <a:lnTo>
                        <a:pt x="667" y="1335"/>
                      </a:lnTo>
                      <a:lnTo>
                        <a:pt x="768" y="1269"/>
                      </a:lnTo>
                      <a:lnTo>
                        <a:pt x="834" y="1102"/>
                      </a:lnTo>
                      <a:lnTo>
                        <a:pt x="868" y="935"/>
                      </a:lnTo>
                      <a:lnTo>
                        <a:pt x="868" y="902"/>
                      </a:lnTo>
                      <a:lnTo>
                        <a:pt x="968" y="735"/>
                      </a:lnTo>
                      <a:lnTo>
                        <a:pt x="1034" y="635"/>
                      </a:lnTo>
                      <a:lnTo>
                        <a:pt x="1068" y="635"/>
                      </a:lnTo>
                      <a:lnTo>
                        <a:pt x="1201" y="535"/>
                      </a:lnTo>
                      <a:lnTo>
                        <a:pt x="1235" y="501"/>
                      </a:lnTo>
                      <a:lnTo>
                        <a:pt x="1201" y="368"/>
                      </a:lnTo>
                      <a:lnTo>
                        <a:pt x="1201" y="335"/>
                      </a:lnTo>
                      <a:lnTo>
                        <a:pt x="1201" y="234"/>
                      </a:lnTo>
                      <a:lnTo>
                        <a:pt x="1301" y="68"/>
                      </a:lnTo>
                      <a:lnTo>
                        <a:pt x="1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49;p15"/>
                <p:cNvSpPr/>
                <p:nvPr/>
              </p:nvSpPr>
              <p:spPr>
                <a:xfrm>
                  <a:off x="5227261" y="3272375"/>
                  <a:ext cx="3681" cy="3681"/>
                </a:xfrm>
                <a:custGeom>
                  <a:avLst/>
                  <a:gdLst/>
                  <a:ahLst/>
                  <a:cxnLst/>
                  <a:rect l="l" t="t" r="r" b="b"/>
                  <a:pathLst>
                    <a:path w="101" h="101" extrusionOk="0">
                      <a:moveTo>
                        <a:pt x="1" y="0"/>
                      </a:moveTo>
                      <a:lnTo>
                        <a:pt x="1" y="67"/>
                      </a:lnTo>
                      <a:lnTo>
                        <a:pt x="34" y="100"/>
                      </a:lnTo>
                      <a:lnTo>
                        <a:pt x="67" y="67"/>
                      </a:lnTo>
                      <a:lnTo>
                        <a:pt x="101" y="33"/>
                      </a:lnTo>
                      <a:lnTo>
                        <a:pt x="34" y="33"/>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50;p15"/>
                <p:cNvSpPr/>
                <p:nvPr/>
              </p:nvSpPr>
              <p:spPr>
                <a:xfrm>
                  <a:off x="5527539" y="3228604"/>
                  <a:ext cx="111886" cy="38923"/>
                </a:xfrm>
                <a:custGeom>
                  <a:avLst/>
                  <a:gdLst/>
                  <a:ahLst/>
                  <a:cxnLst/>
                  <a:rect l="l" t="t" r="r" b="b"/>
                  <a:pathLst>
                    <a:path w="3070" h="1068" extrusionOk="0">
                      <a:moveTo>
                        <a:pt x="835" y="162"/>
                      </a:moveTo>
                      <a:cubicBezTo>
                        <a:pt x="835" y="172"/>
                        <a:pt x="835" y="180"/>
                        <a:pt x="835" y="200"/>
                      </a:cubicBezTo>
                      <a:lnTo>
                        <a:pt x="868" y="234"/>
                      </a:lnTo>
                      <a:cubicBezTo>
                        <a:pt x="868" y="203"/>
                        <a:pt x="854" y="179"/>
                        <a:pt x="835" y="162"/>
                      </a:cubicBezTo>
                      <a:close/>
                      <a:moveTo>
                        <a:pt x="768" y="0"/>
                      </a:moveTo>
                      <a:lnTo>
                        <a:pt x="601" y="34"/>
                      </a:lnTo>
                      <a:lnTo>
                        <a:pt x="501" y="34"/>
                      </a:lnTo>
                      <a:lnTo>
                        <a:pt x="434" y="67"/>
                      </a:lnTo>
                      <a:lnTo>
                        <a:pt x="434" y="100"/>
                      </a:lnTo>
                      <a:lnTo>
                        <a:pt x="401" y="200"/>
                      </a:lnTo>
                      <a:cubicBezTo>
                        <a:pt x="401" y="200"/>
                        <a:pt x="401" y="234"/>
                        <a:pt x="401" y="234"/>
                      </a:cubicBezTo>
                      <a:lnTo>
                        <a:pt x="334" y="300"/>
                      </a:lnTo>
                      <a:lnTo>
                        <a:pt x="268" y="334"/>
                      </a:lnTo>
                      <a:lnTo>
                        <a:pt x="268" y="367"/>
                      </a:lnTo>
                      <a:lnTo>
                        <a:pt x="668" y="234"/>
                      </a:lnTo>
                      <a:lnTo>
                        <a:pt x="701" y="134"/>
                      </a:lnTo>
                      <a:lnTo>
                        <a:pt x="768" y="134"/>
                      </a:lnTo>
                      <a:cubicBezTo>
                        <a:pt x="786" y="134"/>
                        <a:pt x="813" y="143"/>
                        <a:pt x="835" y="162"/>
                      </a:cubicBezTo>
                      <a:lnTo>
                        <a:pt x="835" y="162"/>
                      </a:lnTo>
                      <a:cubicBezTo>
                        <a:pt x="835" y="155"/>
                        <a:pt x="835" y="147"/>
                        <a:pt x="835" y="134"/>
                      </a:cubicBezTo>
                      <a:lnTo>
                        <a:pt x="835" y="0"/>
                      </a:lnTo>
                      <a:close/>
                      <a:moveTo>
                        <a:pt x="1669" y="100"/>
                      </a:moveTo>
                      <a:lnTo>
                        <a:pt x="1235" y="167"/>
                      </a:lnTo>
                      <a:lnTo>
                        <a:pt x="1168" y="200"/>
                      </a:lnTo>
                      <a:lnTo>
                        <a:pt x="1035" y="300"/>
                      </a:lnTo>
                      <a:lnTo>
                        <a:pt x="968" y="300"/>
                      </a:lnTo>
                      <a:cubicBezTo>
                        <a:pt x="935" y="300"/>
                        <a:pt x="935" y="300"/>
                        <a:pt x="901" y="267"/>
                      </a:cubicBezTo>
                      <a:lnTo>
                        <a:pt x="868" y="234"/>
                      </a:lnTo>
                      <a:lnTo>
                        <a:pt x="868" y="267"/>
                      </a:lnTo>
                      <a:cubicBezTo>
                        <a:pt x="868" y="267"/>
                        <a:pt x="868" y="300"/>
                        <a:pt x="868" y="300"/>
                      </a:cubicBezTo>
                      <a:lnTo>
                        <a:pt x="868" y="367"/>
                      </a:lnTo>
                      <a:cubicBezTo>
                        <a:pt x="835" y="367"/>
                        <a:pt x="835" y="367"/>
                        <a:pt x="801" y="400"/>
                      </a:cubicBezTo>
                      <a:lnTo>
                        <a:pt x="768" y="400"/>
                      </a:lnTo>
                      <a:lnTo>
                        <a:pt x="701" y="467"/>
                      </a:lnTo>
                      <a:cubicBezTo>
                        <a:pt x="668" y="467"/>
                        <a:pt x="668" y="467"/>
                        <a:pt x="635" y="501"/>
                      </a:cubicBezTo>
                      <a:lnTo>
                        <a:pt x="501" y="501"/>
                      </a:lnTo>
                      <a:lnTo>
                        <a:pt x="301" y="634"/>
                      </a:lnTo>
                      <a:lnTo>
                        <a:pt x="301" y="667"/>
                      </a:lnTo>
                      <a:lnTo>
                        <a:pt x="201" y="801"/>
                      </a:lnTo>
                      <a:lnTo>
                        <a:pt x="168" y="867"/>
                      </a:lnTo>
                      <a:cubicBezTo>
                        <a:pt x="168" y="901"/>
                        <a:pt x="168" y="901"/>
                        <a:pt x="134" y="901"/>
                      </a:cubicBezTo>
                      <a:lnTo>
                        <a:pt x="34" y="1001"/>
                      </a:lnTo>
                      <a:lnTo>
                        <a:pt x="1" y="1034"/>
                      </a:lnTo>
                      <a:lnTo>
                        <a:pt x="34" y="1068"/>
                      </a:lnTo>
                      <a:lnTo>
                        <a:pt x="68" y="1034"/>
                      </a:lnTo>
                      <a:cubicBezTo>
                        <a:pt x="90" y="1034"/>
                        <a:pt x="97" y="1019"/>
                        <a:pt x="110" y="1019"/>
                      </a:cubicBezTo>
                      <a:cubicBezTo>
                        <a:pt x="116" y="1019"/>
                        <a:pt x="123" y="1023"/>
                        <a:pt x="134" y="1034"/>
                      </a:cubicBezTo>
                      <a:lnTo>
                        <a:pt x="268" y="1034"/>
                      </a:lnTo>
                      <a:cubicBezTo>
                        <a:pt x="268" y="1034"/>
                        <a:pt x="301" y="1001"/>
                        <a:pt x="301" y="1001"/>
                      </a:cubicBezTo>
                      <a:lnTo>
                        <a:pt x="434" y="934"/>
                      </a:lnTo>
                      <a:lnTo>
                        <a:pt x="635" y="934"/>
                      </a:lnTo>
                      <a:cubicBezTo>
                        <a:pt x="668" y="934"/>
                        <a:pt x="701" y="934"/>
                        <a:pt x="701" y="968"/>
                      </a:cubicBezTo>
                      <a:lnTo>
                        <a:pt x="735" y="1001"/>
                      </a:lnTo>
                      <a:lnTo>
                        <a:pt x="835" y="968"/>
                      </a:lnTo>
                      <a:lnTo>
                        <a:pt x="901" y="934"/>
                      </a:lnTo>
                      <a:lnTo>
                        <a:pt x="1002" y="934"/>
                      </a:lnTo>
                      <a:lnTo>
                        <a:pt x="1135" y="867"/>
                      </a:lnTo>
                      <a:lnTo>
                        <a:pt x="1669" y="867"/>
                      </a:lnTo>
                      <a:lnTo>
                        <a:pt x="2336" y="734"/>
                      </a:lnTo>
                      <a:lnTo>
                        <a:pt x="2703" y="734"/>
                      </a:lnTo>
                      <a:lnTo>
                        <a:pt x="2936" y="667"/>
                      </a:lnTo>
                      <a:lnTo>
                        <a:pt x="3070" y="667"/>
                      </a:lnTo>
                      <a:lnTo>
                        <a:pt x="3070" y="634"/>
                      </a:lnTo>
                      <a:lnTo>
                        <a:pt x="3070" y="300"/>
                      </a:lnTo>
                      <a:lnTo>
                        <a:pt x="3070" y="234"/>
                      </a:lnTo>
                      <a:lnTo>
                        <a:pt x="2970" y="100"/>
                      </a:lnTo>
                      <a:lnTo>
                        <a:pt x="2836" y="100"/>
                      </a:lnTo>
                      <a:lnTo>
                        <a:pt x="2636" y="134"/>
                      </a:lnTo>
                      <a:lnTo>
                        <a:pt x="2469" y="134"/>
                      </a:lnTo>
                      <a:lnTo>
                        <a:pt x="2436" y="100"/>
                      </a:lnTo>
                      <a:lnTo>
                        <a:pt x="2369" y="100"/>
                      </a:lnTo>
                      <a:lnTo>
                        <a:pt x="2202" y="167"/>
                      </a:lnTo>
                      <a:lnTo>
                        <a:pt x="2169" y="167"/>
                      </a:lnTo>
                      <a:lnTo>
                        <a:pt x="1669" y="10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51;p15"/>
                <p:cNvSpPr/>
                <p:nvPr/>
              </p:nvSpPr>
              <p:spPr>
                <a:xfrm>
                  <a:off x="5308718" y="3274781"/>
                  <a:ext cx="15854" cy="17056"/>
                </a:xfrm>
                <a:custGeom>
                  <a:avLst/>
                  <a:gdLst/>
                  <a:ahLst/>
                  <a:cxnLst/>
                  <a:rect l="l" t="t" r="r" b="b"/>
                  <a:pathLst>
                    <a:path w="435" h="468" extrusionOk="0">
                      <a:moveTo>
                        <a:pt x="401" y="1"/>
                      </a:moveTo>
                      <a:lnTo>
                        <a:pt x="67" y="234"/>
                      </a:lnTo>
                      <a:lnTo>
                        <a:pt x="1" y="434"/>
                      </a:lnTo>
                      <a:lnTo>
                        <a:pt x="34" y="468"/>
                      </a:lnTo>
                      <a:lnTo>
                        <a:pt x="101" y="434"/>
                      </a:lnTo>
                      <a:lnTo>
                        <a:pt x="301" y="134"/>
                      </a:lnTo>
                      <a:cubicBezTo>
                        <a:pt x="301" y="101"/>
                        <a:pt x="301" y="101"/>
                        <a:pt x="334" y="101"/>
                      </a:cubicBezTo>
                      <a:lnTo>
                        <a:pt x="434" y="34"/>
                      </a:lnTo>
                      <a:lnTo>
                        <a:pt x="4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52;p15"/>
                <p:cNvSpPr/>
                <p:nvPr/>
              </p:nvSpPr>
              <p:spPr>
                <a:xfrm>
                  <a:off x="5401108" y="3356237"/>
                  <a:ext cx="243197" cy="204274"/>
                </a:xfrm>
                <a:custGeom>
                  <a:avLst/>
                  <a:gdLst/>
                  <a:ahLst/>
                  <a:cxnLst/>
                  <a:rect l="l" t="t" r="r" b="b"/>
                  <a:pathLst>
                    <a:path w="6673" h="5605" extrusionOk="0">
                      <a:moveTo>
                        <a:pt x="5505" y="1"/>
                      </a:moveTo>
                      <a:lnTo>
                        <a:pt x="5471" y="34"/>
                      </a:lnTo>
                      <a:lnTo>
                        <a:pt x="5438" y="34"/>
                      </a:lnTo>
                      <a:lnTo>
                        <a:pt x="5304" y="67"/>
                      </a:lnTo>
                      <a:lnTo>
                        <a:pt x="5204" y="201"/>
                      </a:lnTo>
                      <a:lnTo>
                        <a:pt x="5138" y="201"/>
                      </a:lnTo>
                      <a:lnTo>
                        <a:pt x="4904" y="268"/>
                      </a:lnTo>
                      <a:lnTo>
                        <a:pt x="4837" y="401"/>
                      </a:lnTo>
                      <a:cubicBezTo>
                        <a:pt x="4837" y="434"/>
                        <a:pt x="4837" y="468"/>
                        <a:pt x="4804" y="468"/>
                      </a:cubicBezTo>
                      <a:lnTo>
                        <a:pt x="4537" y="634"/>
                      </a:lnTo>
                      <a:lnTo>
                        <a:pt x="4370" y="735"/>
                      </a:lnTo>
                      <a:lnTo>
                        <a:pt x="4337" y="735"/>
                      </a:lnTo>
                      <a:lnTo>
                        <a:pt x="3970" y="768"/>
                      </a:lnTo>
                      <a:lnTo>
                        <a:pt x="3903" y="968"/>
                      </a:lnTo>
                      <a:lnTo>
                        <a:pt x="3903" y="1135"/>
                      </a:lnTo>
                      <a:lnTo>
                        <a:pt x="3903" y="1202"/>
                      </a:lnTo>
                      <a:lnTo>
                        <a:pt x="3870" y="1268"/>
                      </a:lnTo>
                      <a:lnTo>
                        <a:pt x="3803" y="1335"/>
                      </a:lnTo>
                      <a:lnTo>
                        <a:pt x="3670" y="1468"/>
                      </a:lnTo>
                      <a:cubicBezTo>
                        <a:pt x="3670" y="1468"/>
                        <a:pt x="3637" y="1502"/>
                        <a:pt x="3637" y="1502"/>
                      </a:cubicBezTo>
                      <a:lnTo>
                        <a:pt x="3570" y="1502"/>
                      </a:lnTo>
                      <a:lnTo>
                        <a:pt x="3570" y="1568"/>
                      </a:lnTo>
                      <a:cubicBezTo>
                        <a:pt x="3603" y="1602"/>
                        <a:pt x="3603" y="1602"/>
                        <a:pt x="3570" y="1635"/>
                      </a:cubicBezTo>
                      <a:lnTo>
                        <a:pt x="3503" y="1735"/>
                      </a:lnTo>
                      <a:lnTo>
                        <a:pt x="3503" y="1769"/>
                      </a:lnTo>
                      <a:lnTo>
                        <a:pt x="3503" y="1835"/>
                      </a:lnTo>
                      <a:cubicBezTo>
                        <a:pt x="3537" y="1869"/>
                        <a:pt x="3537" y="1869"/>
                        <a:pt x="3503" y="1902"/>
                      </a:cubicBezTo>
                      <a:lnTo>
                        <a:pt x="3470" y="1935"/>
                      </a:lnTo>
                      <a:cubicBezTo>
                        <a:pt x="3470" y="1969"/>
                        <a:pt x="3470" y="1969"/>
                        <a:pt x="3436" y="1969"/>
                      </a:cubicBezTo>
                      <a:lnTo>
                        <a:pt x="3403" y="2002"/>
                      </a:lnTo>
                      <a:cubicBezTo>
                        <a:pt x="3386" y="2019"/>
                        <a:pt x="3378" y="2027"/>
                        <a:pt x="3374" y="2027"/>
                      </a:cubicBezTo>
                      <a:cubicBezTo>
                        <a:pt x="3370" y="2027"/>
                        <a:pt x="3370" y="2019"/>
                        <a:pt x="3370" y="2002"/>
                      </a:cubicBezTo>
                      <a:lnTo>
                        <a:pt x="3303" y="2035"/>
                      </a:lnTo>
                      <a:lnTo>
                        <a:pt x="2969" y="2035"/>
                      </a:lnTo>
                      <a:cubicBezTo>
                        <a:pt x="2936" y="2035"/>
                        <a:pt x="2936" y="2002"/>
                        <a:pt x="2936" y="1969"/>
                      </a:cubicBezTo>
                      <a:lnTo>
                        <a:pt x="2936" y="1902"/>
                      </a:lnTo>
                      <a:lnTo>
                        <a:pt x="2936" y="1769"/>
                      </a:lnTo>
                      <a:lnTo>
                        <a:pt x="2936" y="1735"/>
                      </a:lnTo>
                      <a:lnTo>
                        <a:pt x="2836" y="1568"/>
                      </a:lnTo>
                      <a:lnTo>
                        <a:pt x="2803" y="1535"/>
                      </a:lnTo>
                      <a:lnTo>
                        <a:pt x="2736" y="1535"/>
                      </a:lnTo>
                      <a:lnTo>
                        <a:pt x="2669" y="1568"/>
                      </a:lnTo>
                      <a:lnTo>
                        <a:pt x="2603" y="1669"/>
                      </a:lnTo>
                      <a:lnTo>
                        <a:pt x="2569" y="1702"/>
                      </a:lnTo>
                      <a:lnTo>
                        <a:pt x="2502" y="1735"/>
                      </a:lnTo>
                      <a:cubicBezTo>
                        <a:pt x="2502" y="1752"/>
                        <a:pt x="2494" y="1760"/>
                        <a:pt x="2482" y="1760"/>
                      </a:cubicBezTo>
                      <a:cubicBezTo>
                        <a:pt x="2469" y="1760"/>
                        <a:pt x="2452" y="1752"/>
                        <a:pt x="2436" y="1735"/>
                      </a:cubicBezTo>
                      <a:lnTo>
                        <a:pt x="2302" y="1735"/>
                      </a:lnTo>
                      <a:cubicBezTo>
                        <a:pt x="2302" y="1735"/>
                        <a:pt x="2269" y="1735"/>
                        <a:pt x="2269" y="1702"/>
                      </a:cubicBezTo>
                      <a:lnTo>
                        <a:pt x="2169" y="1602"/>
                      </a:lnTo>
                      <a:lnTo>
                        <a:pt x="2136" y="1568"/>
                      </a:lnTo>
                      <a:lnTo>
                        <a:pt x="2035" y="1402"/>
                      </a:lnTo>
                      <a:lnTo>
                        <a:pt x="1935" y="1402"/>
                      </a:lnTo>
                      <a:lnTo>
                        <a:pt x="1869" y="1635"/>
                      </a:lnTo>
                      <a:lnTo>
                        <a:pt x="1602" y="1869"/>
                      </a:lnTo>
                      <a:lnTo>
                        <a:pt x="1468" y="2035"/>
                      </a:lnTo>
                      <a:cubicBezTo>
                        <a:pt x="1435" y="2069"/>
                        <a:pt x="1435" y="2069"/>
                        <a:pt x="1402" y="2069"/>
                      </a:cubicBezTo>
                      <a:lnTo>
                        <a:pt x="1335" y="2069"/>
                      </a:lnTo>
                      <a:lnTo>
                        <a:pt x="1302" y="2136"/>
                      </a:lnTo>
                      <a:cubicBezTo>
                        <a:pt x="1268" y="2169"/>
                        <a:pt x="1268" y="2169"/>
                        <a:pt x="1268" y="2169"/>
                      </a:cubicBezTo>
                      <a:lnTo>
                        <a:pt x="1168" y="2202"/>
                      </a:lnTo>
                      <a:lnTo>
                        <a:pt x="1135" y="2236"/>
                      </a:lnTo>
                      <a:lnTo>
                        <a:pt x="1035" y="2369"/>
                      </a:lnTo>
                      <a:cubicBezTo>
                        <a:pt x="1035" y="2402"/>
                        <a:pt x="1001" y="2402"/>
                        <a:pt x="1001" y="2402"/>
                      </a:cubicBezTo>
                      <a:lnTo>
                        <a:pt x="835" y="2502"/>
                      </a:lnTo>
                      <a:lnTo>
                        <a:pt x="735" y="2569"/>
                      </a:lnTo>
                      <a:lnTo>
                        <a:pt x="701" y="2703"/>
                      </a:lnTo>
                      <a:lnTo>
                        <a:pt x="701" y="3036"/>
                      </a:lnTo>
                      <a:lnTo>
                        <a:pt x="701" y="3170"/>
                      </a:lnTo>
                      <a:cubicBezTo>
                        <a:pt x="668" y="3170"/>
                        <a:pt x="668" y="3203"/>
                        <a:pt x="668" y="3203"/>
                      </a:cubicBezTo>
                      <a:lnTo>
                        <a:pt x="601" y="3303"/>
                      </a:lnTo>
                      <a:lnTo>
                        <a:pt x="668" y="3403"/>
                      </a:lnTo>
                      <a:cubicBezTo>
                        <a:pt x="668" y="3436"/>
                        <a:pt x="668" y="3436"/>
                        <a:pt x="668" y="3470"/>
                      </a:cubicBezTo>
                      <a:lnTo>
                        <a:pt x="668" y="3570"/>
                      </a:lnTo>
                      <a:lnTo>
                        <a:pt x="634" y="3670"/>
                      </a:lnTo>
                      <a:cubicBezTo>
                        <a:pt x="634" y="3670"/>
                        <a:pt x="634" y="3703"/>
                        <a:pt x="634" y="3703"/>
                      </a:cubicBezTo>
                      <a:lnTo>
                        <a:pt x="601" y="3770"/>
                      </a:lnTo>
                      <a:lnTo>
                        <a:pt x="601" y="3803"/>
                      </a:lnTo>
                      <a:lnTo>
                        <a:pt x="501" y="3870"/>
                      </a:lnTo>
                      <a:lnTo>
                        <a:pt x="334" y="4004"/>
                      </a:lnTo>
                      <a:lnTo>
                        <a:pt x="334" y="4237"/>
                      </a:lnTo>
                      <a:lnTo>
                        <a:pt x="334" y="4304"/>
                      </a:lnTo>
                      <a:lnTo>
                        <a:pt x="434" y="4237"/>
                      </a:lnTo>
                      <a:lnTo>
                        <a:pt x="534" y="4204"/>
                      </a:lnTo>
                      <a:lnTo>
                        <a:pt x="568" y="4204"/>
                      </a:lnTo>
                      <a:lnTo>
                        <a:pt x="768" y="4237"/>
                      </a:lnTo>
                      <a:lnTo>
                        <a:pt x="801" y="4237"/>
                      </a:lnTo>
                      <a:lnTo>
                        <a:pt x="968" y="4337"/>
                      </a:lnTo>
                      <a:cubicBezTo>
                        <a:pt x="968" y="4337"/>
                        <a:pt x="1001" y="4337"/>
                        <a:pt x="1001" y="4370"/>
                      </a:cubicBezTo>
                      <a:lnTo>
                        <a:pt x="1068" y="4471"/>
                      </a:lnTo>
                      <a:cubicBezTo>
                        <a:pt x="1101" y="4504"/>
                        <a:pt x="1101" y="4537"/>
                        <a:pt x="1068" y="4571"/>
                      </a:cubicBezTo>
                      <a:lnTo>
                        <a:pt x="1001" y="4671"/>
                      </a:lnTo>
                      <a:lnTo>
                        <a:pt x="968" y="4671"/>
                      </a:lnTo>
                      <a:lnTo>
                        <a:pt x="601" y="4904"/>
                      </a:lnTo>
                      <a:lnTo>
                        <a:pt x="434" y="4904"/>
                      </a:lnTo>
                      <a:lnTo>
                        <a:pt x="334" y="4938"/>
                      </a:lnTo>
                      <a:lnTo>
                        <a:pt x="134" y="5004"/>
                      </a:lnTo>
                      <a:lnTo>
                        <a:pt x="1" y="5171"/>
                      </a:lnTo>
                      <a:lnTo>
                        <a:pt x="1" y="5405"/>
                      </a:lnTo>
                      <a:cubicBezTo>
                        <a:pt x="1" y="5438"/>
                        <a:pt x="1" y="5438"/>
                        <a:pt x="1" y="5438"/>
                      </a:cubicBezTo>
                      <a:lnTo>
                        <a:pt x="101" y="5438"/>
                      </a:lnTo>
                      <a:lnTo>
                        <a:pt x="268" y="5505"/>
                      </a:lnTo>
                      <a:lnTo>
                        <a:pt x="301" y="5505"/>
                      </a:lnTo>
                      <a:lnTo>
                        <a:pt x="368" y="5571"/>
                      </a:lnTo>
                      <a:lnTo>
                        <a:pt x="401" y="5571"/>
                      </a:lnTo>
                      <a:lnTo>
                        <a:pt x="534" y="5505"/>
                      </a:lnTo>
                      <a:lnTo>
                        <a:pt x="634" y="5505"/>
                      </a:lnTo>
                      <a:lnTo>
                        <a:pt x="768" y="5571"/>
                      </a:lnTo>
                      <a:lnTo>
                        <a:pt x="835" y="5571"/>
                      </a:lnTo>
                      <a:lnTo>
                        <a:pt x="1068" y="5538"/>
                      </a:lnTo>
                      <a:cubicBezTo>
                        <a:pt x="1101" y="5538"/>
                        <a:pt x="1135" y="5538"/>
                        <a:pt x="1135" y="5571"/>
                      </a:cubicBezTo>
                      <a:lnTo>
                        <a:pt x="1135" y="5605"/>
                      </a:lnTo>
                      <a:lnTo>
                        <a:pt x="1202" y="5605"/>
                      </a:lnTo>
                      <a:lnTo>
                        <a:pt x="1602" y="5304"/>
                      </a:lnTo>
                      <a:lnTo>
                        <a:pt x="1635" y="5304"/>
                      </a:lnTo>
                      <a:lnTo>
                        <a:pt x="2002" y="5238"/>
                      </a:lnTo>
                      <a:lnTo>
                        <a:pt x="2002" y="5204"/>
                      </a:lnTo>
                      <a:lnTo>
                        <a:pt x="2002" y="5171"/>
                      </a:lnTo>
                      <a:cubicBezTo>
                        <a:pt x="2035" y="5138"/>
                        <a:pt x="2035" y="5138"/>
                        <a:pt x="2035" y="5138"/>
                      </a:cubicBezTo>
                      <a:lnTo>
                        <a:pt x="2069" y="5104"/>
                      </a:lnTo>
                      <a:cubicBezTo>
                        <a:pt x="2102" y="5071"/>
                        <a:pt x="2102" y="5071"/>
                        <a:pt x="2136" y="5071"/>
                      </a:cubicBezTo>
                      <a:lnTo>
                        <a:pt x="2202" y="5071"/>
                      </a:lnTo>
                      <a:lnTo>
                        <a:pt x="2269" y="4904"/>
                      </a:lnTo>
                      <a:cubicBezTo>
                        <a:pt x="2269" y="4904"/>
                        <a:pt x="2269" y="4904"/>
                        <a:pt x="2269" y="4871"/>
                      </a:cubicBezTo>
                      <a:lnTo>
                        <a:pt x="2336" y="4837"/>
                      </a:lnTo>
                      <a:cubicBezTo>
                        <a:pt x="2336" y="4804"/>
                        <a:pt x="2369" y="4804"/>
                        <a:pt x="2402" y="4804"/>
                      </a:cubicBezTo>
                      <a:lnTo>
                        <a:pt x="2502" y="4804"/>
                      </a:lnTo>
                      <a:lnTo>
                        <a:pt x="2536" y="4837"/>
                      </a:lnTo>
                      <a:lnTo>
                        <a:pt x="2569" y="4837"/>
                      </a:lnTo>
                      <a:lnTo>
                        <a:pt x="3003" y="4771"/>
                      </a:lnTo>
                      <a:lnTo>
                        <a:pt x="3436" y="4771"/>
                      </a:lnTo>
                      <a:lnTo>
                        <a:pt x="3603" y="4737"/>
                      </a:lnTo>
                      <a:lnTo>
                        <a:pt x="3703" y="4704"/>
                      </a:lnTo>
                      <a:lnTo>
                        <a:pt x="3870" y="4537"/>
                      </a:lnTo>
                      <a:lnTo>
                        <a:pt x="3903" y="4471"/>
                      </a:lnTo>
                      <a:lnTo>
                        <a:pt x="3970" y="4471"/>
                      </a:lnTo>
                      <a:lnTo>
                        <a:pt x="4004" y="4304"/>
                      </a:lnTo>
                      <a:cubicBezTo>
                        <a:pt x="4037" y="4270"/>
                        <a:pt x="4037" y="4270"/>
                        <a:pt x="4037" y="4237"/>
                      </a:cubicBezTo>
                      <a:lnTo>
                        <a:pt x="4104" y="4170"/>
                      </a:lnTo>
                      <a:lnTo>
                        <a:pt x="4337" y="4037"/>
                      </a:lnTo>
                      <a:lnTo>
                        <a:pt x="4437" y="3937"/>
                      </a:lnTo>
                      <a:lnTo>
                        <a:pt x="4604" y="3803"/>
                      </a:lnTo>
                      <a:lnTo>
                        <a:pt x="4837" y="3670"/>
                      </a:lnTo>
                      <a:lnTo>
                        <a:pt x="4871" y="3637"/>
                      </a:lnTo>
                      <a:lnTo>
                        <a:pt x="4904" y="3537"/>
                      </a:lnTo>
                      <a:cubicBezTo>
                        <a:pt x="4904" y="3503"/>
                        <a:pt x="4904" y="3503"/>
                        <a:pt x="4904" y="3470"/>
                      </a:cubicBezTo>
                      <a:lnTo>
                        <a:pt x="5304" y="3070"/>
                      </a:lnTo>
                      <a:lnTo>
                        <a:pt x="5438" y="2969"/>
                      </a:lnTo>
                      <a:lnTo>
                        <a:pt x="5838" y="2669"/>
                      </a:lnTo>
                      <a:lnTo>
                        <a:pt x="5838" y="2402"/>
                      </a:lnTo>
                      <a:cubicBezTo>
                        <a:pt x="5838" y="2402"/>
                        <a:pt x="5838" y="2369"/>
                        <a:pt x="5838" y="2369"/>
                      </a:cubicBezTo>
                      <a:lnTo>
                        <a:pt x="5905" y="2202"/>
                      </a:lnTo>
                      <a:cubicBezTo>
                        <a:pt x="5905" y="2202"/>
                        <a:pt x="5905" y="2169"/>
                        <a:pt x="5938" y="2169"/>
                      </a:cubicBezTo>
                      <a:lnTo>
                        <a:pt x="6138" y="1969"/>
                      </a:lnTo>
                      <a:lnTo>
                        <a:pt x="6072" y="1735"/>
                      </a:lnTo>
                      <a:lnTo>
                        <a:pt x="6005" y="1602"/>
                      </a:lnTo>
                      <a:cubicBezTo>
                        <a:pt x="6005" y="1568"/>
                        <a:pt x="6005" y="1568"/>
                        <a:pt x="6005" y="1535"/>
                      </a:cubicBezTo>
                      <a:lnTo>
                        <a:pt x="6005" y="1468"/>
                      </a:lnTo>
                      <a:lnTo>
                        <a:pt x="5938" y="1435"/>
                      </a:lnTo>
                      <a:lnTo>
                        <a:pt x="5905" y="1435"/>
                      </a:lnTo>
                      <a:lnTo>
                        <a:pt x="5805" y="1335"/>
                      </a:lnTo>
                      <a:lnTo>
                        <a:pt x="5805" y="1302"/>
                      </a:lnTo>
                      <a:lnTo>
                        <a:pt x="5738" y="1202"/>
                      </a:lnTo>
                      <a:lnTo>
                        <a:pt x="5738" y="1168"/>
                      </a:lnTo>
                      <a:lnTo>
                        <a:pt x="5738" y="1035"/>
                      </a:lnTo>
                      <a:lnTo>
                        <a:pt x="5738" y="1001"/>
                      </a:lnTo>
                      <a:lnTo>
                        <a:pt x="5738" y="868"/>
                      </a:lnTo>
                      <a:cubicBezTo>
                        <a:pt x="5738" y="868"/>
                        <a:pt x="5738" y="868"/>
                        <a:pt x="5738" y="835"/>
                      </a:cubicBezTo>
                      <a:lnTo>
                        <a:pt x="5805" y="735"/>
                      </a:lnTo>
                      <a:cubicBezTo>
                        <a:pt x="5805" y="735"/>
                        <a:pt x="5838" y="701"/>
                        <a:pt x="5872" y="701"/>
                      </a:cubicBezTo>
                      <a:lnTo>
                        <a:pt x="6105" y="701"/>
                      </a:lnTo>
                      <a:cubicBezTo>
                        <a:pt x="6138" y="701"/>
                        <a:pt x="6172" y="701"/>
                        <a:pt x="6205" y="735"/>
                      </a:cubicBezTo>
                      <a:lnTo>
                        <a:pt x="6272" y="801"/>
                      </a:lnTo>
                      <a:lnTo>
                        <a:pt x="6305" y="768"/>
                      </a:lnTo>
                      <a:lnTo>
                        <a:pt x="6372" y="735"/>
                      </a:lnTo>
                      <a:cubicBezTo>
                        <a:pt x="6396" y="686"/>
                        <a:pt x="6439" y="655"/>
                        <a:pt x="6486" y="655"/>
                      </a:cubicBezTo>
                      <a:cubicBezTo>
                        <a:pt x="6503" y="655"/>
                        <a:pt x="6521" y="659"/>
                        <a:pt x="6539" y="668"/>
                      </a:cubicBezTo>
                      <a:lnTo>
                        <a:pt x="6605" y="668"/>
                      </a:lnTo>
                      <a:lnTo>
                        <a:pt x="6605" y="634"/>
                      </a:lnTo>
                      <a:cubicBezTo>
                        <a:pt x="6605" y="601"/>
                        <a:pt x="6605" y="568"/>
                        <a:pt x="6605" y="568"/>
                      </a:cubicBezTo>
                      <a:lnTo>
                        <a:pt x="6672" y="301"/>
                      </a:lnTo>
                      <a:lnTo>
                        <a:pt x="6672" y="234"/>
                      </a:lnTo>
                      <a:lnTo>
                        <a:pt x="6639" y="201"/>
                      </a:lnTo>
                      <a:lnTo>
                        <a:pt x="6605" y="134"/>
                      </a:lnTo>
                      <a:lnTo>
                        <a:pt x="6572" y="101"/>
                      </a:lnTo>
                      <a:lnTo>
                        <a:pt x="6505" y="67"/>
                      </a:lnTo>
                      <a:cubicBezTo>
                        <a:pt x="6472" y="101"/>
                        <a:pt x="6472" y="101"/>
                        <a:pt x="6472" y="101"/>
                      </a:cubicBezTo>
                      <a:lnTo>
                        <a:pt x="6405" y="201"/>
                      </a:lnTo>
                      <a:lnTo>
                        <a:pt x="6372" y="201"/>
                      </a:lnTo>
                      <a:lnTo>
                        <a:pt x="6172" y="301"/>
                      </a:lnTo>
                      <a:lnTo>
                        <a:pt x="6072" y="368"/>
                      </a:lnTo>
                      <a:lnTo>
                        <a:pt x="5805" y="368"/>
                      </a:lnTo>
                      <a:cubicBezTo>
                        <a:pt x="5771" y="368"/>
                        <a:pt x="5771" y="334"/>
                        <a:pt x="5771" y="334"/>
                      </a:cubicBezTo>
                      <a:lnTo>
                        <a:pt x="5671" y="268"/>
                      </a:lnTo>
                      <a:cubicBezTo>
                        <a:pt x="5671" y="234"/>
                        <a:pt x="5671" y="234"/>
                        <a:pt x="5671" y="201"/>
                      </a:cubicBezTo>
                      <a:lnTo>
                        <a:pt x="5671" y="134"/>
                      </a:lnTo>
                      <a:cubicBezTo>
                        <a:pt x="5638" y="134"/>
                        <a:pt x="5638" y="134"/>
                        <a:pt x="5671" y="101"/>
                      </a:cubicBezTo>
                      <a:lnTo>
                        <a:pt x="5671" y="34"/>
                      </a:lnTo>
                      <a:cubicBezTo>
                        <a:pt x="5638" y="34"/>
                        <a:pt x="5638" y="34"/>
                        <a:pt x="5671" y="1"/>
                      </a:cubicBezTo>
                      <a:lnTo>
                        <a:pt x="5671" y="1"/>
                      </a:lnTo>
                      <a:cubicBezTo>
                        <a:pt x="5655" y="18"/>
                        <a:pt x="5646" y="26"/>
                        <a:pt x="5638" y="26"/>
                      </a:cubicBezTo>
                      <a:cubicBezTo>
                        <a:pt x="5630" y="26"/>
                        <a:pt x="5621" y="17"/>
                        <a:pt x="56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53;p15"/>
                <p:cNvSpPr/>
                <p:nvPr/>
              </p:nvSpPr>
              <p:spPr>
                <a:xfrm>
                  <a:off x="5297784" y="3586029"/>
                  <a:ext cx="83896" cy="58385"/>
                </a:xfrm>
                <a:custGeom>
                  <a:avLst/>
                  <a:gdLst/>
                  <a:ahLst/>
                  <a:cxnLst/>
                  <a:rect l="l" t="t" r="r" b="b"/>
                  <a:pathLst>
                    <a:path w="2302" h="1602" extrusionOk="0">
                      <a:moveTo>
                        <a:pt x="2102" y="0"/>
                      </a:moveTo>
                      <a:lnTo>
                        <a:pt x="1668" y="200"/>
                      </a:lnTo>
                      <a:lnTo>
                        <a:pt x="1635" y="234"/>
                      </a:lnTo>
                      <a:lnTo>
                        <a:pt x="1601" y="334"/>
                      </a:lnTo>
                      <a:cubicBezTo>
                        <a:pt x="1601" y="367"/>
                        <a:pt x="1535" y="400"/>
                        <a:pt x="1501" y="400"/>
                      </a:cubicBezTo>
                      <a:lnTo>
                        <a:pt x="1501" y="467"/>
                      </a:lnTo>
                      <a:lnTo>
                        <a:pt x="1501" y="501"/>
                      </a:lnTo>
                      <a:lnTo>
                        <a:pt x="1468" y="534"/>
                      </a:lnTo>
                      <a:lnTo>
                        <a:pt x="1468" y="567"/>
                      </a:lnTo>
                      <a:lnTo>
                        <a:pt x="1401" y="634"/>
                      </a:lnTo>
                      <a:lnTo>
                        <a:pt x="1368" y="634"/>
                      </a:lnTo>
                      <a:lnTo>
                        <a:pt x="1201" y="734"/>
                      </a:lnTo>
                      <a:lnTo>
                        <a:pt x="1134" y="767"/>
                      </a:lnTo>
                      <a:lnTo>
                        <a:pt x="934" y="934"/>
                      </a:lnTo>
                      <a:lnTo>
                        <a:pt x="801" y="1001"/>
                      </a:lnTo>
                      <a:cubicBezTo>
                        <a:pt x="801" y="1018"/>
                        <a:pt x="793" y="1026"/>
                        <a:pt x="784" y="1026"/>
                      </a:cubicBezTo>
                      <a:cubicBezTo>
                        <a:pt x="776" y="1026"/>
                        <a:pt x="768" y="1018"/>
                        <a:pt x="768" y="1001"/>
                      </a:cubicBezTo>
                      <a:lnTo>
                        <a:pt x="667" y="1001"/>
                      </a:lnTo>
                      <a:lnTo>
                        <a:pt x="601" y="1068"/>
                      </a:lnTo>
                      <a:lnTo>
                        <a:pt x="334" y="1068"/>
                      </a:lnTo>
                      <a:lnTo>
                        <a:pt x="100" y="1134"/>
                      </a:lnTo>
                      <a:lnTo>
                        <a:pt x="34" y="1201"/>
                      </a:lnTo>
                      <a:lnTo>
                        <a:pt x="0" y="1201"/>
                      </a:lnTo>
                      <a:lnTo>
                        <a:pt x="34" y="1568"/>
                      </a:lnTo>
                      <a:lnTo>
                        <a:pt x="67" y="1601"/>
                      </a:lnTo>
                      <a:lnTo>
                        <a:pt x="200" y="1601"/>
                      </a:lnTo>
                      <a:lnTo>
                        <a:pt x="401" y="1568"/>
                      </a:lnTo>
                      <a:cubicBezTo>
                        <a:pt x="401" y="1535"/>
                        <a:pt x="401" y="1501"/>
                        <a:pt x="434" y="1468"/>
                      </a:cubicBezTo>
                      <a:lnTo>
                        <a:pt x="567" y="1401"/>
                      </a:lnTo>
                      <a:lnTo>
                        <a:pt x="601" y="1401"/>
                      </a:lnTo>
                      <a:lnTo>
                        <a:pt x="1235" y="1234"/>
                      </a:lnTo>
                      <a:lnTo>
                        <a:pt x="1501" y="1201"/>
                      </a:lnTo>
                      <a:lnTo>
                        <a:pt x="1535" y="1134"/>
                      </a:lnTo>
                      <a:lnTo>
                        <a:pt x="1568" y="968"/>
                      </a:lnTo>
                      <a:cubicBezTo>
                        <a:pt x="1568" y="968"/>
                        <a:pt x="1568" y="968"/>
                        <a:pt x="1568" y="934"/>
                      </a:cubicBezTo>
                      <a:lnTo>
                        <a:pt x="1601" y="901"/>
                      </a:lnTo>
                      <a:cubicBezTo>
                        <a:pt x="1601" y="867"/>
                        <a:pt x="1635" y="867"/>
                        <a:pt x="1635" y="867"/>
                      </a:cubicBezTo>
                      <a:lnTo>
                        <a:pt x="1768" y="801"/>
                      </a:lnTo>
                      <a:lnTo>
                        <a:pt x="2035" y="601"/>
                      </a:lnTo>
                      <a:lnTo>
                        <a:pt x="2202" y="601"/>
                      </a:lnTo>
                      <a:lnTo>
                        <a:pt x="2302" y="634"/>
                      </a:lnTo>
                      <a:lnTo>
                        <a:pt x="2302" y="501"/>
                      </a:lnTo>
                      <a:lnTo>
                        <a:pt x="2235" y="467"/>
                      </a:lnTo>
                      <a:lnTo>
                        <a:pt x="2202" y="467"/>
                      </a:lnTo>
                      <a:cubicBezTo>
                        <a:pt x="2135" y="467"/>
                        <a:pt x="2102" y="467"/>
                        <a:pt x="2068" y="400"/>
                      </a:cubicBezTo>
                      <a:lnTo>
                        <a:pt x="2068" y="367"/>
                      </a:lnTo>
                      <a:cubicBezTo>
                        <a:pt x="2035" y="334"/>
                        <a:pt x="2035" y="300"/>
                        <a:pt x="2068" y="267"/>
                      </a:cubicBezTo>
                      <a:lnTo>
                        <a:pt x="2102" y="200"/>
                      </a:lnTo>
                      <a:lnTo>
                        <a:pt x="2102" y="167"/>
                      </a:lnTo>
                      <a:cubicBezTo>
                        <a:pt x="2102" y="167"/>
                        <a:pt x="2102" y="134"/>
                        <a:pt x="2102" y="134"/>
                      </a:cubicBezTo>
                      <a:lnTo>
                        <a:pt x="2169" y="67"/>
                      </a:lnTo>
                      <a:lnTo>
                        <a:pt x="2135" y="67"/>
                      </a:lnTo>
                      <a:cubicBezTo>
                        <a:pt x="2102" y="34"/>
                        <a:pt x="2102" y="34"/>
                        <a:pt x="2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54;p15"/>
                <p:cNvSpPr/>
                <p:nvPr/>
              </p:nvSpPr>
              <p:spPr>
                <a:xfrm>
                  <a:off x="5374357" y="3545902"/>
                  <a:ext cx="8565" cy="7325"/>
                </a:xfrm>
                <a:custGeom>
                  <a:avLst/>
                  <a:gdLst/>
                  <a:ahLst/>
                  <a:cxnLst/>
                  <a:rect l="l" t="t" r="r" b="b"/>
                  <a:pathLst>
                    <a:path w="235" h="201" extrusionOk="0">
                      <a:moveTo>
                        <a:pt x="134" y="0"/>
                      </a:moveTo>
                      <a:lnTo>
                        <a:pt x="1" y="100"/>
                      </a:lnTo>
                      <a:lnTo>
                        <a:pt x="1" y="167"/>
                      </a:lnTo>
                      <a:lnTo>
                        <a:pt x="1" y="201"/>
                      </a:lnTo>
                      <a:cubicBezTo>
                        <a:pt x="1" y="201"/>
                        <a:pt x="1" y="167"/>
                        <a:pt x="34" y="167"/>
                      </a:cubicBezTo>
                      <a:cubicBezTo>
                        <a:pt x="51" y="151"/>
                        <a:pt x="68" y="142"/>
                        <a:pt x="84" y="142"/>
                      </a:cubicBezTo>
                      <a:cubicBezTo>
                        <a:pt x="101" y="142"/>
                        <a:pt x="118" y="151"/>
                        <a:pt x="134" y="167"/>
                      </a:cubicBezTo>
                      <a:lnTo>
                        <a:pt x="201" y="201"/>
                      </a:lnTo>
                      <a:lnTo>
                        <a:pt x="234" y="201"/>
                      </a:lnTo>
                      <a:lnTo>
                        <a:pt x="234" y="134"/>
                      </a:lnTo>
                      <a:lnTo>
                        <a:pt x="1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55;p15"/>
                <p:cNvSpPr/>
                <p:nvPr/>
              </p:nvSpPr>
              <p:spPr>
                <a:xfrm>
                  <a:off x="5382885" y="3532526"/>
                  <a:ext cx="9767" cy="7325"/>
                </a:xfrm>
                <a:custGeom>
                  <a:avLst/>
                  <a:gdLst/>
                  <a:ahLst/>
                  <a:cxnLst/>
                  <a:rect l="l" t="t" r="r" b="b"/>
                  <a:pathLst>
                    <a:path w="268" h="201" extrusionOk="0">
                      <a:moveTo>
                        <a:pt x="167" y="0"/>
                      </a:moveTo>
                      <a:lnTo>
                        <a:pt x="67" y="67"/>
                      </a:lnTo>
                      <a:lnTo>
                        <a:pt x="0" y="134"/>
                      </a:lnTo>
                      <a:lnTo>
                        <a:pt x="0" y="167"/>
                      </a:lnTo>
                      <a:lnTo>
                        <a:pt x="34" y="167"/>
                      </a:lnTo>
                      <a:cubicBezTo>
                        <a:pt x="67" y="167"/>
                        <a:pt x="100" y="201"/>
                        <a:pt x="100" y="201"/>
                      </a:cubicBezTo>
                      <a:cubicBezTo>
                        <a:pt x="134" y="167"/>
                        <a:pt x="134" y="167"/>
                        <a:pt x="167" y="134"/>
                      </a:cubicBezTo>
                      <a:lnTo>
                        <a:pt x="234" y="101"/>
                      </a:lnTo>
                      <a:lnTo>
                        <a:pt x="267" y="101"/>
                      </a:lnTo>
                      <a:cubicBezTo>
                        <a:pt x="234" y="101"/>
                        <a:pt x="234" y="101"/>
                        <a:pt x="234" y="67"/>
                      </a:cubicBezTo>
                      <a:lnTo>
                        <a:pt x="2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56;p15"/>
                <p:cNvSpPr/>
                <p:nvPr/>
              </p:nvSpPr>
              <p:spPr>
                <a:xfrm>
                  <a:off x="5382885" y="3249268"/>
                  <a:ext cx="2478" cy="36"/>
                </a:xfrm>
                <a:custGeom>
                  <a:avLst/>
                  <a:gdLst/>
                  <a:ahLst/>
                  <a:cxnLst/>
                  <a:rect l="l" t="t" r="r" b="b"/>
                  <a:pathLst>
                    <a:path w="68" h="1" extrusionOk="0">
                      <a:moveTo>
                        <a:pt x="67" y="0"/>
                      </a:moveTo>
                      <a:lnTo>
                        <a:pt x="34"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57;p15"/>
                <p:cNvSpPr/>
                <p:nvPr/>
              </p:nvSpPr>
              <p:spPr>
                <a:xfrm>
                  <a:off x="5331825" y="3273578"/>
                  <a:ext cx="7325" cy="1239"/>
                </a:xfrm>
                <a:custGeom>
                  <a:avLst/>
                  <a:gdLst/>
                  <a:ahLst/>
                  <a:cxnLst/>
                  <a:rect l="l" t="t" r="r" b="b"/>
                  <a:pathLst>
                    <a:path w="201" h="34" extrusionOk="0">
                      <a:moveTo>
                        <a:pt x="67" y="0"/>
                      </a:moveTo>
                      <a:lnTo>
                        <a:pt x="0" y="34"/>
                      </a:lnTo>
                      <a:lnTo>
                        <a:pt x="0" y="34"/>
                      </a:lnTo>
                      <a:lnTo>
                        <a:pt x="2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58;p15"/>
                <p:cNvSpPr/>
                <p:nvPr/>
              </p:nvSpPr>
              <p:spPr>
                <a:xfrm>
                  <a:off x="5392616" y="3243182"/>
                  <a:ext cx="8528" cy="7325"/>
                </a:xfrm>
                <a:custGeom>
                  <a:avLst/>
                  <a:gdLst/>
                  <a:ahLst/>
                  <a:cxnLst/>
                  <a:rect l="l" t="t" r="r" b="b"/>
                  <a:pathLst>
                    <a:path w="234" h="201" extrusionOk="0">
                      <a:moveTo>
                        <a:pt x="134" y="0"/>
                      </a:moveTo>
                      <a:lnTo>
                        <a:pt x="100" y="101"/>
                      </a:lnTo>
                      <a:cubicBezTo>
                        <a:pt x="100" y="101"/>
                        <a:pt x="67" y="101"/>
                        <a:pt x="34" y="134"/>
                      </a:cubicBezTo>
                      <a:lnTo>
                        <a:pt x="23" y="144"/>
                      </a:lnTo>
                      <a:lnTo>
                        <a:pt x="23" y="144"/>
                      </a:lnTo>
                      <a:cubicBezTo>
                        <a:pt x="21" y="143"/>
                        <a:pt x="19" y="142"/>
                        <a:pt x="17" y="142"/>
                      </a:cubicBezTo>
                      <a:cubicBezTo>
                        <a:pt x="9" y="142"/>
                        <a:pt x="0" y="151"/>
                        <a:pt x="0" y="167"/>
                      </a:cubicBezTo>
                      <a:lnTo>
                        <a:pt x="23" y="144"/>
                      </a:lnTo>
                      <a:lnTo>
                        <a:pt x="23" y="144"/>
                      </a:lnTo>
                      <a:cubicBezTo>
                        <a:pt x="29" y="147"/>
                        <a:pt x="34" y="155"/>
                        <a:pt x="34" y="167"/>
                      </a:cubicBezTo>
                      <a:lnTo>
                        <a:pt x="100" y="201"/>
                      </a:lnTo>
                      <a:lnTo>
                        <a:pt x="100" y="167"/>
                      </a:lnTo>
                      <a:lnTo>
                        <a:pt x="100" y="134"/>
                      </a:lnTo>
                      <a:lnTo>
                        <a:pt x="2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59;p15"/>
                <p:cNvSpPr/>
                <p:nvPr/>
              </p:nvSpPr>
              <p:spPr>
                <a:xfrm>
                  <a:off x="5360981" y="3237095"/>
                  <a:ext cx="98511" cy="53538"/>
                </a:xfrm>
                <a:custGeom>
                  <a:avLst/>
                  <a:gdLst/>
                  <a:ahLst/>
                  <a:cxnLst/>
                  <a:rect l="l" t="t" r="r" b="b"/>
                  <a:pathLst>
                    <a:path w="2703" h="1469" extrusionOk="0">
                      <a:moveTo>
                        <a:pt x="2202" y="1"/>
                      </a:moveTo>
                      <a:lnTo>
                        <a:pt x="2136" y="34"/>
                      </a:lnTo>
                      <a:lnTo>
                        <a:pt x="2102" y="101"/>
                      </a:lnTo>
                      <a:lnTo>
                        <a:pt x="2002" y="134"/>
                      </a:lnTo>
                      <a:lnTo>
                        <a:pt x="1969" y="134"/>
                      </a:lnTo>
                      <a:cubicBezTo>
                        <a:pt x="1969" y="167"/>
                        <a:pt x="1936" y="201"/>
                        <a:pt x="1936" y="234"/>
                      </a:cubicBezTo>
                      <a:lnTo>
                        <a:pt x="1902" y="268"/>
                      </a:lnTo>
                      <a:lnTo>
                        <a:pt x="1669" y="268"/>
                      </a:lnTo>
                      <a:lnTo>
                        <a:pt x="1669" y="334"/>
                      </a:lnTo>
                      <a:lnTo>
                        <a:pt x="1635" y="401"/>
                      </a:lnTo>
                      <a:lnTo>
                        <a:pt x="1635" y="434"/>
                      </a:lnTo>
                      <a:lnTo>
                        <a:pt x="1602" y="501"/>
                      </a:lnTo>
                      <a:cubicBezTo>
                        <a:pt x="1569" y="501"/>
                        <a:pt x="1535" y="534"/>
                        <a:pt x="1535" y="534"/>
                      </a:cubicBezTo>
                      <a:cubicBezTo>
                        <a:pt x="1535" y="568"/>
                        <a:pt x="1535" y="601"/>
                        <a:pt x="1535" y="601"/>
                      </a:cubicBezTo>
                      <a:lnTo>
                        <a:pt x="1502" y="701"/>
                      </a:lnTo>
                      <a:cubicBezTo>
                        <a:pt x="1502" y="701"/>
                        <a:pt x="1469" y="735"/>
                        <a:pt x="1469" y="735"/>
                      </a:cubicBezTo>
                      <a:lnTo>
                        <a:pt x="1402" y="768"/>
                      </a:lnTo>
                      <a:lnTo>
                        <a:pt x="1402" y="735"/>
                      </a:lnTo>
                      <a:lnTo>
                        <a:pt x="1235" y="735"/>
                      </a:lnTo>
                      <a:lnTo>
                        <a:pt x="1168" y="701"/>
                      </a:lnTo>
                      <a:lnTo>
                        <a:pt x="1135" y="701"/>
                      </a:lnTo>
                      <a:lnTo>
                        <a:pt x="1068" y="668"/>
                      </a:lnTo>
                      <a:lnTo>
                        <a:pt x="1035" y="668"/>
                      </a:lnTo>
                      <a:lnTo>
                        <a:pt x="1002" y="634"/>
                      </a:lnTo>
                      <a:cubicBezTo>
                        <a:pt x="968" y="668"/>
                        <a:pt x="968" y="668"/>
                        <a:pt x="968" y="668"/>
                      </a:cubicBezTo>
                      <a:lnTo>
                        <a:pt x="902" y="701"/>
                      </a:lnTo>
                      <a:lnTo>
                        <a:pt x="568" y="868"/>
                      </a:lnTo>
                      <a:lnTo>
                        <a:pt x="501" y="868"/>
                      </a:lnTo>
                      <a:lnTo>
                        <a:pt x="435" y="901"/>
                      </a:lnTo>
                      <a:lnTo>
                        <a:pt x="301" y="1068"/>
                      </a:lnTo>
                      <a:lnTo>
                        <a:pt x="34" y="1235"/>
                      </a:lnTo>
                      <a:lnTo>
                        <a:pt x="1" y="1268"/>
                      </a:lnTo>
                      <a:lnTo>
                        <a:pt x="68" y="1302"/>
                      </a:lnTo>
                      <a:lnTo>
                        <a:pt x="134" y="1302"/>
                      </a:lnTo>
                      <a:lnTo>
                        <a:pt x="168" y="1268"/>
                      </a:lnTo>
                      <a:cubicBezTo>
                        <a:pt x="201" y="1235"/>
                        <a:pt x="234" y="1235"/>
                        <a:pt x="268" y="1235"/>
                      </a:cubicBezTo>
                      <a:lnTo>
                        <a:pt x="368" y="1268"/>
                      </a:lnTo>
                      <a:lnTo>
                        <a:pt x="535" y="1368"/>
                      </a:lnTo>
                      <a:lnTo>
                        <a:pt x="568" y="1402"/>
                      </a:lnTo>
                      <a:lnTo>
                        <a:pt x="601" y="1468"/>
                      </a:lnTo>
                      <a:lnTo>
                        <a:pt x="668" y="1402"/>
                      </a:lnTo>
                      <a:lnTo>
                        <a:pt x="701" y="1402"/>
                      </a:lnTo>
                      <a:lnTo>
                        <a:pt x="902" y="1235"/>
                      </a:lnTo>
                      <a:cubicBezTo>
                        <a:pt x="918" y="1218"/>
                        <a:pt x="935" y="1210"/>
                        <a:pt x="952" y="1210"/>
                      </a:cubicBezTo>
                      <a:cubicBezTo>
                        <a:pt x="968" y="1210"/>
                        <a:pt x="985" y="1218"/>
                        <a:pt x="1002" y="1235"/>
                      </a:cubicBezTo>
                      <a:lnTo>
                        <a:pt x="1068" y="1268"/>
                      </a:lnTo>
                      <a:lnTo>
                        <a:pt x="1102" y="1302"/>
                      </a:lnTo>
                      <a:lnTo>
                        <a:pt x="1168" y="1402"/>
                      </a:lnTo>
                      <a:lnTo>
                        <a:pt x="1302" y="1402"/>
                      </a:lnTo>
                      <a:lnTo>
                        <a:pt x="1335" y="1368"/>
                      </a:lnTo>
                      <a:lnTo>
                        <a:pt x="1202" y="1235"/>
                      </a:lnTo>
                      <a:lnTo>
                        <a:pt x="1202" y="1202"/>
                      </a:lnTo>
                      <a:lnTo>
                        <a:pt x="1202" y="1168"/>
                      </a:lnTo>
                      <a:cubicBezTo>
                        <a:pt x="1168" y="1168"/>
                        <a:pt x="1168" y="1135"/>
                        <a:pt x="1202" y="1101"/>
                      </a:cubicBezTo>
                      <a:lnTo>
                        <a:pt x="1202" y="1068"/>
                      </a:lnTo>
                      <a:cubicBezTo>
                        <a:pt x="1235" y="1035"/>
                        <a:pt x="1235" y="1035"/>
                        <a:pt x="1268" y="1001"/>
                      </a:cubicBezTo>
                      <a:lnTo>
                        <a:pt x="1335" y="968"/>
                      </a:lnTo>
                      <a:lnTo>
                        <a:pt x="1435" y="868"/>
                      </a:lnTo>
                      <a:lnTo>
                        <a:pt x="1569" y="768"/>
                      </a:lnTo>
                      <a:cubicBezTo>
                        <a:pt x="1585" y="751"/>
                        <a:pt x="1602" y="743"/>
                        <a:pt x="1623" y="743"/>
                      </a:cubicBezTo>
                      <a:cubicBezTo>
                        <a:pt x="1644" y="743"/>
                        <a:pt x="1669" y="751"/>
                        <a:pt x="1702" y="768"/>
                      </a:cubicBezTo>
                      <a:lnTo>
                        <a:pt x="1735" y="801"/>
                      </a:lnTo>
                      <a:cubicBezTo>
                        <a:pt x="1735" y="801"/>
                        <a:pt x="1735" y="801"/>
                        <a:pt x="1735" y="835"/>
                      </a:cubicBezTo>
                      <a:lnTo>
                        <a:pt x="1836" y="735"/>
                      </a:lnTo>
                      <a:lnTo>
                        <a:pt x="1936" y="568"/>
                      </a:lnTo>
                      <a:lnTo>
                        <a:pt x="2002" y="434"/>
                      </a:lnTo>
                      <a:lnTo>
                        <a:pt x="2036" y="368"/>
                      </a:lnTo>
                      <a:cubicBezTo>
                        <a:pt x="2036" y="334"/>
                        <a:pt x="2036" y="334"/>
                        <a:pt x="2069" y="334"/>
                      </a:cubicBezTo>
                      <a:lnTo>
                        <a:pt x="2136" y="301"/>
                      </a:lnTo>
                      <a:lnTo>
                        <a:pt x="2169" y="301"/>
                      </a:lnTo>
                      <a:lnTo>
                        <a:pt x="2236" y="268"/>
                      </a:lnTo>
                      <a:lnTo>
                        <a:pt x="2536" y="234"/>
                      </a:lnTo>
                      <a:lnTo>
                        <a:pt x="2703" y="201"/>
                      </a:lnTo>
                      <a:lnTo>
                        <a:pt x="2469" y="167"/>
                      </a:lnTo>
                      <a:lnTo>
                        <a:pt x="2336" y="101"/>
                      </a:lnTo>
                      <a:lnTo>
                        <a:pt x="22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60;p15"/>
                <p:cNvSpPr/>
                <p:nvPr/>
              </p:nvSpPr>
              <p:spPr>
                <a:xfrm>
                  <a:off x="5137313" y="3105817"/>
                  <a:ext cx="6086" cy="4884"/>
                </a:xfrm>
                <a:custGeom>
                  <a:avLst/>
                  <a:gdLst/>
                  <a:ahLst/>
                  <a:cxnLst/>
                  <a:rect l="l" t="t" r="r" b="b"/>
                  <a:pathLst>
                    <a:path w="167" h="134" extrusionOk="0">
                      <a:moveTo>
                        <a:pt x="134" y="0"/>
                      </a:moveTo>
                      <a:lnTo>
                        <a:pt x="67" y="33"/>
                      </a:lnTo>
                      <a:lnTo>
                        <a:pt x="34" y="33"/>
                      </a:lnTo>
                      <a:lnTo>
                        <a:pt x="0" y="100"/>
                      </a:lnTo>
                      <a:lnTo>
                        <a:pt x="0" y="134"/>
                      </a:lnTo>
                      <a:lnTo>
                        <a:pt x="100" y="100"/>
                      </a:lnTo>
                      <a:lnTo>
                        <a:pt x="167" y="67"/>
                      </a:lnTo>
                      <a:lnTo>
                        <a:pt x="167" y="33"/>
                      </a:lnTo>
                      <a:lnTo>
                        <a:pt x="1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61;p15"/>
                <p:cNvSpPr/>
                <p:nvPr/>
              </p:nvSpPr>
              <p:spPr>
                <a:xfrm>
                  <a:off x="4967111" y="3057162"/>
                  <a:ext cx="15817" cy="11006"/>
                </a:xfrm>
                <a:custGeom>
                  <a:avLst/>
                  <a:gdLst/>
                  <a:ahLst/>
                  <a:cxnLst/>
                  <a:rect l="l" t="t" r="r" b="b"/>
                  <a:pathLst>
                    <a:path w="434" h="302" extrusionOk="0">
                      <a:moveTo>
                        <a:pt x="0" y="1"/>
                      </a:moveTo>
                      <a:cubicBezTo>
                        <a:pt x="0" y="34"/>
                        <a:pt x="0" y="34"/>
                        <a:pt x="0" y="34"/>
                      </a:cubicBezTo>
                      <a:lnTo>
                        <a:pt x="0" y="168"/>
                      </a:lnTo>
                      <a:cubicBezTo>
                        <a:pt x="34" y="168"/>
                        <a:pt x="34" y="201"/>
                        <a:pt x="34" y="234"/>
                      </a:cubicBezTo>
                      <a:lnTo>
                        <a:pt x="34" y="268"/>
                      </a:lnTo>
                      <a:lnTo>
                        <a:pt x="67" y="301"/>
                      </a:lnTo>
                      <a:cubicBezTo>
                        <a:pt x="67" y="268"/>
                        <a:pt x="100" y="268"/>
                        <a:pt x="134" y="234"/>
                      </a:cubicBezTo>
                      <a:lnTo>
                        <a:pt x="200" y="234"/>
                      </a:lnTo>
                      <a:lnTo>
                        <a:pt x="267" y="268"/>
                      </a:lnTo>
                      <a:lnTo>
                        <a:pt x="434" y="268"/>
                      </a:lnTo>
                      <a:lnTo>
                        <a:pt x="434" y="234"/>
                      </a:lnTo>
                      <a:lnTo>
                        <a:pt x="367" y="234"/>
                      </a:lnTo>
                      <a:lnTo>
                        <a:pt x="300" y="201"/>
                      </a:lnTo>
                      <a:lnTo>
                        <a:pt x="100" y="101"/>
                      </a:lnTo>
                      <a:cubicBezTo>
                        <a:pt x="67" y="101"/>
                        <a:pt x="67" y="101"/>
                        <a:pt x="67" y="68"/>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62;p15"/>
                <p:cNvSpPr/>
                <p:nvPr/>
              </p:nvSpPr>
              <p:spPr>
                <a:xfrm>
                  <a:off x="5019374" y="3097289"/>
                  <a:ext cx="6123" cy="1239"/>
                </a:xfrm>
                <a:custGeom>
                  <a:avLst/>
                  <a:gdLst/>
                  <a:ahLst/>
                  <a:cxnLst/>
                  <a:rect l="l" t="t" r="r" b="b"/>
                  <a:pathLst>
                    <a:path w="168" h="34" extrusionOk="0">
                      <a:moveTo>
                        <a:pt x="1" y="1"/>
                      </a:moveTo>
                      <a:lnTo>
                        <a:pt x="1" y="34"/>
                      </a:lnTo>
                      <a:lnTo>
                        <a:pt x="167" y="34"/>
                      </a:lnTo>
                      <a:lnTo>
                        <a:pt x="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63;p15"/>
                <p:cNvSpPr/>
                <p:nvPr/>
              </p:nvSpPr>
              <p:spPr>
                <a:xfrm>
                  <a:off x="6158526" y="3065690"/>
                  <a:ext cx="14614" cy="14614"/>
                </a:xfrm>
                <a:custGeom>
                  <a:avLst/>
                  <a:gdLst/>
                  <a:ahLst/>
                  <a:cxnLst/>
                  <a:rect l="l" t="t" r="r" b="b"/>
                  <a:pathLst>
                    <a:path w="401" h="401" extrusionOk="0">
                      <a:moveTo>
                        <a:pt x="234" y="0"/>
                      </a:moveTo>
                      <a:lnTo>
                        <a:pt x="200" y="34"/>
                      </a:lnTo>
                      <a:lnTo>
                        <a:pt x="100" y="100"/>
                      </a:lnTo>
                      <a:lnTo>
                        <a:pt x="0" y="167"/>
                      </a:lnTo>
                      <a:lnTo>
                        <a:pt x="0" y="200"/>
                      </a:lnTo>
                      <a:lnTo>
                        <a:pt x="34" y="200"/>
                      </a:lnTo>
                      <a:lnTo>
                        <a:pt x="167" y="267"/>
                      </a:lnTo>
                      <a:lnTo>
                        <a:pt x="334" y="401"/>
                      </a:lnTo>
                      <a:lnTo>
                        <a:pt x="367" y="334"/>
                      </a:lnTo>
                      <a:lnTo>
                        <a:pt x="334" y="267"/>
                      </a:lnTo>
                      <a:cubicBezTo>
                        <a:pt x="300" y="234"/>
                        <a:pt x="300" y="167"/>
                        <a:pt x="367" y="134"/>
                      </a:cubicBezTo>
                      <a:lnTo>
                        <a:pt x="400" y="100"/>
                      </a:lnTo>
                      <a:lnTo>
                        <a:pt x="367" y="67"/>
                      </a:lnTo>
                      <a:lnTo>
                        <a:pt x="334" y="67"/>
                      </a:lnTo>
                      <a:lnTo>
                        <a:pt x="2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64;p15"/>
                <p:cNvSpPr/>
                <p:nvPr/>
              </p:nvSpPr>
              <p:spPr>
                <a:xfrm>
                  <a:off x="5979796" y="3144705"/>
                  <a:ext cx="2478" cy="2478"/>
                </a:xfrm>
                <a:custGeom>
                  <a:avLst/>
                  <a:gdLst/>
                  <a:ahLst/>
                  <a:cxnLst/>
                  <a:rect l="l" t="t" r="r" b="b"/>
                  <a:pathLst>
                    <a:path w="68" h="68" extrusionOk="0">
                      <a:moveTo>
                        <a:pt x="67" y="1"/>
                      </a:moveTo>
                      <a:lnTo>
                        <a:pt x="1" y="34"/>
                      </a:lnTo>
                      <a:lnTo>
                        <a:pt x="1" y="67"/>
                      </a:lnTo>
                      <a:lnTo>
                        <a:pt x="34" y="67"/>
                      </a:lnTo>
                      <a:lnTo>
                        <a:pt x="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65;p15"/>
                <p:cNvSpPr/>
                <p:nvPr/>
              </p:nvSpPr>
              <p:spPr>
                <a:xfrm>
                  <a:off x="5982238" y="3131329"/>
                  <a:ext cx="10970" cy="10970"/>
                </a:xfrm>
                <a:custGeom>
                  <a:avLst/>
                  <a:gdLst/>
                  <a:ahLst/>
                  <a:cxnLst/>
                  <a:rect l="l" t="t" r="r" b="b"/>
                  <a:pathLst>
                    <a:path w="301" h="301" extrusionOk="0">
                      <a:moveTo>
                        <a:pt x="0" y="1"/>
                      </a:moveTo>
                      <a:lnTo>
                        <a:pt x="0" y="34"/>
                      </a:lnTo>
                      <a:lnTo>
                        <a:pt x="34" y="134"/>
                      </a:lnTo>
                      <a:cubicBezTo>
                        <a:pt x="34" y="167"/>
                        <a:pt x="34" y="167"/>
                        <a:pt x="34" y="167"/>
                      </a:cubicBezTo>
                      <a:lnTo>
                        <a:pt x="34" y="301"/>
                      </a:lnTo>
                      <a:cubicBezTo>
                        <a:pt x="67" y="301"/>
                        <a:pt x="100" y="267"/>
                        <a:pt x="100" y="267"/>
                      </a:cubicBezTo>
                      <a:lnTo>
                        <a:pt x="167" y="267"/>
                      </a:lnTo>
                      <a:lnTo>
                        <a:pt x="301" y="201"/>
                      </a:lnTo>
                      <a:lnTo>
                        <a:pt x="301" y="10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66;p15"/>
                <p:cNvSpPr/>
                <p:nvPr/>
              </p:nvSpPr>
              <p:spPr>
                <a:xfrm>
                  <a:off x="5950639" y="3210344"/>
                  <a:ext cx="4884" cy="6123"/>
                </a:xfrm>
                <a:custGeom>
                  <a:avLst/>
                  <a:gdLst/>
                  <a:ahLst/>
                  <a:cxnLst/>
                  <a:rect l="l" t="t" r="r" b="b"/>
                  <a:pathLst>
                    <a:path w="134" h="168" extrusionOk="0">
                      <a:moveTo>
                        <a:pt x="33" y="1"/>
                      </a:moveTo>
                      <a:lnTo>
                        <a:pt x="0" y="34"/>
                      </a:lnTo>
                      <a:lnTo>
                        <a:pt x="0" y="134"/>
                      </a:lnTo>
                      <a:lnTo>
                        <a:pt x="100" y="168"/>
                      </a:lnTo>
                      <a:lnTo>
                        <a:pt x="134" y="168"/>
                      </a:lnTo>
                      <a:lnTo>
                        <a:pt x="134" y="134"/>
                      </a:lnTo>
                      <a:lnTo>
                        <a:pt x="134" y="68"/>
                      </a:lnTo>
                      <a:lnTo>
                        <a:pt x="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67;p15"/>
                <p:cNvSpPr/>
                <p:nvPr/>
              </p:nvSpPr>
              <p:spPr>
                <a:xfrm>
                  <a:off x="5747599" y="3141060"/>
                  <a:ext cx="152012" cy="55943"/>
                </a:xfrm>
                <a:custGeom>
                  <a:avLst/>
                  <a:gdLst/>
                  <a:ahLst/>
                  <a:cxnLst/>
                  <a:rect l="l" t="t" r="r" b="b"/>
                  <a:pathLst>
                    <a:path w="4171" h="1535" extrusionOk="0">
                      <a:moveTo>
                        <a:pt x="3269" y="0"/>
                      </a:moveTo>
                      <a:lnTo>
                        <a:pt x="2802" y="101"/>
                      </a:lnTo>
                      <a:lnTo>
                        <a:pt x="2669" y="201"/>
                      </a:lnTo>
                      <a:lnTo>
                        <a:pt x="2636" y="201"/>
                      </a:lnTo>
                      <a:lnTo>
                        <a:pt x="2436" y="267"/>
                      </a:lnTo>
                      <a:lnTo>
                        <a:pt x="2235" y="467"/>
                      </a:lnTo>
                      <a:lnTo>
                        <a:pt x="2135" y="501"/>
                      </a:lnTo>
                      <a:lnTo>
                        <a:pt x="2069" y="501"/>
                      </a:lnTo>
                      <a:lnTo>
                        <a:pt x="1902" y="467"/>
                      </a:lnTo>
                      <a:lnTo>
                        <a:pt x="1802" y="467"/>
                      </a:lnTo>
                      <a:lnTo>
                        <a:pt x="1702" y="534"/>
                      </a:lnTo>
                      <a:lnTo>
                        <a:pt x="1568" y="534"/>
                      </a:lnTo>
                      <a:lnTo>
                        <a:pt x="934" y="434"/>
                      </a:lnTo>
                      <a:lnTo>
                        <a:pt x="834" y="434"/>
                      </a:lnTo>
                      <a:lnTo>
                        <a:pt x="801" y="401"/>
                      </a:lnTo>
                      <a:lnTo>
                        <a:pt x="668" y="334"/>
                      </a:lnTo>
                      <a:lnTo>
                        <a:pt x="601" y="401"/>
                      </a:lnTo>
                      <a:lnTo>
                        <a:pt x="467" y="601"/>
                      </a:lnTo>
                      <a:lnTo>
                        <a:pt x="467" y="634"/>
                      </a:lnTo>
                      <a:lnTo>
                        <a:pt x="434" y="634"/>
                      </a:lnTo>
                      <a:lnTo>
                        <a:pt x="367" y="668"/>
                      </a:lnTo>
                      <a:lnTo>
                        <a:pt x="367" y="701"/>
                      </a:lnTo>
                      <a:lnTo>
                        <a:pt x="334" y="868"/>
                      </a:lnTo>
                      <a:cubicBezTo>
                        <a:pt x="334" y="901"/>
                        <a:pt x="334" y="934"/>
                        <a:pt x="301" y="934"/>
                      </a:cubicBezTo>
                      <a:lnTo>
                        <a:pt x="234" y="1001"/>
                      </a:lnTo>
                      <a:lnTo>
                        <a:pt x="134" y="1001"/>
                      </a:lnTo>
                      <a:lnTo>
                        <a:pt x="101" y="1101"/>
                      </a:lnTo>
                      <a:lnTo>
                        <a:pt x="101" y="1401"/>
                      </a:lnTo>
                      <a:cubicBezTo>
                        <a:pt x="101" y="1401"/>
                        <a:pt x="101" y="1435"/>
                        <a:pt x="67" y="1468"/>
                      </a:cubicBezTo>
                      <a:lnTo>
                        <a:pt x="34" y="1468"/>
                      </a:lnTo>
                      <a:lnTo>
                        <a:pt x="0" y="1535"/>
                      </a:lnTo>
                      <a:lnTo>
                        <a:pt x="334" y="1301"/>
                      </a:lnTo>
                      <a:lnTo>
                        <a:pt x="401" y="1301"/>
                      </a:lnTo>
                      <a:lnTo>
                        <a:pt x="401" y="1235"/>
                      </a:lnTo>
                      <a:cubicBezTo>
                        <a:pt x="401" y="1235"/>
                        <a:pt x="434" y="1201"/>
                        <a:pt x="434" y="1201"/>
                      </a:cubicBezTo>
                      <a:lnTo>
                        <a:pt x="467" y="1168"/>
                      </a:lnTo>
                      <a:lnTo>
                        <a:pt x="668" y="1168"/>
                      </a:lnTo>
                      <a:lnTo>
                        <a:pt x="734" y="1135"/>
                      </a:lnTo>
                      <a:lnTo>
                        <a:pt x="768" y="1135"/>
                      </a:lnTo>
                      <a:lnTo>
                        <a:pt x="1001" y="1101"/>
                      </a:lnTo>
                      <a:lnTo>
                        <a:pt x="1135" y="1101"/>
                      </a:lnTo>
                      <a:lnTo>
                        <a:pt x="1168" y="1135"/>
                      </a:lnTo>
                      <a:lnTo>
                        <a:pt x="1235" y="1101"/>
                      </a:lnTo>
                      <a:lnTo>
                        <a:pt x="1268" y="1101"/>
                      </a:lnTo>
                      <a:lnTo>
                        <a:pt x="1368" y="1135"/>
                      </a:lnTo>
                      <a:cubicBezTo>
                        <a:pt x="1385" y="1118"/>
                        <a:pt x="1393" y="1110"/>
                        <a:pt x="1397" y="1110"/>
                      </a:cubicBezTo>
                      <a:cubicBezTo>
                        <a:pt x="1401" y="1110"/>
                        <a:pt x="1401" y="1118"/>
                        <a:pt x="1401" y="1135"/>
                      </a:cubicBezTo>
                      <a:lnTo>
                        <a:pt x="1502" y="1168"/>
                      </a:lnTo>
                      <a:lnTo>
                        <a:pt x="1535" y="1235"/>
                      </a:lnTo>
                      <a:lnTo>
                        <a:pt x="1568" y="1235"/>
                      </a:lnTo>
                      <a:lnTo>
                        <a:pt x="1902" y="1168"/>
                      </a:lnTo>
                      <a:lnTo>
                        <a:pt x="2035" y="1168"/>
                      </a:lnTo>
                      <a:lnTo>
                        <a:pt x="2335" y="1268"/>
                      </a:lnTo>
                      <a:lnTo>
                        <a:pt x="2569" y="1268"/>
                      </a:lnTo>
                      <a:cubicBezTo>
                        <a:pt x="2580" y="1257"/>
                        <a:pt x="2591" y="1253"/>
                        <a:pt x="2601" y="1253"/>
                      </a:cubicBezTo>
                      <a:cubicBezTo>
                        <a:pt x="2621" y="1253"/>
                        <a:pt x="2636" y="1268"/>
                        <a:pt x="2636" y="1268"/>
                      </a:cubicBezTo>
                      <a:lnTo>
                        <a:pt x="2702" y="1335"/>
                      </a:lnTo>
                      <a:lnTo>
                        <a:pt x="2769" y="1235"/>
                      </a:lnTo>
                      <a:lnTo>
                        <a:pt x="2769" y="1201"/>
                      </a:lnTo>
                      <a:cubicBezTo>
                        <a:pt x="2769" y="1168"/>
                        <a:pt x="2769" y="1135"/>
                        <a:pt x="2802" y="1101"/>
                      </a:cubicBezTo>
                      <a:lnTo>
                        <a:pt x="2836" y="1101"/>
                      </a:lnTo>
                      <a:lnTo>
                        <a:pt x="3036" y="801"/>
                      </a:lnTo>
                      <a:lnTo>
                        <a:pt x="3069" y="801"/>
                      </a:lnTo>
                      <a:lnTo>
                        <a:pt x="3203" y="734"/>
                      </a:lnTo>
                      <a:lnTo>
                        <a:pt x="3303" y="634"/>
                      </a:lnTo>
                      <a:lnTo>
                        <a:pt x="3370" y="634"/>
                      </a:lnTo>
                      <a:lnTo>
                        <a:pt x="3703" y="501"/>
                      </a:lnTo>
                      <a:lnTo>
                        <a:pt x="4070" y="501"/>
                      </a:lnTo>
                      <a:cubicBezTo>
                        <a:pt x="4070" y="484"/>
                        <a:pt x="4078" y="476"/>
                        <a:pt x="4087" y="476"/>
                      </a:cubicBezTo>
                      <a:cubicBezTo>
                        <a:pt x="4095" y="476"/>
                        <a:pt x="4103" y="484"/>
                        <a:pt x="4103" y="501"/>
                      </a:cubicBezTo>
                      <a:lnTo>
                        <a:pt x="4170" y="501"/>
                      </a:lnTo>
                      <a:lnTo>
                        <a:pt x="4137" y="401"/>
                      </a:lnTo>
                      <a:lnTo>
                        <a:pt x="3636" y="401"/>
                      </a:lnTo>
                      <a:lnTo>
                        <a:pt x="3603" y="334"/>
                      </a:lnTo>
                      <a:lnTo>
                        <a:pt x="3570" y="301"/>
                      </a:lnTo>
                      <a:lnTo>
                        <a:pt x="3536" y="267"/>
                      </a:lnTo>
                      <a:lnTo>
                        <a:pt x="3303" y="134"/>
                      </a:lnTo>
                      <a:cubicBezTo>
                        <a:pt x="3269" y="134"/>
                        <a:pt x="3269" y="101"/>
                        <a:pt x="3269" y="101"/>
                      </a:cubicBezTo>
                      <a:lnTo>
                        <a:pt x="3269" y="67"/>
                      </a:lnTo>
                      <a:cubicBezTo>
                        <a:pt x="3236" y="34"/>
                        <a:pt x="3236" y="34"/>
                        <a:pt x="3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68;p15"/>
                <p:cNvSpPr/>
                <p:nvPr/>
              </p:nvSpPr>
              <p:spPr>
                <a:xfrm>
                  <a:off x="6045435" y="3221314"/>
                  <a:ext cx="45046" cy="14614"/>
                </a:xfrm>
                <a:custGeom>
                  <a:avLst/>
                  <a:gdLst/>
                  <a:ahLst/>
                  <a:cxnLst/>
                  <a:rect l="l" t="t" r="r" b="b"/>
                  <a:pathLst>
                    <a:path w="1236" h="401" extrusionOk="0">
                      <a:moveTo>
                        <a:pt x="1" y="0"/>
                      </a:moveTo>
                      <a:lnTo>
                        <a:pt x="1" y="33"/>
                      </a:lnTo>
                      <a:cubicBezTo>
                        <a:pt x="1" y="33"/>
                        <a:pt x="1" y="33"/>
                        <a:pt x="1" y="67"/>
                      </a:cubicBezTo>
                      <a:lnTo>
                        <a:pt x="1" y="133"/>
                      </a:lnTo>
                      <a:lnTo>
                        <a:pt x="101" y="200"/>
                      </a:lnTo>
                      <a:lnTo>
                        <a:pt x="134" y="234"/>
                      </a:lnTo>
                      <a:lnTo>
                        <a:pt x="568" y="234"/>
                      </a:lnTo>
                      <a:lnTo>
                        <a:pt x="768" y="367"/>
                      </a:lnTo>
                      <a:lnTo>
                        <a:pt x="835" y="400"/>
                      </a:lnTo>
                      <a:lnTo>
                        <a:pt x="902" y="300"/>
                      </a:lnTo>
                      <a:cubicBezTo>
                        <a:pt x="902" y="300"/>
                        <a:pt x="935" y="267"/>
                        <a:pt x="935" y="267"/>
                      </a:cubicBezTo>
                      <a:lnTo>
                        <a:pt x="1035" y="334"/>
                      </a:lnTo>
                      <a:lnTo>
                        <a:pt x="1235" y="167"/>
                      </a:lnTo>
                      <a:lnTo>
                        <a:pt x="1168" y="133"/>
                      </a:lnTo>
                      <a:lnTo>
                        <a:pt x="1068" y="200"/>
                      </a:lnTo>
                      <a:lnTo>
                        <a:pt x="868" y="200"/>
                      </a:lnTo>
                      <a:lnTo>
                        <a:pt x="501" y="133"/>
                      </a:lnTo>
                      <a:lnTo>
                        <a:pt x="201" y="33"/>
                      </a:lnTo>
                      <a:lnTo>
                        <a:pt x="1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69;p15"/>
                <p:cNvSpPr/>
                <p:nvPr/>
              </p:nvSpPr>
              <p:spPr>
                <a:xfrm>
                  <a:off x="6021126" y="3231009"/>
                  <a:ext cx="15854" cy="6123"/>
                </a:xfrm>
                <a:custGeom>
                  <a:avLst/>
                  <a:gdLst/>
                  <a:ahLst/>
                  <a:cxnLst/>
                  <a:rect l="l" t="t" r="r" b="b"/>
                  <a:pathLst>
                    <a:path w="435" h="168" extrusionOk="0">
                      <a:moveTo>
                        <a:pt x="168" y="1"/>
                      </a:moveTo>
                      <a:lnTo>
                        <a:pt x="1" y="101"/>
                      </a:lnTo>
                      <a:lnTo>
                        <a:pt x="68" y="168"/>
                      </a:lnTo>
                      <a:lnTo>
                        <a:pt x="168" y="168"/>
                      </a:lnTo>
                      <a:lnTo>
                        <a:pt x="268" y="68"/>
                      </a:lnTo>
                      <a:lnTo>
                        <a:pt x="434" y="68"/>
                      </a:lnTo>
                      <a:lnTo>
                        <a:pt x="401" y="34"/>
                      </a:lnTo>
                      <a:lnTo>
                        <a:pt x="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70;p15"/>
                <p:cNvSpPr/>
                <p:nvPr/>
              </p:nvSpPr>
              <p:spPr>
                <a:xfrm>
                  <a:off x="6092851" y="3237095"/>
                  <a:ext cx="13412" cy="6123"/>
                </a:xfrm>
                <a:custGeom>
                  <a:avLst/>
                  <a:gdLst/>
                  <a:ahLst/>
                  <a:cxnLst/>
                  <a:rect l="l" t="t" r="r" b="b"/>
                  <a:pathLst>
                    <a:path w="368" h="168" extrusionOk="0">
                      <a:moveTo>
                        <a:pt x="368" y="1"/>
                      </a:moveTo>
                      <a:lnTo>
                        <a:pt x="268" y="67"/>
                      </a:lnTo>
                      <a:lnTo>
                        <a:pt x="34" y="67"/>
                      </a:lnTo>
                      <a:lnTo>
                        <a:pt x="1" y="134"/>
                      </a:lnTo>
                      <a:lnTo>
                        <a:pt x="34" y="134"/>
                      </a:lnTo>
                      <a:lnTo>
                        <a:pt x="168" y="167"/>
                      </a:lnTo>
                      <a:lnTo>
                        <a:pt x="368" y="167"/>
                      </a:lnTo>
                      <a:lnTo>
                        <a:pt x="368" y="134"/>
                      </a:lnTo>
                      <a:lnTo>
                        <a:pt x="368" y="101"/>
                      </a:lnTo>
                      <a:lnTo>
                        <a:pt x="3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71;p15"/>
                <p:cNvSpPr/>
                <p:nvPr/>
              </p:nvSpPr>
              <p:spPr>
                <a:xfrm>
                  <a:off x="6205943" y="3234654"/>
                  <a:ext cx="20701" cy="7362"/>
                </a:xfrm>
                <a:custGeom>
                  <a:avLst/>
                  <a:gdLst/>
                  <a:ahLst/>
                  <a:cxnLst/>
                  <a:rect l="l" t="t" r="r" b="b"/>
                  <a:pathLst>
                    <a:path w="568" h="202" extrusionOk="0">
                      <a:moveTo>
                        <a:pt x="0" y="1"/>
                      </a:moveTo>
                      <a:lnTo>
                        <a:pt x="100" y="101"/>
                      </a:lnTo>
                      <a:lnTo>
                        <a:pt x="267" y="101"/>
                      </a:lnTo>
                      <a:cubicBezTo>
                        <a:pt x="284" y="84"/>
                        <a:pt x="300" y="76"/>
                        <a:pt x="313" y="76"/>
                      </a:cubicBezTo>
                      <a:cubicBezTo>
                        <a:pt x="325" y="76"/>
                        <a:pt x="334" y="84"/>
                        <a:pt x="334" y="101"/>
                      </a:cubicBezTo>
                      <a:lnTo>
                        <a:pt x="534" y="201"/>
                      </a:lnTo>
                      <a:lnTo>
                        <a:pt x="567" y="134"/>
                      </a:lnTo>
                      <a:lnTo>
                        <a:pt x="567" y="68"/>
                      </a:lnTo>
                      <a:lnTo>
                        <a:pt x="434" y="34"/>
                      </a:lnTo>
                      <a:lnTo>
                        <a:pt x="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 name="Google Shape;172;p15"/>
                <p:cNvGrpSpPr/>
                <p:nvPr/>
              </p:nvGrpSpPr>
              <p:grpSpPr>
                <a:xfrm>
                  <a:off x="4039789" y="3215453"/>
                  <a:ext cx="952010" cy="329521"/>
                  <a:chOff x="4198897" y="3232967"/>
                  <a:chExt cx="750382" cy="259731"/>
                </a:xfrm>
              </p:grpSpPr>
              <p:sp>
                <p:nvSpPr>
                  <p:cNvPr id="249" name="Google Shape;173;p15"/>
                  <p:cNvSpPr/>
                  <p:nvPr/>
                </p:nvSpPr>
                <p:spPr>
                  <a:xfrm>
                    <a:off x="4565933" y="3249256"/>
                    <a:ext cx="79575" cy="58489"/>
                  </a:xfrm>
                  <a:custGeom>
                    <a:avLst/>
                    <a:gdLst/>
                    <a:ahLst/>
                    <a:cxnLst/>
                    <a:rect l="l" t="t" r="r" b="b"/>
                    <a:pathLst>
                      <a:path w="2770" h="2036" extrusionOk="0">
                        <a:moveTo>
                          <a:pt x="434" y="0"/>
                        </a:moveTo>
                        <a:lnTo>
                          <a:pt x="334" y="100"/>
                        </a:lnTo>
                        <a:lnTo>
                          <a:pt x="267" y="200"/>
                        </a:lnTo>
                        <a:lnTo>
                          <a:pt x="67" y="667"/>
                        </a:lnTo>
                        <a:lnTo>
                          <a:pt x="0" y="734"/>
                        </a:lnTo>
                        <a:lnTo>
                          <a:pt x="34" y="801"/>
                        </a:lnTo>
                        <a:lnTo>
                          <a:pt x="34" y="834"/>
                        </a:lnTo>
                        <a:lnTo>
                          <a:pt x="67" y="801"/>
                        </a:lnTo>
                        <a:cubicBezTo>
                          <a:pt x="101" y="801"/>
                          <a:pt x="101" y="768"/>
                          <a:pt x="134" y="768"/>
                        </a:cubicBezTo>
                        <a:cubicBezTo>
                          <a:pt x="167" y="768"/>
                          <a:pt x="201" y="801"/>
                          <a:pt x="201" y="801"/>
                        </a:cubicBezTo>
                        <a:lnTo>
                          <a:pt x="234" y="834"/>
                        </a:lnTo>
                        <a:lnTo>
                          <a:pt x="234" y="868"/>
                        </a:lnTo>
                        <a:lnTo>
                          <a:pt x="267" y="934"/>
                        </a:lnTo>
                        <a:cubicBezTo>
                          <a:pt x="267" y="968"/>
                          <a:pt x="267" y="968"/>
                          <a:pt x="267" y="1001"/>
                        </a:cubicBezTo>
                        <a:lnTo>
                          <a:pt x="301" y="1301"/>
                        </a:lnTo>
                        <a:lnTo>
                          <a:pt x="467" y="1368"/>
                        </a:lnTo>
                        <a:lnTo>
                          <a:pt x="568" y="1335"/>
                        </a:lnTo>
                        <a:lnTo>
                          <a:pt x="634" y="1335"/>
                        </a:lnTo>
                        <a:lnTo>
                          <a:pt x="668" y="1368"/>
                        </a:lnTo>
                        <a:cubicBezTo>
                          <a:pt x="701" y="1368"/>
                          <a:pt x="734" y="1401"/>
                          <a:pt x="734" y="1468"/>
                        </a:cubicBezTo>
                        <a:lnTo>
                          <a:pt x="801" y="1501"/>
                        </a:lnTo>
                        <a:cubicBezTo>
                          <a:pt x="834" y="1535"/>
                          <a:pt x="834" y="1535"/>
                          <a:pt x="834" y="1568"/>
                        </a:cubicBezTo>
                        <a:cubicBezTo>
                          <a:pt x="868" y="1568"/>
                          <a:pt x="868" y="1601"/>
                          <a:pt x="901" y="1635"/>
                        </a:cubicBezTo>
                        <a:lnTo>
                          <a:pt x="901" y="1668"/>
                        </a:lnTo>
                        <a:cubicBezTo>
                          <a:pt x="934" y="1702"/>
                          <a:pt x="934" y="1735"/>
                          <a:pt x="901" y="1768"/>
                        </a:cubicBezTo>
                        <a:cubicBezTo>
                          <a:pt x="901" y="1768"/>
                          <a:pt x="868" y="1802"/>
                          <a:pt x="834" y="1802"/>
                        </a:cubicBezTo>
                        <a:lnTo>
                          <a:pt x="901" y="1935"/>
                        </a:lnTo>
                        <a:lnTo>
                          <a:pt x="968" y="1935"/>
                        </a:lnTo>
                        <a:lnTo>
                          <a:pt x="1201" y="1868"/>
                        </a:lnTo>
                        <a:lnTo>
                          <a:pt x="1268" y="1868"/>
                        </a:lnTo>
                        <a:cubicBezTo>
                          <a:pt x="1301" y="1868"/>
                          <a:pt x="1335" y="1902"/>
                          <a:pt x="1335" y="1935"/>
                        </a:cubicBezTo>
                        <a:lnTo>
                          <a:pt x="1368" y="1968"/>
                        </a:lnTo>
                        <a:lnTo>
                          <a:pt x="1535" y="2035"/>
                        </a:lnTo>
                        <a:lnTo>
                          <a:pt x="1568" y="2035"/>
                        </a:lnTo>
                        <a:lnTo>
                          <a:pt x="1602" y="2002"/>
                        </a:lnTo>
                        <a:lnTo>
                          <a:pt x="1768" y="1835"/>
                        </a:lnTo>
                        <a:lnTo>
                          <a:pt x="1802" y="1802"/>
                        </a:lnTo>
                        <a:lnTo>
                          <a:pt x="1868" y="1735"/>
                        </a:lnTo>
                        <a:cubicBezTo>
                          <a:pt x="1868" y="1702"/>
                          <a:pt x="1902" y="1702"/>
                          <a:pt x="1935" y="1702"/>
                        </a:cubicBezTo>
                        <a:lnTo>
                          <a:pt x="2135" y="1668"/>
                        </a:lnTo>
                        <a:lnTo>
                          <a:pt x="2335" y="1668"/>
                        </a:lnTo>
                        <a:cubicBezTo>
                          <a:pt x="2352" y="1652"/>
                          <a:pt x="2360" y="1643"/>
                          <a:pt x="2369" y="1643"/>
                        </a:cubicBezTo>
                        <a:cubicBezTo>
                          <a:pt x="2377" y="1643"/>
                          <a:pt x="2386" y="1652"/>
                          <a:pt x="2402" y="1668"/>
                        </a:cubicBezTo>
                        <a:lnTo>
                          <a:pt x="2436" y="1702"/>
                        </a:lnTo>
                        <a:lnTo>
                          <a:pt x="2702" y="1702"/>
                        </a:lnTo>
                        <a:lnTo>
                          <a:pt x="2736" y="1668"/>
                        </a:lnTo>
                        <a:lnTo>
                          <a:pt x="2769" y="1635"/>
                        </a:lnTo>
                        <a:lnTo>
                          <a:pt x="2769" y="1601"/>
                        </a:lnTo>
                        <a:lnTo>
                          <a:pt x="2702" y="1535"/>
                        </a:lnTo>
                        <a:lnTo>
                          <a:pt x="2669" y="1535"/>
                        </a:lnTo>
                        <a:cubicBezTo>
                          <a:pt x="2669" y="1501"/>
                          <a:pt x="2636" y="1501"/>
                          <a:pt x="2636" y="1501"/>
                        </a:cubicBezTo>
                        <a:lnTo>
                          <a:pt x="2636" y="1501"/>
                        </a:lnTo>
                        <a:lnTo>
                          <a:pt x="2669" y="1601"/>
                        </a:lnTo>
                        <a:cubicBezTo>
                          <a:pt x="2636" y="1635"/>
                          <a:pt x="2602" y="1635"/>
                          <a:pt x="2602" y="1635"/>
                        </a:cubicBezTo>
                        <a:cubicBezTo>
                          <a:pt x="2569" y="1635"/>
                          <a:pt x="2536" y="1601"/>
                          <a:pt x="2536" y="1568"/>
                        </a:cubicBezTo>
                        <a:lnTo>
                          <a:pt x="2469" y="1468"/>
                        </a:lnTo>
                        <a:lnTo>
                          <a:pt x="2302" y="1335"/>
                        </a:lnTo>
                        <a:lnTo>
                          <a:pt x="2269" y="1301"/>
                        </a:lnTo>
                        <a:lnTo>
                          <a:pt x="2269" y="1268"/>
                        </a:lnTo>
                        <a:cubicBezTo>
                          <a:pt x="2252" y="1285"/>
                          <a:pt x="2244" y="1293"/>
                          <a:pt x="2235" y="1293"/>
                        </a:cubicBezTo>
                        <a:cubicBezTo>
                          <a:pt x="2227" y="1293"/>
                          <a:pt x="2219" y="1285"/>
                          <a:pt x="2202" y="1268"/>
                        </a:cubicBezTo>
                        <a:lnTo>
                          <a:pt x="2135" y="1268"/>
                        </a:lnTo>
                        <a:cubicBezTo>
                          <a:pt x="2135" y="1268"/>
                          <a:pt x="2102" y="1235"/>
                          <a:pt x="2102" y="1235"/>
                        </a:cubicBezTo>
                        <a:lnTo>
                          <a:pt x="2002" y="1101"/>
                        </a:lnTo>
                        <a:lnTo>
                          <a:pt x="1835" y="1201"/>
                        </a:lnTo>
                        <a:lnTo>
                          <a:pt x="1702" y="1201"/>
                        </a:lnTo>
                        <a:lnTo>
                          <a:pt x="1635" y="1134"/>
                        </a:lnTo>
                        <a:lnTo>
                          <a:pt x="1535" y="1068"/>
                        </a:lnTo>
                        <a:lnTo>
                          <a:pt x="1468" y="1034"/>
                        </a:lnTo>
                        <a:lnTo>
                          <a:pt x="1268" y="901"/>
                        </a:lnTo>
                        <a:lnTo>
                          <a:pt x="968" y="634"/>
                        </a:lnTo>
                        <a:lnTo>
                          <a:pt x="868" y="501"/>
                        </a:lnTo>
                        <a:lnTo>
                          <a:pt x="701" y="367"/>
                        </a:lnTo>
                        <a:lnTo>
                          <a:pt x="668" y="334"/>
                        </a:lnTo>
                        <a:lnTo>
                          <a:pt x="634" y="267"/>
                        </a:lnTo>
                        <a:lnTo>
                          <a:pt x="568" y="267"/>
                        </a:lnTo>
                        <a:lnTo>
                          <a:pt x="534" y="234"/>
                        </a:lnTo>
                        <a:cubicBezTo>
                          <a:pt x="518" y="245"/>
                          <a:pt x="502" y="249"/>
                          <a:pt x="487" y="249"/>
                        </a:cubicBezTo>
                        <a:cubicBezTo>
                          <a:pt x="407" y="249"/>
                          <a:pt x="350" y="123"/>
                          <a:pt x="434" y="67"/>
                        </a:cubicBezTo>
                        <a:lnTo>
                          <a:pt x="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74;p15"/>
                  <p:cNvSpPr/>
                  <p:nvPr/>
                </p:nvSpPr>
                <p:spPr>
                  <a:xfrm>
                    <a:off x="4428898" y="3326880"/>
                    <a:ext cx="2901" cy="3849"/>
                  </a:xfrm>
                  <a:custGeom>
                    <a:avLst/>
                    <a:gdLst/>
                    <a:ahLst/>
                    <a:cxnLst/>
                    <a:rect l="l" t="t" r="r" b="b"/>
                    <a:pathLst>
                      <a:path w="101" h="134" extrusionOk="0">
                        <a:moveTo>
                          <a:pt x="67" y="0"/>
                        </a:moveTo>
                        <a:lnTo>
                          <a:pt x="0" y="34"/>
                        </a:lnTo>
                        <a:lnTo>
                          <a:pt x="0" y="134"/>
                        </a:lnTo>
                        <a:lnTo>
                          <a:pt x="67" y="67"/>
                        </a:lnTo>
                        <a:lnTo>
                          <a:pt x="1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75;p15"/>
                  <p:cNvSpPr/>
                  <p:nvPr/>
                </p:nvSpPr>
                <p:spPr>
                  <a:xfrm>
                    <a:off x="4321568" y="3306741"/>
                    <a:ext cx="10572" cy="9624"/>
                  </a:xfrm>
                  <a:custGeom>
                    <a:avLst/>
                    <a:gdLst/>
                    <a:ahLst/>
                    <a:cxnLst/>
                    <a:rect l="l" t="t" r="r" b="b"/>
                    <a:pathLst>
                      <a:path w="368" h="335" extrusionOk="0">
                        <a:moveTo>
                          <a:pt x="67" y="1"/>
                        </a:moveTo>
                        <a:lnTo>
                          <a:pt x="0" y="101"/>
                        </a:lnTo>
                        <a:cubicBezTo>
                          <a:pt x="0" y="101"/>
                          <a:pt x="0" y="134"/>
                          <a:pt x="0" y="134"/>
                        </a:cubicBezTo>
                        <a:lnTo>
                          <a:pt x="67" y="201"/>
                        </a:lnTo>
                        <a:lnTo>
                          <a:pt x="267" y="334"/>
                        </a:lnTo>
                        <a:lnTo>
                          <a:pt x="301" y="334"/>
                        </a:lnTo>
                        <a:lnTo>
                          <a:pt x="334" y="301"/>
                        </a:lnTo>
                        <a:lnTo>
                          <a:pt x="367" y="268"/>
                        </a:lnTo>
                        <a:lnTo>
                          <a:pt x="334" y="234"/>
                        </a:lnTo>
                        <a:lnTo>
                          <a:pt x="267" y="168"/>
                        </a:lnTo>
                        <a:cubicBezTo>
                          <a:pt x="267" y="134"/>
                          <a:pt x="267" y="134"/>
                          <a:pt x="267" y="134"/>
                        </a:cubicBezTo>
                        <a:lnTo>
                          <a:pt x="267" y="67"/>
                        </a:lnTo>
                        <a:lnTo>
                          <a:pt x="2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76;p15"/>
                  <p:cNvSpPr/>
                  <p:nvPr/>
                </p:nvSpPr>
                <p:spPr>
                  <a:xfrm>
                    <a:off x="4198897" y="3232967"/>
                    <a:ext cx="141856" cy="74778"/>
                  </a:xfrm>
                  <a:custGeom>
                    <a:avLst/>
                    <a:gdLst/>
                    <a:ahLst/>
                    <a:cxnLst/>
                    <a:rect l="l" t="t" r="r" b="b"/>
                    <a:pathLst>
                      <a:path w="4938" h="2603" extrusionOk="0">
                        <a:moveTo>
                          <a:pt x="2869" y="0"/>
                        </a:moveTo>
                        <a:lnTo>
                          <a:pt x="2769" y="67"/>
                        </a:lnTo>
                        <a:lnTo>
                          <a:pt x="2469" y="367"/>
                        </a:lnTo>
                        <a:lnTo>
                          <a:pt x="2302" y="467"/>
                        </a:lnTo>
                        <a:lnTo>
                          <a:pt x="2269" y="467"/>
                        </a:lnTo>
                        <a:lnTo>
                          <a:pt x="2102" y="501"/>
                        </a:lnTo>
                        <a:lnTo>
                          <a:pt x="1735" y="501"/>
                        </a:lnTo>
                        <a:lnTo>
                          <a:pt x="1602" y="567"/>
                        </a:lnTo>
                        <a:lnTo>
                          <a:pt x="1535" y="567"/>
                        </a:lnTo>
                        <a:lnTo>
                          <a:pt x="768" y="300"/>
                        </a:lnTo>
                        <a:lnTo>
                          <a:pt x="634" y="300"/>
                        </a:lnTo>
                        <a:lnTo>
                          <a:pt x="534" y="267"/>
                        </a:lnTo>
                        <a:lnTo>
                          <a:pt x="501" y="267"/>
                        </a:lnTo>
                        <a:lnTo>
                          <a:pt x="468" y="300"/>
                        </a:lnTo>
                        <a:lnTo>
                          <a:pt x="268" y="300"/>
                        </a:lnTo>
                        <a:lnTo>
                          <a:pt x="234" y="267"/>
                        </a:lnTo>
                        <a:lnTo>
                          <a:pt x="167" y="200"/>
                        </a:lnTo>
                        <a:lnTo>
                          <a:pt x="101" y="134"/>
                        </a:lnTo>
                        <a:lnTo>
                          <a:pt x="1" y="134"/>
                        </a:lnTo>
                        <a:lnTo>
                          <a:pt x="1" y="167"/>
                        </a:lnTo>
                        <a:lnTo>
                          <a:pt x="67" y="534"/>
                        </a:lnTo>
                        <a:lnTo>
                          <a:pt x="401" y="1001"/>
                        </a:lnTo>
                        <a:lnTo>
                          <a:pt x="468" y="1101"/>
                        </a:lnTo>
                        <a:lnTo>
                          <a:pt x="601" y="1168"/>
                        </a:lnTo>
                        <a:lnTo>
                          <a:pt x="701" y="1234"/>
                        </a:lnTo>
                        <a:lnTo>
                          <a:pt x="1368" y="1234"/>
                        </a:lnTo>
                        <a:lnTo>
                          <a:pt x="1902" y="1501"/>
                        </a:lnTo>
                        <a:lnTo>
                          <a:pt x="2035" y="1601"/>
                        </a:lnTo>
                        <a:lnTo>
                          <a:pt x="2336" y="1868"/>
                        </a:lnTo>
                        <a:lnTo>
                          <a:pt x="2536" y="2035"/>
                        </a:lnTo>
                        <a:lnTo>
                          <a:pt x="2569" y="2035"/>
                        </a:lnTo>
                        <a:lnTo>
                          <a:pt x="2603" y="2102"/>
                        </a:lnTo>
                        <a:lnTo>
                          <a:pt x="2603" y="2135"/>
                        </a:lnTo>
                        <a:lnTo>
                          <a:pt x="2603" y="2168"/>
                        </a:lnTo>
                        <a:lnTo>
                          <a:pt x="2636" y="2235"/>
                        </a:lnTo>
                        <a:lnTo>
                          <a:pt x="2736" y="2302"/>
                        </a:lnTo>
                        <a:lnTo>
                          <a:pt x="2836" y="2335"/>
                        </a:lnTo>
                        <a:cubicBezTo>
                          <a:pt x="2869" y="2335"/>
                          <a:pt x="2869" y="2369"/>
                          <a:pt x="2903" y="2402"/>
                        </a:cubicBezTo>
                        <a:lnTo>
                          <a:pt x="3003" y="2602"/>
                        </a:lnTo>
                        <a:lnTo>
                          <a:pt x="3070" y="2602"/>
                        </a:lnTo>
                        <a:lnTo>
                          <a:pt x="3136" y="2569"/>
                        </a:lnTo>
                        <a:lnTo>
                          <a:pt x="3170" y="2535"/>
                        </a:lnTo>
                        <a:lnTo>
                          <a:pt x="3270" y="2369"/>
                        </a:lnTo>
                        <a:lnTo>
                          <a:pt x="3403" y="2235"/>
                        </a:lnTo>
                        <a:lnTo>
                          <a:pt x="3570" y="2102"/>
                        </a:lnTo>
                        <a:lnTo>
                          <a:pt x="3603" y="2102"/>
                        </a:lnTo>
                        <a:lnTo>
                          <a:pt x="4137" y="1935"/>
                        </a:lnTo>
                        <a:lnTo>
                          <a:pt x="4170" y="1902"/>
                        </a:lnTo>
                        <a:lnTo>
                          <a:pt x="4170" y="1835"/>
                        </a:lnTo>
                        <a:cubicBezTo>
                          <a:pt x="4170" y="1802"/>
                          <a:pt x="4204" y="1768"/>
                          <a:pt x="4237" y="1768"/>
                        </a:cubicBezTo>
                        <a:lnTo>
                          <a:pt x="4304" y="1768"/>
                        </a:lnTo>
                        <a:lnTo>
                          <a:pt x="4571" y="1701"/>
                        </a:lnTo>
                        <a:lnTo>
                          <a:pt x="4771" y="1568"/>
                        </a:lnTo>
                        <a:lnTo>
                          <a:pt x="4871" y="1468"/>
                        </a:lnTo>
                        <a:lnTo>
                          <a:pt x="4904" y="1435"/>
                        </a:lnTo>
                        <a:lnTo>
                          <a:pt x="4938" y="1335"/>
                        </a:lnTo>
                        <a:lnTo>
                          <a:pt x="4904" y="1234"/>
                        </a:lnTo>
                        <a:lnTo>
                          <a:pt x="4771" y="1068"/>
                        </a:lnTo>
                        <a:lnTo>
                          <a:pt x="4637" y="968"/>
                        </a:lnTo>
                        <a:lnTo>
                          <a:pt x="4404" y="667"/>
                        </a:lnTo>
                        <a:lnTo>
                          <a:pt x="4304" y="534"/>
                        </a:lnTo>
                        <a:lnTo>
                          <a:pt x="4170" y="467"/>
                        </a:lnTo>
                        <a:lnTo>
                          <a:pt x="3503" y="200"/>
                        </a:lnTo>
                        <a:lnTo>
                          <a:pt x="3236" y="134"/>
                        </a:lnTo>
                        <a:lnTo>
                          <a:pt x="3203" y="134"/>
                        </a:lnTo>
                        <a:lnTo>
                          <a:pt x="3136" y="100"/>
                        </a:lnTo>
                        <a:lnTo>
                          <a:pt x="3103" y="100"/>
                        </a:lnTo>
                        <a:lnTo>
                          <a:pt x="3070" y="67"/>
                        </a:lnTo>
                        <a:lnTo>
                          <a:pt x="29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77;p15"/>
                  <p:cNvSpPr/>
                  <p:nvPr/>
                </p:nvSpPr>
                <p:spPr>
                  <a:xfrm>
                    <a:off x="4276522" y="3317285"/>
                    <a:ext cx="9624" cy="4826"/>
                  </a:xfrm>
                  <a:custGeom>
                    <a:avLst/>
                    <a:gdLst/>
                    <a:ahLst/>
                    <a:cxnLst/>
                    <a:rect l="l" t="t" r="r" b="b"/>
                    <a:pathLst>
                      <a:path w="335" h="168" extrusionOk="0">
                        <a:moveTo>
                          <a:pt x="234" y="1"/>
                        </a:moveTo>
                        <a:lnTo>
                          <a:pt x="167" y="67"/>
                        </a:lnTo>
                        <a:lnTo>
                          <a:pt x="1" y="167"/>
                        </a:lnTo>
                        <a:lnTo>
                          <a:pt x="201" y="167"/>
                        </a:lnTo>
                        <a:lnTo>
                          <a:pt x="334" y="134"/>
                        </a:lnTo>
                        <a:cubicBezTo>
                          <a:pt x="301" y="101"/>
                          <a:pt x="301" y="101"/>
                          <a:pt x="301" y="101"/>
                        </a:cubicBezTo>
                        <a:lnTo>
                          <a:pt x="2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78;p15"/>
                  <p:cNvSpPr/>
                  <p:nvPr/>
                </p:nvSpPr>
                <p:spPr>
                  <a:xfrm>
                    <a:off x="4471071" y="3238712"/>
                    <a:ext cx="281759" cy="112152"/>
                  </a:xfrm>
                  <a:custGeom>
                    <a:avLst/>
                    <a:gdLst/>
                    <a:ahLst/>
                    <a:cxnLst/>
                    <a:rect l="l" t="t" r="r" b="b"/>
                    <a:pathLst>
                      <a:path w="9808" h="3904" extrusionOk="0">
                        <a:moveTo>
                          <a:pt x="4637" y="0"/>
                        </a:moveTo>
                        <a:lnTo>
                          <a:pt x="4270" y="167"/>
                        </a:lnTo>
                        <a:lnTo>
                          <a:pt x="4236" y="167"/>
                        </a:lnTo>
                        <a:lnTo>
                          <a:pt x="4136" y="201"/>
                        </a:lnTo>
                        <a:cubicBezTo>
                          <a:pt x="4136" y="234"/>
                          <a:pt x="4103" y="234"/>
                          <a:pt x="4103" y="234"/>
                        </a:cubicBezTo>
                        <a:lnTo>
                          <a:pt x="4003" y="234"/>
                        </a:lnTo>
                        <a:lnTo>
                          <a:pt x="4003" y="267"/>
                        </a:lnTo>
                        <a:lnTo>
                          <a:pt x="3936" y="434"/>
                        </a:lnTo>
                        <a:lnTo>
                          <a:pt x="3970" y="434"/>
                        </a:lnTo>
                        <a:lnTo>
                          <a:pt x="4003" y="467"/>
                        </a:lnTo>
                        <a:lnTo>
                          <a:pt x="4036" y="534"/>
                        </a:lnTo>
                        <a:lnTo>
                          <a:pt x="4236" y="668"/>
                        </a:lnTo>
                        <a:lnTo>
                          <a:pt x="4236" y="701"/>
                        </a:lnTo>
                        <a:lnTo>
                          <a:pt x="4337" y="834"/>
                        </a:lnTo>
                        <a:lnTo>
                          <a:pt x="4370" y="901"/>
                        </a:lnTo>
                        <a:lnTo>
                          <a:pt x="4570" y="1068"/>
                        </a:lnTo>
                        <a:lnTo>
                          <a:pt x="4837" y="1201"/>
                        </a:lnTo>
                        <a:lnTo>
                          <a:pt x="4870" y="1235"/>
                        </a:lnTo>
                        <a:lnTo>
                          <a:pt x="4904" y="1301"/>
                        </a:lnTo>
                        <a:lnTo>
                          <a:pt x="5004" y="1368"/>
                        </a:lnTo>
                        <a:lnTo>
                          <a:pt x="5237" y="1268"/>
                        </a:lnTo>
                        <a:lnTo>
                          <a:pt x="5304" y="1268"/>
                        </a:lnTo>
                        <a:lnTo>
                          <a:pt x="5371" y="1301"/>
                        </a:lnTo>
                        <a:lnTo>
                          <a:pt x="5471" y="1401"/>
                        </a:lnTo>
                        <a:cubicBezTo>
                          <a:pt x="5490" y="1392"/>
                          <a:pt x="5510" y="1388"/>
                          <a:pt x="5528" y="1388"/>
                        </a:cubicBezTo>
                        <a:cubicBezTo>
                          <a:pt x="5574" y="1388"/>
                          <a:pt x="5614" y="1411"/>
                          <a:pt x="5637" y="1435"/>
                        </a:cubicBezTo>
                        <a:lnTo>
                          <a:pt x="5671" y="1535"/>
                        </a:lnTo>
                        <a:lnTo>
                          <a:pt x="5871" y="1668"/>
                        </a:lnTo>
                        <a:cubicBezTo>
                          <a:pt x="5871" y="1702"/>
                          <a:pt x="5871" y="1702"/>
                          <a:pt x="5871" y="1702"/>
                        </a:cubicBezTo>
                        <a:cubicBezTo>
                          <a:pt x="5904" y="1668"/>
                          <a:pt x="5938" y="1668"/>
                          <a:pt x="6004" y="1668"/>
                        </a:cubicBezTo>
                        <a:lnTo>
                          <a:pt x="6038" y="1702"/>
                        </a:lnTo>
                        <a:cubicBezTo>
                          <a:pt x="6038" y="1702"/>
                          <a:pt x="6038" y="1702"/>
                          <a:pt x="6071" y="1735"/>
                        </a:cubicBezTo>
                        <a:lnTo>
                          <a:pt x="6104" y="1735"/>
                        </a:lnTo>
                        <a:cubicBezTo>
                          <a:pt x="6138" y="1768"/>
                          <a:pt x="6138" y="1768"/>
                          <a:pt x="6171" y="1802"/>
                        </a:cubicBezTo>
                        <a:lnTo>
                          <a:pt x="6205" y="1835"/>
                        </a:lnTo>
                        <a:lnTo>
                          <a:pt x="6238" y="1935"/>
                        </a:lnTo>
                        <a:cubicBezTo>
                          <a:pt x="6238" y="1935"/>
                          <a:pt x="6238" y="1968"/>
                          <a:pt x="6238" y="1968"/>
                        </a:cubicBezTo>
                        <a:lnTo>
                          <a:pt x="6238" y="2035"/>
                        </a:lnTo>
                        <a:cubicBezTo>
                          <a:pt x="6238" y="2069"/>
                          <a:pt x="6238" y="2069"/>
                          <a:pt x="6238" y="2102"/>
                        </a:cubicBezTo>
                        <a:lnTo>
                          <a:pt x="6205" y="2169"/>
                        </a:lnTo>
                        <a:cubicBezTo>
                          <a:pt x="6205" y="2169"/>
                          <a:pt x="6205" y="2202"/>
                          <a:pt x="6205" y="2202"/>
                        </a:cubicBezTo>
                        <a:lnTo>
                          <a:pt x="6138" y="2235"/>
                        </a:lnTo>
                        <a:lnTo>
                          <a:pt x="6104" y="2269"/>
                        </a:lnTo>
                        <a:lnTo>
                          <a:pt x="5671" y="2269"/>
                        </a:lnTo>
                        <a:lnTo>
                          <a:pt x="5637" y="2235"/>
                        </a:lnTo>
                        <a:lnTo>
                          <a:pt x="5504" y="2235"/>
                        </a:lnTo>
                        <a:lnTo>
                          <a:pt x="5304" y="2269"/>
                        </a:lnTo>
                        <a:lnTo>
                          <a:pt x="5271" y="2335"/>
                        </a:lnTo>
                        <a:cubicBezTo>
                          <a:pt x="5237" y="2369"/>
                          <a:pt x="5204" y="2369"/>
                          <a:pt x="5204" y="2369"/>
                        </a:cubicBezTo>
                        <a:lnTo>
                          <a:pt x="5170" y="2369"/>
                        </a:lnTo>
                        <a:lnTo>
                          <a:pt x="5004" y="2536"/>
                        </a:lnTo>
                        <a:lnTo>
                          <a:pt x="4904" y="2636"/>
                        </a:lnTo>
                        <a:cubicBezTo>
                          <a:pt x="4887" y="2652"/>
                          <a:pt x="4862" y="2661"/>
                          <a:pt x="4837" y="2661"/>
                        </a:cubicBezTo>
                        <a:cubicBezTo>
                          <a:pt x="4812" y="2661"/>
                          <a:pt x="4787" y="2652"/>
                          <a:pt x="4770" y="2636"/>
                        </a:cubicBezTo>
                        <a:lnTo>
                          <a:pt x="4737" y="2602"/>
                        </a:lnTo>
                        <a:lnTo>
                          <a:pt x="4637" y="2569"/>
                        </a:lnTo>
                        <a:lnTo>
                          <a:pt x="4570" y="2569"/>
                        </a:lnTo>
                        <a:cubicBezTo>
                          <a:pt x="4537" y="2569"/>
                          <a:pt x="4503" y="2536"/>
                          <a:pt x="4470" y="2502"/>
                        </a:cubicBezTo>
                        <a:lnTo>
                          <a:pt x="4470" y="2469"/>
                        </a:lnTo>
                        <a:lnTo>
                          <a:pt x="4303" y="2536"/>
                        </a:lnTo>
                        <a:lnTo>
                          <a:pt x="4136" y="2536"/>
                        </a:lnTo>
                        <a:lnTo>
                          <a:pt x="4070" y="2502"/>
                        </a:lnTo>
                        <a:cubicBezTo>
                          <a:pt x="4036" y="2469"/>
                          <a:pt x="4036" y="2469"/>
                          <a:pt x="4036" y="2469"/>
                        </a:cubicBezTo>
                        <a:lnTo>
                          <a:pt x="4003" y="2402"/>
                        </a:lnTo>
                        <a:lnTo>
                          <a:pt x="3936" y="2269"/>
                        </a:lnTo>
                        <a:lnTo>
                          <a:pt x="3903" y="2202"/>
                        </a:lnTo>
                        <a:cubicBezTo>
                          <a:pt x="3903" y="2169"/>
                          <a:pt x="3903" y="2169"/>
                          <a:pt x="3903" y="2135"/>
                        </a:cubicBezTo>
                        <a:cubicBezTo>
                          <a:pt x="3903" y="2102"/>
                          <a:pt x="3936" y="2102"/>
                          <a:pt x="3936" y="2069"/>
                        </a:cubicBezTo>
                        <a:lnTo>
                          <a:pt x="3936" y="2035"/>
                        </a:lnTo>
                        <a:lnTo>
                          <a:pt x="3870" y="2002"/>
                        </a:lnTo>
                        <a:lnTo>
                          <a:pt x="3903" y="1968"/>
                        </a:lnTo>
                        <a:lnTo>
                          <a:pt x="3769" y="1968"/>
                        </a:lnTo>
                        <a:lnTo>
                          <a:pt x="3569" y="1868"/>
                        </a:lnTo>
                        <a:cubicBezTo>
                          <a:pt x="3569" y="1868"/>
                          <a:pt x="3536" y="1868"/>
                          <a:pt x="3536" y="1835"/>
                        </a:cubicBezTo>
                        <a:lnTo>
                          <a:pt x="3503" y="1768"/>
                        </a:lnTo>
                        <a:lnTo>
                          <a:pt x="3503" y="1702"/>
                        </a:lnTo>
                        <a:cubicBezTo>
                          <a:pt x="3503" y="1702"/>
                          <a:pt x="3503" y="1668"/>
                          <a:pt x="3503" y="1668"/>
                        </a:cubicBezTo>
                        <a:cubicBezTo>
                          <a:pt x="3469" y="1702"/>
                          <a:pt x="3469" y="1702"/>
                          <a:pt x="3436" y="1702"/>
                        </a:cubicBezTo>
                        <a:cubicBezTo>
                          <a:pt x="3426" y="1711"/>
                          <a:pt x="3416" y="1715"/>
                          <a:pt x="3407" y="1715"/>
                        </a:cubicBezTo>
                        <a:cubicBezTo>
                          <a:pt x="3383" y="1715"/>
                          <a:pt x="3359" y="1692"/>
                          <a:pt x="3336" y="1668"/>
                        </a:cubicBezTo>
                        <a:lnTo>
                          <a:pt x="3269" y="1568"/>
                        </a:lnTo>
                        <a:cubicBezTo>
                          <a:pt x="3269" y="1535"/>
                          <a:pt x="3269" y="1535"/>
                          <a:pt x="3269" y="1535"/>
                        </a:cubicBezTo>
                        <a:lnTo>
                          <a:pt x="3236" y="1301"/>
                        </a:lnTo>
                        <a:lnTo>
                          <a:pt x="2902" y="1301"/>
                        </a:lnTo>
                        <a:lnTo>
                          <a:pt x="2869" y="1401"/>
                        </a:lnTo>
                        <a:lnTo>
                          <a:pt x="2869" y="1435"/>
                        </a:lnTo>
                        <a:cubicBezTo>
                          <a:pt x="2869" y="1535"/>
                          <a:pt x="2802" y="1568"/>
                          <a:pt x="2735" y="1568"/>
                        </a:cubicBezTo>
                        <a:lnTo>
                          <a:pt x="2402" y="1401"/>
                        </a:lnTo>
                        <a:lnTo>
                          <a:pt x="2268" y="1301"/>
                        </a:lnTo>
                        <a:lnTo>
                          <a:pt x="2135" y="1235"/>
                        </a:lnTo>
                        <a:lnTo>
                          <a:pt x="2068" y="1201"/>
                        </a:lnTo>
                        <a:lnTo>
                          <a:pt x="1901" y="1201"/>
                        </a:lnTo>
                        <a:lnTo>
                          <a:pt x="1868" y="1168"/>
                        </a:lnTo>
                        <a:cubicBezTo>
                          <a:pt x="1835" y="1168"/>
                          <a:pt x="1835" y="1168"/>
                          <a:pt x="1801" y="1135"/>
                        </a:cubicBezTo>
                        <a:lnTo>
                          <a:pt x="1768" y="1068"/>
                        </a:lnTo>
                        <a:lnTo>
                          <a:pt x="1601" y="1068"/>
                        </a:lnTo>
                        <a:cubicBezTo>
                          <a:pt x="1601" y="1135"/>
                          <a:pt x="1601" y="1168"/>
                          <a:pt x="1568" y="1201"/>
                        </a:cubicBezTo>
                        <a:lnTo>
                          <a:pt x="1201" y="1468"/>
                        </a:lnTo>
                        <a:lnTo>
                          <a:pt x="1001" y="1568"/>
                        </a:lnTo>
                        <a:lnTo>
                          <a:pt x="967" y="1568"/>
                        </a:lnTo>
                        <a:lnTo>
                          <a:pt x="567" y="1702"/>
                        </a:lnTo>
                        <a:lnTo>
                          <a:pt x="434" y="1702"/>
                        </a:lnTo>
                        <a:lnTo>
                          <a:pt x="434" y="1735"/>
                        </a:lnTo>
                        <a:cubicBezTo>
                          <a:pt x="434" y="1735"/>
                          <a:pt x="434" y="1768"/>
                          <a:pt x="434" y="1768"/>
                        </a:cubicBezTo>
                        <a:lnTo>
                          <a:pt x="400" y="1868"/>
                        </a:lnTo>
                        <a:cubicBezTo>
                          <a:pt x="367" y="1902"/>
                          <a:pt x="367" y="1902"/>
                          <a:pt x="334" y="1935"/>
                        </a:cubicBezTo>
                        <a:lnTo>
                          <a:pt x="200" y="1935"/>
                        </a:lnTo>
                        <a:lnTo>
                          <a:pt x="100" y="2169"/>
                        </a:lnTo>
                        <a:cubicBezTo>
                          <a:pt x="100" y="2202"/>
                          <a:pt x="134" y="2235"/>
                          <a:pt x="134" y="2269"/>
                        </a:cubicBezTo>
                        <a:lnTo>
                          <a:pt x="134" y="2369"/>
                        </a:lnTo>
                        <a:lnTo>
                          <a:pt x="134" y="2435"/>
                        </a:lnTo>
                        <a:cubicBezTo>
                          <a:pt x="167" y="2435"/>
                          <a:pt x="167" y="2435"/>
                          <a:pt x="200" y="2469"/>
                        </a:cubicBezTo>
                        <a:lnTo>
                          <a:pt x="234" y="2502"/>
                        </a:lnTo>
                        <a:cubicBezTo>
                          <a:pt x="234" y="2502"/>
                          <a:pt x="234" y="2536"/>
                          <a:pt x="267" y="2536"/>
                        </a:cubicBezTo>
                        <a:lnTo>
                          <a:pt x="267" y="2569"/>
                        </a:lnTo>
                        <a:lnTo>
                          <a:pt x="300" y="2636"/>
                        </a:lnTo>
                        <a:cubicBezTo>
                          <a:pt x="300" y="2636"/>
                          <a:pt x="334" y="2636"/>
                          <a:pt x="334" y="2669"/>
                        </a:cubicBezTo>
                        <a:lnTo>
                          <a:pt x="367" y="2736"/>
                        </a:lnTo>
                        <a:cubicBezTo>
                          <a:pt x="367" y="2736"/>
                          <a:pt x="367" y="2769"/>
                          <a:pt x="367" y="2802"/>
                        </a:cubicBezTo>
                        <a:lnTo>
                          <a:pt x="300" y="2869"/>
                        </a:lnTo>
                        <a:cubicBezTo>
                          <a:pt x="300" y="2902"/>
                          <a:pt x="267" y="2902"/>
                          <a:pt x="234" y="2936"/>
                        </a:cubicBezTo>
                        <a:lnTo>
                          <a:pt x="134" y="2936"/>
                        </a:lnTo>
                        <a:lnTo>
                          <a:pt x="67" y="3003"/>
                        </a:lnTo>
                        <a:cubicBezTo>
                          <a:pt x="67" y="3003"/>
                          <a:pt x="67" y="3036"/>
                          <a:pt x="67" y="3036"/>
                        </a:cubicBezTo>
                        <a:lnTo>
                          <a:pt x="0" y="3103"/>
                        </a:lnTo>
                        <a:lnTo>
                          <a:pt x="33" y="3236"/>
                        </a:lnTo>
                        <a:cubicBezTo>
                          <a:pt x="33" y="3269"/>
                          <a:pt x="33" y="3303"/>
                          <a:pt x="33" y="3303"/>
                        </a:cubicBezTo>
                        <a:lnTo>
                          <a:pt x="0" y="3403"/>
                        </a:lnTo>
                        <a:lnTo>
                          <a:pt x="33" y="3436"/>
                        </a:lnTo>
                        <a:lnTo>
                          <a:pt x="67" y="3536"/>
                        </a:lnTo>
                        <a:lnTo>
                          <a:pt x="100" y="3536"/>
                        </a:lnTo>
                        <a:lnTo>
                          <a:pt x="234" y="3636"/>
                        </a:lnTo>
                        <a:lnTo>
                          <a:pt x="400" y="3670"/>
                        </a:lnTo>
                        <a:lnTo>
                          <a:pt x="634" y="3736"/>
                        </a:lnTo>
                        <a:lnTo>
                          <a:pt x="801" y="3736"/>
                        </a:lnTo>
                        <a:lnTo>
                          <a:pt x="901" y="3803"/>
                        </a:lnTo>
                        <a:lnTo>
                          <a:pt x="967" y="3836"/>
                        </a:lnTo>
                        <a:lnTo>
                          <a:pt x="1001" y="3870"/>
                        </a:lnTo>
                        <a:lnTo>
                          <a:pt x="1034" y="3903"/>
                        </a:lnTo>
                        <a:lnTo>
                          <a:pt x="1468" y="3836"/>
                        </a:lnTo>
                        <a:lnTo>
                          <a:pt x="1501" y="3836"/>
                        </a:lnTo>
                        <a:lnTo>
                          <a:pt x="1535" y="3770"/>
                        </a:lnTo>
                        <a:lnTo>
                          <a:pt x="1601" y="3636"/>
                        </a:lnTo>
                        <a:cubicBezTo>
                          <a:pt x="1635" y="3636"/>
                          <a:pt x="1635" y="3603"/>
                          <a:pt x="1668" y="3603"/>
                        </a:cubicBezTo>
                        <a:lnTo>
                          <a:pt x="1735" y="3570"/>
                        </a:lnTo>
                        <a:lnTo>
                          <a:pt x="1968" y="3570"/>
                        </a:lnTo>
                        <a:lnTo>
                          <a:pt x="2135" y="3636"/>
                        </a:lnTo>
                        <a:lnTo>
                          <a:pt x="2268" y="3636"/>
                        </a:lnTo>
                        <a:lnTo>
                          <a:pt x="2368" y="3670"/>
                        </a:lnTo>
                        <a:lnTo>
                          <a:pt x="2569" y="3670"/>
                        </a:lnTo>
                        <a:lnTo>
                          <a:pt x="3069" y="3636"/>
                        </a:lnTo>
                        <a:lnTo>
                          <a:pt x="3202" y="3570"/>
                        </a:lnTo>
                        <a:lnTo>
                          <a:pt x="3669" y="3303"/>
                        </a:lnTo>
                        <a:lnTo>
                          <a:pt x="3970" y="3169"/>
                        </a:lnTo>
                        <a:cubicBezTo>
                          <a:pt x="4003" y="3169"/>
                          <a:pt x="4036" y="3169"/>
                          <a:pt x="4070" y="3203"/>
                        </a:cubicBezTo>
                        <a:lnTo>
                          <a:pt x="4103" y="3236"/>
                        </a:lnTo>
                        <a:lnTo>
                          <a:pt x="4136" y="3269"/>
                        </a:lnTo>
                        <a:lnTo>
                          <a:pt x="4203" y="3269"/>
                        </a:lnTo>
                        <a:lnTo>
                          <a:pt x="4203" y="3236"/>
                        </a:lnTo>
                        <a:cubicBezTo>
                          <a:pt x="4203" y="3203"/>
                          <a:pt x="4236" y="3203"/>
                          <a:pt x="4236" y="3203"/>
                        </a:cubicBezTo>
                        <a:lnTo>
                          <a:pt x="4303" y="3169"/>
                        </a:lnTo>
                        <a:lnTo>
                          <a:pt x="4403" y="3169"/>
                        </a:lnTo>
                        <a:cubicBezTo>
                          <a:pt x="4403" y="3169"/>
                          <a:pt x="4437" y="3169"/>
                          <a:pt x="4470" y="3203"/>
                        </a:cubicBezTo>
                        <a:lnTo>
                          <a:pt x="4470" y="3236"/>
                        </a:lnTo>
                        <a:lnTo>
                          <a:pt x="4537" y="3236"/>
                        </a:lnTo>
                        <a:cubicBezTo>
                          <a:pt x="4570" y="3236"/>
                          <a:pt x="4570" y="3236"/>
                          <a:pt x="4603" y="3269"/>
                        </a:cubicBezTo>
                        <a:lnTo>
                          <a:pt x="4970" y="3069"/>
                        </a:lnTo>
                        <a:lnTo>
                          <a:pt x="4970" y="3036"/>
                        </a:lnTo>
                        <a:cubicBezTo>
                          <a:pt x="5004" y="3036"/>
                          <a:pt x="5004" y="3003"/>
                          <a:pt x="5037" y="3003"/>
                        </a:cubicBezTo>
                        <a:cubicBezTo>
                          <a:pt x="5037" y="2969"/>
                          <a:pt x="5104" y="2936"/>
                          <a:pt x="5137" y="2936"/>
                        </a:cubicBezTo>
                        <a:lnTo>
                          <a:pt x="5204" y="2936"/>
                        </a:lnTo>
                        <a:lnTo>
                          <a:pt x="5271" y="2902"/>
                        </a:lnTo>
                        <a:lnTo>
                          <a:pt x="5371" y="2902"/>
                        </a:lnTo>
                        <a:lnTo>
                          <a:pt x="5437" y="2936"/>
                        </a:lnTo>
                        <a:lnTo>
                          <a:pt x="5471" y="2936"/>
                        </a:lnTo>
                        <a:lnTo>
                          <a:pt x="5604" y="3003"/>
                        </a:lnTo>
                        <a:lnTo>
                          <a:pt x="6104" y="2636"/>
                        </a:lnTo>
                        <a:cubicBezTo>
                          <a:pt x="6104" y="2602"/>
                          <a:pt x="6138" y="2602"/>
                          <a:pt x="6138" y="2602"/>
                        </a:cubicBezTo>
                        <a:lnTo>
                          <a:pt x="6205" y="2469"/>
                        </a:lnTo>
                        <a:lnTo>
                          <a:pt x="6305" y="2335"/>
                        </a:lnTo>
                        <a:lnTo>
                          <a:pt x="6371" y="2302"/>
                        </a:lnTo>
                        <a:lnTo>
                          <a:pt x="6405" y="2302"/>
                        </a:lnTo>
                        <a:lnTo>
                          <a:pt x="6538" y="2269"/>
                        </a:lnTo>
                        <a:lnTo>
                          <a:pt x="6538" y="2102"/>
                        </a:lnTo>
                        <a:cubicBezTo>
                          <a:pt x="6538" y="2102"/>
                          <a:pt x="6538" y="2102"/>
                          <a:pt x="6538" y="2069"/>
                        </a:cubicBezTo>
                        <a:lnTo>
                          <a:pt x="6538" y="2002"/>
                        </a:lnTo>
                        <a:cubicBezTo>
                          <a:pt x="6538" y="1968"/>
                          <a:pt x="6538" y="1935"/>
                          <a:pt x="6571" y="1935"/>
                        </a:cubicBezTo>
                        <a:lnTo>
                          <a:pt x="6605" y="1868"/>
                        </a:lnTo>
                        <a:lnTo>
                          <a:pt x="6738" y="1868"/>
                        </a:lnTo>
                        <a:cubicBezTo>
                          <a:pt x="6772" y="1902"/>
                          <a:pt x="6772" y="1935"/>
                          <a:pt x="6772" y="1968"/>
                        </a:cubicBezTo>
                        <a:lnTo>
                          <a:pt x="6772" y="2035"/>
                        </a:lnTo>
                        <a:lnTo>
                          <a:pt x="6838" y="2135"/>
                        </a:lnTo>
                        <a:cubicBezTo>
                          <a:pt x="6872" y="2135"/>
                          <a:pt x="6872" y="2169"/>
                          <a:pt x="6838" y="2169"/>
                        </a:cubicBezTo>
                        <a:lnTo>
                          <a:pt x="6838" y="2202"/>
                        </a:lnTo>
                        <a:lnTo>
                          <a:pt x="6838" y="2269"/>
                        </a:lnTo>
                        <a:cubicBezTo>
                          <a:pt x="6872" y="2269"/>
                          <a:pt x="6872" y="2302"/>
                          <a:pt x="6838" y="2302"/>
                        </a:cubicBezTo>
                        <a:lnTo>
                          <a:pt x="6838" y="2369"/>
                        </a:lnTo>
                        <a:lnTo>
                          <a:pt x="6838" y="2435"/>
                        </a:lnTo>
                        <a:cubicBezTo>
                          <a:pt x="6838" y="2435"/>
                          <a:pt x="6838" y="2435"/>
                          <a:pt x="6838" y="2469"/>
                        </a:cubicBezTo>
                        <a:lnTo>
                          <a:pt x="6805" y="2569"/>
                        </a:lnTo>
                        <a:cubicBezTo>
                          <a:pt x="6805" y="2569"/>
                          <a:pt x="6805" y="2602"/>
                          <a:pt x="6805" y="2602"/>
                        </a:cubicBezTo>
                        <a:lnTo>
                          <a:pt x="6672" y="2736"/>
                        </a:lnTo>
                        <a:lnTo>
                          <a:pt x="6672" y="2802"/>
                        </a:lnTo>
                        <a:lnTo>
                          <a:pt x="6772" y="2969"/>
                        </a:lnTo>
                        <a:lnTo>
                          <a:pt x="6905" y="3003"/>
                        </a:lnTo>
                        <a:lnTo>
                          <a:pt x="7739" y="2769"/>
                        </a:lnTo>
                        <a:lnTo>
                          <a:pt x="7972" y="2736"/>
                        </a:lnTo>
                        <a:lnTo>
                          <a:pt x="7939" y="2736"/>
                        </a:lnTo>
                        <a:cubicBezTo>
                          <a:pt x="7906" y="2702"/>
                          <a:pt x="7872" y="2669"/>
                          <a:pt x="7872" y="2636"/>
                        </a:cubicBezTo>
                        <a:cubicBezTo>
                          <a:pt x="7872" y="2602"/>
                          <a:pt x="7872" y="2569"/>
                          <a:pt x="7906" y="2536"/>
                        </a:cubicBezTo>
                        <a:lnTo>
                          <a:pt x="8106" y="2435"/>
                        </a:lnTo>
                        <a:lnTo>
                          <a:pt x="8206" y="2369"/>
                        </a:lnTo>
                        <a:lnTo>
                          <a:pt x="8273" y="2369"/>
                        </a:lnTo>
                        <a:lnTo>
                          <a:pt x="8339" y="2402"/>
                        </a:lnTo>
                        <a:lnTo>
                          <a:pt x="8406" y="2369"/>
                        </a:lnTo>
                        <a:lnTo>
                          <a:pt x="8473" y="2369"/>
                        </a:lnTo>
                        <a:lnTo>
                          <a:pt x="8606" y="2435"/>
                        </a:lnTo>
                        <a:lnTo>
                          <a:pt x="8673" y="2402"/>
                        </a:lnTo>
                        <a:lnTo>
                          <a:pt x="8673" y="2369"/>
                        </a:lnTo>
                        <a:lnTo>
                          <a:pt x="8706" y="2335"/>
                        </a:lnTo>
                        <a:cubicBezTo>
                          <a:pt x="8706" y="2302"/>
                          <a:pt x="8740" y="2302"/>
                          <a:pt x="8773" y="2302"/>
                        </a:cubicBezTo>
                        <a:lnTo>
                          <a:pt x="8840" y="2302"/>
                        </a:lnTo>
                        <a:cubicBezTo>
                          <a:pt x="8873" y="2302"/>
                          <a:pt x="8873" y="2302"/>
                          <a:pt x="8906" y="2335"/>
                        </a:cubicBezTo>
                        <a:lnTo>
                          <a:pt x="8940" y="2369"/>
                        </a:lnTo>
                        <a:lnTo>
                          <a:pt x="9007" y="2502"/>
                        </a:lnTo>
                        <a:lnTo>
                          <a:pt x="9073" y="2536"/>
                        </a:lnTo>
                        <a:lnTo>
                          <a:pt x="9140" y="2536"/>
                        </a:lnTo>
                        <a:lnTo>
                          <a:pt x="9373" y="2502"/>
                        </a:lnTo>
                        <a:lnTo>
                          <a:pt x="9574" y="2502"/>
                        </a:lnTo>
                        <a:lnTo>
                          <a:pt x="9607" y="2469"/>
                        </a:lnTo>
                        <a:lnTo>
                          <a:pt x="9707" y="2469"/>
                        </a:lnTo>
                        <a:lnTo>
                          <a:pt x="9740" y="2502"/>
                        </a:lnTo>
                        <a:lnTo>
                          <a:pt x="9807" y="2469"/>
                        </a:lnTo>
                        <a:cubicBezTo>
                          <a:pt x="9807" y="2435"/>
                          <a:pt x="9807" y="2402"/>
                          <a:pt x="9807" y="2369"/>
                        </a:cubicBezTo>
                        <a:lnTo>
                          <a:pt x="9774" y="2269"/>
                        </a:lnTo>
                        <a:lnTo>
                          <a:pt x="9774" y="2235"/>
                        </a:lnTo>
                        <a:lnTo>
                          <a:pt x="9774" y="2169"/>
                        </a:lnTo>
                        <a:lnTo>
                          <a:pt x="9740" y="2202"/>
                        </a:lnTo>
                        <a:lnTo>
                          <a:pt x="9574" y="2302"/>
                        </a:lnTo>
                        <a:lnTo>
                          <a:pt x="9507" y="2302"/>
                        </a:lnTo>
                        <a:cubicBezTo>
                          <a:pt x="9490" y="2319"/>
                          <a:pt x="9482" y="2327"/>
                          <a:pt x="9474" y="2327"/>
                        </a:cubicBezTo>
                        <a:cubicBezTo>
                          <a:pt x="9465" y="2327"/>
                          <a:pt x="9457" y="2319"/>
                          <a:pt x="9440" y="2302"/>
                        </a:cubicBezTo>
                        <a:lnTo>
                          <a:pt x="9340" y="2269"/>
                        </a:lnTo>
                        <a:lnTo>
                          <a:pt x="9307" y="2269"/>
                        </a:lnTo>
                        <a:lnTo>
                          <a:pt x="9273" y="2202"/>
                        </a:lnTo>
                        <a:cubicBezTo>
                          <a:pt x="9240" y="2202"/>
                          <a:pt x="9240" y="2169"/>
                          <a:pt x="9240" y="2135"/>
                        </a:cubicBezTo>
                        <a:lnTo>
                          <a:pt x="9240" y="2035"/>
                        </a:lnTo>
                        <a:cubicBezTo>
                          <a:pt x="9207" y="2035"/>
                          <a:pt x="9207" y="2035"/>
                          <a:pt x="9240" y="2002"/>
                        </a:cubicBezTo>
                        <a:lnTo>
                          <a:pt x="9240" y="1935"/>
                        </a:lnTo>
                        <a:lnTo>
                          <a:pt x="9207" y="1802"/>
                        </a:lnTo>
                        <a:cubicBezTo>
                          <a:pt x="9207" y="1802"/>
                          <a:pt x="9207" y="1768"/>
                          <a:pt x="9207" y="1768"/>
                        </a:cubicBezTo>
                        <a:lnTo>
                          <a:pt x="9307" y="1568"/>
                        </a:lnTo>
                        <a:lnTo>
                          <a:pt x="9307" y="1435"/>
                        </a:lnTo>
                        <a:lnTo>
                          <a:pt x="9207" y="1235"/>
                        </a:lnTo>
                        <a:lnTo>
                          <a:pt x="9140" y="1034"/>
                        </a:lnTo>
                        <a:lnTo>
                          <a:pt x="9107" y="834"/>
                        </a:lnTo>
                        <a:lnTo>
                          <a:pt x="9040" y="834"/>
                        </a:lnTo>
                        <a:lnTo>
                          <a:pt x="8973" y="801"/>
                        </a:lnTo>
                        <a:lnTo>
                          <a:pt x="8439" y="801"/>
                        </a:lnTo>
                        <a:lnTo>
                          <a:pt x="8339" y="868"/>
                        </a:lnTo>
                        <a:lnTo>
                          <a:pt x="8239" y="934"/>
                        </a:lnTo>
                        <a:lnTo>
                          <a:pt x="8173" y="1001"/>
                        </a:lnTo>
                        <a:lnTo>
                          <a:pt x="8139" y="1101"/>
                        </a:lnTo>
                        <a:lnTo>
                          <a:pt x="8139" y="1201"/>
                        </a:lnTo>
                        <a:lnTo>
                          <a:pt x="8173" y="1301"/>
                        </a:lnTo>
                        <a:cubicBezTo>
                          <a:pt x="8173" y="1301"/>
                          <a:pt x="8173" y="1301"/>
                          <a:pt x="8173" y="1335"/>
                        </a:cubicBezTo>
                        <a:lnTo>
                          <a:pt x="8173" y="1401"/>
                        </a:lnTo>
                        <a:cubicBezTo>
                          <a:pt x="8173" y="1401"/>
                          <a:pt x="8173" y="1435"/>
                          <a:pt x="8173" y="1435"/>
                        </a:cubicBezTo>
                        <a:lnTo>
                          <a:pt x="8106" y="1501"/>
                        </a:lnTo>
                        <a:lnTo>
                          <a:pt x="8039" y="1668"/>
                        </a:lnTo>
                        <a:lnTo>
                          <a:pt x="8039" y="1702"/>
                        </a:lnTo>
                        <a:lnTo>
                          <a:pt x="7906" y="1835"/>
                        </a:lnTo>
                        <a:cubicBezTo>
                          <a:pt x="7906" y="1859"/>
                          <a:pt x="7872" y="1882"/>
                          <a:pt x="7841" y="1882"/>
                        </a:cubicBezTo>
                        <a:cubicBezTo>
                          <a:pt x="7828" y="1882"/>
                          <a:pt x="7815" y="1878"/>
                          <a:pt x="7806" y="1868"/>
                        </a:cubicBezTo>
                        <a:lnTo>
                          <a:pt x="7739" y="1835"/>
                        </a:lnTo>
                        <a:cubicBezTo>
                          <a:pt x="7706" y="1802"/>
                          <a:pt x="7672" y="1768"/>
                          <a:pt x="7706" y="1702"/>
                        </a:cubicBezTo>
                        <a:lnTo>
                          <a:pt x="7806" y="1401"/>
                        </a:lnTo>
                        <a:lnTo>
                          <a:pt x="7806" y="1201"/>
                        </a:lnTo>
                        <a:lnTo>
                          <a:pt x="7839" y="1068"/>
                        </a:lnTo>
                        <a:lnTo>
                          <a:pt x="7739" y="801"/>
                        </a:lnTo>
                        <a:lnTo>
                          <a:pt x="7672" y="768"/>
                        </a:lnTo>
                        <a:lnTo>
                          <a:pt x="7539" y="768"/>
                        </a:lnTo>
                        <a:lnTo>
                          <a:pt x="7439" y="734"/>
                        </a:lnTo>
                        <a:lnTo>
                          <a:pt x="7272" y="734"/>
                        </a:lnTo>
                        <a:cubicBezTo>
                          <a:pt x="7239" y="734"/>
                          <a:pt x="7205" y="734"/>
                          <a:pt x="7205" y="701"/>
                        </a:cubicBezTo>
                        <a:lnTo>
                          <a:pt x="7072" y="634"/>
                        </a:lnTo>
                        <a:lnTo>
                          <a:pt x="6972" y="634"/>
                        </a:lnTo>
                        <a:lnTo>
                          <a:pt x="6938" y="701"/>
                        </a:lnTo>
                        <a:lnTo>
                          <a:pt x="6938" y="734"/>
                        </a:lnTo>
                        <a:lnTo>
                          <a:pt x="6872" y="768"/>
                        </a:lnTo>
                        <a:lnTo>
                          <a:pt x="6838" y="768"/>
                        </a:lnTo>
                        <a:cubicBezTo>
                          <a:pt x="6838" y="768"/>
                          <a:pt x="6805" y="801"/>
                          <a:pt x="6805" y="801"/>
                        </a:cubicBezTo>
                        <a:lnTo>
                          <a:pt x="6672" y="968"/>
                        </a:lnTo>
                        <a:lnTo>
                          <a:pt x="6571" y="1034"/>
                        </a:lnTo>
                        <a:lnTo>
                          <a:pt x="6471" y="1068"/>
                        </a:lnTo>
                        <a:lnTo>
                          <a:pt x="6405" y="1135"/>
                        </a:lnTo>
                        <a:lnTo>
                          <a:pt x="6271" y="1135"/>
                        </a:lnTo>
                        <a:lnTo>
                          <a:pt x="6171" y="1068"/>
                        </a:lnTo>
                        <a:lnTo>
                          <a:pt x="6071" y="1068"/>
                        </a:lnTo>
                        <a:lnTo>
                          <a:pt x="6004" y="1001"/>
                        </a:lnTo>
                        <a:lnTo>
                          <a:pt x="6004" y="968"/>
                        </a:lnTo>
                        <a:lnTo>
                          <a:pt x="5904" y="801"/>
                        </a:lnTo>
                        <a:lnTo>
                          <a:pt x="5771" y="634"/>
                        </a:lnTo>
                        <a:lnTo>
                          <a:pt x="5738" y="534"/>
                        </a:lnTo>
                        <a:lnTo>
                          <a:pt x="5738" y="467"/>
                        </a:lnTo>
                        <a:lnTo>
                          <a:pt x="5704" y="301"/>
                        </a:lnTo>
                        <a:lnTo>
                          <a:pt x="5671" y="201"/>
                        </a:lnTo>
                        <a:lnTo>
                          <a:pt x="5537" y="134"/>
                        </a:lnTo>
                        <a:lnTo>
                          <a:pt x="5137" y="67"/>
                        </a:lnTo>
                        <a:cubicBezTo>
                          <a:pt x="5104" y="100"/>
                          <a:pt x="5104" y="100"/>
                          <a:pt x="5070" y="100"/>
                        </a:cubicBezTo>
                        <a:lnTo>
                          <a:pt x="5037" y="100"/>
                        </a:lnTo>
                        <a:cubicBezTo>
                          <a:pt x="5004" y="100"/>
                          <a:pt x="4970" y="67"/>
                          <a:pt x="4937" y="34"/>
                        </a:cubicBezTo>
                        <a:lnTo>
                          <a:pt x="49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79;p15"/>
                  <p:cNvSpPr/>
                  <p:nvPr/>
                </p:nvSpPr>
                <p:spPr>
                  <a:xfrm>
                    <a:off x="4435592" y="3327828"/>
                    <a:ext cx="1953" cy="2901"/>
                  </a:xfrm>
                  <a:custGeom>
                    <a:avLst/>
                    <a:gdLst/>
                    <a:ahLst/>
                    <a:cxnLst/>
                    <a:rect l="l" t="t" r="r" b="b"/>
                    <a:pathLst>
                      <a:path w="68" h="101" extrusionOk="0">
                        <a:moveTo>
                          <a:pt x="34" y="1"/>
                        </a:moveTo>
                        <a:lnTo>
                          <a:pt x="1" y="101"/>
                        </a:lnTo>
                        <a:lnTo>
                          <a:pt x="68" y="34"/>
                        </a:lnTo>
                        <a:cubicBezTo>
                          <a:pt x="68" y="34"/>
                          <a:pt x="34" y="1"/>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80;p15"/>
                  <p:cNvSpPr/>
                  <p:nvPr/>
                </p:nvSpPr>
                <p:spPr>
                  <a:xfrm>
                    <a:off x="4443262" y="3327828"/>
                    <a:ext cx="1953" cy="977"/>
                  </a:xfrm>
                  <a:custGeom>
                    <a:avLst/>
                    <a:gdLst/>
                    <a:ahLst/>
                    <a:cxnLst/>
                    <a:rect l="l" t="t" r="r" b="b"/>
                    <a:pathLst>
                      <a:path w="68" h="34" extrusionOk="0">
                        <a:moveTo>
                          <a:pt x="1" y="1"/>
                        </a:moveTo>
                        <a:lnTo>
                          <a:pt x="1" y="34"/>
                        </a:lnTo>
                        <a:lnTo>
                          <a:pt x="67" y="34"/>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81;p15"/>
                  <p:cNvSpPr/>
                  <p:nvPr/>
                </p:nvSpPr>
                <p:spPr>
                  <a:xfrm>
                    <a:off x="4558263" y="3245406"/>
                    <a:ext cx="17294" cy="22091"/>
                  </a:xfrm>
                  <a:custGeom>
                    <a:avLst/>
                    <a:gdLst/>
                    <a:ahLst/>
                    <a:cxnLst/>
                    <a:rect l="l" t="t" r="r" b="b"/>
                    <a:pathLst>
                      <a:path w="602" h="769" extrusionOk="0">
                        <a:moveTo>
                          <a:pt x="201" y="1"/>
                        </a:moveTo>
                        <a:lnTo>
                          <a:pt x="34" y="68"/>
                        </a:lnTo>
                        <a:lnTo>
                          <a:pt x="1" y="101"/>
                        </a:lnTo>
                        <a:lnTo>
                          <a:pt x="1" y="234"/>
                        </a:lnTo>
                        <a:lnTo>
                          <a:pt x="34" y="301"/>
                        </a:lnTo>
                        <a:lnTo>
                          <a:pt x="101" y="334"/>
                        </a:lnTo>
                        <a:cubicBezTo>
                          <a:pt x="101" y="334"/>
                          <a:pt x="101" y="368"/>
                          <a:pt x="101" y="401"/>
                        </a:cubicBezTo>
                        <a:lnTo>
                          <a:pt x="101" y="501"/>
                        </a:lnTo>
                        <a:lnTo>
                          <a:pt x="101" y="535"/>
                        </a:lnTo>
                        <a:lnTo>
                          <a:pt x="67" y="668"/>
                        </a:lnTo>
                        <a:cubicBezTo>
                          <a:pt x="34" y="668"/>
                          <a:pt x="34" y="701"/>
                          <a:pt x="34" y="701"/>
                        </a:cubicBezTo>
                        <a:lnTo>
                          <a:pt x="134" y="768"/>
                        </a:lnTo>
                        <a:lnTo>
                          <a:pt x="167" y="701"/>
                        </a:lnTo>
                        <a:lnTo>
                          <a:pt x="401" y="268"/>
                        </a:lnTo>
                        <a:lnTo>
                          <a:pt x="468" y="134"/>
                        </a:lnTo>
                        <a:lnTo>
                          <a:pt x="6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82;p15"/>
                  <p:cNvSpPr/>
                  <p:nvPr/>
                </p:nvSpPr>
                <p:spPr>
                  <a:xfrm>
                    <a:off x="4365638" y="3251180"/>
                    <a:ext cx="98736" cy="75726"/>
                  </a:xfrm>
                  <a:custGeom>
                    <a:avLst/>
                    <a:gdLst/>
                    <a:ahLst/>
                    <a:cxnLst/>
                    <a:rect l="l" t="t" r="r" b="b"/>
                    <a:pathLst>
                      <a:path w="3437" h="2636" extrusionOk="0">
                        <a:moveTo>
                          <a:pt x="2036" y="0"/>
                        </a:moveTo>
                        <a:lnTo>
                          <a:pt x="1702" y="133"/>
                        </a:lnTo>
                        <a:lnTo>
                          <a:pt x="1635" y="167"/>
                        </a:lnTo>
                        <a:lnTo>
                          <a:pt x="1235" y="600"/>
                        </a:lnTo>
                        <a:lnTo>
                          <a:pt x="1202" y="600"/>
                        </a:lnTo>
                        <a:lnTo>
                          <a:pt x="1068" y="667"/>
                        </a:lnTo>
                        <a:lnTo>
                          <a:pt x="1035" y="701"/>
                        </a:lnTo>
                        <a:lnTo>
                          <a:pt x="1035" y="734"/>
                        </a:lnTo>
                        <a:cubicBezTo>
                          <a:pt x="1035" y="767"/>
                          <a:pt x="1002" y="767"/>
                          <a:pt x="1002" y="801"/>
                        </a:cubicBezTo>
                        <a:lnTo>
                          <a:pt x="968" y="801"/>
                        </a:lnTo>
                        <a:lnTo>
                          <a:pt x="935" y="834"/>
                        </a:lnTo>
                        <a:lnTo>
                          <a:pt x="768" y="834"/>
                        </a:lnTo>
                        <a:lnTo>
                          <a:pt x="701" y="901"/>
                        </a:lnTo>
                        <a:lnTo>
                          <a:pt x="735" y="1067"/>
                        </a:lnTo>
                        <a:lnTo>
                          <a:pt x="801" y="1134"/>
                        </a:lnTo>
                        <a:cubicBezTo>
                          <a:pt x="835" y="1134"/>
                          <a:pt x="835" y="1168"/>
                          <a:pt x="835" y="1168"/>
                        </a:cubicBezTo>
                        <a:lnTo>
                          <a:pt x="901" y="1401"/>
                        </a:lnTo>
                        <a:cubicBezTo>
                          <a:pt x="901" y="1401"/>
                          <a:pt x="901" y="1434"/>
                          <a:pt x="901" y="1434"/>
                        </a:cubicBezTo>
                        <a:lnTo>
                          <a:pt x="901" y="1701"/>
                        </a:lnTo>
                        <a:lnTo>
                          <a:pt x="868" y="1935"/>
                        </a:lnTo>
                        <a:lnTo>
                          <a:pt x="935" y="1968"/>
                        </a:lnTo>
                        <a:cubicBezTo>
                          <a:pt x="968" y="1968"/>
                          <a:pt x="968" y="2001"/>
                          <a:pt x="968" y="2035"/>
                        </a:cubicBezTo>
                        <a:cubicBezTo>
                          <a:pt x="1002" y="2035"/>
                          <a:pt x="1002" y="2068"/>
                          <a:pt x="968" y="2102"/>
                        </a:cubicBezTo>
                        <a:lnTo>
                          <a:pt x="968" y="2135"/>
                        </a:lnTo>
                        <a:lnTo>
                          <a:pt x="968" y="2168"/>
                        </a:lnTo>
                        <a:lnTo>
                          <a:pt x="901" y="2268"/>
                        </a:lnTo>
                        <a:cubicBezTo>
                          <a:pt x="868" y="2285"/>
                          <a:pt x="843" y="2293"/>
                          <a:pt x="822" y="2293"/>
                        </a:cubicBezTo>
                        <a:cubicBezTo>
                          <a:pt x="801" y="2293"/>
                          <a:pt x="785" y="2285"/>
                          <a:pt x="768" y="2268"/>
                        </a:cubicBezTo>
                        <a:lnTo>
                          <a:pt x="701" y="2235"/>
                        </a:lnTo>
                        <a:lnTo>
                          <a:pt x="635" y="2235"/>
                        </a:lnTo>
                        <a:lnTo>
                          <a:pt x="535" y="2202"/>
                        </a:lnTo>
                        <a:lnTo>
                          <a:pt x="501" y="2202"/>
                        </a:lnTo>
                        <a:lnTo>
                          <a:pt x="434" y="2235"/>
                        </a:lnTo>
                        <a:lnTo>
                          <a:pt x="101" y="2235"/>
                        </a:lnTo>
                        <a:cubicBezTo>
                          <a:pt x="68" y="2235"/>
                          <a:pt x="34" y="2202"/>
                          <a:pt x="34" y="2168"/>
                        </a:cubicBezTo>
                        <a:lnTo>
                          <a:pt x="1" y="2135"/>
                        </a:lnTo>
                        <a:lnTo>
                          <a:pt x="1" y="2168"/>
                        </a:lnTo>
                        <a:lnTo>
                          <a:pt x="1" y="2202"/>
                        </a:lnTo>
                        <a:lnTo>
                          <a:pt x="1" y="2302"/>
                        </a:lnTo>
                        <a:lnTo>
                          <a:pt x="1" y="2335"/>
                        </a:lnTo>
                        <a:lnTo>
                          <a:pt x="101" y="2335"/>
                        </a:lnTo>
                        <a:lnTo>
                          <a:pt x="334" y="2468"/>
                        </a:lnTo>
                        <a:lnTo>
                          <a:pt x="368" y="2468"/>
                        </a:lnTo>
                        <a:lnTo>
                          <a:pt x="434" y="2435"/>
                        </a:lnTo>
                        <a:lnTo>
                          <a:pt x="501" y="2435"/>
                        </a:lnTo>
                        <a:lnTo>
                          <a:pt x="568" y="2468"/>
                        </a:lnTo>
                        <a:cubicBezTo>
                          <a:pt x="601" y="2468"/>
                          <a:pt x="601" y="2502"/>
                          <a:pt x="601" y="2502"/>
                        </a:cubicBezTo>
                        <a:lnTo>
                          <a:pt x="646" y="2592"/>
                        </a:lnTo>
                        <a:lnTo>
                          <a:pt x="646" y="2592"/>
                        </a:lnTo>
                        <a:cubicBezTo>
                          <a:pt x="650" y="2586"/>
                          <a:pt x="657" y="2579"/>
                          <a:pt x="668" y="2569"/>
                        </a:cubicBezTo>
                        <a:lnTo>
                          <a:pt x="668" y="2535"/>
                        </a:lnTo>
                        <a:cubicBezTo>
                          <a:pt x="668" y="2512"/>
                          <a:pt x="685" y="2488"/>
                          <a:pt x="706" y="2488"/>
                        </a:cubicBezTo>
                        <a:cubicBezTo>
                          <a:pt x="715" y="2488"/>
                          <a:pt x="725" y="2492"/>
                          <a:pt x="735" y="2502"/>
                        </a:cubicBezTo>
                        <a:lnTo>
                          <a:pt x="801" y="2468"/>
                        </a:lnTo>
                        <a:cubicBezTo>
                          <a:pt x="818" y="2452"/>
                          <a:pt x="835" y="2443"/>
                          <a:pt x="847" y="2443"/>
                        </a:cubicBezTo>
                        <a:cubicBezTo>
                          <a:pt x="860" y="2443"/>
                          <a:pt x="868" y="2452"/>
                          <a:pt x="868" y="2468"/>
                        </a:cubicBezTo>
                        <a:lnTo>
                          <a:pt x="1202" y="2468"/>
                        </a:lnTo>
                        <a:cubicBezTo>
                          <a:pt x="1218" y="2452"/>
                          <a:pt x="1227" y="2443"/>
                          <a:pt x="1235" y="2443"/>
                        </a:cubicBezTo>
                        <a:cubicBezTo>
                          <a:pt x="1243" y="2443"/>
                          <a:pt x="1252" y="2452"/>
                          <a:pt x="1268" y="2468"/>
                        </a:cubicBezTo>
                        <a:lnTo>
                          <a:pt x="1335" y="2502"/>
                        </a:lnTo>
                        <a:cubicBezTo>
                          <a:pt x="1335" y="2502"/>
                          <a:pt x="1335" y="2502"/>
                          <a:pt x="1368" y="2535"/>
                        </a:cubicBezTo>
                        <a:lnTo>
                          <a:pt x="1402" y="2602"/>
                        </a:lnTo>
                        <a:lnTo>
                          <a:pt x="1469" y="2569"/>
                        </a:lnTo>
                        <a:cubicBezTo>
                          <a:pt x="1485" y="2552"/>
                          <a:pt x="1502" y="2544"/>
                          <a:pt x="1519" y="2544"/>
                        </a:cubicBezTo>
                        <a:cubicBezTo>
                          <a:pt x="1535" y="2544"/>
                          <a:pt x="1552" y="2552"/>
                          <a:pt x="1569" y="2569"/>
                        </a:cubicBezTo>
                        <a:lnTo>
                          <a:pt x="1602" y="2602"/>
                        </a:lnTo>
                        <a:lnTo>
                          <a:pt x="1635" y="2602"/>
                        </a:lnTo>
                        <a:lnTo>
                          <a:pt x="1869" y="2535"/>
                        </a:lnTo>
                        <a:cubicBezTo>
                          <a:pt x="1869" y="2519"/>
                          <a:pt x="1877" y="2510"/>
                          <a:pt x="1890" y="2510"/>
                        </a:cubicBezTo>
                        <a:cubicBezTo>
                          <a:pt x="1902" y="2510"/>
                          <a:pt x="1919" y="2519"/>
                          <a:pt x="1936" y="2535"/>
                        </a:cubicBezTo>
                        <a:lnTo>
                          <a:pt x="1969" y="2535"/>
                        </a:lnTo>
                        <a:cubicBezTo>
                          <a:pt x="1969" y="2535"/>
                          <a:pt x="1969" y="2535"/>
                          <a:pt x="2002" y="2569"/>
                        </a:cubicBezTo>
                        <a:cubicBezTo>
                          <a:pt x="2002" y="2552"/>
                          <a:pt x="2011" y="2544"/>
                          <a:pt x="2023" y="2544"/>
                        </a:cubicBezTo>
                        <a:cubicBezTo>
                          <a:pt x="2036" y="2544"/>
                          <a:pt x="2052" y="2552"/>
                          <a:pt x="2069" y="2569"/>
                        </a:cubicBezTo>
                        <a:lnTo>
                          <a:pt x="2069" y="2402"/>
                        </a:lnTo>
                        <a:cubicBezTo>
                          <a:pt x="2069" y="2368"/>
                          <a:pt x="2102" y="2368"/>
                          <a:pt x="2102" y="2335"/>
                        </a:cubicBezTo>
                        <a:lnTo>
                          <a:pt x="2236" y="2268"/>
                        </a:lnTo>
                        <a:lnTo>
                          <a:pt x="2403" y="2268"/>
                        </a:lnTo>
                        <a:cubicBezTo>
                          <a:pt x="2419" y="2252"/>
                          <a:pt x="2428" y="2243"/>
                          <a:pt x="2436" y="2243"/>
                        </a:cubicBezTo>
                        <a:cubicBezTo>
                          <a:pt x="2444" y="2243"/>
                          <a:pt x="2453" y="2252"/>
                          <a:pt x="2469" y="2268"/>
                        </a:cubicBezTo>
                        <a:lnTo>
                          <a:pt x="2503" y="2302"/>
                        </a:lnTo>
                        <a:lnTo>
                          <a:pt x="2503" y="2268"/>
                        </a:lnTo>
                        <a:cubicBezTo>
                          <a:pt x="2503" y="2235"/>
                          <a:pt x="2503" y="2202"/>
                          <a:pt x="2503" y="2168"/>
                        </a:cubicBezTo>
                        <a:lnTo>
                          <a:pt x="2603" y="2035"/>
                        </a:lnTo>
                        <a:lnTo>
                          <a:pt x="2736" y="1935"/>
                        </a:lnTo>
                        <a:lnTo>
                          <a:pt x="3003" y="1468"/>
                        </a:lnTo>
                        <a:lnTo>
                          <a:pt x="3036" y="1401"/>
                        </a:lnTo>
                        <a:cubicBezTo>
                          <a:pt x="3036" y="1368"/>
                          <a:pt x="3036" y="1368"/>
                          <a:pt x="3036" y="1368"/>
                        </a:cubicBezTo>
                        <a:lnTo>
                          <a:pt x="3236" y="1134"/>
                        </a:lnTo>
                        <a:lnTo>
                          <a:pt x="3236" y="867"/>
                        </a:lnTo>
                        <a:cubicBezTo>
                          <a:pt x="3236" y="867"/>
                          <a:pt x="3236" y="834"/>
                          <a:pt x="3236" y="834"/>
                        </a:cubicBezTo>
                        <a:lnTo>
                          <a:pt x="3236" y="801"/>
                        </a:lnTo>
                        <a:cubicBezTo>
                          <a:pt x="3270" y="767"/>
                          <a:pt x="3270" y="767"/>
                          <a:pt x="3270" y="734"/>
                        </a:cubicBezTo>
                        <a:lnTo>
                          <a:pt x="3303" y="734"/>
                        </a:lnTo>
                        <a:lnTo>
                          <a:pt x="3437" y="667"/>
                        </a:lnTo>
                        <a:lnTo>
                          <a:pt x="3403" y="567"/>
                        </a:lnTo>
                        <a:lnTo>
                          <a:pt x="3337" y="434"/>
                        </a:lnTo>
                        <a:lnTo>
                          <a:pt x="3203" y="334"/>
                        </a:lnTo>
                        <a:lnTo>
                          <a:pt x="3070" y="267"/>
                        </a:lnTo>
                        <a:lnTo>
                          <a:pt x="2870" y="267"/>
                        </a:lnTo>
                        <a:lnTo>
                          <a:pt x="2669" y="167"/>
                        </a:lnTo>
                        <a:lnTo>
                          <a:pt x="2202" y="67"/>
                        </a:lnTo>
                        <a:lnTo>
                          <a:pt x="2069" y="0"/>
                        </a:lnTo>
                        <a:close/>
                        <a:moveTo>
                          <a:pt x="646" y="2592"/>
                        </a:moveTo>
                        <a:lnTo>
                          <a:pt x="646" y="2592"/>
                        </a:lnTo>
                        <a:cubicBezTo>
                          <a:pt x="638" y="2605"/>
                          <a:pt x="645" y="2612"/>
                          <a:pt x="668" y="2635"/>
                        </a:cubicBezTo>
                        <a:lnTo>
                          <a:pt x="646" y="259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83;p15"/>
                  <p:cNvSpPr/>
                  <p:nvPr/>
                </p:nvSpPr>
                <p:spPr>
                  <a:xfrm>
                    <a:off x="4730749" y="3383418"/>
                    <a:ext cx="218530" cy="109279"/>
                  </a:xfrm>
                  <a:custGeom>
                    <a:avLst/>
                    <a:gdLst/>
                    <a:ahLst/>
                    <a:cxnLst/>
                    <a:rect l="l" t="t" r="r" b="b"/>
                    <a:pathLst>
                      <a:path w="7607" h="3804" extrusionOk="0">
                        <a:moveTo>
                          <a:pt x="4104" y="0"/>
                        </a:moveTo>
                        <a:lnTo>
                          <a:pt x="3603" y="267"/>
                        </a:lnTo>
                        <a:lnTo>
                          <a:pt x="3470" y="267"/>
                        </a:lnTo>
                        <a:lnTo>
                          <a:pt x="2970" y="234"/>
                        </a:lnTo>
                        <a:cubicBezTo>
                          <a:pt x="2936" y="234"/>
                          <a:pt x="2936" y="234"/>
                          <a:pt x="2903" y="200"/>
                        </a:cubicBezTo>
                        <a:lnTo>
                          <a:pt x="2870" y="134"/>
                        </a:lnTo>
                        <a:lnTo>
                          <a:pt x="2836" y="100"/>
                        </a:lnTo>
                        <a:lnTo>
                          <a:pt x="2770" y="100"/>
                        </a:lnTo>
                        <a:lnTo>
                          <a:pt x="2536" y="167"/>
                        </a:lnTo>
                        <a:lnTo>
                          <a:pt x="2469" y="167"/>
                        </a:lnTo>
                        <a:lnTo>
                          <a:pt x="2403" y="234"/>
                        </a:lnTo>
                        <a:cubicBezTo>
                          <a:pt x="2369" y="234"/>
                          <a:pt x="2369" y="234"/>
                          <a:pt x="2336" y="267"/>
                        </a:cubicBezTo>
                        <a:lnTo>
                          <a:pt x="2236" y="267"/>
                        </a:lnTo>
                        <a:lnTo>
                          <a:pt x="2102" y="200"/>
                        </a:lnTo>
                        <a:lnTo>
                          <a:pt x="2036" y="200"/>
                        </a:lnTo>
                        <a:lnTo>
                          <a:pt x="1869" y="234"/>
                        </a:lnTo>
                        <a:lnTo>
                          <a:pt x="1836" y="234"/>
                        </a:lnTo>
                        <a:cubicBezTo>
                          <a:pt x="1836" y="251"/>
                          <a:pt x="1827" y="259"/>
                          <a:pt x="1819" y="259"/>
                        </a:cubicBezTo>
                        <a:cubicBezTo>
                          <a:pt x="1811" y="259"/>
                          <a:pt x="1802" y="251"/>
                          <a:pt x="1802" y="234"/>
                        </a:cubicBezTo>
                        <a:lnTo>
                          <a:pt x="1735" y="234"/>
                        </a:lnTo>
                        <a:lnTo>
                          <a:pt x="1402" y="200"/>
                        </a:lnTo>
                        <a:lnTo>
                          <a:pt x="1302" y="200"/>
                        </a:lnTo>
                        <a:lnTo>
                          <a:pt x="1235" y="234"/>
                        </a:lnTo>
                        <a:lnTo>
                          <a:pt x="1035" y="234"/>
                        </a:lnTo>
                        <a:lnTo>
                          <a:pt x="835" y="267"/>
                        </a:lnTo>
                        <a:lnTo>
                          <a:pt x="735" y="334"/>
                        </a:lnTo>
                        <a:lnTo>
                          <a:pt x="501" y="334"/>
                        </a:lnTo>
                        <a:lnTo>
                          <a:pt x="401" y="367"/>
                        </a:lnTo>
                        <a:lnTo>
                          <a:pt x="301" y="434"/>
                        </a:lnTo>
                        <a:lnTo>
                          <a:pt x="68" y="667"/>
                        </a:lnTo>
                        <a:lnTo>
                          <a:pt x="1" y="768"/>
                        </a:lnTo>
                        <a:lnTo>
                          <a:pt x="1" y="834"/>
                        </a:lnTo>
                        <a:lnTo>
                          <a:pt x="134" y="968"/>
                        </a:lnTo>
                        <a:lnTo>
                          <a:pt x="268" y="1068"/>
                        </a:lnTo>
                        <a:lnTo>
                          <a:pt x="368" y="1268"/>
                        </a:lnTo>
                        <a:lnTo>
                          <a:pt x="568" y="1401"/>
                        </a:lnTo>
                        <a:lnTo>
                          <a:pt x="735" y="1401"/>
                        </a:lnTo>
                        <a:lnTo>
                          <a:pt x="902" y="1468"/>
                        </a:lnTo>
                        <a:lnTo>
                          <a:pt x="1369" y="1468"/>
                        </a:lnTo>
                        <a:lnTo>
                          <a:pt x="1469" y="1568"/>
                        </a:lnTo>
                        <a:lnTo>
                          <a:pt x="1502" y="1568"/>
                        </a:lnTo>
                        <a:cubicBezTo>
                          <a:pt x="1502" y="1551"/>
                          <a:pt x="1510" y="1543"/>
                          <a:pt x="1519" y="1543"/>
                        </a:cubicBezTo>
                        <a:cubicBezTo>
                          <a:pt x="1527" y="1543"/>
                          <a:pt x="1535" y="1551"/>
                          <a:pt x="1535" y="1568"/>
                        </a:cubicBezTo>
                        <a:cubicBezTo>
                          <a:pt x="1552" y="1551"/>
                          <a:pt x="1569" y="1543"/>
                          <a:pt x="1581" y="1543"/>
                        </a:cubicBezTo>
                        <a:cubicBezTo>
                          <a:pt x="1594" y="1543"/>
                          <a:pt x="1602" y="1551"/>
                          <a:pt x="1602" y="1568"/>
                        </a:cubicBezTo>
                        <a:lnTo>
                          <a:pt x="1769" y="1668"/>
                        </a:lnTo>
                        <a:lnTo>
                          <a:pt x="1802" y="1635"/>
                        </a:lnTo>
                        <a:lnTo>
                          <a:pt x="1836" y="1601"/>
                        </a:lnTo>
                        <a:lnTo>
                          <a:pt x="1902" y="1568"/>
                        </a:lnTo>
                        <a:lnTo>
                          <a:pt x="2202" y="1568"/>
                        </a:lnTo>
                        <a:lnTo>
                          <a:pt x="2369" y="1635"/>
                        </a:lnTo>
                        <a:lnTo>
                          <a:pt x="2636" y="1668"/>
                        </a:lnTo>
                        <a:lnTo>
                          <a:pt x="2669" y="1635"/>
                        </a:lnTo>
                        <a:cubicBezTo>
                          <a:pt x="2736" y="1635"/>
                          <a:pt x="2836" y="1668"/>
                          <a:pt x="2836" y="1735"/>
                        </a:cubicBezTo>
                        <a:lnTo>
                          <a:pt x="2836" y="1768"/>
                        </a:lnTo>
                        <a:lnTo>
                          <a:pt x="2936" y="1768"/>
                        </a:lnTo>
                        <a:cubicBezTo>
                          <a:pt x="2970" y="1768"/>
                          <a:pt x="2970" y="1768"/>
                          <a:pt x="3003" y="1802"/>
                        </a:cubicBezTo>
                        <a:lnTo>
                          <a:pt x="3036" y="1835"/>
                        </a:lnTo>
                        <a:cubicBezTo>
                          <a:pt x="3036" y="1868"/>
                          <a:pt x="3036" y="1868"/>
                          <a:pt x="3036" y="1902"/>
                        </a:cubicBezTo>
                        <a:lnTo>
                          <a:pt x="3036" y="1968"/>
                        </a:lnTo>
                        <a:lnTo>
                          <a:pt x="3036" y="2002"/>
                        </a:lnTo>
                        <a:lnTo>
                          <a:pt x="3270" y="2135"/>
                        </a:lnTo>
                        <a:lnTo>
                          <a:pt x="3403" y="2235"/>
                        </a:lnTo>
                        <a:lnTo>
                          <a:pt x="3437" y="2235"/>
                        </a:lnTo>
                        <a:lnTo>
                          <a:pt x="3603" y="2269"/>
                        </a:lnTo>
                        <a:lnTo>
                          <a:pt x="3637" y="2269"/>
                        </a:lnTo>
                        <a:cubicBezTo>
                          <a:pt x="3637" y="2252"/>
                          <a:pt x="3645" y="2244"/>
                          <a:pt x="3658" y="2244"/>
                        </a:cubicBezTo>
                        <a:cubicBezTo>
                          <a:pt x="3670" y="2244"/>
                          <a:pt x="3687" y="2252"/>
                          <a:pt x="3704" y="2269"/>
                        </a:cubicBezTo>
                        <a:lnTo>
                          <a:pt x="3770" y="2335"/>
                        </a:lnTo>
                        <a:cubicBezTo>
                          <a:pt x="3804" y="2335"/>
                          <a:pt x="3804" y="2335"/>
                          <a:pt x="3804" y="2369"/>
                        </a:cubicBezTo>
                        <a:lnTo>
                          <a:pt x="3870" y="2369"/>
                        </a:lnTo>
                        <a:cubicBezTo>
                          <a:pt x="3870" y="2369"/>
                          <a:pt x="3904" y="2369"/>
                          <a:pt x="3904" y="2402"/>
                        </a:cubicBezTo>
                        <a:lnTo>
                          <a:pt x="3904" y="2435"/>
                        </a:lnTo>
                        <a:lnTo>
                          <a:pt x="4004" y="2435"/>
                        </a:lnTo>
                        <a:cubicBezTo>
                          <a:pt x="4037" y="2435"/>
                          <a:pt x="4037" y="2435"/>
                          <a:pt x="4070" y="2469"/>
                        </a:cubicBezTo>
                        <a:lnTo>
                          <a:pt x="4137" y="2535"/>
                        </a:lnTo>
                        <a:lnTo>
                          <a:pt x="4337" y="2769"/>
                        </a:lnTo>
                        <a:lnTo>
                          <a:pt x="4337" y="2802"/>
                        </a:lnTo>
                        <a:lnTo>
                          <a:pt x="4371" y="2869"/>
                        </a:lnTo>
                        <a:lnTo>
                          <a:pt x="4404" y="3002"/>
                        </a:lnTo>
                        <a:lnTo>
                          <a:pt x="4437" y="3002"/>
                        </a:lnTo>
                        <a:cubicBezTo>
                          <a:pt x="4471" y="3036"/>
                          <a:pt x="4471" y="3036"/>
                          <a:pt x="4504" y="3069"/>
                        </a:cubicBezTo>
                        <a:lnTo>
                          <a:pt x="4604" y="3236"/>
                        </a:lnTo>
                        <a:lnTo>
                          <a:pt x="4771" y="3303"/>
                        </a:lnTo>
                        <a:cubicBezTo>
                          <a:pt x="4804" y="3303"/>
                          <a:pt x="4804" y="3336"/>
                          <a:pt x="4804" y="3336"/>
                        </a:cubicBezTo>
                        <a:lnTo>
                          <a:pt x="4871" y="3469"/>
                        </a:lnTo>
                        <a:lnTo>
                          <a:pt x="5138" y="3536"/>
                        </a:lnTo>
                        <a:lnTo>
                          <a:pt x="5271" y="3536"/>
                        </a:lnTo>
                        <a:lnTo>
                          <a:pt x="5905" y="3603"/>
                        </a:lnTo>
                        <a:lnTo>
                          <a:pt x="5938" y="3603"/>
                        </a:lnTo>
                        <a:lnTo>
                          <a:pt x="6005" y="3670"/>
                        </a:lnTo>
                        <a:lnTo>
                          <a:pt x="6039" y="3670"/>
                        </a:lnTo>
                        <a:lnTo>
                          <a:pt x="6105" y="3770"/>
                        </a:lnTo>
                        <a:lnTo>
                          <a:pt x="6172" y="3803"/>
                        </a:lnTo>
                        <a:lnTo>
                          <a:pt x="6205" y="3803"/>
                        </a:lnTo>
                        <a:lnTo>
                          <a:pt x="6205" y="3770"/>
                        </a:lnTo>
                        <a:lnTo>
                          <a:pt x="6205" y="3736"/>
                        </a:lnTo>
                        <a:cubicBezTo>
                          <a:pt x="6172" y="3703"/>
                          <a:pt x="6205" y="3670"/>
                          <a:pt x="6205" y="3670"/>
                        </a:cubicBezTo>
                        <a:lnTo>
                          <a:pt x="6239" y="3636"/>
                        </a:lnTo>
                        <a:lnTo>
                          <a:pt x="6272" y="3636"/>
                        </a:lnTo>
                        <a:lnTo>
                          <a:pt x="6472" y="3536"/>
                        </a:lnTo>
                        <a:lnTo>
                          <a:pt x="6572" y="3503"/>
                        </a:lnTo>
                        <a:lnTo>
                          <a:pt x="6839" y="3503"/>
                        </a:lnTo>
                        <a:lnTo>
                          <a:pt x="7173" y="3369"/>
                        </a:lnTo>
                        <a:lnTo>
                          <a:pt x="7239" y="3303"/>
                        </a:lnTo>
                        <a:lnTo>
                          <a:pt x="7239" y="3269"/>
                        </a:lnTo>
                        <a:lnTo>
                          <a:pt x="7406" y="3069"/>
                        </a:lnTo>
                        <a:lnTo>
                          <a:pt x="7540" y="2969"/>
                        </a:lnTo>
                        <a:lnTo>
                          <a:pt x="7573" y="2936"/>
                        </a:lnTo>
                        <a:lnTo>
                          <a:pt x="7606" y="2836"/>
                        </a:lnTo>
                        <a:lnTo>
                          <a:pt x="7573" y="2702"/>
                        </a:lnTo>
                        <a:lnTo>
                          <a:pt x="7573" y="2802"/>
                        </a:lnTo>
                        <a:lnTo>
                          <a:pt x="7473" y="2702"/>
                        </a:lnTo>
                        <a:lnTo>
                          <a:pt x="7373" y="2636"/>
                        </a:lnTo>
                        <a:lnTo>
                          <a:pt x="7139" y="2469"/>
                        </a:lnTo>
                        <a:lnTo>
                          <a:pt x="7006" y="2402"/>
                        </a:lnTo>
                        <a:lnTo>
                          <a:pt x="6973" y="2369"/>
                        </a:lnTo>
                        <a:lnTo>
                          <a:pt x="6872" y="2235"/>
                        </a:lnTo>
                        <a:lnTo>
                          <a:pt x="6706" y="1868"/>
                        </a:lnTo>
                        <a:lnTo>
                          <a:pt x="6606" y="1768"/>
                        </a:lnTo>
                        <a:lnTo>
                          <a:pt x="6339" y="1601"/>
                        </a:lnTo>
                        <a:lnTo>
                          <a:pt x="6272" y="1568"/>
                        </a:lnTo>
                        <a:cubicBezTo>
                          <a:pt x="6272" y="1535"/>
                          <a:pt x="6272" y="1535"/>
                          <a:pt x="6239" y="1501"/>
                        </a:cubicBezTo>
                        <a:lnTo>
                          <a:pt x="6239" y="1435"/>
                        </a:lnTo>
                        <a:lnTo>
                          <a:pt x="6205" y="1401"/>
                        </a:lnTo>
                        <a:lnTo>
                          <a:pt x="5938" y="1401"/>
                        </a:lnTo>
                        <a:lnTo>
                          <a:pt x="5838" y="1435"/>
                        </a:lnTo>
                        <a:lnTo>
                          <a:pt x="5838" y="1468"/>
                        </a:lnTo>
                        <a:cubicBezTo>
                          <a:pt x="5838" y="1501"/>
                          <a:pt x="5838" y="1501"/>
                          <a:pt x="5805" y="1535"/>
                        </a:cubicBezTo>
                        <a:lnTo>
                          <a:pt x="5738" y="1535"/>
                        </a:lnTo>
                        <a:lnTo>
                          <a:pt x="5672" y="1501"/>
                        </a:lnTo>
                        <a:lnTo>
                          <a:pt x="5405" y="1401"/>
                        </a:lnTo>
                        <a:lnTo>
                          <a:pt x="5371" y="1401"/>
                        </a:lnTo>
                        <a:lnTo>
                          <a:pt x="5338" y="1368"/>
                        </a:lnTo>
                        <a:lnTo>
                          <a:pt x="5305" y="1335"/>
                        </a:lnTo>
                        <a:lnTo>
                          <a:pt x="5271" y="1235"/>
                        </a:lnTo>
                        <a:cubicBezTo>
                          <a:pt x="5271" y="1235"/>
                          <a:pt x="5271" y="1235"/>
                          <a:pt x="5271" y="1201"/>
                        </a:cubicBezTo>
                        <a:lnTo>
                          <a:pt x="5271" y="1068"/>
                        </a:lnTo>
                        <a:lnTo>
                          <a:pt x="5238" y="968"/>
                        </a:lnTo>
                        <a:cubicBezTo>
                          <a:pt x="5238" y="968"/>
                          <a:pt x="5238" y="934"/>
                          <a:pt x="5238" y="934"/>
                        </a:cubicBezTo>
                        <a:lnTo>
                          <a:pt x="5238" y="801"/>
                        </a:lnTo>
                        <a:lnTo>
                          <a:pt x="5205" y="768"/>
                        </a:lnTo>
                        <a:lnTo>
                          <a:pt x="5138" y="734"/>
                        </a:lnTo>
                        <a:lnTo>
                          <a:pt x="5038" y="734"/>
                        </a:lnTo>
                        <a:lnTo>
                          <a:pt x="4971" y="768"/>
                        </a:lnTo>
                        <a:lnTo>
                          <a:pt x="4904" y="768"/>
                        </a:lnTo>
                        <a:lnTo>
                          <a:pt x="4771" y="701"/>
                        </a:lnTo>
                        <a:lnTo>
                          <a:pt x="4704" y="701"/>
                        </a:lnTo>
                        <a:lnTo>
                          <a:pt x="4671" y="634"/>
                        </a:lnTo>
                        <a:lnTo>
                          <a:pt x="4571" y="567"/>
                        </a:lnTo>
                        <a:lnTo>
                          <a:pt x="4571" y="534"/>
                        </a:lnTo>
                        <a:lnTo>
                          <a:pt x="4337" y="200"/>
                        </a:lnTo>
                        <a:lnTo>
                          <a:pt x="4137" y="34"/>
                        </a:lnTo>
                        <a:cubicBezTo>
                          <a:pt x="4104" y="0"/>
                          <a:pt x="4104" y="0"/>
                          <a:pt x="4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84;p15"/>
                  <p:cNvSpPr/>
                  <p:nvPr/>
                </p:nvSpPr>
                <p:spPr>
                  <a:xfrm>
                    <a:off x="4817021" y="3305793"/>
                    <a:ext cx="29" cy="29"/>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85;p15"/>
                  <p:cNvSpPr/>
                  <p:nvPr/>
                </p:nvSpPr>
                <p:spPr>
                  <a:xfrm>
                    <a:off x="4811246" y="3307718"/>
                    <a:ext cx="6751" cy="5774"/>
                  </a:xfrm>
                  <a:custGeom>
                    <a:avLst/>
                    <a:gdLst/>
                    <a:ahLst/>
                    <a:cxnLst/>
                    <a:rect l="l" t="t" r="r" b="b"/>
                    <a:pathLst>
                      <a:path w="235" h="201" extrusionOk="0">
                        <a:moveTo>
                          <a:pt x="168" y="0"/>
                        </a:moveTo>
                        <a:lnTo>
                          <a:pt x="134" y="33"/>
                        </a:lnTo>
                        <a:lnTo>
                          <a:pt x="68" y="67"/>
                        </a:lnTo>
                        <a:cubicBezTo>
                          <a:pt x="68" y="100"/>
                          <a:pt x="68" y="100"/>
                          <a:pt x="68" y="134"/>
                        </a:cubicBezTo>
                        <a:cubicBezTo>
                          <a:pt x="68" y="167"/>
                          <a:pt x="34" y="167"/>
                          <a:pt x="1" y="200"/>
                        </a:cubicBezTo>
                        <a:lnTo>
                          <a:pt x="68" y="167"/>
                        </a:lnTo>
                        <a:cubicBezTo>
                          <a:pt x="101" y="167"/>
                          <a:pt x="134" y="167"/>
                          <a:pt x="134" y="200"/>
                        </a:cubicBezTo>
                        <a:lnTo>
                          <a:pt x="201" y="200"/>
                        </a:lnTo>
                        <a:lnTo>
                          <a:pt x="234" y="167"/>
                        </a:lnTo>
                        <a:lnTo>
                          <a:pt x="234" y="134"/>
                        </a:lnTo>
                        <a:lnTo>
                          <a:pt x="168" y="67"/>
                        </a:lnTo>
                        <a:lnTo>
                          <a:pt x="1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86;p15"/>
                  <p:cNvSpPr/>
                  <p:nvPr/>
                </p:nvSpPr>
                <p:spPr>
                  <a:xfrm>
                    <a:off x="4822766" y="3300048"/>
                    <a:ext cx="1925" cy="977"/>
                  </a:xfrm>
                  <a:custGeom>
                    <a:avLst/>
                    <a:gdLst/>
                    <a:ahLst/>
                    <a:cxnLst/>
                    <a:rect l="l" t="t" r="r" b="b"/>
                    <a:pathLst>
                      <a:path w="67" h="34" extrusionOk="0">
                        <a:moveTo>
                          <a:pt x="34" y="0"/>
                        </a:moveTo>
                        <a:lnTo>
                          <a:pt x="0" y="34"/>
                        </a:lnTo>
                        <a:lnTo>
                          <a:pt x="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87;p15"/>
                  <p:cNvSpPr/>
                  <p:nvPr/>
                </p:nvSpPr>
                <p:spPr>
                  <a:xfrm>
                    <a:off x="4782518" y="3283759"/>
                    <a:ext cx="17265" cy="17265"/>
                  </a:xfrm>
                  <a:custGeom>
                    <a:avLst/>
                    <a:gdLst/>
                    <a:ahLst/>
                    <a:cxnLst/>
                    <a:rect l="l" t="t" r="r" b="b"/>
                    <a:pathLst>
                      <a:path w="601" h="601" extrusionOk="0">
                        <a:moveTo>
                          <a:pt x="234" y="0"/>
                        </a:moveTo>
                        <a:cubicBezTo>
                          <a:pt x="234" y="0"/>
                          <a:pt x="200" y="34"/>
                          <a:pt x="200" y="34"/>
                        </a:cubicBezTo>
                        <a:lnTo>
                          <a:pt x="200" y="167"/>
                        </a:lnTo>
                        <a:cubicBezTo>
                          <a:pt x="200" y="200"/>
                          <a:pt x="200" y="200"/>
                          <a:pt x="200" y="234"/>
                        </a:cubicBezTo>
                        <a:lnTo>
                          <a:pt x="167" y="300"/>
                        </a:lnTo>
                        <a:cubicBezTo>
                          <a:pt x="167" y="300"/>
                          <a:pt x="167" y="300"/>
                          <a:pt x="167" y="302"/>
                        </a:cubicBezTo>
                        <a:lnTo>
                          <a:pt x="167" y="302"/>
                        </a:lnTo>
                        <a:cubicBezTo>
                          <a:pt x="177" y="300"/>
                          <a:pt x="189" y="300"/>
                          <a:pt x="200" y="300"/>
                        </a:cubicBezTo>
                        <a:lnTo>
                          <a:pt x="234" y="300"/>
                        </a:lnTo>
                        <a:lnTo>
                          <a:pt x="267" y="234"/>
                        </a:lnTo>
                        <a:cubicBezTo>
                          <a:pt x="300" y="200"/>
                          <a:pt x="300" y="200"/>
                          <a:pt x="334" y="200"/>
                        </a:cubicBezTo>
                        <a:lnTo>
                          <a:pt x="467" y="200"/>
                        </a:lnTo>
                        <a:lnTo>
                          <a:pt x="501" y="234"/>
                        </a:lnTo>
                        <a:cubicBezTo>
                          <a:pt x="501" y="234"/>
                          <a:pt x="534" y="234"/>
                          <a:pt x="534" y="267"/>
                        </a:cubicBezTo>
                        <a:lnTo>
                          <a:pt x="567" y="300"/>
                        </a:lnTo>
                        <a:lnTo>
                          <a:pt x="601" y="300"/>
                        </a:lnTo>
                        <a:cubicBezTo>
                          <a:pt x="567" y="300"/>
                          <a:pt x="567" y="267"/>
                          <a:pt x="601" y="234"/>
                        </a:cubicBezTo>
                        <a:lnTo>
                          <a:pt x="567" y="234"/>
                        </a:lnTo>
                        <a:cubicBezTo>
                          <a:pt x="534" y="200"/>
                          <a:pt x="534" y="167"/>
                          <a:pt x="534" y="167"/>
                        </a:cubicBezTo>
                        <a:lnTo>
                          <a:pt x="534" y="100"/>
                        </a:lnTo>
                        <a:cubicBezTo>
                          <a:pt x="534" y="67"/>
                          <a:pt x="534" y="67"/>
                          <a:pt x="534" y="34"/>
                        </a:cubicBezTo>
                        <a:lnTo>
                          <a:pt x="267" y="34"/>
                        </a:lnTo>
                        <a:cubicBezTo>
                          <a:pt x="234" y="34"/>
                          <a:pt x="234" y="0"/>
                          <a:pt x="234" y="0"/>
                        </a:cubicBezTo>
                        <a:close/>
                        <a:moveTo>
                          <a:pt x="167" y="302"/>
                        </a:moveTo>
                        <a:lnTo>
                          <a:pt x="167" y="302"/>
                        </a:lnTo>
                        <a:cubicBezTo>
                          <a:pt x="148" y="304"/>
                          <a:pt x="134" y="312"/>
                          <a:pt x="134" y="334"/>
                        </a:cubicBezTo>
                        <a:lnTo>
                          <a:pt x="167" y="334"/>
                        </a:lnTo>
                        <a:cubicBezTo>
                          <a:pt x="167" y="312"/>
                          <a:pt x="167" y="304"/>
                          <a:pt x="167" y="302"/>
                        </a:cubicBezTo>
                        <a:close/>
                        <a:moveTo>
                          <a:pt x="0" y="334"/>
                        </a:moveTo>
                        <a:lnTo>
                          <a:pt x="0" y="400"/>
                        </a:lnTo>
                        <a:lnTo>
                          <a:pt x="0" y="467"/>
                        </a:lnTo>
                        <a:cubicBezTo>
                          <a:pt x="34" y="467"/>
                          <a:pt x="67" y="501"/>
                          <a:pt x="67" y="567"/>
                        </a:cubicBezTo>
                        <a:lnTo>
                          <a:pt x="67" y="601"/>
                        </a:lnTo>
                        <a:cubicBezTo>
                          <a:pt x="67" y="601"/>
                          <a:pt x="100" y="567"/>
                          <a:pt x="100" y="567"/>
                        </a:cubicBezTo>
                        <a:lnTo>
                          <a:pt x="134" y="534"/>
                        </a:lnTo>
                        <a:lnTo>
                          <a:pt x="167" y="501"/>
                        </a:lnTo>
                        <a:lnTo>
                          <a:pt x="134" y="434"/>
                        </a:lnTo>
                        <a:cubicBezTo>
                          <a:pt x="100" y="400"/>
                          <a:pt x="100" y="367"/>
                          <a:pt x="134" y="3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88;p15"/>
                  <p:cNvSpPr/>
                  <p:nvPr/>
                </p:nvSpPr>
                <p:spPr>
                  <a:xfrm>
                    <a:off x="4783466" y="3306741"/>
                    <a:ext cx="2901" cy="2901"/>
                  </a:xfrm>
                  <a:custGeom>
                    <a:avLst/>
                    <a:gdLst/>
                    <a:ahLst/>
                    <a:cxnLst/>
                    <a:rect l="l" t="t" r="r" b="b"/>
                    <a:pathLst>
                      <a:path w="101" h="101" extrusionOk="0">
                        <a:moveTo>
                          <a:pt x="34" y="1"/>
                        </a:moveTo>
                        <a:lnTo>
                          <a:pt x="1" y="67"/>
                        </a:lnTo>
                        <a:lnTo>
                          <a:pt x="101" y="101"/>
                        </a:lnTo>
                        <a:lnTo>
                          <a:pt x="67" y="34"/>
                        </a:lnTo>
                        <a:cubicBezTo>
                          <a:pt x="34" y="1"/>
                          <a:pt x="34" y="1"/>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89;p15"/>
                  <p:cNvSpPr/>
                  <p:nvPr/>
                </p:nvSpPr>
                <p:spPr>
                  <a:xfrm>
                    <a:off x="4711587" y="3319210"/>
                    <a:ext cx="14421" cy="3849"/>
                  </a:xfrm>
                  <a:custGeom>
                    <a:avLst/>
                    <a:gdLst/>
                    <a:ahLst/>
                    <a:cxnLst/>
                    <a:rect l="l" t="t" r="r" b="b"/>
                    <a:pathLst>
                      <a:path w="502" h="134" extrusionOk="0">
                        <a:moveTo>
                          <a:pt x="1" y="0"/>
                        </a:moveTo>
                        <a:lnTo>
                          <a:pt x="134" y="100"/>
                        </a:lnTo>
                        <a:lnTo>
                          <a:pt x="168" y="100"/>
                        </a:lnTo>
                        <a:cubicBezTo>
                          <a:pt x="184" y="84"/>
                          <a:pt x="201" y="75"/>
                          <a:pt x="218" y="75"/>
                        </a:cubicBezTo>
                        <a:cubicBezTo>
                          <a:pt x="234" y="75"/>
                          <a:pt x="251" y="84"/>
                          <a:pt x="268" y="100"/>
                        </a:cubicBezTo>
                        <a:lnTo>
                          <a:pt x="301" y="134"/>
                        </a:lnTo>
                        <a:lnTo>
                          <a:pt x="434" y="134"/>
                        </a:lnTo>
                        <a:lnTo>
                          <a:pt x="501" y="100"/>
                        </a:lnTo>
                        <a:lnTo>
                          <a:pt x="468" y="67"/>
                        </a:lnTo>
                        <a:lnTo>
                          <a:pt x="401" y="67"/>
                        </a:lnTo>
                        <a:lnTo>
                          <a:pt x="1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90;p15"/>
                  <p:cNvSpPr/>
                  <p:nvPr/>
                </p:nvSpPr>
                <p:spPr>
                  <a:xfrm>
                    <a:off x="4740344" y="3242533"/>
                    <a:ext cx="8647" cy="9624"/>
                  </a:xfrm>
                  <a:custGeom>
                    <a:avLst/>
                    <a:gdLst/>
                    <a:ahLst/>
                    <a:cxnLst/>
                    <a:rect l="l" t="t" r="r" b="b"/>
                    <a:pathLst>
                      <a:path w="301" h="335" extrusionOk="0">
                        <a:moveTo>
                          <a:pt x="167" y="1"/>
                        </a:moveTo>
                        <a:lnTo>
                          <a:pt x="67" y="34"/>
                        </a:lnTo>
                        <a:lnTo>
                          <a:pt x="0" y="134"/>
                        </a:lnTo>
                        <a:lnTo>
                          <a:pt x="0" y="268"/>
                        </a:lnTo>
                        <a:lnTo>
                          <a:pt x="67" y="334"/>
                        </a:lnTo>
                        <a:lnTo>
                          <a:pt x="167" y="334"/>
                        </a:lnTo>
                        <a:lnTo>
                          <a:pt x="267" y="201"/>
                        </a:lnTo>
                        <a:lnTo>
                          <a:pt x="301" y="134"/>
                        </a:lnTo>
                        <a:lnTo>
                          <a:pt x="267" y="101"/>
                        </a:lnTo>
                        <a:lnTo>
                          <a:pt x="234" y="34"/>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91;p15"/>
                  <p:cNvSpPr/>
                  <p:nvPr/>
                </p:nvSpPr>
                <p:spPr>
                  <a:xfrm>
                    <a:off x="4754708" y="3298123"/>
                    <a:ext cx="29" cy="29"/>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 name="Google Shape;192;p15"/>
            <p:cNvGrpSpPr/>
            <p:nvPr/>
          </p:nvGrpSpPr>
          <p:grpSpPr>
            <a:xfrm>
              <a:off x="3065693" y="1346646"/>
              <a:ext cx="1643691" cy="1275493"/>
              <a:chOff x="3065693" y="1346646"/>
              <a:chExt cx="1643691" cy="1275493"/>
            </a:xfrm>
          </p:grpSpPr>
          <p:sp>
            <p:nvSpPr>
              <p:cNvPr id="168" name="Google Shape;193;p15"/>
              <p:cNvSpPr/>
              <p:nvPr/>
            </p:nvSpPr>
            <p:spPr>
              <a:xfrm>
                <a:off x="4468640" y="1470635"/>
                <a:ext cx="4920" cy="36"/>
              </a:xfrm>
              <a:custGeom>
                <a:avLst/>
                <a:gdLst/>
                <a:ahLst/>
                <a:cxnLst/>
                <a:rect l="l" t="t" r="r" b="b"/>
                <a:pathLst>
                  <a:path w="135" h="1" extrusionOk="0">
                    <a:moveTo>
                      <a:pt x="1" y="1"/>
                    </a:moveTo>
                    <a:lnTo>
                      <a:pt x="1" y="1"/>
                    </a:lnTo>
                    <a:lnTo>
                      <a:pt x="1" y="1"/>
                    </a:lnTo>
                    <a:lnTo>
                      <a:pt x="34" y="1"/>
                    </a:lnTo>
                    <a:lnTo>
                      <a:pt x="134" y="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94;p15"/>
              <p:cNvSpPr/>
              <p:nvPr/>
            </p:nvSpPr>
            <p:spPr>
              <a:xfrm>
                <a:off x="4314256" y="2527129"/>
                <a:ext cx="36" cy="1239"/>
              </a:xfrm>
              <a:custGeom>
                <a:avLst/>
                <a:gdLst/>
                <a:ahLst/>
                <a:cxnLst/>
                <a:rect l="l" t="t" r="r" b="b"/>
                <a:pathLst>
                  <a:path w="1" h="34" extrusionOk="0">
                    <a:moveTo>
                      <a:pt x="0" y="0"/>
                    </a:moveTo>
                    <a:lnTo>
                      <a:pt x="0" y="0"/>
                    </a:lnTo>
                    <a:lnTo>
                      <a:pt x="0" y="0"/>
                    </a:lnTo>
                    <a:lnTo>
                      <a:pt x="0" y="3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95;p15"/>
              <p:cNvSpPr/>
              <p:nvPr/>
            </p:nvSpPr>
            <p:spPr>
              <a:xfrm>
                <a:off x="4272926" y="2499138"/>
                <a:ext cx="8528" cy="18295"/>
              </a:xfrm>
              <a:custGeom>
                <a:avLst/>
                <a:gdLst/>
                <a:ahLst/>
                <a:cxnLst/>
                <a:rect l="l" t="t" r="r" b="b"/>
                <a:pathLst>
                  <a:path w="234" h="502" extrusionOk="0">
                    <a:moveTo>
                      <a:pt x="234" y="1"/>
                    </a:moveTo>
                    <a:lnTo>
                      <a:pt x="67" y="334"/>
                    </a:lnTo>
                    <a:lnTo>
                      <a:pt x="0" y="435"/>
                    </a:lnTo>
                    <a:lnTo>
                      <a:pt x="0" y="501"/>
                    </a:lnTo>
                    <a:lnTo>
                      <a:pt x="200" y="168"/>
                    </a:lnTo>
                    <a:lnTo>
                      <a:pt x="2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96;p15"/>
              <p:cNvSpPr/>
              <p:nvPr/>
            </p:nvSpPr>
            <p:spPr>
              <a:xfrm>
                <a:off x="4320342" y="2376352"/>
                <a:ext cx="6086" cy="2478"/>
              </a:xfrm>
              <a:custGeom>
                <a:avLst/>
                <a:gdLst/>
                <a:ahLst/>
                <a:cxnLst/>
                <a:rect l="l" t="t" r="r" b="b"/>
                <a:pathLst>
                  <a:path w="167" h="68" extrusionOk="0">
                    <a:moveTo>
                      <a:pt x="67" y="1"/>
                    </a:moveTo>
                    <a:lnTo>
                      <a:pt x="0" y="34"/>
                    </a:lnTo>
                    <a:cubicBezTo>
                      <a:pt x="0" y="34"/>
                      <a:pt x="0" y="67"/>
                      <a:pt x="34" y="67"/>
                    </a:cubicBezTo>
                    <a:lnTo>
                      <a:pt x="67" y="34"/>
                    </a:lnTo>
                    <a:lnTo>
                      <a:pt x="167" y="34"/>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97;p15"/>
              <p:cNvSpPr/>
              <p:nvPr/>
            </p:nvSpPr>
            <p:spPr>
              <a:xfrm>
                <a:off x="3378143" y="2404306"/>
                <a:ext cx="1239" cy="2478"/>
              </a:xfrm>
              <a:custGeom>
                <a:avLst/>
                <a:gdLst/>
                <a:ahLst/>
                <a:cxnLst/>
                <a:rect l="l" t="t" r="r" b="b"/>
                <a:pathLst>
                  <a:path w="34" h="68" extrusionOk="0">
                    <a:moveTo>
                      <a:pt x="34" y="1"/>
                    </a:moveTo>
                    <a:lnTo>
                      <a:pt x="0" y="68"/>
                    </a:lnTo>
                    <a:lnTo>
                      <a:pt x="34" y="68"/>
                    </a:lnTo>
                    <a:cubicBezTo>
                      <a:pt x="34" y="34"/>
                      <a:pt x="34" y="34"/>
                      <a:pt x="34" y="34"/>
                    </a:cubicBezTo>
                    <a:lnTo>
                      <a:pt x="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98;p15"/>
              <p:cNvSpPr/>
              <p:nvPr/>
            </p:nvSpPr>
            <p:spPr>
              <a:xfrm>
                <a:off x="3941014" y="1346646"/>
                <a:ext cx="768370" cy="998119"/>
              </a:xfrm>
              <a:custGeom>
                <a:avLst/>
                <a:gdLst/>
                <a:ahLst/>
                <a:cxnLst/>
                <a:rect l="l" t="t" r="r" b="b"/>
                <a:pathLst>
                  <a:path w="21083" h="27387" extrusionOk="0">
                    <a:moveTo>
                      <a:pt x="15178" y="19914"/>
                    </a:moveTo>
                    <a:cubicBezTo>
                      <a:pt x="15162" y="19914"/>
                      <a:pt x="15153" y="19923"/>
                      <a:pt x="15153" y="19931"/>
                    </a:cubicBezTo>
                    <a:lnTo>
                      <a:pt x="15178" y="19914"/>
                    </a:lnTo>
                    <a:close/>
                    <a:moveTo>
                      <a:pt x="10141" y="0"/>
                    </a:moveTo>
                    <a:lnTo>
                      <a:pt x="10041" y="67"/>
                    </a:lnTo>
                    <a:lnTo>
                      <a:pt x="9874" y="100"/>
                    </a:lnTo>
                    <a:lnTo>
                      <a:pt x="9808" y="100"/>
                    </a:lnTo>
                    <a:lnTo>
                      <a:pt x="9641" y="67"/>
                    </a:lnTo>
                    <a:lnTo>
                      <a:pt x="9541" y="67"/>
                    </a:lnTo>
                    <a:lnTo>
                      <a:pt x="9508" y="100"/>
                    </a:lnTo>
                    <a:lnTo>
                      <a:pt x="9474" y="167"/>
                    </a:lnTo>
                    <a:lnTo>
                      <a:pt x="9374" y="234"/>
                    </a:lnTo>
                    <a:lnTo>
                      <a:pt x="9174" y="434"/>
                    </a:lnTo>
                    <a:lnTo>
                      <a:pt x="9074" y="434"/>
                    </a:lnTo>
                    <a:cubicBezTo>
                      <a:pt x="9074" y="451"/>
                      <a:pt x="9066" y="459"/>
                      <a:pt x="9057" y="459"/>
                    </a:cubicBezTo>
                    <a:cubicBezTo>
                      <a:pt x="9049" y="459"/>
                      <a:pt x="9041" y="451"/>
                      <a:pt x="9041" y="434"/>
                    </a:cubicBezTo>
                    <a:lnTo>
                      <a:pt x="8940" y="434"/>
                    </a:lnTo>
                    <a:lnTo>
                      <a:pt x="8874" y="401"/>
                    </a:lnTo>
                    <a:cubicBezTo>
                      <a:pt x="8874" y="401"/>
                      <a:pt x="8840" y="367"/>
                      <a:pt x="8840" y="367"/>
                    </a:cubicBezTo>
                    <a:lnTo>
                      <a:pt x="8807" y="234"/>
                    </a:lnTo>
                    <a:lnTo>
                      <a:pt x="8774" y="200"/>
                    </a:lnTo>
                    <a:lnTo>
                      <a:pt x="8707" y="167"/>
                    </a:lnTo>
                    <a:lnTo>
                      <a:pt x="8473" y="167"/>
                    </a:lnTo>
                    <a:cubicBezTo>
                      <a:pt x="8473" y="167"/>
                      <a:pt x="8440" y="134"/>
                      <a:pt x="8440" y="134"/>
                    </a:cubicBezTo>
                    <a:lnTo>
                      <a:pt x="8373" y="67"/>
                    </a:lnTo>
                    <a:lnTo>
                      <a:pt x="8373" y="134"/>
                    </a:lnTo>
                    <a:lnTo>
                      <a:pt x="8373" y="267"/>
                    </a:lnTo>
                    <a:lnTo>
                      <a:pt x="8373" y="401"/>
                    </a:lnTo>
                    <a:cubicBezTo>
                      <a:pt x="8340" y="401"/>
                      <a:pt x="8340" y="434"/>
                      <a:pt x="8307" y="434"/>
                    </a:cubicBezTo>
                    <a:lnTo>
                      <a:pt x="8173" y="567"/>
                    </a:lnTo>
                    <a:lnTo>
                      <a:pt x="8173" y="634"/>
                    </a:lnTo>
                    <a:cubicBezTo>
                      <a:pt x="8140" y="667"/>
                      <a:pt x="8140" y="667"/>
                      <a:pt x="8107" y="701"/>
                    </a:cubicBezTo>
                    <a:lnTo>
                      <a:pt x="7940" y="701"/>
                    </a:lnTo>
                    <a:lnTo>
                      <a:pt x="7773" y="868"/>
                    </a:lnTo>
                    <a:lnTo>
                      <a:pt x="7740" y="868"/>
                    </a:lnTo>
                    <a:lnTo>
                      <a:pt x="7673" y="901"/>
                    </a:lnTo>
                    <a:lnTo>
                      <a:pt x="7606" y="1001"/>
                    </a:lnTo>
                    <a:lnTo>
                      <a:pt x="7573" y="1401"/>
                    </a:lnTo>
                    <a:lnTo>
                      <a:pt x="7539" y="1568"/>
                    </a:lnTo>
                    <a:lnTo>
                      <a:pt x="7439" y="1735"/>
                    </a:lnTo>
                    <a:lnTo>
                      <a:pt x="7439" y="1768"/>
                    </a:lnTo>
                    <a:lnTo>
                      <a:pt x="7406" y="1802"/>
                    </a:lnTo>
                    <a:lnTo>
                      <a:pt x="7373" y="1802"/>
                    </a:lnTo>
                    <a:lnTo>
                      <a:pt x="7273" y="1868"/>
                    </a:lnTo>
                    <a:lnTo>
                      <a:pt x="7273" y="1902"/>
                    </a:lnTo>
                    <a:lnTo>
                      <a:pt x="7339" y="1935"/>
                    </a:lnTo>
                    <a:lnTo>
                      <a:pt x="7406" y="1968"/>
                    </a:lnTo>
                    <a:cubicBezTo>
                      <a:pt x="7406" y="2002"/>
                      <a:pt x="7439" y="2002"/>
                      <a:pt x="7439" y="2035"/>
                    </a:cubicBezTo>
                    <a:lnTo>
                      <a:pt x="7439" y="2202"/>
                    </a:lnTo>
                    <a:cubicBezTo>
                      <a:pt x="7439" y="2202"/>
                      <a:pt x="7439" y="2202"/>
                      <a:pt x="7439" y="2235"/>
                    </a:cubicBezTo>
                    <a:lnTo>
                      <a:pt x="7273" y="2702"/>
                    </a:lnTo>
                    <a:lnTo>
                      <a:pt x="7273" y="2869"/>
                    </a:lnTo>
                    <a:lnTo>
                      <a:pt x="7273" y="3002"/>
                    </a:lnTo>
                    <a:lnTo>
                      <a:pt x="7273" y="3069"/>
                    </a:lnTo>
                    <a:lnTo>
                      <a:pt x="7373" y="3336"/>
                    </a:lnTo>
                    <a:cubicBezTo>
                      <a:pt x="7373" y="3336"/>
                      <a:pt x="7373" y="3336"/>
                      <a:pt x="7373" y="3369"/>
                    </a:cubicBezTo>
                    <a:lnTo>
                      <a:pt x="7373" y="3503"/>
                    </a:lnTo>
                    <a:lnTo>
                      <a:pt x="7373" y="3536"/>
                    </a:lnTo>
                    <a:lnTo>
                      <a:pt x="7439" y="3736"/>
                    </a:lnTo>
                    <a:cubicBezTo>
                      <a:pt x="7439" y="3736"/>
                      <a:pt x="7439" y="3770"/>
                      <a:pt x="7439" y="3770"/>
                    </a:cubicBezTo>
                    <a:lnTo>
                      <a:pt x="7439" y="3803"/>
                    </a:lnTo>
                    <a:lnTo>
                      <a:pt x="7439" y="3836"/>
                    </a:lnTo>
                    <a:lnTo>
                      <a:pt x="7439" y="3903"/>
                    </a:lnTo>
                    <a:cubicBezTo>
                      <a:pt x="7406" y="3936"/>
                      <a:pt x="7373" y="3970"/>
                      <a:pt x="7339" y="3970"/>
                    </a:cubicBezTo>
                    <a:lnTo>
                      <a:pt x="7206" y="3970"/>
                    </a:lnTo>
                    <a:lnTo>
                      <a:pt x="7173" y="4003"/>
                    </a:lnTo>
                    <a:lnTo>
                      <a:pt x="7106" y="4170"/>
                    </a:lnTo>
                    <a:lnTo>
                      <a:pt x="6972" y="4804"/>
                    </a:lnTo>
                    <a:lnTo>
                      <a:pt x="6972" y="4837"/>
                    </a:lnTo>
                    <a:lnTo>
                      <a:pt x="7006" y="4837"/>
                    </a:lnTo>
                    <a:cubicBezTo>
                      <a:pt x="7039" y="4837"/>
                      <a:pt x="7039" y="4870"/>
                      <a:pt x="7072" y="4870"/>
                    </a:cubicBezTo>
                    <a:lnTo>
                      <a:pt x="7072" y="4937"/>
                    </a:lnTo>
                    <a:cubicBezTo>
                      <a:pt x="7072" y="4970"/>
                      <a:pt x="7072" y="5004"/>
                      <a:pt x="7072" y="5037"/>
                    </a:cubicBezTo>
                    <a:lnTo>
                      <a:pt x="6906" y="5204"/>
                    </a:lnTo>
                    <a:lnTo>
                      <a:pt x="6906" y="5271"/>
                    </a:lnTo>
                    <a:lnTo>
                      <a:pt x="6906" y="5404"/>
                    </a:lnTo>
                    <a:lnTo>
                      <a:pt x="6906" y="5437"/>
                    </a:lnTo>
                    <a:lnTo>
                      <a:pt x="6872" y="5538"/>
                    </a:lnTo>
                    <a:cubicBezTo>
                      <a:pt x="6872" y="5538"/>
                      <a:pt x="6872" y="5538"/>
                      <a:pt x="6839" y="5571"/>
                    </a:cubicBezTo>
                    <a:lnTo>
                      <a:pt x="6806" y="5604"/>
                    </a:lnTo>
                    <a:lnTo>
                      <a:pt x="6605" y="5604"/>
                    </a:lnTo>
                    <a:lnTo>
                      <a:pt x="6339" y="5704"/>
                    </a:lnTo>
                    <a:lnTo>
                      <a:pt x="6138" y="5704"/>
                    </a:lnTo>
                    <a:lnTo>
                      <a:pt x="6005" y="5638"/>
                    </a:lnTo>
                    <a:lnTo>
                      <a:pt x="5972" y="5638"/>
                    </a:lnTo>
                    <a:lnTo>
                      <a:pt x="5905" y="5538"/>
                    </a:lnTo>
                    <a:lnTo>
                      <a:pt x="5838" y="5704"/>
                    </a:lnTo>
                    <a:lnTo>
                      <a:pt x="5772" y="5771"/>
                    </a:lnTo>
                    <a:lnTo>
                      <a:pt x="5471" y="6005"/>
                    </a:lnTo>
                    <a:lnTo>
                      <a:pt x="5438" y="6071"/>
                    </a:lnTo>
                    <a:lnTo>
                      <a:pt x="5405" y="6171"/>
                    </a:lnTo>
                    <a:lnTo>
                      <a:pt x="5371" y="6238"/>
                    </a:lnTo>
                    <a:lnTo>
                      <a:pt x="5338" y="6271"/>
                    </a:lnTo>
                    <a:lnTo>
                      <a:pt x="5305" y="6305"/>
                    </a:lnTo>
                    <a:lnTo>
                      <a:pt x="5405" y="6405"/>
                    </a:lnTo>
                    <a:cubicBezTo>
                      <a:pt x="5405" y="6438"/>
                      <a:pt x="5405" y="6438"/>
                      <a:pt x="5405" y="6438"/>
                    </a:cubicBezTo>
                    <a:lnTo>
                      <a:pt x="5405" y="6505"/>
                    </a:lnTo>
                    <a:cubicBezTo>
                      <a:pt x="5405" y="6538"/>
                      <a:pt x="5405" y="6572"/>
                      <a:pt x="5405" y="6572"/>
                    </a:cubicBezTo>
                    <a:lnTo>
                      <a:pt x="5338" y="6672"/>
                    </a:lnTo>
                    <a:cubicBezTo>
                      <a:pt x="5338" y="6672"/>
                      <a:pt x="5338" y="6705"/>
                      <a:pt x="5338" y="6705"/>
                    </a:cubicBezTo>
                    <a:lnTo>
                      <a:pt x="5305" y="6738"/>
                    </a:lnTo>
                    <a:cubicBezTo>
                      <a:pt x="5288" y="6755"/>
                      <a:pt x="5280" y="6763"/>
                      <a:pt x="5271" y="6768"/>
                    </a:cubicBezTo>
                    <a:lnTo>
                      <a:pt x="5271" y="6738"/>
                    </a:lnTo>
                    <a:lnTo>
                      <a:pt x="5263" y="6770"/>
                    </a:lnTo>
                    <a:lnTo>
                      <a:pt x="5263" y="6770"/>
                    </a:lnTo>
                    <a:cubicBezTo>
                      <a:pt x="5257" y="6772"/>
                      <a:pt x="5249" y="6772"/>
                      <a:pt x="5238" y="6772"/>
                    </a:cubicBezTo>
                    <a:lnTo>
                      <a:pt x="5204" y="6772"/>
                    </a:lnTo>
                    <a:lnTo>
                      <a:pt x="5238" y="6805"/>
                    </a:lnTo>
                    <a:cubicBezTo>
                      <a:pt x="5243" y="6810"/>
                      <a:pt x="5247" y="6815"/>
                      <a:pt x="5251" y="6819"/>
                    </a:cubicBezTo>
                    <a:lnTo>
                      <a:pt x="5251" y="6819"/>
                    </a:lnTo>
                    <a:lnTo>
                      <a:pt x="5238" y="6872"/>
                    </a:lnTo>
                    <a:lnTo>
                      <a:pt x="5204" y="6972"/>
                    </a:lnTo>
                    <a:lnTo>
                      <a:pt x="5271" y="6939"/>
                    </a:lnTo>
                    <a:lnTo>
                      <a:pt x="5338" y="6905"/>
                    </a:lnTo>
                    <a:lnTo>
                      <a:pt x="5505" y="6905"/>
                    </a:lnTo>
                    <a:lnTo>
                      <a:pt x="5571" y="6972"/>
                    </a:lnTo>
                    <a:cubicBezTo>
                      <a:pt x="5605" y="6972"/>
                      <a:pt x="5605" y="6972"/>
                      <a:pt x="5605" y="7005"/>
                    </a:cubicBezTo>
                    <a:lnTo>
                      <a:pt x="5671" y="7072"/>
                    </a:lnTo>
                    <a:lnTo>
                      <a:pt x="5772" y="7272"/>
                    </a:lnTo>
                    <a:cubicBezTo>
                      <a:pt x="5805" y="7272"/>
                      <a:pt x="5805" y="7305"/>
                      <a:pt x="5772" y="7305"/>
                    </a:cubicBezTo>
                    <a:lnTo>
                      <a:pt x="5772" y="7406"/>
                    </a:lnTo>
                    <a:cubicBezTo>
                      <a:pt x="5805" y="7406"/>
                      <a:pt x="5805" y="7406"/>
                      <a:pt x="5772" y="7439"/>
                    </a:cubicBezTo>
                    <a:lnTo>
                      <a:pt x="5738" y="7506"/>
                    </a:lnTo>
                    <a:cubicBezTo>
                      <a:pt x="5738" y="7539"/>
                      <a:pt x="5705" y="7539"/>
                      <a:pt x="5671" y="7572"/>
                    </a:cubicBezTo>
                    <a:lnTo>
                      <a:pt x="5405" y="7572"/>
                    </a:lnTo>
                    <a:lnTo>
                      <a:pt x="5338" y="7606"/>
                    </a:lnTo>
                    <a:lnTo>
                      <a:pt x="5204" y="7772"/>
                    </a:lnTo>
                    <a:lnTo>
                      <a:pt x="5171" y="7772"/>
                    </a:lnTo>
                    <a:lnTo>
                      <a:pt x="5138" y="7806"/>
                    </a:lnTo>
                    <a:lnTo>
                      <a:pt x="5038" y="7806"/>
                    </a:lnTo>
                    <a:lnTo>
                      <a:pt x="4804" y="8006"/>
                    </a:lnTo>
                    <a:lnTo>
                      <a:pt x="4604" y="8006"/>
                    </a:lnTo>
                    <a:lnTo>
                      <a:pt x="4604" y="8039"/>
                    </a:lnTo>
                    <a:lnTo>
                      <a:pt x="4604" y="8106"/>
                    </a:lnTo>
                    <a:lnTo>
                      <a:pt x="4604" y="8173"/>
                    </a:lnTo>
                    <a:cubicBezTo>
                      <a:pt x="4604" y="8173"/>
                      <a:pt x="4604" y="8206"/>
                      <a:pt x="4604" y="8206"/>
                    </a:cubicBezTo>
                    <a:lnTo>
                      <a:pt x="4604" y="8273"/>
                    </a:lnTo>
                    <a:cubicBezTo>
                      <a:pt x="4604" y="8273"/>
                      <a:pt x="4571" y="8306"/>
                      <a:pt x="4537" y="8340"/>
                    </a:cubicBezTo>
                    <a:lnTo>
                      <a:pt x="4437" y="8373"/>
                    </a:lnTo>
                    <a:lnTo>
                      <a:pt x="4404" y="8373"/>
                    </a:lnTo>
                    <a:lnTo>
                      <a:pt x="4104" y="8406"/>
                    </a:lnTo>
                    <a:lnTo>
                      <a:pt x="4004" y="8440"/>
                    </a:lnTo>
                    <a:lnTo>
                      <a:pt x="3970" y="8573"/>
                    </a:lnTo>
                    <a:lnTo>
                      <a:pt x="3937" y="8773"/>
                    </a:lnTo>
                    <a:lnTo>
                      <a:pt x="3937" y="8840"/>
                    </a:lnTo>
                    <a:lnTo>
                      <a:pt x="3970" y="8940"/>
                    </a:lnTo>
                    <a:cubicBezTo>
                      <a:pt x="3970" y="8973"/>
                      <a:pt x="3970" y="8973"/>
                      <a:pt x="3970" y="9007"/>
                    </a:cubicBezTo>
                    <a:lnTo>
                      <a:pt x="3970" y="9240"/>
                    </a:lnTo>
                    <a:lnTo>
                      <a:pt x="4204" y="9240"/>
                    </a:lnTo>
                    <a:cubicBezTo>
                      <a:pt x="4237" y="9240"/>
                      <a:pt x="4237" y="9274"/>
                      <a:pt x="4237" y="9307"/>
                    </a:cubicBezTo>
                    <a:lnTo>
                      <a:pt x="4237" y="9340"/>
                    </a:lnTo>
                    <a:cubicBezTo>
                      <a:pt x="4270" y="9374"/>
                      <a:pt x="4270" y="9374"/>
                      <a:pt x="4237" y="9374"/>
                    </a:cubicBezTo>
                    <a:lnTo>
                      <a:pt x="4237" y="9440"/>
                    </a:lnTo>
                    <a:cubicBezTo>
                      <a:pt x="4270" y="9440"/>
                      <a:pt x="4270" y="9474"/>
                      <a:pt x="4237" y="9474"/>
                    </a:cubicBezTo>
                    <a:lnTo>
                      <a:pt x="4237" y="9540"/>
                    </a:lnTo>
                    <a:lnTo>
                      <a:pt x="4204" y="9674"/>
                    </a:lnTo>
                    <a:lnTo>
                      <a:pt x="4204" y="9741"/>
                    </a:lnTo>
                    <a:lnTo>
                      <a:pt x="4204" y="9807"/>
                    </a:lnTo>
                    <a:cubicBezTo>
                      <a:pt x="4237" y="9807"/>
                      <a:pt x="4237" y="9841"/>
                      <a:pt x="4204" y="9841"/>
                    </a:cubicBezTo>
                    <a:lnTo>
                      <a:pt x="4204" y="9907"/>
                    </a:lnTo>
                    <a:cubicBezTo>
                      <a:pt x="4204" y="9941"/>
                      <a:pt x="4204" y="9974"/>
                      <a:pt x="4170" y="9974"/>
                    </a:cubicBezTo>
                    <a:lnTo>
                      <a:pt x="4137" y="10007"/>
                    </a:lnTo>
                    <a:lnTo>
                      <a:pt x="3870" y="10107"/>
                    </a:lnTo>
                    <a:lnTo>
                      <a:pt x="3637" y="10174"/>
                    </a:lnTo>
                    <a:lnTo>
                      <a:pt x="3570" y="10208"/>
                    </a:lnTo>
                    <a:lnTo>
                      <a:pt x="3603" y="10308"/>
                    </a:lnTo>
                    <a:cubicBezTo>
                      <a:pt x="3603" y="10308"/>
                      <a:pt x="3603" y="10308"/>
                      <a:pt x="3603" y="10341"/>
                    </a:cubicBezTo>
                    <a:lnTo>
                      <a:pt x="3603" y="10508"/>
                    </a:lnTo>
                    <a:lnTo>
                      <a:pt x="3570" y="10775"/>
                    </a:lnTo>
                    <a:lnTo>
                      <a:pt x="3570" y="10808"/>
                    </a:lnTo>
                    <a:lnTo>
                      <a:pt x="3503" y="11008"/>
                    </a:lnTo>
                    <a:lnTo>
                      <a:pt x="3370" y="11242"/>
                    </a:lnTo>
                    <a:lnTo>
                      <a:pt x="3303" y="11275"/>
                    </a:lnTo>
                    <a:lnTo>
                      <a:pt x="3136" y="11442"/>
                    </a:lnTo>
                    <a:lnTo>
                      <a:pt x="3136" y="11508"/>
                    </a:lnTo>
                    <a:lnTo>
                      <a:pt x="3136" y="11575"/>
                    </a:lnTo>
                    <a:cubicBezTo>
                      <a:pt x="3136" y="11575"/>
                      <a:pt x="3136" y="11575"/>
                      <a:pt x="3136" y="11609"/>
                    </a:cubicBezTo>
                    <a:lnTo>
                      <a:pt x="3136" y="11709"/>
                    </a:lnTo>
                    <a:lnTo>
                      <a:pt x="3136" y="11775"/>
                    </a:lnTo>
                    <a:cubicBezTo>
                      <a:pt x="3136" y="11775"/>
                      <a:pt x="3136" y="11809"/>
                      <a:pt x="3103" y="11809"/>
                    </a:cubicBezTo>
                    <a:lnTo>
                      <a:pt x="3036" y="11875"/>
                    </a:lnTo>
                    <a:lnTo>
                      <a:pt x="3003" y="11875"/>
                    </a:lnTo>
                    <a:lnTo>
                      <a:pt x="2903" y="11909"/>
                    </a:lnTo>
                    <a:lnTo>
                      <a:pt x="2836" y="11909"/>
                    </a:lnTo>
                    <a:lnTo>
                      <a:pt x="2769" y="11875"/>
                    </a:lnTo>
                    <a:lnTo>
                      <a:pt x="2736" y="11875"/>
                    </a:lnTo>
                    <a:lnTo>
                      <a:pt x="2336" y="11609"/>
                    </a:lnTo>
                    <a:lnTo>
                      <a:pt x="2236" y="11609"/>
                    </a:lnTo>
                    <a:lnTo>
                      <a:pt x="1669" y="11842"/>
                    </a:lnTo>
                    <a:lnTo>
                      <a:pt x="1669" y="11875"/>
                    </a:lnTo>
                    <a:lnTo>
                      <a:pt x="1602" y="12176"/>
                    </a:lnTo>
                    <a:lnTo>
                      <a:pt x="1602" y="12276"/>
                    </a:lnTo>
                    <a:lnTo>
                      <a:pt x="1635" y="12309"/>
                    </a:lnTo>
                    <a:lnTo>
                      <a:pt x="1635" y="12342"/>
                    </a:lnTo>
                    <a:lnTo>
                      <a:pt x="1669" y="12409"/>
                    </a:lnTo>
                    <a:cubicBezTo>
                      <a:pt x="1669" y="12409"/>
                      <a:pt x="1669" y="12409"/>
                      <a:pt x="1669" y="12442"/>
                    </a:cubicBezTo>
                    <a:lnTo>
                      <a:pt x="1669" y="12576"/>
                    </a:lnTo>
                    <a:lnTo>
                      <a:pt x="1635" y="12776"/>
                    </a:lnTo>
                    <a:cubicBezTo>
                      <a:pt x="1635" y="12776"/>
                      <a:pt x="1602" y="12776"/>
                      <a:pt x="1602" y="12809"/>
                    </a:cubicBezTo>
                    <a:lnTo>
                      <a:pt x="1569" y="12843"/>
                    </a:lnTo>
                    <a:lnTo>
                      <a:pt x="1368" y="12976"/>
                    </a:lnTo>
                    <a:lnTo>
                      <a:pt x="1335" y="12976"/>
                    </a:lnTo>
                    <a:lnTo>
                      <a:pt x="1268" y="13010"/>
                    </a:lnTo>
                    <a:lnTo>
                      <a:pt x="1235" y="13010"/>
                    </a:lnTo>
                    <a:lnTo>
                      <a:pt x="835" y="13376"/>
                    </a:lnTo>
                    <a:lnTo>
                      <a:pt x="735" y="13410"/>
                    </a:lnTo>
                    <a:lnTo>
                      <a:pt x="668" y="13443"/>
                    </a:lnTo>
                    <a:lnTo>
                      <a:pt x="601" y="13477"/>
                    </a:lnTo>
                    <a:lnTo>
                      <a:pt x="534" y="13543"/>
                    </a:lnTo>
                    <a:lnTo>
                      <a:pt x="301" y="13677"/>
                    </a:lnTo>
                    <a:lnTo>
                      <a:pt x="268" y="13710"/>
                    </a:lnTo>
                    <a:lnTo>
                      <a:pt x="268" y="13843"/>
                    </a:lnTo>
                    <a:lnTo>
                      <a:pt x="268" y="13944"/>
                    </a:lnTo>
                    <a:lnTo>
                      <a:pt x="334" y="13910"/>
                    </a:lnTo>
                    <a:lnTo>
                      <a:pt x="501" y="13910"/>
                    </a:lnTo>
                    <a:lnTo>
                      <a:pt x="534" y="13944"/>
                    </a:lnTo>
                    <a:cubicBezTo>
                      <a:pt x="534" y="13944"/>
                      <a:pt x="568" y="13977"/>
                      <a:pt x="568" y="13977"/>
                    </a:cubicBezTo>
                    <a:lnTo>
                      <a:pt x="568" y="14044"/>
                    </a:lnTo>
                    <a:lnTo>
                      <a:pt x="568" y="14077"/>
                    </a:lnTo>
                    <a:lnTo>
                      <a:pt x="568" y="14244"/>
                    </a:lnTo>
                    <a:cubicBezTo>
                      <a:pt x="568" y="14244"/>
                      <a:pt x="568" y="14244"/>
                      <a:pt x="568" y="14277"/>
                    </a:cubicBezTo>
                    <a:lnTo>
                      <a:pt x="568" y="14344"/>
                    </a:lnTo>
                    <a:lnTo>
                      <a:pt x="468" y="14577"/>
                    </a:lnTo>
                    <a:lnTo>
                      <a:pt x="468" y="14677"/>
                    </a:lnTo>
                    <a:lnTo>
                      <a:pt x="468" y="14777"/>
                    </a:lnTo>
                    <a:cubicBezTo>
                      <a:pt x="468" y="14777"/>
                      <a:pt x="468" y="14777"/>
                      <a:pt x="468" y="14811"/>
                    </a:cubicBezTo>
                    <a:lnTo>
                      <a:pt x="434" y="14878"/>
                    </a:lnTo>
                    <a:cubicBezTo>
                      <a:pt x="434" y="14878"/>
                      <a:pt x="434" y="14878"/>
                      <a:pt x="434" y="14911"/>
                    </a:cubicBezTo>
                    <a:lnTo>
                      <a:pt x="301" y="15044"/>
                    </a:lnTo>
                    <a:lnTo>
                      <a:pt x="201" y="15178"/>
                    </a:lnTo>
                    <a:lnTo>
                      <a:pt x="168" y="15211"/>
                    </a:lnTo>
                    <a:lnTo>
                      <a:pt x="134" y="15211"/>
                    </a:lnTo>
                    <a:lnTo>
                      <a:pt x="34" y="15278"/>
                    </a:lnTo>
                    <a:lnTo>
                      <a:pt x="1" y="15311"/>
                    </a:lnTo>
                    <a:lnTo>
                      <a:pt x="1" y="15311"/>
                    </a:lnTo>
                    <a:lnTo>
                      <a:pt x="201" y="15278"/>
                    </a:lnTo>
                    <a:lnTo>
                      <a:pt x="301" y="15244"/>
                    </a:lnTo>
                    <a:lnTo>
                      <a:pt x="401" y="15244"/>
                    </a:lnTo>
                    <a:lnTo>
                      <a:pt x="601" y="15211"/>
                    </a:lnTo>
                    <a:lnTo>
                      <a:pt x="701" y="15078"/>
                    </a:lnTo>
                    <a:lnTo>
                      <a:pt x="735" y="15078"/>
                    </a:lnTo>
                    <a:lnTo>
                      <a:pt x="835" y="15044"/>
                    </a:lnTo>
                    <a:lnTo>
                      <a:pt x="1468" y="15044"/>
                    </a:lnTo>
                    <a:lnTo>
                      <a:pt x="1602" y="15111"/>
                    </a:lnTo>
                    <a:lnTo>
                      <a:pt x="1635" y="15111"/>
                    </a:lnTo>
                    <a:lnTo>
                      <a:pt x="1735" y="15178"/>
                    </a:lnTo>
                    <a:lnTo>
                      <a:pt x="1769" y="15211"/>
                    </a:lnTo>
                    <a:lnTo>
                      <a:pt x="1835" y="15211"/>
                    </a:lnTo>
                    <a:lnTo>
                      <a:pt x="2136" y="15244"/>
                    </a:lnTo>
                    <a:lnTo>
                      <a:pt x="2169" y="15244"/>
                    </a:lnTo>
                    <a:lnTo>
                      <a:pt x="2202" y="15278"/>
                    </a:lnTo>
                    <a:lnTo>
                      <a:pt x="2302" y="15278"/>
                    </a:lnTo>
                    <a:lnTo>
                      <a:pt x="3437" y="15144"/>
                    </a:lnTo>
                    <a:lnTo>
                      <a:pt x="3703" y="14944"/>
                    </a:lnTo>
                    <a:lnTo>
                      <a:pt x="3937" y="14878"/>
                    </a:lnTo>
                    <a:lnTo>
                      <a:pt x="4237" y="14811"/>
                    </a:lnTo>
                    <a:lnTo>
                      <a:pt x="4237" y="14777"/>
                    </a:lnTo>
                    <a:cubicBezTo>
                      <a:pt x="4237" y="14744"/>
                      <a:pt x="4237" y="14744"/>
                      <a:pt x="4237" y="14744"/>
                    </a:cubicBezTo>
                    <a:lnTo>
                      <a:pt x="4237" y="14711"/>
                    </a:lnTo>
                    <a:lnTo>
                      <a:pt x="4270" y="14677"/>
                    </a:lnTo>
                    <a:lnTo>
                      <a:pt x="4771" y="14677"/>
                    </a:lnTo>
                    <a:cubicBezTo>
                      <a:pt x="4804" y="14677"/>
                      <a:pt x="4838" y="14711"/>
                      <a:pt x="4838" y="14744"/>
                    </a:cubicBezTo>
                    <a:lnTo>
                      <a:pt x="4904" y="14844"/>
                    </a:lnTo>
                    <a:lnTo>
                      <a:pt x="4971" y="14878"/>
                    </a:lnTo>
                    <a:lnTo>
                      <a:pt x="5004" y="14878"/>
                    </a:lnTo>
                    <a:lnTo>
                      <a:pt x="5038" y="14944"/>
                    </a:lnTo>
                    <a:lnTo>
                      <a:pt x="5138" y="15178"/>
                    </a:lnTo>
                    <a:cubicBezTo>
                      <a:pt x="5138" y="15178"/>
                      <a:pt x="5138" y="15178"/>
                      <a:pt x="5138" y="15211"/>
                    </a:cubicBezTo>
                    <a:lnTo>
                      <a:pt x="5171" y="15345"/>
                    </a:lnTo>
                    <a:lnTo>
                      <a:pt x="5238" y="15511"/>
                    </a:lnTo>
                    <a:cubicBezTo>
                      <a:pt x="5238" y="15545"/>
                      <a:pt x="5238" y="15578"/>
                      <a:pt x="5238" y="15578"/>
                    </a:cubicBezTo>
                    <a:lnTo>
                      <a:pt x="5204" y="15711"/>
                    </a:lnTo>
                    <a:cubicBezTo>
                      <a:pt x="5171" y="15745"/>
                      <a:pt x="5171" y="15745"/>
                      <a:pt x="5171" y="15745"/>
                    </a:cubicBezTo>
                    <a:lnTo>
                      <a:pt x="5104" y="15812"/>
                    </a:lnTo>
                    <a:lnTo>
                      <a:pt x="5004" y="15912"/>
                    </a:lnTo>
                    <a:lnTo>
                      <a:pt x="4804" y="16345"/>
                    </a:lnTo>
                    <a:lnTo>
                      <a:pt x="4737" y="16512"/>
                    </a:lnTo>
                    <a:lnTo>
                      <a:pt x="4737" y="16612"/>
                    </a:lnTo>
                    <a:lnTo>
                      <a:pt x="4838" y="16812"/>
                    </a:lnTo>
                    <a:cubicBezTo>
                      <a:pt x="4838" y="16846"/>
                      <a:pt x="4838" y="16846"/>
                      <a:pt x="4838" y="16846"/>
                    </a:cubicBezTo>
                    <a:lnTo>
                      <a:pt x="4838" y="17046"/>
                    </a:lnTo>
                    <a:lnTo>
                      <a:pt x="4871" y="17112"/>
                    </a:lnTo>
                    <a:lnTo>
                      <a:pt x="4971" y="17279"/>
                    </a:lnTo>
                    <a:lnTo>
                      <a:pt x="5004" y="17413"/>
                    </a:lnTo>
                    <a:lnTo>
                      <a:pt x="5004" y="17446"/>
                    </a:lnTo>
                    <a:lnTo>
                      <a:pt x="5004" y="17546"/>
                    </a:lnTo>
                    <a:cubicBezTo>
                      <a:pt x="5004" y="17546"/>
                      <a:pt x="5004" y="17546"/>
                      <a:pt x="5004" y="17579"/>
                    </a:cubicBezTo>
                    <a:lnTo>
                      <a:pt x="4804" y="18080"/>
                    </a:lnTo>
                    <a:lnTo>
                      <a:pt x="4804" y="18180"/>
                    </a:lnTo>
                    <a:lnTo>
                      <a:pt x="4838" y="18213"/>
                    </a:lnTo>
                    <a:cubicBezTo>
                      <a:pt x="4838" y="18247"/>
                      <a:pt x="4838" y="18247"/>
                      <a:pt x="4838" y="18280"/>
                    </a:cubicBezTo>
                    <a:lnTo>
                      <a:pt x="4838" y="18380"/>
                    </a:lnTo>
                    <a:lnTo>
                      <a:pt x="4904" y="18313"/>
                    </a:lnTo>
                    <a:lnTo>
                      <a:pt x="4938" y="18313"/>
                    </a:lnTo>
                    <a:lnTo>
                      <a:pt x="5104" y="18213"/>
                    </a:lnTo>
                    <a:lnTo>
                      <a:pt x="5204" y="18113"/>
                    </a:lnTo>
                    <a:lnTo>
                      <a:pt x="5505" y="17713"/>
                    </a:lnTo>
                    <a:lnTo>
                      <a:pt x="5638" y="17646"/>
                    </a:lnTo>
                    <a:lnTo>
                      <a:pt x="5738" y="17646"/>
                    </a:lnTo>
                    <a:lnTo>
                      <a:pt x="5872" y="17613"/>
                    </a:lnTo>
                    <a:lnTo>
                      <a:pt x="5972" y="17613"/>
                    </a:lnTo>
                    <a:lnTo>
                      <a:pt x="6105" y="17646"/>
                    </a:lnTo>
                    <a:lnTo>
                      <a:pt x="6205" y="17646"/>
                    </a:lnTo>
                    <a:cubicBezTo>
                      <a:pt x="6239" y="17646"/>
                      <a:pt x="6239" y="17646"/>
                      <a:pt x="6272" y="17680"/>
                    </a:cubicBezTo>
                    <a:lnTo>
                      <a:pt x="6305" y="17713"/>
                    </a:lnTo>
                    <a:cubicBezTo>
                      <a:pt x="6305" y="17713"/>
                      <a:pt x="6339" y="17746"/>
                      <a:pt x="6339" y="17780"/>
                    </a:cubicBezTo>
                    <a:lnTo>
                      <a:pt x="6339" y="17813"/>
                    </a:lnTo>
                    <a:cubicBezTo>
                      <a:pt x="6339" y="17813"/>
                      <a:pt x="6339" y="17846"/>
                      <a:pt x="6339" y="17846"/>
                    </a:cubicBezTo>
                    <a:lnTo>
                      <a:pt x="6339" y="17880"/>
                    </a:lnTo>
                    <a:lnTo>
                      <a:pt x="6339" y="17946"/>
                    </a:lnTo>
                    <a:lnTo>
                      <a:pt x="6272" y="18313"/>
                    </a:lnTo>
                    <a:lnTo>
                      <a:pt x="6272" y="18347"/>
                    </a:lnTo>
                    <a:lnTo>
                      <a:pt x="6105" y="18614"/>
                    </a:lnTo>
                    <a:lnTo>
                      <a:pt x="6105" y="18747"/>
                    </a:lnTo>
                    <a:lnTo>
                      <a:pt x="6105" y="19047"/>
                    </a:lnTo>
                    <a:lnTo>
                      <a:pt x="6105" y="19081"/>
                    </a:lnTo>
                    <a:lnTo>
                      <a:pt x="6172" y="19314"/>
                    </a:lnTo>
                    <a:lnTo>
                      <a:pt x="6205" y="19548"/>
                    </a:lnTo>
                    <a:lnTo>
                      <a:pt x="6272" y="19748"/>
                    </a:lnTo>
                    <a:lnTo>
                      <a:pt x="6339" y="19881"/>
                    </a:lnTo>
                    <a:lnTo>
                      <a:pt x="6539" y="20148"/>
                    </a:lnTo>
                    <a:lnTo>
                      <a:pt x="6572" y="20248"/>
                    </a:lnTo>
                    <a:cubicBezTo>
                      <a:pt x="6572" y="20248"/>
                      <a:pt x="6572" y="20281"/>
                      <a:pt x="6572" y="20281"/>
                    </a:cubicBezTo>
                    <a:lnTo>
                      <a:pt x="6572" y="20348"/>
                    </a:lnTo>
                    <a:lnTo>
                      <a:pt x="6572" y="20515"/>
                    </a:lnTo>
                    <a:lnTo>
                      <a:pt x="6672" y="21015"/>
                    </a:lnTo>
                    <a:lnTo>
                      <a:pt x="6806" y="21182"/>
                    </a:lnTo>
                    <a:cubicBezTo>
                      <a:pt x="6806" y="21182"/>
                      <a:pt x="6806" y="21182"/>
                      <a:pt x="6806" y="21215"/>
                    </a:cubicBezTo>
                    <a:lnTo>
                      <a:pt x="6839" y="21349"/>
                    </a:lnTo>
                    <a:cubicBezTo>
                      <a:pt x="6839" y="21382"/>
                      <a:pt x="6839" y="21382"/>
                      <a:pt x="6839" y="21416"/>
                    </a:cubicBezTo>
                    <a:lnTo>
                      <a:pt x="6839" y="21449"/>
                    </a:lnTo>
                    <a:lnTo>
                      <a:pt x="6972" y="21549"/>
                    </a:lnTo>
                    <a:lnTo>
                      <a:pt x="7039" y="21616"/>
                    </a:lnTo>
                    <a:lnTo>
                      <a:pt x="7239" y="21649"/>
                    </a:lnTo>
                    <a:lnTo>
                      <a:pt x="7373" y="21716"/>
                    </a:lnTo>
                    <a:lnTo>
                      <a:pt x="7473" y="21716"/>
                    </a:lnTo>
                    <a:lnTo>
                      <a:pt x="7606" y="21782"/>
                    </a:lnTo>
                    <a:lnTo>
                      <a:pt x="7640" y="21849"/>
                    </a:lnTo>
                    <a:lnTo>
                      <a:pt x="7673" y="21883"/>
                    </a:lnTo>
                    <a:cubicBezTo>
                      <a:pt x="7706" y="21883"/>
                      <a:pt x="7706" y="21916"/>
                      <a:pt x="7706" y="21916"/>
                    </a:cubicBezTo>
                    <a:lnTo>
                      <a:pt x="7706" y="21949"/>
                    </a:lnTo>
                    <a:lnTo>
                      <a:pt x="7706" y="21983"/>
                    </a:lnTo>
                    <a:lnTo>
                      <a:pt x="7740" y="22049"/>
                    </a:lnTo>
                    <a:lnTo>
                      <a:pt x="7840" y="22116"/>
                    </a:lnTo>
                    <a:lnTo>
                      <a:pt x="7906" y="22216"/>
                    </a:lnTo>
                    <a:lnTo>
                      <a:pt x="7940" y="22216"/>
                    </a:lnTo>
                    <a:lnTo>
                      <a:pt x="8073" y="22183"/>
                    </a:lnTo>
                    <a:cubicBezTo>
                      <a:pt x="8090" y="22166"/>
                      <a:pt x="8098" y="22158"/>
                      <a:pt x="8107" y="22158"/>
                    </a:cubicBezTo>
                    <a:cubicBezTo>
                      <a:pt x="8115" y="22158"/>
                      <a:pt x="8123" y="22166"/>
                      <a:pt x="8140" y="22183"/>
                    </a:cubicBezTo>
                    <a:cubicBezTo>
                      <a:pt x="8173" y="22183"/>
                      <a:pt x="8173" y="22216"/>
                      <a:pt x="8173" y="22249"/>
                    </a:cubicBezTo>
                    <a:lnTo>
                      <a:pt x="8240" y="22750"/>
                    </a:lnTo>
                    <a:cubicBezTo>
                      <a:pt x="8240" y="22750"/>
                      <a:pt x="8240" y="22750"/>
                      <a:pt x="8240" y="22783"/>
                    </a:cubicBezTo>
                    <a:lnTo>
                      <a:pt x="8240" y="22817"/>
                    </a:lnTo>
                    <a:lnTo>
                      <a:pt x="8240" y="23017"/>
                    </a:lnTo>
                    <a:lnTo>
                      <a:pt x="8240" y="23117"/>
                    </a:lnTo>
                    <a:cubicBezTo>
                      <a:pt x="8240" y="23150"/>
                      <a:pt x="8240" y="23150"/>
                      <a:pt x="8240" y="23150"/>
                    </a:cubicBezTo>
                    <a:lnTo>
                      <a:pt x="8006" y="23550"/>
                    </a:lnTo>
                    <a:lnTo>
                      <a:pt x="7940" y="23650"/>
                    </a:lnTo>
                    <a:lnTo>
                      <a:pt x="7873" y="23717"/>
                    </a:lnTo>
                    <a:cubicBezTo>
                      <a:pt x="7840" y="23751"/>
                      <a:pt x="7840" y="23751"/>
                      <a:pt x="7840" y="23751"/>
                    </a:cubicBezTo>
                    <a:lnTo>
                      <a:pt x="7539" y="23751"/>
                    </a:lnTo>
                    <a:lnTo>
                      <a:pt x="7473" y="23817"/>
                    </a:lnTo>
                    <a:lnTo>
                      <a:pt x="7406" y="23884"/>
                    </a:lnTo>
                    <a:lnTo>
                      <a:pt x="7339" y="23951"/>
                    </a:lnTo>
                    <a:lnTo>
                      <a:pt x="7439" y="23951"/>
                    </a:lnTo>
                    <a:cubicBezTo>
                      <a:pt x="7473" y="23951"/>
                      <a:pt x="7506" y="23951"/>
                      <a:pt x="7506" y="23984"/>
                    </a:cubicBezTo>
                    <a:lnTo>
                      <a:pt x="7539" y="24017"/>
                    </a:lnTo>
                    <a:lnTo>
                      <a:pt x="7606" y="24084"/>
                    </a:lnTo>
                    <a:cubicBezTo>
                      <a:pt x="7606" y="24084"/>
                      <a:pt x="7606" y="24117"/>
                      <a:pt x="7606" y="24117"/>
                    </a:cubicBezTo>
                    <a:lnTo>
                      <a:pt x="7606" y="24284"/>
                    </a:lnTo>
                    <a:lnTo>
                      <a:pt x="7640" y="24318"/>
                    </a:lnTo>
                    <a:lnTo>
                      <a:pt x="7673" y="24384"/>
                    </a:lnTo>
                    <a:cubicBezTo>
                      <a:pt x="7673" y="24418"/>
                      <a:pt x="7673" y="24418"/>
                      <a:pt x="7673" y="24418"/>
                    </a:cubicBezTo>
                    <a:lnTo>
                      <a:pt x="7706" y="24451"/>
                    </a:lnTo>
                    <a:cubicBezTo>
                      <a:pt x="7706" y="24451"/>
                      <a:pt x="7706" y="24484"/>
                      <a:pt x="7706" y="24484"/>
                    </a:cubicBezTo>
                    <a:lnTo>
                      <a:pt x="7740" y="24651"/>
                    </a:lnTo>
                    <a:lnTo>
                      <a:pt x="7940" y="25085"/>
                    </a:lnTo>
                    <a:cubicBezTo>
                      <a:pt x="7940" y="25085"/>
                      <a:pt x="7940" y="25118"/>
                      <a:pt x="7940" y="25118"/>
                    </a:cubicBezTo>
                    <a:lnTo>
                      <a:pt x="7940" y="25619"/>
                    </a:lnTo>
                    <a:cubicBezTo>
                      <a:pt x="7940" y="25619"/>
                      <a:pt x="7940" y="25619"/>
                      <a:pt x="7940" y="25652"/>
                    </a:cubicBezTo>
                    <a:lnTo>
                      <a:pt x="7906" y="25752"/>
                    </a:lnTo>
                    <a:lnTo>
                      <a:pt x="7906" y="25919"/>
                    </a:lnTo>
                    <a:lnTo>
                      <a:pt x="7940" y="25985"/>
                    </a:lnTo>
                    <a:lnTo>
                      <a:pt x="7973" y="26019"/>
                    </a:lnTo>
                    <a:lnTo>
                      <a:pt x="8006" y="26052"/>
                    </a:lnTo>
                    <a:lnTo>
                      <a:pt x="8173" y="26052"/>
                    </a:lnTo>
                    <a:lnTo>
                      <a:pt x="8207" y="26086"/>
                    </a:lnTo>
                    <a:cubicBezTo>
                      <a:pt x="8207" y="26086"/>
                      <a:pt x="8240" y="26086"/>
                      <a:pt x="8240" y="26119"/>
                    </a:cubicBezTo>
                    <a:lnTo>
                      <a:pt x="8273" y="26152"/>
                    </a:lnTo>
                    <a:cubicBezTo>
                      <a:pt x="8273" y="26186"/>
                      <a:pt x="8273" y="26186"/>
                      <a:pt x="8273" y="26186"/>
                    </a:cubicBezTo>
                    <a:cubicBezTo>
                      <a:pt x="8273" y="26219"/>
                      <a:pt x="8273" y="26219"/>
                      <a:pt x="8273" y="26252"/>
                    </a:cubicBezTo>
                    <a:lnTo>
                      <a:pt x="8240" y="26386"/>
                    </a:lnTo>
                    <a:lnTo>
                      <a:pt x="8240" y="26686"/>
                    </a:lnTo>
                    <a:lnTo>
                      <a:pt x="8240" y="26753"/>
                    </a:lnTo>
                    <a:lnTo>
                      <a:pt x="8340" y="27020"/>
                    </a:lnTo>
                    <a:lnTo>
                      <a:pt x="8340" y="27053"/>
                    </a:lnTo>
                    <a:lnTo>
                      <a:pt x="8373" y="27286"/>
                    </a:lnTo>
                    <a:lnTo>
                      <a:pt x="8407" y="27353"/>
                    </a:lnTo>
                    <a:lnTo>
                      <a:pt x="8440" y="27320"/>
                    </a:lnTo>
                    <a:cubicBezTo>
                      <a:pt x="8440" y="27286"/>
                      <a:pt x="8473" y="27253"/>
                      <a:pt x="8507" y="27253"/>
                    </a:cubicBezTo>
                    <a:lnTo>
                      <a:pt x="8674" y="27186"/>
                    </a:lnTo>
                    <a:lnTo>
                      <a:pt x="8707" y="27120"/>
                    </a:lnTo>
                    <a:lnTo>
                      <a:pt x="8740" y="27120"/>
                    </a:lnTo>
                    <a:lnTo>
                      <a:pt x="8774" y="27086"/>
                    </a:lnTo>
                    <a:lnTo>
                      <a:pt x="8840" y="27053"/>
                    </a:lnTo>
                    <a:lnTo>
                      <a:pt x="9007" y="27053"/>
                    </a:lnTo>
                    <a:lnTo>
                      <a:pt x="9107" y="27120"/>
                    </a:lnTo>
                    <a:lnTo>
                      <a:pt x="9541" y="27120"/>
                    </a:lnTo>
                    <a:lnTo>
                      <a:pt x="9641" y="27153"/>
                    </a:lnTo>
                    <a:lnTo>
                      <a:pt x="10608" y="27220"/>
                    </a:lnTo>
                    <a:lnTo>
                      <a:pt x="10942" y="27253"/>
                    </a:lnTo>
                    <a:lnTo>
                      <a:pt x="11275" y="27386"/>
                    </a:lnTo>
                    <a:lnTo>
                      <a:pt x="11376" y="26886"/>
                    </a:lnTo>
                    <a:lnTo>
                      <a:pt x="11309" y="26953"/>
                    </a:lnTo>
                    <a:lnTo>
                      <a:pt x="11242" y="26953"/>
                    </a:lnTo>
                    <a:cubicBezTo>
                      <a:pt x="11209" y="26953"/>
                      <a:pt x="11175" y="26919"/>
                      <a:pt x="11142" y="26919"/>
                    </a:cubicBezTo>
                    <a:lnTo>
                      <a:pt x="11109" y="26853"/>
                    </a:lnTo>
                    <a:cubicBezTo>
                      <a:pt x="11109" y="26853"/>
                      <a:pt x="11109" y="26819"/>
                      <a:pt x="11109" y="26819"/>
                    </a:cubicBezTo>
                    <a:lnTo>
                      <a:pt x="11109" y="26786"/>
                    </a:lnTo>
                    <a:lnTo>
                      <a:pt x="10875" y="26886"/>
                    </a:lnTo>
                    <a:lnTo>
                      <a:pt x="10842" y="26886"/>
                    </a:lnTo>
                    <a:lnTo>
                      <a:pt x="10742" y="26919"/>
                    </a:lnTo>
                    <a:cubicBezTo>
                      <a:pt x="10708" y="26919"/>
                      <a:pt x="10675" y="26919"/>
                      <a:pt x="10642" y="26886"/>
                    </a:cubicBezTo>
                    <a:lnTo>
                      <a:pt x="10575" y="26853"/>
                    </a:lnTo>
                    <a:cubicBezTo>
                      <a:pt x="10575" y="26819"/>
                      <a:pt x="10542" y="26819"/>
                      <a:pt x="10542" y="26786"/>
                    </a:cubicBezTo>
                    <a:lnTo>
                      <a:pt x="10542" y="26653"/>
                    </a:lnTo>
                    <a:lnTo>
                      <a:pt x="10475" y="26686"/>
                    </a:lnTo>
                    <a:lnTo>
                      <a:pt x="10275" y="26786"/>
                    </a:lnTo>
                    <a:lnTo>
                      <a:pt x="10208" y="26786"/>
                    </a:lnTo>
                    <a:cubicBezTo>
                      <a:pt x="10175" y="26786"/>
                      <a:pt x="10141" y="26753"/>
                      <a:pt x="10141" y="26719"/>
                    </a:cubicBezTo>
                    <a:cubicBezTo>
                      <a:pt x="10108" y="26719"/>
                      <a:pt x="10108" y="26653"/>
                      <a:pt x="10141" y="26653"/>
                    </a:cubicBezTo>
                    <a:lnTo>
                      <a:pt x="10175" y="26553"/>
                    </a:lnTo>
                    <a:cubicBezTo>
                      <a:pt x="10175" y="26553"/>
                      <a:pt x="10175" y="26553"/>
                      <a:pt x="10208" y="26519"/>
                    </a:cubicBezTo>
                    <a:lnTo>
                      <a:pt x="10275" y="26452"/>
                    </a:lnTo>
                    <a:lnTo>
                      <a:pt x="10375" y="26352"/>
                    </a:lnTo>
                    <a:lnTo>
                      <a:pt x="10475" y="26319"/>
                    </a:lnTo>
                    <a:lnTo>
                      <a:pt x="10508" y="26319"/>
                    </a:lnTo>
                    <a:lnTo>
                      <a:pt x="10742" y="26252"/>
                    </a:lnTo>
                    <a:lnTo>
                      <a:pt x="10775" y="26252"/>
                    </a:lnTo>
                    <a:lnTo>
                      <a:pt x="10842" y="26186"/>
                    </a:lnTo>
                    <a:lnTo>
                      <a:pt x="10842" y="26119"/>
                    </a:lnTo>
                    <a:lnTo>
                      <a:pt x="10808" y="25852"/>
                    </a:lnTo>
                    <a:cubicBezTo>
                      <a:pt x="10775" y="25852"/>
                      <a:pt x="10775" y="25819"/>
                      <a:pt x="10808" y="25819"/>
                    </a:cubicBezTo>
                    <a:lnTo>
                      <a:pt x="10842" y="25652"/>
                    </a:lnTo>
                    <a:lnTo>
                      <a:pt x="10808" y="25619"/>
                    </a:lnTo>
                    <a:lnTo>
                      <a:pt x="10675" y="25452"/>
                    </a:lnTo>
                    <a:cubicBezTo>
                      <a:pt x="10642" y="25418"/>
                      <a:pt x="10642" y="25352"/>
                      <a:pt x="10675" y="25318"/>
                    </a:cubicBezTo>
                    <a:lnTo>
                      <a:pt x="10742" y="25252"/>
                    </a:lnTo>
                    <a:lnTo>
                      <a:pt x="10775" y="25185"/>
                    </a:lnTo>
                    <a:lnTo>
                      <a:pt x="10642" y="25185"/>
                    </a:lnTo>
                    <a:cubicBezTo>
                      <a:pt x="10642" y="25185"/>
                      <a:pt x="10608" y="25218"/>
                      <a:pt x="10575" y="25218"/>
                    </a:cubicBezTo>
                    <a:lnTo>
                      <a:pt x="10442" y="25218"/>
                    </a:lnTo>
                    <a:lnTo>
                      <a:pt x="10408" y="25285"/>
                    </a:lnTo>
                    <a:cubicBezTo>
                      <a:pt x="10375" y="25285"/>
                      <a:pt x="10375" y="25318"/>
                      <a:pt x="10341" y="25318"/>
                    </a:cubicBezTo>
                    <a:lnTo>
                      <a:pt x="10241" y="25352"/>
                    </a:lnTo>
                    <a:lnTo>
                      <a:pt x="10008" y="25352"/>
                    </a:lnTo>
                    <a:lnTo>
                      <a:pt x="9908" y="25285"/>
                    </a:lnTo>
                    <a:cubicBezTo>
                      <a:pt x="9908" y="25285"/>
                      <a:pt x="9874" y="25252"/>
                      <a:pt x="9874" y="25252"/>
                    </a:cubicBezTo>
                    <a:cubicBezTo>
                      <a:pt x="9874" y="25218"/>
                      <a:pt x="9874" y="25185"/>
                      <a:pt x="9874" y="25152"/>
                    </a:cubicBezTo>
                    <a:lnTo>
                      <a:pt x="9908" y="25118"/>
                    </a:lnTo>
                    <a:cubicBezTo>
                      <a:pt x="9941" y="25085"/>
                      <a:pt x="9941" y="25085"/>
                      <a:pt x="9975" y="25085"/>
                    </a:cubicBezTo>
                    <a:lnTo>
                      <a:pt x="10075" y="25018"/>
                    </a:lnTo>
                    <a:lnTo>
                      <a:pt x="10075" y="24985"/>
                    </a:lnTo>
                    <a:lnTo>
                      <a:pt x="10308" y="24785"/>
                    </a:lnTo>
                    <a:lnTo>
                      <a:pt x="10341" y="24785"/>
                    </a:lnTo>
                    <a:lnTo>
                      <a:pt x="10408" y="24751"/>
                    </a:lnTo>
                    <a:lnTo>
                      <a:pt x="10608" y="24718"/>
                    </a:lnTo>
                    <a:lnTo>
                      <a:pt x="10742" y="24618"/>
                    </a:lnTo>
                    <a:lnTo>
                      <a:pt x="10775" y="24618"/>
                    </a:lnTo>
                    <a:lnTo>
                      <a:pt x="11175" y="24484"/>
                    </a:lnTo>
                    <a:lnTo>
                      <a:pt x="11242" y="24451"/>
                    </a:lnTo>
                    <a:lnTo>
                      <a:pt x="11242" y="24384"/>
                    </a:lnTo>
                    <a:lnTo>
                      <a:pt x="11242" y="24351"/>
                    </a:lnTo>
                    <a:lnTo>
                      <a:pt x="11175" y="24284"/>
                    </a:lnTo>
                    <a:lnTo>
                      <a:pt x="11142" y="24184"/>
                    </a:lnTo>
                    <a:cubicBezTo>
                      <a:pt x="11142" y="24184"/>
                      <a:pt x="11142" y="24151"/>
                      <a:pt x="11142" y="24151"/>
                    </a:cubicBezTo>
                    <a:lnTo>
                      <a:pt x="11142" y="23984"/>
                    </a:lnTo>
                    <a:cubicBezTo>
                      <a:pt x="11142" y="23951"/>
                      <a:pt x="11142" y="23951"/>
                      <a:pt x="11142" y="23917"/>
                    </a:cubicBezTo>
                    <a:lnTo>
                      <a:pt x="11242" y="23784"/>
                    </a:lnTo>
                    <a:lnTo>
                      <a:pt x="11275" y="23751"/>
                    </a:lnTo>
                    <a:lnTo>
                      <a:pt x="11442" y="23650"/>
                    </a:lnTo>
                    <a:lnTo>
                      <a:pt x="11909" y="23450"/>
                    </a:lnTo>
                    <a:lnTo>
                      <a:pt x="12043" y="23450"/>
                    </a:lnTo>
                    <a:lnTo>
                      <a:pt x="12043" y="23417"/>
                    </a:lnTo>
                    <a:lnTo>
                      <a:pt x="12043" y="23250"/>
                    </a:lnTo>
                    <a:cubicBezTo>
                      <a:pt x="12043" y="23217"/>
                      <a:pt x="12043" y="23217"/>
                      <a:pt x="12043" y="23183"/>
                    </a:cubicBezTo>
                    <a:lnTo>
                      <a:pt x="12043" y="23150"/>
                    </a:lnTo>
                    <a:lnTo>
                      <a:pt x="12109" y="23083"/>
                    </a:lnTo>
                    <a:lnTo>
                      <a:pt x="12109" y="23050"/>
                    </a:lnTo>
                    <a:lnTo>
                      <a:pt x="11943" y="23017"/>
                    </a:lnTo>
                    <a:cubicBezTo>
                      <a:pt x="11909" y="22983"/>
                      <a:pt x="11876" y="22950"/>
                      <a:pt x="11876" y="22917"/>
                    </a:cubicBezTo>
                    <a:cubicBezTo>
                      <a:pt x="11876" y="22883"/>
                      <a:pt x="11909" y="22850"/>
                      <a:pt x="11909" y="22850"/>
                    </a:cubicBezTo>
                    <a:lnTo>
                      <a:pt x="11976" y="22783"/>
                    </a:lnTo>
                    <a:lnTo>
                      <a:pt x="11843" y="22683"/>
                    </a:lnTo>
                    <a:cubicBezTo>
                      <a:pt x="11843" y="22683"/>
                      <a:pt x="11843" y="22650"/>
                      <a:pt x="11843" y="22650"/>
                    </a:cubicBezTo>
                    <a:lnTo>
                      <a:pt x="11843" y="22583"/>
                    </a:lnTo>
                    <a:cubicBezTo>
                      <a:pt x="11809" y="22583"/>
                      <a:pt x="11809" y="22550"/>
                      <a:pt x="11843" y="22550"/>
                    </a:cubicBezTo>
                    <a:lnTo>
                      <a:pt x="11843" y="22350"/>
                    </a:lnTo>
                    <a:cubicBezTo>
                      <a:pt x="11809" y="22316"/>
                      <a:pt x="11809" y="22316"/>
                      <a:pt x="11843" y="22316"/>
                    </a:cubicBezTo>
                    <a:lnTo>
                      <a:pt x="11876" y="22216"/>
                    </a:lnTo>
                    <a:lnTo>
                      <a:pt x="11876" y="22183"/>
                    </a:lnTo>
                    <a:lnTo>
                      <a:pt x="11909" y="22116"/>
                    </a:lnTo>
                    <a:cubicBezTo>
                      <a:pt x="11943" y="22083"/>
                      <a:pt x="11943" y="22083"/>
                      <a:pt x="11976" y="22083"/>
                    </a:cubicBezTo>
                    <a:lnTo>
                      <a:pt x="12043" y="22049"/>
                    </a:lnTo>
                    <a:cubicBezTo>
                      <a:pt x="12055" y="22043"/>
                      <a:pt x="12066" y="22040"/>
                      <a:pt x="12076" y="22040"/>
                    </a:cubicBezTo>
                    <a:cubicBezTo>
                      <a:pt x="12121" y="22040"/>
                      <a:pt x="12143" y="22095"/>
                      <a:pt x="12143" y="22149"/>
                    </a:cubicBezTo>
                    <a:lnTo>
                      <a:pt x="12109" y="22416"/>
                    </a:lnTo>
                    <a:lnTo>
                      <a:pt x="12109" y="22450"/>
                    </a:lnTo>
                    <a:lnTo>
                      <a:pt x="12243" y="22650"/>
                    </a:lnTo>
                    <a:lnTo>
                      <a:pt x="12243" y="22683"/>
                    </a:lnTo>
                    <a:lnTo>
                      <a:pt x="12243" y="22716"/>
                    </a:lnTo>
                    <a:lnTo>
                      <a:pt x="12310" y="22716"/>
                    </a:lnTo>
                    <a:lnTo>
                      <a:pt x="12376" y="22750"/>
                    </a:lnTo>
                    <a:cubicBezTo>
                      <a:pt x="12410" y="22750"/>
                      <a:pt x="12410" y="22783"/>
                      <a:pt x="12410" y="22817"/>
                    </a:cubicBezTo>
                    <a:lnTo>
                      <a:pt x="12410" y="22850"/>
                    </a:lnTo>
                    <a:cubicBezTo>
                      <a:pt x="12410" y="22883"/>
                      <a:pt x="12410" y="22917"/>
                      <a:pt x="12376" y="22917"/>
                    </a:cubicBezTo>
                    <a:lnTo>
                      <a:pt x="12343" y="22950"/>
                    </a:lnTo>
                    <a:lnTo>
                      <a:pt x="12343" y="23017"/>
                    </a:lnTo>
                    <a:lnTo>
                      <a:pt x="12410" y="23017"/>
                    </a:lnTo>
                    <a:lnTo>
                      <a:pt x="12810" y="22917"/>
                    </a:lnTo>
                    <a:lnTo>
                      <a:pt x="12977" y="22817"/>
                    </a:lnTo>
                    <a:lnTo>
                      <a:pt x="13010" y="22783"/>
                    </a:lnTo>
                    <a:lnTo>
                      <a:pt x="13077" y="22550"/>
                    </a:lnTo>
                    <a:cubicBezTo>
                      <a:pt x="13077" y="22516"/>
                      <a:pt x="13077" y="22516"/>
                      <a:pt x="13110" y="22483"/>
                    </a:cubicBezTo>
                    <a:lnTo>
                      <a:pt x="13210" y="22450"/>
                    </a:lnTo>
                    <a:lnTo>
                      <a:pt x="13644" y="21883"/>
                    </a:lnTo>
                    <a:lnTo>
                      <a:pt x="13744" y="21749"/>
                    </a:lnTo>
                    <a:lnTo>
                      <a:pt x="13777" y="21749"/>
                    </a:lnTo>
                    <a:lnTo>
                      <a:pt x="13944" y="21649"/>
                    </a:lnTo>
                    <a:lnTo>
                      <a:pt x="13977" y="21616"/>
                    </a:lnTo>
                    <a:lnTo>
                      <a:pt x="13977" y="21549"/>
                    </a:lnTo>
                    <a:lnTo>
                      <a:pt x="13977" y="21349"/>
                    </a:lnTo>
                    <a:cubicBezTo>
                      <a:pt x="13977" y="21315"/>
                      <a:pt x="13977" y="21315"/>
                      <a:pt x="13977" y="21315"/>
                    </a:cubicBezTo>
                    <a:lnTo>
                      <a:pt x="14044" y="21182"/>
                    </a:lnTo>
                    <a:cubicBezTo>
                      <a:pt x="14011" y="21182"/>
                      <a:pt x="14011" y="21182"/>
                      <a:pt x="14044" y="21149"/>
                    </a:cubicBezTo>
                    <a:lnTo>
                      <a:pt x="14077" y="21082"/>
                    </a:lnTo>
                    <a:cubicBezTo>
                      <a:pt x="14111" y="21049"/>
                      <a:pt x="14144" y="21049"/>
                      <a:pt x="14178" y="21049"/>
                    </a:cubicBezTo>
                    <a:lnTo>
                      <a:pt x="14278" y="21049"/>
                    </a:lnTo>
                    <a:cubicBezTo>
                      <a:pt x="14278" y="21049"/>
                      <a:pt x="14278" y="21049"/>
                      <a:pt x="14311" y="21082"/>
                    </a:cubicBezTo>
                    <a:lnTo>
                      <a:pt x="14411" y="21182"/>
                    </a:lnTo>
                    <a:cubicBezTo>
                      <a:pt x="14411" y="21215"/>
                      <a:pt x="14411" y="21215"/>
                      <a:pt x="14411" y="21215"/>
                    </a:cubicBezTo>
                    <a:cubicBezTo>
                      <a:pt x="14435" y="21167"/>
                      <a:pt x="14478" y="21136"/>
                      <a:pt x="14525" y="21136"/>
                    </a:cubicBezTo>
                    <a:cubicBezTo>
                      <a:pt x="14542" y="21136"/>
                      <a:pt x="14560" y="21140"/>
                      <a:pt x="14578" y="21149"/>
                    </a:cubicBezTo>
                    <a:lnTo>
                      <a:pt x="14611" y="21182"/>
                    </a:lnTo>
                    <a:lnTo>
                      <a:pt x="14645" y="21182"/>
                    </a:lnTo>
                    <a:lnTo>
                      <a:pt x="14711" y="21282"/>
                    </a:lnTo>
                    <a:cubicBezTo>
                      <a:pt x="14711" y="21249"/>
                      <a:pt x="14711" y="21249"/>
                      <a:pt x="14711" y="21215"/>
                    </a:cubicBezTo>
                    <a:lnTo>
                      <a:pt x="14745" y="21115"/>
                    </a:lnTo>
                    <a:cubicBezTo>
                      <a:pt x="14768" y="21092"/>
                      <a:pt x="14792" y="21068"/>
                      <a:pt x="14815" y="21068"/>
                    </a:cubicBezTo>
                    <a:cubicBezTo>
                      <a:pt x="14825" y="21068"/>
                      <a:pt x="14835" y="21072"/>
                      <a:pt x="14845" y="21082"/>
                    </a:cubicBezTo>
                    <a:cubicBezTo>
                      <a:pt x="14845" y="21049"/>
                      <a:pt x="14878" y="21015"/>
                      <a:pt x="14878" y="21015"/>
                    </a:cubicBezTo>
                    <a:cubicBezTo>
                      <a:pt x="14911" y="20982"/>
                      <a:pt x="14945" y="20982"/>
                      <a:pt x="14978" y="20982"/>
                    </a:cubicBezTo>
                    <a:lnTo>
                      <a:pt x="15145" y="21049"/>
                    </a:lnTo>
                    <a:lnTo>
                      <a:pt x="15178" y="20982"/>
                    </a:lnTo>
                    <a:lnTo>
                      <a:pt x="15412" y="20982"/>
                    </a:lnTo>
                    <a:lnTo>
                      <a:pt x="15412" y="20915"/>
                    </a:lnTo>
                    <a:lnTo>
                      <a:pt x="15312" y="20882"/>
                    </a:lnTo>
                    <a:lnTo>
                      <a:pt x="14978" y="20815"/>
                    </a:lnTo>
                    <a:lnTo>
                      <a:pt x="14945" y="20815"/>
                    </a:lnTo>
                    <a:lnTo>
                      <a:pt x="14911" y="20782"/>
                    </a:lnTo>
                    <a:lnTo>
                      <a:pt x="14878" y="20782"/>
                    </a:lnTo>
                    <a:cubicBezTo>
                      <a:pt x="14878" y="20748"/>
                      <a:pt x="14845" y="20748"/>
                      <a:pt x="14845" y="20715"/>
                    </a:cubicBezTo>
                    <a:cubicBezTo>
                      <a:pt x="14845" y="20682"/>
                      <a:pt x="14878" y="20615"/>
                      <a:pt x="14911" y="20615"/>
                    </a:cubicBezTo>
                    <a:lnTo>
                      <a:pt x="14978" y="20582"/>
                    </a:lnTo>
                    <a:lnTo>
                      <a:pt x="15078" y="20582"/>
                    </a:lnTo>
                    <a:cubicBezTo>
                      <a:pt x="15112" y="20582"/>
                      <a:pt x="15112" y="20582"/>
                      <a:pt x="15112" y="20548"/>
                    </a:cubicBezTo>
                    <a:lnTo>
                      <a:pt x="15178" y="20482"/>
                    </a:lnTo>
                    <a:lnTo>
                      <a:pt x="15112" y="20448"/>
                    </a:lnTo>
                    <a:cubicBezTo>
                      <a:pt x="15078" y="20448"/>
                      <a:pt x="15045" y="20415"/>
                      <a:pt x="15078" y="20348"/>
                    </a:cubicBezTo>
                    <a:cubicBezTo>
                      <a:pt x="15045" y="20315"/>
                      <a:pt x="15078" y="20281"/>
                      <a:pt x="15112" y="20248"/>
                    </a:cubicBezTo>
                    <a:lnTo>
                      <a:pt x="15178" y="20248"/>
                    </a:lnTo>
                    <a:lnTo>
                      <a:pt x="15312" y="20215"/>
                    </a:lnTo>
                    <a:lnTo>
                      <a:pt x="15345" y="20148"/>
                    </a:lnTo>
                    <a:lnTo>
                      <a:pt x="15345" y="20048"/>
                    </a:lnTo>
                    <a:lnTo>
                      <a:pt x="15245" y="20015"/>
                    </a:lnTo>
                    <a:cubicBezTo>
                      <a:pt x="15212" y="20015"/>
                      <a:pt x="15178" y="19981"/>
                      <a:pt x="15178" y="19948"/>
                    </a:cubicBezTo>
                    <a:cubicBezTo>
                      <a:pt x="15162" y="19948"/>
                      <a:pt x="15153" y="19939"/>
                      <a:pt x="15153" y="19931"/>
                    </a:cubicBezTo>
                    <a:lnTo>
                      <a:pt x="15153" y="19931"/>
                    </a:lnTo>
                    <a:lnTo>
                      <a:pt x="14978" y="20048"/>
                    </a:lnTo>
                    <a:lnTo>
                      <a:pt x="14845" y="20081"/>
                    </a:lnTo>
                    <a:cubicBezTo>
                      <a:pt x="14845" y="20098"/>
                      <a:pt x="14828" y="20106"/>
                      <a:pt x="14811" y="20106"/>
                    </a:cubicBezTo>
                    <a:cubicBezTo>
                      <a:pt x="14795" y="20106"/>
                      <a:pt x="14778" y="20098"/>
                      <a:pt x="14778" y="20081"/>
                    </a:cubicBezTo>
                    <a:cubicBezTo>
                      <a:pt x="14745" y="20081"/>
                      <a:pt x="14711" y="20048"/>
                      <a:pt x="14711" y="20015"/>
                    </a:cubicBezTo>
                    <a:lnTo>
                      <a:pt x="14711" y="19981"/>
                    </a:lnTo>
                    <a:cubicBezTo>
                      <a:pt x="14711" y="19948"/>
                      <a:pt x="14711" y="19948"/>
                      <a:pt x="14711" y="19914"/>
                    </a:cubicBezTo>
                    <a:lnTo>
                      <a:pt x="14745" y="19881"/>
                    </a:lnTo>
                    <a:lnTo>
                      <a:pt x="14811" y="19748"/>
                    </a:lnTo>
                    <a:lnTo>
                      <a:pt x="14778" y="19681"/>
                    </a:lnTo>
                    <a:cubicBezTo>
                      <a:pt x="14778" y="19681"/>
                      <a:pt x="14778" y="19681"/>
                      <a:pt x="14778" y="19648"/>
                    </a:cubicBezTo>
                    <a:lnTo>
                      <a:pt x="14778" y="19614"/>
                    </a:lnTo>
                    <a:cubicBezTo>
                      <a:pt x="14778" y="19614"/>
                      <a:pt x="14778" y="19581"/>
                      <a:pt x="14778" y="19581"/>
                    </a:cubicBezTo>
                    <a:lnTo>
                      <a:pt x="14811" y="19514"/>
                    </a:lnTo>
                    <a:cubicBezTo>
                      <a:pt x="14811" y="19481"/>
                      <a:pt x="14811" y="19481"/>
                      <a:pt x="14811" y="19481"/>
                    </a:cubicBezTo>
                    <a:lnTo>
                      <a:pt x="14878" y="19381"/>
                    </a:lnTo>
                    <a:lnTo>
                      <a:pt x="14878" y="19314"/>
                    </a:lnTo>
                    <a:lnTo>
                      <a:pt x="14845" y="19314"/>
                    </a:lnTo>
                    <a:lnTo>
                      <a:pt x="14811" y="19281"/>
                    </a:lnTo>
                    <a:lnTo>
                      <a:pt x="14745" y="19214"/>
                    </a:lnTo>
                    <a:lnTo>
                      <a:pt x="14645" y="19014"/>
                    </a:lnTo>
                    <a:cubicBezTo>
                      <a:pt x="14645" y="18980"/>
                      <a:pt x="14645" y="18980"/>
                      <a:pt x="14645" y="18980"/>
                    </a:cubicBezTo>
                    <a:lnTo>
                      <a:pt x="14645" y="18880"/>
                    </a:lnTo>
                    <a:cubicBezTo>
                      <a:pt x="14645" y="18847"/>
                      <a:pt x="14645" y="18847"/>
                      <a:pt x="14645" y="18814"/>
                    </a:cubicBezTo>
                    <a:lnTo>
                      <a:pt x="14745" y="18714"/>
                    </a:lnTo>
                    <a:lnTo>
                      <a:pt x="14745" y="18614"/>
                    </a:lnTo>
                    <a:lnTo>
                      <a:pt x="14745" y="18447"/>
                    </a:lnTo>
                    <a:lnTo>
                      <a:pt x="14811" y="18213"/>
                    </a:lnTo>
                    <a:cubicBezTo>
                      <a:pt x="14811" y="18213"/>
                      <a:pt x="14811" y="18213"/>
                      <a:pt x="14845" y="18180"/>
                    </a:cubicBezTo>
                    <a:lnTo>
                      <a:pt x="14945" y="18080"/>
                    </a:lnTo>
                    <a:lnTo>
                      <a:pt x="15011" y="17980"/>
                    </a:lnTo>
                    <a:lnTo>
                      <a:pt x="15011" y="17946"/>
                    </a:lnTo>
                    <a:lnTo>
                      <a:pt x="15011" y="17913"/>
                    </a:lnTo>
                    <a:lnTo>
                      <a:pt x="15011" y="17880"/>
                    </a:lnTo>
                    <a:lnTo>
                      <a:pt x="14945" y="17846"/>
                    </a:lnTo>
                    <a:lnTo>
                      <a:pt x="14911" y="17846"/>
                    </a:lnTo>
                    <a:cubicBezTo>
                      <a:pt x="14878" y="17813"/>
                      <a:pt x="14878" y="17813"/>
                      <a:pt x="14845" y="17780"/>
                    </a:cubicBezTo>
                    <a:cubicBezTo>
                      <a:pt x="14811" y="17746"/>
                      <a:pt x="14811" y="17713"/>
                      <a:pt x="14811" y="17680"/>
                    </a:cubicBezTo>
                    <a:lnTo>
                      <a:pt x="14811" y="17546"/>
                    </a:lnTo>
                    <a:lnTo>
                      <a:pt x="14811" y="17479"/>
                    </a:lnTo>
                    <a:cubicBezTo>
                      <a:pt x="14778" y="17446"/>
                      <a:pt x="14778" y="17446"/>
                      <a:pt x="14811" y="17413"/>
                    </a:cubicBezTo>
                    <a:lnTo>
                      <a:pt x="14811" y="17379"/>
                    </a:lnTo>
                    <a:cubicBezTo>
                      <a:pt x="14811" y="17346"/>
                      <a:pt x="14811" y="17346"/>
                      <a:pt x="14845" y="17346"/>
                    </a:cubicBezTo>
                    <a:lnTo>
                      <a:pt x="14845" y="17313"/>
                    </a:lnTo>
                    <a:lnTo>
                      <a:pt x="14845" y="17246"/>
                    </a:lnTo>
                    <a:cubicBezTo>
                      <a:pt x="14845" y="17246"/>
                      <a:pt x="14845" y="17213"/>
                      <a:pt x="14845" y="17179"/>
                    </a:cubicBezTo>
                    <a:lnTo>
                      <a:pt x="14845" y="17146"/>
                    </a:lnTo>
                    <a:cubicBezTo>
                      <a:pt x="14845" y="17112"/>
                      <a:pt x="14845" y="17112"/>
                      <a:pt x="14878" y="17112"/>
                    </a:cubicBezTo>
                    <a:lnTo>
                      <a:pt x="15011" y="16946"/>
                    </a:lnTo>
                    <a:lnTo>
                      <a:pt x="15011" y="16846"/>
                    </a:lnTo>
                    <a:lnTo>
                      <a:pt x="14978" y="16779"/>
                    </a:lnTo>
                    <a:cubicBezTo>
                      <a:pt x="14978" y="16779"/>
                      <a:pt x="14978" y="16779"/>
                      <a:pt x="14978" y="16746"/>
                    </a:cubicBezTo>
                    <a:lnTo>
                      <a:pt x="14978" y="16712"/>
                    </a:lnTo>
                    <a:cubicBezTo>
                      <a:pt x="14978" y="16712"/>
                      <a:pt x="14978" y="16679"/>
                      <a:pt x="14978" y="16645"/>
                    </a:cubicBezTo>
                    <a:lnTo>
                      <a:pt x="15145" y="16412"/>
                    </a:lnTo>
                    <a:lnTo>
                      <a:pt x="15212" y="16279"/>
                    </a:lnTo>
                    <a:lnTo>
                      <a:pt x="15278" y="16178"/>
                    </a:lnTo>
                    <a:cubicBezTo>
                      <a:pt x="15278" y="16178"/>
                      <a:pt x="15278" y="16178"/>
                      <a:pt x="15312" y="16145"/>
                    </a:cubicBezTo>
                    <a:lnTo>
                      <a:pt x="15412" y="16078"/>
                    </a:lnTo>
                    <a:lnTo>
                      <a:pt x="15378" y="15978"/>
                    </a:lnTo>
                    <a:cubicBezTo>
                      <a:pt x="15378" y="15945"/>
                      <a:pt x="15378" y="15912"/>
                      <a:pt x="15378" y="15912"/>
                    </a:cubicBezTo>
                    <a:lnTo>
                      <a:pt x="15412" y="15812"/>
                    </a:lnTo>
                    <a:cubicBezTo>
                      <a:pt x="15412" y="15812"/>
                      <a:pt x="15412" y="15778"/>
                      <a:pt x="15412" y="15778"/>
                    </a:cubicBezTo>
                    <a:lnTo>
                      <a:pt x="15645" y="15478"/>
                    </a:lnTo>
                    <a:lnTo>
                      <a:pt x="15645" y="15411"/>
                    </a:lnTo>
                    <a:cubicBezTo>
                      <a:pt x="15645" y="15378"/>
                      <a:pt x="15679" y="15345"/>
                      <a:pt x="15679" y="15345"/>
                    </a:cubicBezTo>
                    <a:lnTo>
                      <a:pt x="15712" y="15278"/>
                    </a:lnTo>
                    <a:lnTo>
                      <a:pt x="15812" y="15244"/>
                    </a:lnTo>
                    <a:lnTo>
                      <a:pt x="15812" y="15178"/>
                    </a:lnTo>
                    <a:lnTo>
                      <a:pt x="15812" y="14944"/>
                    </a:lnTo>
                    <a:cubicBezTo>
                      <a:pt x="15812" y="14944"/>
                      <a:pt x="15812" y="14944"/>
                      <a:pt x="15812" y="14911"/>
                    </a:cubicBezTo>
                    <a:lnTo>
                      <a:pt x="15845" y="14811"/>
                    </a:lnTo>
                    <a:lnTo>
                      <a:pt x="15845" y="14777"/>
                    </a:lnTo>
                    <a:lnTo>
                      <a:pt x="16046" y="14577"/>
                    </a:lnTo>
                    <a:lnTo>
                      <a:pt x="16146" y="14477"/>
                    </a:lnTo>
                    <a:lnTo>
                      <a:pt x="16246" y="14444"/>
                    </a:lnTo>
                    <a:lnTo>
                      <a:pt x="16479" y="14444"/>
                    </a:lnTo>
                    <a:lnTo>
                      <a:pt x="16513" y="14411"/>
                    </a:lnTo>
                    <a:lnTo>
                      <a:pt x="16746" y="14411"/>
                    </a:lnTo>
                    <a:lnTo>
                      <a:pt x="16813" y="14444"/>
                    </a:lnTo>
                    <a:lnTo>
                      <a:pt x="16879" y="14511"/>
                    </a:lnTo>
                    <a:lnTo>
                      <a:pt x="16913" y="14577"/>
                    </a:lnTo>
                    <a:lnTo>
                      <a:pt x="16980" y="14577"/>
                    </a:lnTo>
                    <a:lnTo>
                      <a:pt x="16980" y="14544"/>
                    </a:lnTo>
                    <a:lnTo>
                      <a:pt x="16980" y="14477"/>
                    </a:lnTo>
                    <a:lnTo>
                      <a:pt x="16980" y="14244"/>
                    </a:lnTo>
                    <a:lnTo>
                      <a:pt x="16946" y="14177"/>
                    </a:lnTo>
                    <a:lnTo>
                      <a:pt x="16913" y="14177"/>
                    </a:lnTo>
                    <a:cubicBezTo>
                      <a:pt x="16879" y="14144"/>
                      <a:pt x="16879" y="14144"/>
                      <a:pt x="16879" y="14144"/>
                    </a:cubicBezTo>
                    <a:lnTo>
                      <a:pt x="16813" y="14010"/>
                    </a:lnTo>
                    <a:lnTo>
                      <a:pt x="16813" y="13944"/>
                    </a:lnTo>
                    <a:lnTo>
                      <a:pt x="16779" y="13743"/>
                    </a:lnTo>
                    <a:lnTo>
                      <a:pt x="16646" y="13577"/>
                    </a:lnTo>
                    <a:lnTo>
                      <a:pt x="16646" y="13543"/>
                    </a:lnTo>
                    <a:lnTo>
                      <a:pt x="16513" y="13410"/>
                    </a:lnTo>
                    <a:lnTo>
                      <a:pt x="16446" y="13276"/>
                    </a:lnTo>
                    <a:cubicBezTo>
                      <a:pt x="16446" y="13243"/>
                      <a:pt x="16446" y="13243"/>
                      <a:pt x="16446" y="13210"/>
                    </a:cubicBezTo>
                    <a:lnTo>
                      <a:pt x="16446" y="13176"/>
                    </a:lnTo>
                    <a:cubicBezTo>
                      <a:pt x="16446" y="13143"/>
                      <a:pt x="16479" y="13143"/>
                      <a:pt x="16513" y="13110"/>
                    </a:cubicBezTo>
                    <a:lnTo>
                      <a:pt x="16579" y="13076"/>
                    </a:lnTo>
                    <a:lnTo>
                      <a:pt x="16679" y="13076"/>
                    </a:lnTo>
                    <a:cubicBezTo>
                      <a:pt x="16713" y="13076"/>
                      <a:pt x="16713" y="13076"/>
                      <a:pt x="16746" y="13110"/>
                    </a:cubicBezTo>
                    <a:lnTo>
                      <a:pt x="16746" y="13143"/>
                    </a:lnTo>
                    <a:lnTo>
                      <a:pt x="16980" y="13243"/>
                    </a:lnTo>
                    <a:cubicBezTo>
                      <a:pt x="16980" y="13276"/>
                      <a:pt x="16980" y="13276"/>
                      <a:pt x="17013" y="13310"/>
                    </a:cubicBezTo>
                    <a:lnTo>
                      <a:pt x="17046" y="13410"/>
                    </a:lnTo>
                    <a:lnTo>
                      <a:pt x="17146" y="13677"/>
                    </a:lnTo>
                    <a:lnTo>
                      <a:pt x="17213" y="13777"/>
                    </a:lnTo>
                    <a:lnTo>
                      <a:pt x="17313" y="13877"/>
                    </a:lnTo>
                    <a:lnTo>
                      <a:pt x="17413" y="13944"/>
                    </a:lnTo>
                    <a:lnTo>
                      <a:pt x="17513" y="14010"/>
                    </a:lnTo>
                    <a:lnTo>
                      <a:pt x="17780" y="14077"/>
                    </a:lnTo>
                    <a:lnTo>
                      <a:pt x="18280" y="14144"/>
                    </a:lnTo>
                    <a:lnTo>
                      <a:pt x="18314" y="14144"/>
                    </a:lnTo>
                    <a:lnTo>
                      <a:pt x="18381" y="14177"/>
                    </a:lnTo>
                    <a:lnTo>
                      <a:pt x="18447" y="14244"/>
                    </a:lnTo>
                    <a:lnTo>
                      <a:pt x="18547" y="14344"/>
                    </a:lnTo>
                    <a:lnTo>
                      <a:pt x="18581" y="14277"/>
                    </a:lnTo>
                    <a:cubicBezTo>
                      <a:pt x="18581" y="14277"/>
                      <a:pt x="18614" y="14244"/>
                      <a:pt x="18681" y="14244"/>
                    </a:cubicBezTo>
                    <a:lnTo>
                      <a:pt x="18914" y="14244"/>
                    </a:lnTo>
                    <a:lnTo>
                      <a:pt x="19148" y="14310"/>
                    </a:lnTo>
                    <a:lnTo>
                      <a:pt x="19248" y="14310"/>
                    </a:lnTo>
                    <a:lnTo>
                      <a:pt x="19515" y="14177"/>
                    </a:lnTo>
                    <a:lnTo>
                      <a:pt x="19815" y="14177"/>
                    </a:lnTo>
                    <a:lnTo>
                      <a:pt x="19915" y="14244"/>
                    </a:lnTo>
                    <a:lnTo>
                      <a:pt x="20048" y="14244"/>
                    </a:lnTo>
                    <a:lnTo>
                      <a:pt x="20148" y="14310"/>
                    </a:lnTo>
                    <a:lnTo>
                      <a:pt x="20249" y="14310"/>
                    </a:lnTo>
                    <a:lnTo>
                      <a:pt x="20315" y="14277"/>
                    </a:lnTo>
                    <a:lnTo>
                      <a:pt x="20349" y="14177"/>
                    </a:lnTo>
                    <a:cubicBezTo>
                      <a:pt x="20349" y="14177"/>
                      <a:pt x="20382" y="14144"/>
                      <a:pt x="20382" y="14144"/>
                    </a:cubicBezTo>
                    <a:lnTo>
                      <a:pt x="20449" y="14077"/>
                    </a:lnTo>
                    <a:lnTo>
                      <a:pt x="20816" y="13910"/>
                    </a:lnTo>
                    <a:lnTo>
                      <a:pt x="20849" y="13843"/>
                    </a:lnTo>
                    <a:lnTo>
                      <a:pt x="20882" y="13843"/>
                    </a:lnTo>
                    <a:lnTo>
                      <a:pt x="21016" y="13710"/>
                    </a:lnTo>
                    <a:lnTo>
                      <a:pt x="20982" y="13677"/>
                    </a:lnTo>
                    <a:cubicBezTo>
                      <a:pt x="20982" y="13677"/>
                      <a:pt x="20949" y="13643"/>
                      <a:pt x="20949" y="13610"/>
                    </a:cubicBezTo>
                    <a:lnTo>
                      <a:pt x="20949" y="13577"/>
                    </a:lnTo>
                    <a:lnTo>
                      <a:pt x="20949" y="13510"/>
                    </a:lnTo>
                    <a:lnTo>
                      <a:pt x="21082" y="13410"/>
                    </a:lnTo>
                    <a:lnTo>
                      <a:pt x="21016" y="13410"/>
                    </a:lnTo>
                    <a:lnTo>
                      <a:pt x="20949" y="13477"/>
                    </a:lnTo>
                    <a:lnTo>
                      <a:pt x="20749" y="13477"/>
                    </a:lnTo>
                    <a:cubicBezTo>
                      <a:pt x="20716" y="13477"/>
                      <a:pt x="20682" y="13443"/>
                      <a:pt x="20682" y="13443"/>
                    </a:cubicBezTo>
                    <a:lnTo>
                      <a:pt x="20515" y="13110"/>
                    </a:lnTo>
                    <a:lnTo>
                      <a:pt x="20449" y="13076"/>
                    </a:lnTo>
                    <a:lnTo>
                      <a:pt x="20349" y="13043"/>
                    </a:lnTo>
                    <a:cubicBezTo>
                      <a:pt x="20315" y="13043"/>
                      <a:pt x="20282" y="13010"/>
                      <a:pt x="20282" y="12976"/>
                    </a:cubicBezTo>
                    <a:cubicBezTo>
                      <a:pt x="20282" y="12943"/>
                      <a:pt x="20282" y="12943"/>
                      <a:pt x="20282" y="12909"/>
                    </a:cubicBezTo>
                    <a:lnTo>
                      <a:pt x="20282" y="12876"/>
                    </a:lnTo>
                    <a:cubicBezTo>
                      <a:pt x="20282" y="12843"/>
                      <a:pt x="20315" y="12843"/>
                      <a:pt x="20315" y="12843"/>
                    </a:cubicBezTo>
                    <a:lnTo>
                      <a:pt x="20249" y="12743"/>
                    </a:lnTo>
                    <a:lnTo>
                      <a:pt x="20082" y="12609"/>
                    </a:lnTo>
                    <a:lnTo>
                      <a:pt x="19948" y="12576"/>
                    </a:lnTo>
                    <a:lnTo>
                      <a:pt x="19915" y="12543"/>
                    </a:lnTo>
                    <a:lnTo>
                      <a:pt x="19681" y="12242"/>
                    </a:lnTo>
                    <a:lnTo>
                      <a:pt x="19581" y="12209"/>
                    </a:lnTo>
                    <a:lnTo>
                      <a:pt x="19348" y="12209"/>
                    </a:lnTo>
                    <a:lnTo>
                      <a:pt x="19214" y="12109"/>
                    </a:lnTo>
                    <a:lnTo>
                      <a:pt x="19114" y="12109"/>
                    </a:lnTo>
                    <a:cubicBezTo>
                      <a:pt x="19048" y="12109"/>
                      <a:pt x="19014" y="12076"/>
                      <a:pt x="19014" y="12009"/>
                    </a:cubicBezTo>
                    <a:lnTo>
                      <a:pt x="19014" y="11975"/>
                    </a:lnTo>
                    <a:lnTo>
                      <a:pt x="19014" y="11909"/>
                    </a:lnTo>
                    <a:lnTo>
                      <a:pt x="18881" y="11909"/>
                    </a:lnTo>
                    <a:cubicBezTo>
                      <a:pt x="18848" y="11909"/>
                      <a:pt x="18848" y="11909"/>
                      <a:pt x="18848" y="11875"/>
                    </a:cubicBezTo>
                    <a:lnTo>
                      <a:pt x="18848" y="11842"/>
                    </a:lnTo>
                    <a:cubicBezTo>
                      <a:pt x="18814" y="11809"/>
                      <a:pt x="18814" y="11775"/>
                      <a:pt x="18848" y="11742"/>
                    </a:cubicBezTo>
                    <a:lnTo>
                      <a:pt x="18848" y="11709"/>
                    </a:lnTo>
                    <a:lnTo>
                      <a:pt x="18814" y="11709"/>
                    </a:lnTo>
                    <a:lnTo>
                      <a:pt x="18681" y="11575"/>
                    </a:lnTo>
                    <a:lnTo>
                      <a:pt x="18514" y="11542"/>
                    </a:lnTo>
                    <a:lnTo>
                      <a:pt x="18347" y="11475"/>
                    </a:lnTo>
                    <a:lnTo>
                      <a:pt x="17980" y="11208"/>
                    </a:lnTo>
                    <a:lnTo>
                      <a:pt x="17780" y="11108"/>
                    </a:lnTo>
                    <a:cubicBezTo>
                      <a:pt x="17747" y="11108"/>
                      <a:pt x="17747" y="11108"/>
                      <a:pt x="17747" y="11075"/>
                    </a:cubicBezTo>
                    <a:lnTo>
                      <a:pt x="17413" y="10708"/>
                    </a:lnTo>
                    <a:cubicBezTo>
                      <a:pt x="17380" y="10708"/>
                      <a:pt x="17380" y="10675"/>
                      <a:pt x="17380" y="10641"/>
                    </a:cubicBezTo>
                    <a:lnTo>
                      <a:pt x="17380" y="10508"/>
                    </a:lnTo>
                    <a:lnTo>
                      <a:pt x="17213" y="10508"/>
                    </a:lnTo>
                    <a:lnTo>
                      <a:pt x="17113" y="10441"/>
                    </a:lnTo>
                    <a:lnTo>
                      <a:pt x="16980" y="10408"/>
                    </a:lnTo>
                    <a:cubicBezTo>
                      <a:pt x="16946" y="10374"/>
                      <a:pt x="16913" y="10374"/>
                      <a:pt x="16913" y="10341"/>
                    </a:cubicBezTo>
                    <a:lnTo>
                      <a:pt x="16846" y="10274"/>
                    </a:lnTo>
                    <a:lnTo>
                      <a:pt x="16779" y="10141"/>
                    </a:lnTo>
                    <a:lnTo>
                      <a:pt x="16713" y="10141"/>
                    </a:lnTo>
                    <a:cubicBezTo>
                      <a:pt x="16679" y="10107"/>
                      <a:pt x="16679" y="10107"/>
                      <a:pt x="16646" y="10074"/>
                    </a:cubicBezTo>
                    <a:lnTo>
                      <a:pt x="16646" y="10041"/>
                    </a:lnTo>
                    <a:cubicBezTo>
                      <a:pt x="16646" y="10041"/>
                      <a:pt x="16646" y="10007"/>
                      <a:pt x="16646" y="10007"/>
                    </a:cubicBezTo>
                    <a:lnTo>
                      <a:pt x="16646" y="9941"/>
                    </a:lnTo>
                    <a:cubicBezTo>
                      <a:pt x="16646" y="9907"/>
                      <a:pt x="16679" y="9907"/>
                      <a:pt x="16679" y="9874"/>
                    </a:cubicBezTo>
                    <a:lnTo>
                      <a:pt x="16713" y="9841"/>
                    </a:lnTo>
                    <a:lnTo>
                      <a:pt x="16713" y="9774"/>
                    </a:lnTo>
                    <a:lnTo>
                      <a:pt x="16713" y="9674"/>
                    </a:lnTo>
                    <a:lnTo>
                      <a:pt x="16679" y="9674"/>
                    </a:lnTo>
                    <a:lnTo>
                      <a:pt x="16613" y="9607"/>
                    </a:lnTo>
                    <a:lnTo>
                      <a:pt x="16579" y="9540"/>
                    </a:lnTo>
                    <a:lnTo>
                      <a:pt x="16279" y="9540"/>
                    </a:lnTo>
                    <a:cubicBezTo>
                      <a:pt x="16246" y="9540"/>
                      <a:pt x="16246" y="9540"/>
                      <a:pt x="16212" y="9507"/>
                    </a:cubicBezTo>
                    <a:lnTo>
                      <a:pt x="16179" y="9440"/>
                    </a:lnTo>
                    <a:cubicBezTo>
                      <a:pt x="16179" y="9440"/>
                      <a:pt x="16179" y="9407"/>
                      <a:pt x="16179" y="9374"/>
                    </a:cubicBezTo>
                    <a:cubicBezTo>
                      <a:pt x="16179" y="9340"/>
                      <a:pt x="16212" y="9307"/>
                      <a:pt x="16246" y="9307"/>
                    </a:cubicBezTo>
                    <a:lnTo>
                      <a:pt x="16346" y="9307"/>
                    </a:lnTo>
                    <a:lnTo>
                      <a:pt x="16513" y="9340"/>
                    </a:lnTo>
                    <a:lnTo>
                      <a:pt x="16713" y="9340"/>
                    </a:lnTo>
                    <a:lnTo>
                      <a:pt x="16646" y="9307"/>
                    </a:lnTo>
                    <a:lnTo>
                      <a:pt x="16613" y="9307"/>
                    </a:lnTo>
                    <a:lnTo>
                      <a:pt x="16546" y="9240"/>
                    </a:lnTo>
                    <a:cubicBezTo>
                      <a:pt x="16486" y="9181"/>
                      <a:pt x="16533" y="9068"/>
                      <a:pt x="16615" y="9068"/>
                    </a:cubicBezTo>
                    <a:cubicBezTo>
                      <a:pt x="16625" y="9068"/>
                      <a:pt x="16635" y="9070"/>
                      <a:pt x="16646" y="9073"/>
                    </a:cubicBezTo>
                    <a:lnTo>
                      <a:pt x="16913" y="9140"/>
                    </a:lnTo>
                    <a:cubicBezTo>
                      <a:pt x="16913" y="9107"/>
                      <a:pt x="16913" y="9107"/>
                      <a:pt x="16946" y="9073"/>
                    </a:cubicBezTo>
                    <a:lnTo>
                      <a:pt x="16980" y="9040"/>
                    </a:lnTo>
                    <a:lnTo>
                      <a:pt x="16980" y="9007"/>
                    </a:lnTo>
                    <a:lnTo>
                      <a:pt x="16980" y="8840"/>
                    </a:lnTo>
                    <a:cubicBezTo>
                      <a:pt x="16980" y="8807"/>
                      <a:pt x="16980" y="8773"/>
                      <a:pt x="16980" y="8773"/>
                    </a:cubicBezTo>
                    <a:lnTo>
                      <a:pt x="17046" y="8706"/>
                    </a:lnTo>
                    <a:cubicBezTo>
                      <a:pt x="17046" y="8673"/>
                      <a:pt x="17046" y="8673"/>
                      <a:pt x="17080" y="8673"/>
                    </a:cubicBezTo>
                    <a:lnTo>
                      <a:pt x="17180" y="8606"/>
                    </a:lnTo>
                    <a:lnTo>
                      <a:pt x="17447" y="8540"/>
                    </a:lnTo>
                    <a:lnTo>
                      <a:pt x="17480" y="8506"/>
                    </a:lnTo>
                    <a:lnTo>
                      <a:pt x="17613" y="8340"/>
                    </a:lnTo>
                    <a:lnTo>
                      <a:pt x="17613" y="8273"/>
                    </a:lnTo>
                    <a:lnTo>
                      <a:pt x="17580" y="8139"/>
                    </a:lnTo>
                    <a:lnTo>
                      <a:pt x="17513" y="8073"/>
                    </a:lnTo>
                    <a:lnTo>
                      <a:pt x="17480" y="8073"/>
                    </a:lnTo>
                    <a:cubicBezTo>
                      <a:pt x="17447" y="8073"/>
                      <a:pt x="17413" y="8039"/>
                      <a:pt x="17380" y="8039"/>
                    </a:cubicBezTo>
                    <a:lnTo>
                      <a:pt x="17346" y="7939"/>
                    </a:lnTo>
                    <a:lnTo>
                      <a:pt x="17346" y="7906"/>
                    </a:lnTo>
                    <a:lnTo>
                      <a:pt x="17280" y="7772"/>
                    </a:lnTo>
                    <a:lnTo>
                      <a:pt x="17246" y="7739"/>
                    </a:lnTo>
                    <a:lnTo>
                      <a:pt x="17213" y="7672"/>
                    </a:lnTo>
                    <a:lnTo>
                      <a:pt x="17180" y="7639"/>
                    </a:lnTo>
                    <a:lnTo>
                      <a:pt x="16746" y="7305"/>
                    </a:lnTo>
                    <a:lnTo>
                      <a:pt x="16746" y="7272"/>
                    </a:lnTo>
                    <a:lnTo>
                      <a:pt x="16713" y="7205"/>
                    </a:lnTo>
                    <a:lnTo>
                      <a:pt x="16546" y="7039"/>
                    </a:lnTo>
                    <a:lnTo>
                      <a:pt x="16479" y="6939"/>
                    </a:lnTo>
                    <a:lnTo>
                      <a:pt x="16479" y="6905"/>
                    </a:lnTo>
                    <a:lnTo>
                      <a:pt x="16446" y="6838"/>
                    </a:lnTo>
                    <a:lnTo>
                      <a:pt x="16412" y="6472"/>
                    </a:lnTo>
                    <a:lnTo>
                      <a:pt x="16412" y="6438"/>
                    </a:lnTo>
                    <a:lnTo>
                      <a:pt x="16279" y="6371"/>
                    </a:lnTo>
                    <a:lnTo>
                      <a:pt x="16146" y="6338"/>
                    </a:lnTo>
                    <a:lnTo>
                      <a:pt x="16012" y="6338"/>
                    </a:lnTo>
                    <a:lnTo>
                      <a:pt x="15845" y="6271"/>
                    </a:lnTo>
                    <a:lnTo>
                      <a:pt x="15779" y="6271"/>
                    </a:lnTo>
                    <a:lnTo>
                      <a:pt x="15745" y="6205"/>
                    </a:lnTo>
                    <a:cubicBezTo>
                      <a:pt x="15712" y="6171"/>
                      <a:pt x="15712" y="6105"/>
                      <a:pt x="15745" y="6071"/>
                    </a:cubicBezTo>
                    <a:lnTo>
                      <a:pt x="15779" y="6038"/>
                    </a:lnTo>
                    <a:lnTo>
                      <a:pt x="15979" y="5904"/>
                    </a:lnTo>
                    <a:lnTo>
                      <a:pt x="15912" y="5904"/>
                    </a:lnTo>
                    <a:lnTo>
                      <a:pt x="15579" y="5838"/>
                    </a:lnTo>
                    <a:lnTo>
                      <a:pt x="15512" y="5838"/>
                    </a:lnTo>
                    <a:cubicBezTo>
                      <a:pt x="15445" y="5838"/>
                      <a:pt x="15412" y="5804"/>
                      <a:pt x="15412" y="5738"/>
                    </a:cubicBezTo>
                    <a:cubicBezTo>
                      <a:pt x="15412" y="5704"/>
                      <a:pt x="15445" y="5671"/>
                      <a:pt x="15478" y="5638"/>
                    </a:cubicBezTo>
                    <a:lnTo>
                      <a:pt x="15645" y="5638"/>
                    </a:lnTo>
                    <a:lnTo>
                      <a:pt x="15579" y="5604"/>
                    </a:lnTo>
                    <a:cubicBezTo>
                      <a:pt x="15545" y="5604"/>
                      <a:pt x="15545" y="5571"/>
                      <a:pt x="15512" y="5538"/>
                    </a:cubicBezTo>
                    <a:cubicBezTo>
                      <a:pt x="15512" y="5504"/>
                      <a:pt x="15512" y="5471"/>
                      <a:pt x="15545" y="5437"/>
                    </a:cubicBezTo>
                    <a:lnTo>
                      <a:pt x="15579" y="5404"/>
                    </a:lnTo>
                    <a:lnTo>
                      <a:pt x="15679" y="5304"/>
                    </a:lnTo>
                    <a:lnTo>
                      <a:pt x="15712" y="5237"/>
                    </a:lnTo>
                    <a:cubicBezTo>
                      <a:pt x="15745" y="5237"/>
                      <a:pt x="15779" y="5204"/>
                      <a:pt x="15779" y="5204"/>
                    </a:cubicBezTo>
                    <a:cubicBezTo>
                      <a:pt x="15779" y="5204"/>
                      <a:pt x="15779" y="5204"/>
                      <a:pt x="15779" y="5171"/>
                    </a:cubicBezTo>
                    <a:lnTo>
                      <a:pt x="15645" y="5137"/>
                    </a:lnTo>
                    <a:lnTo>
                      <a:pt x="15011" y="5137"/>
                    </a:lnTo>
                    <a:lnTo>
                      <a:pt x="14911" y="5004"/>
                    </a:lnTo>
                    <a:cubicBezTo>
                      <a:pt x="14878" y="5004"/>
                      <a:pt x="14878" y="4970"/>
                      <a:pt x="14878" y="4937"/>
                    </a:cubicBezTo>
                    <a:lnTo>
                      <a:pt x="14878" y="4837"/>
                    </a:lnTo>
                    <a:lnTo>
                      <a:pt x="14611" y="4837"/>
                    </a:lnTo>
                    <a:cubicBezTo>
                      <a:pt x="14611" y="4854"/>
                      <a:pt x="14603" y="4862"/>
                      <a:pt x="14590" y="4862"/>
                    </a:cubicBezTo>
                    <a:cubicBezTo>
                      <a:pt x="14578" y="4862"/>
                      <a:pt x="14561" y="4854"/>
                      <a:pt x="14544" y="4837"/>
                    </a:cubicBezTo>
                    <a:lnTo>
                      <a:pt x="14511" y="4804"/>
                    </a:lnTo>
                    <a:lnTo>
                      <a:pt x="14211" y="4670"/>
                    </a:lnTo>
                    <a:cubicBezTo>
                      <a:pt x="14211" y="4670"/>
                      <a:pt x="14178" y="4637"/>
                      <a:pt x="14178" y="4637"/>
                    </a:cubicBezTo>
                    <a:lnTo>
                      <a:pt x="14144" y="4570"/>
                    </a:lnTo>
                    <a:lnTo>
                      <a:pt x="14077" y="4503"/>
                    </a:lnTo>
                    <a:cubicBezTo>
                      <a:pt x="14077" y="4470"/>
                      <a:pt x="14077" y="4470"/>
                      <a:pt x="14077" y="4437"/>
                    </a:cubicBezTo>
                    <a:lnTo>
                      <a:pt x="14077" y="4403"/>
                    </a:lnTo>
                    <a:cubicBezTo>
                      <a:pt x="14077" y="4370"/>
                      <a:pt x="14111" y="4337"/>
                      <a:pt x="14144" y="4337"/>
                    </a:cubicBezTo>
                    <a:lnTo>
                      <a:pt x="14178" y="4303"/>
                    </a:lnTo>
                    <a:lnTo>
                      <a:pt x="14278" y="4303"/>
                    </a:lnTo>
                    <a:lnTo>
                      <a:pt x="14311" y="4337"/>
                    </a:lnTo>
                    <a:lnTo>
                      <a:pt x="14411" y="4370"/>
                    </a:lnTo>
                    <a:cubicBezTo>
                      <a:pt x="14444" y="4370"/>
                      <a:pt x="14444" y="4370"/>
                      <a:pt x="14478" y="4403"/>
                    </a:cubicBezTo>
                    <a:lnTo>
                      <a:pt x="14511" y="4437"/>
                    </a:lnTo>
                    <a:lnTo>
                      <a:pt x="14511" y="4270"/>
                    </a:lnTo>
                    <a:cubicBezTo>
                      <a:pt x="14511" y="4270"/>
                      <a:pt x="14511" y="4237"/>
                      <a:pt x="14511" y="4237"/>
                    </a:cubicBezTo>
                    <a:lnTo>
                      <a:pt x="14511" y="4203"/>
                    </a:lnTo>
                    <a:lnTo>
                      <a:pt x="14511" y="4170"/>
                    </a:lnTo>
                    <a:lnTo>
                      <a:pt x="14611" y="4070"/>
                    </a:lnTo>
                    <a:lnTo>
                      <a:pt x="14678" y="3970"/>
                    </a:lnTo>
                    <a:lnTo>
                      <a:pt x="14711" y="3970"/>
                    </a:lnTo>
                    <a:lnTo>
                      <a:pt x="14778" y="3903"/>
                    </a:lnTo>
                    <a:lnTo>
                      <a:pt x="14778" y="3803"/>
                    </a:lnTo>
                    <a:lnTo>
                      <a:pt x="14678" y="3770"/>
                    </a:lnTo>
                    <a:lnTo>
                      <a:pt x="14511" y="3770"/>
                    </a:lnTo>
                    <a:lnTo>
                      <a:pt x="14444" y="3803"/>
                    </a:lnTo>
                    <a:cubicBezTo>
                      <a:pt x="14378" y="3803"/>
                      <a:pt x="14344" y="3803"/>
                      <a:pt x="14311" y="3770"/>
                    </a:cubicBezTo>
                    <a:lnTo>
                      <a:pt x="14244" y="3670"/>
                    </a:lnTo>
                    <a:lnTo>
                      <a:pt x="14211" y="3636"/>
                    </a:lnTo>
                    <a:lnTo>
                      <a:pt x="14077" y="3603"/>
                    </a:lnTo>
                    <a:lnTo>
                      <a:pt x="14011" y="3603"/>
                    </a:lnTo>
                    <a:lnTo>
                      <a:pt x="13944" y="3536"/>
                    </a:lnTo>
                    <a:cubicBezTo>
                      <a:pt x="13911" y="3503"/>
                      <a:pt x="13911" y="3503"/>
                      <a:pt x="13911" y="3503"/>
                    </a:cubicBezTo>
                    <a:lnTo>
                      <a:pt x="13844" y="3403"/>
                    </a:lnTo>
                    <a:lnTo>
                      <a:pt x="13777" y="3269"/>
                    </a:lnTo>
                    <a:cubicBezTo>
                      <a:pt x="13777" y="3236"/>
                      <a:pt x="13777" y="3236"/>
                      <a:pt x="13777" y="3203"/>
                    </a:cubicBezTo>
                    <a:lnTo>
                      <a:pt x="13844" y="3069"/>
                    </a:lnTo>
                    <a:lnTo>
                      <a:pt x="13410" y="3069"/>
                    </a:lnTo>
                    <a:lnTo>
                      <a:pt x="13344" y="3102"/>
                    </a:lnTo>
                    <a:lnTo>
                      <a:pt x="13244" y="3169"/>
                    </a:lnTo>
                    <a:cubicBezTo>
                      <a:pt x="13227" y="3186"/>
                      <a:pt x="13202" y="3194"/>
                      <a:pt x="13177" y="3194"/>
                    </a:cubicBezTo>
                    <a:cubicBezTo>
                      <a:pt x="13152" y="3194"/>
                      <a:pt x="13127" y="3186"/>
                      <a:pt x="13110" y="3169"/>
                    </a:cubicBezTo>
                    <a:cubicBezTo>
                      <a:pt x="13110" y="3136"/>
                      <a:pt x="13110" y="3069"/>
                      <a:pt x="13110" y="3036"/>
                    </a:cubicBezTo>
                    <a:lnTo>
                      <a:pt x="13210" y="2902"/>
                    </a:lnTo>
                    <a:cubicBezTo>
                      <a:pt x="13244" y="2869"/>
                      <a:pt x="13244" y="2869"/>
                      <a:pt x="13277" y="2836"/>
                    </a:cubicBezTo>
                    <a:lnTo>
                      <a:pt x="13410" y="2802"/>
                    </a:lnTo>
                    <a:lnTo>
                      <a:pt x="13444" y="2802"/>
                    </a:lnTo>
                    <a:lnTo>
                      <a:pt x="13977" y="2769"/>
                    </a:lnTo>
                    <a:lnTo>
                      <a:pt x="14344" y="2836"/>
                    </a:lnTo>
                    <a:lnTo>
                      <a:pt x="14978" y="2836"/>
                    </a:lnTo>
                    <a:lnTo>
                      <a:pt x="15112" y="2902"/>
                    </a:lnTo>
                    <a:lnTo>
                      <a:pt x="15112" y="2869"/>
                    </a:lnTo>
                    <a:lnTo>
                      <a:pt x="15078" y="2769"/>
                    </a:lnTo>
                    <a:lnTo>
                      <a:pt x="15011" y="2702"/>
                    </a:lnTo>
                    <a:lnTo>
                      <a:pt x="15011" y="2635"/>
                    </a:lnTo>
                    <a:lnTo>
                      <a:pt x="14978" y="2402"/>
                    </a:lnTo>
                    <a:lnTo>
                      <a:pt x="14945" y="2302"/>
                    </a:lnTo>
                    <a:cubicBezTo>
                      <a:pt x="14911" y="2269"/>
                      <a:pt x="14911" y="2235"/>
                      <a:pt x="14945" y="2202"/>
                    </a:cubicBezTo>
                    <a:cubicBezTo>
                      <a:pt x="14961" y="2185"/>
                      <a:pt x="14978" y="2177"/>
                      <a:pt x="14995" y="2177"/>
                    </a:cubicBezTo>
                    <a:cubicBezTo>
                      <a:pt x="15011" y="2177"/>
                      <a:pt x="15028" y="2185"/>
                      <a:pt x="15045" y="2202"/>
                    </a:cubicBezTo>
                    <a:lnTo>
                      <a:pt x="15145" y="2235"/>
                    </a:lnTo>
                    <a:cubicBezTo>
                      <a:pt x="15178" y="2269"/>
                      <a:pt x="15178" y="2269"/>
                      <a:pt x="15212" y="2302"/>
                    </a:cubicBezTo>
                    <a:lnTo>
                      <a:pt x="15212" y="2335"/>
                    </a:lnTo>
                    <a:cubicBezTo>
                      <a:pt x="15212" y="2335"/>
                      <a:pt x="15212" y="2335"/>
                      <a:pt x="15212" y="2369"/>
                    </a:cubicBezTo>
                    <a:lnTo>
                      <a:pt x="15212" y="2469"/>
                    </a:lnTo>
                    <a:lnTo>
                      <a:pt x="15278" y="2569"/>
                    </a:lnTo>
                    <a:lnTo>
                      <a:pt x="15312" y="2669"/>
                    </a:lnTo>
                    <a:lnTo>
                      <a:pt x="15345" y="2736"/>
                    </a:lnTo>
                    <a:lnTo>
                      <a:pt x="15512" y="2736"/>
                    </a:lnTo>
                    <a:lnTo>
                      <a:pt x="15612" y="2802"/>
                    </a:lnTo>
                    <a:lnTo>
                      <a:pt x="16079" y="2802"/>
                    </a:lnTo>
                    <a:lnTo>
                      <a:pt x="16179" y="2669"/>
                    </a:lnTo>
                    <a:cubicBezTo>
                      <a:pt x="16179" y="2669"/>
                      <a:pt x="16212" y="2635"/>
                      <a:pt x="16212" y="2635"/>
                    </a:cubicBezTo>
                    <a:lnTo>
                      <a:pt x="16312" y="2602"/>
                    </a:lnTo>
                    <a:lnTo>
                      <a:pt x="16179" y="2602"/>
                    </a:lnTo>
                    <a:lnTo>
                      <a:pt x="15912" y="2469"/>
                    </a:lnTo>
                    <a:lnTo>
                      <a:pt x="15879" y="2469"/>
                    </a:lnTo>
                    <a:lnTo>
                      <a:pt x="15845" y="2402"/>
                    </a:lnTo>
                    <a:cubicBezTo>
                      <a:pt x="15812" y="2402"/>
                      <a:pt x="15812" y="2335"/>
                      <a:pt x="15845" y="2302"/>
                    </a:cubicBezTo>
                    <a:cubicBezTo>
                      <a:pt x="15845" y="2269"/>
                      <a:pt x="15879" y="2269"/>
                      <a:pt x="15912" y="2269"/>
                    </a:cubicBezTo>
                    <a:lnTo>
                      <a:pt x="16112" y="2269"/>
                    </a:lnTo>
                    <a:lnTo>
                      <a:pt x="15945" y="2102"/>
                    </a:lnTo>
                    <a:lnTo>
                      <a:pt x="15912" y="2068"/>
                    </a:lnTo>
                    <a:lnTo>
                      <a:pt x="15845" y="2035"/>
                    </a:lnTo>
                    <a:lnTo>
                      <a:pt x="15545" y="2035"/>
                    </a:lnTo>
                    <a:lnTo>
                      <a:pt x="15445" y="1935"/>
                    </a:lnTo>
                    <a:lnTo>
                      <a:pt x="15378" y="1868"/>
                    </a:lnTo>
                    <a:lnTo>
                      <a:pt x="15278" y="1835"/>
                    </a:lnTo>
                    <a:lnTo>
                      <a:pt x="15212" y="1835"/>
                    </a:lnTo>
                    <a:cubicBezTo>
                      <a:pt x="15145" y="1835"/>
                      <a:pt x="15112" y="1802"/>
                      <a:pt x="15112" y="1735"/>
                    </a:cubicBezTo>
                    <a:lnTo>
                      <a:pt x="15112" y="1701"/>
                    </a:lnTo>
                    <a:cubicBezTo>
                      <a:pt x="15112" y="1668"/>
                      <a:pt x="15112" y="1668"/>
                      <a:pt x="15145" y="1635"/>
                    </a:cubicBezTo>
                    <a:cubicBezTo>
                      <a:pt x="15145" y="1635"/>
                      <a:pt x="15178" y="1601"/>
                      <a:pt x="15212" y="1601"/>
                    </a:cubicBezTo>
                    <a:lnTo>
                      <a:pt x="15412" y="1635"/>
                    </a:lnTo>
                    <a:lnTo>
                      <a:pt x="15445" y="1635"/>
                    </a:lnTo>
                    <a:lnTo>
                      <a:pt x="15112" y="1335"/>
                    </a:lnTo>
                    <a:lnTo>
                      <a:pt x="15045" y="1368"/>
                    </a:lnTo>
                    <a:lnTo>
                      <a:pt x="14911" y="1368"/>
                    </a:lnTo>
                    <a:cubicBezTo>
                      <a:pt x="14878" y="1335"/>
                      <a:pt x="14878" y="1301"/>
                      <a:pt x="14878" y="1268"/>
                    </a:cubicBezTo>
                    <a:lnTo>
                      <a:pt x="14878" y="1234"/>
                    </a:lnTo>
                    <a:lnTo>
                      <a:pt x="14878" y="1201"/>
                    </a:lnTo>
                    <a:lnTo>
                      <a:pt x="14611" y="1201"/>
                    </a:lnTo>
                    <a:cubicBezTo>
                      <a:pt x="14578" y="1168"/>
                      <a:pt x="14544" y="1134"/>
                      <a:pt x="14544" y="1101"/>
                    </a:cubicBezTo>
                    <a:lnTo>
                      <a:pt x="14544" y="1068"/>
                    </a:lnTo>
                    <a:cubicBezTo>
                      <a:pt x="14544" y="1034"/>
                      <a:pt x="14544" y="1034"/>
                      <a:pt x="14544" y="1001"/>
                    </a:cubicBezTo>
                    <a:lnTo>
                      <a:pt x="14511" y="1001"/>
                    </a:lnTo>
                    <a:cubicBezTo>
                      <a:pt x="14478" y="968"/>
                      <a:pt x="14478" y="968"/>
                      <a:pt x="14478" y="934"/>
                    </a:cubicBezTo>
                    <a:lnTo>
                      <a:pt x="14444" y="868"/>
                    </a:lnTo>
                    <a:cubicBezTo>
                      <a:pt x="14444" y="834"/>
                      <a:pt x="14444" y="801"/>
                      <a:pt x="14478" y="767"/>
                    </a:cubicBezTo>
                    <a:cubicBezTo>
                      <a:pt x="14494" y="751"/>
                      <a:pt x="14511" y="742"/>
                      <a:pt x="14528" y="742"/>
                    </a:cubicBezTo>
                    <a:cubicBezTo>
                      <a:pt x="14544" y="742"/>
                      <a:pt x="14561" y="751"/>
                      <a:pt x="14578" y="767"/>
                    </a:cubicBezTo>
                    <a:lnTo>
                      <a:pt x="14645" y="801"/>
                    </a:lnTo>
                    <a:lnTo>
                      <a:pt x="14411" y="534"/>
                    </a:lnTo>
                    <a:lnTo>
                      <a:pt x="14111" y="367"/>
                    </a:lnTo>
                    <a:lnTo>
                      <a:pt x="13944" y="267"/>
                    </a:lnTo>
                    <a:lnTo>
                      <a:pt x="13844" y="200"/>
                    </a:lnTo>
                    <a:lnTo>
                      <a:pt x="13811" y="234"/>
                    </a:lnTo>
                    <a:lnTo>
                      <a:pt x="13711" y="234"/>
                    </a:lnTo>
                    <a:lnTo>
                      <a:pt x="12943" y="267"/>
                    </a:lnTo>
                    <a:lnTo>
                      <a:pt x="12910" y="267"/>
                    </a:lnTo>
                    <a:lnTo>
                      <a:pt x="12676" y="200"/>
                    </a:lnTo>
                    <a:lnTo>
                      <a:pt x="12543" y="200"/>
                    </a:lnTo>
                    <a:lnTo>
                      <a:pt x="12243" y="267"/>
                    </a:lnTo>
                    <a:lnTo>
                      <a:pt x="12176" y="267"/>
                    </a:lnTo>
                    <a:lnTo>
                      <a:pt x="12043" y="234"/>
                    </a:lnTo>
                    <a:lnTo>
                      <a:pt x="11976" y="234"/>
                    </a:lnTo>
                    <a:lnTo>
                      <a:pt x="11843" y="134"/>
                    </a:lnTo>
                    <a:lnTo>
                      <a:pt x="11742" y="200"/>
                    </a:lnTo>
                    <a:lnTo>
                      <a:pt x="11642" y="267"/>
                    </a:lnTo>
                    <a:lnTo>
                      <a:pt x="11509" y="267"/>
                    </a:lnTo>
                    <a:lnTo>
                      <a:pt x="11409" y="234"/>
                    </a:lnTo>
                    <a:lnTo>
                      <a:pt x="11376" y="267"/>
                    </a:lnTo>
                    <a:lnTo>
                      <a:pt x="11275" y="267"/>
                    </a:lnTo>
                    <a:cubicBezTo>
                      <a:pt x="11242" y="267"/>
                      <a:pt x="11209" y="234"/>
                      <a:pt x="11175" y="200"/>
                    </a:cubicBezTo>
                    <a:lnTo>
                      <a:pt x="11075" y="34"/>
                    </a:lnTo>
                    <a:lnTo>
                      <a:pt x="11009" y="100"/>
                    </a:lnTo>
                    <a:lnTo>
                      <a:pt x="11009" y="167"/>
                    </a:lnTo>
                    <a:cubicBezTo>
                      <a:pt x="11042" y="234"/>
                      <a:pt x="11009" y="267"/>
                      <a:pt x="10975" y="300"/>
                    </a:cubicBezTo>
                    <a:lnTo>
                      <a:pt x="10775" y="300"/>
                    </a:lnTo>
                    <a:lnTo>
                      <a:pt x="10708" y="367"/>
                    </a:lnTo>
                    <a:lnTo>
                      <a:pt x="10642" y="367"/>
                    </a:lnTo>
                    <a:cubicBezTo>
                      <a:pt x="10625" y="384"/>
                      <a:pt x="10617" y="392"/>
                      <a:pt x="10608" y="392"/>
                    </a:cubicBezTo>
                    <a:cubicBezTo>
                      <a:pt x="10600" y="392"/>
                      <a:pt x="10592" y="384"/>
                      <a:pt x="10575" y="367"/>
                    </a:cubicBezTo>
                    <a:lnTo>
                      <a:pt x="10475" y="334"/>
                    </a:lnTo>
                    <a:cubicBezTo>
                      <a:pt x="10475" y="334"/>
                      <a:pt x="10475" y="334"/>
                      <a:pt x="10442" y="300"/>
                    </a:cubicBezTo>
                    <a:lnTo>
                      <a:pt x="10341" y="134"/>
                    </a:lnTo>
                    <a:lnTo>
                      <a:pt x="10308" y="134"/>
                    </a:lnTo>
                    <a:cubicBezTo>
                      <a:pt x="10308" y="134"/>
                      <a:pt x="10275" y="100"/>
                      <a:pt x="10241" y="100"/>
                    </a:cubicBezTo>
                    <a:lnTo>
                      <a:pt x="101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99;p15"/>
              <p:cNvSpPr/>
              <p:nvPr/>
            </p:nvSpPr>
            <p:spPr>
              <a:xfrm>
                <a:off x="4534316" y="1370955"/>
                <a:ext cx="20701" cy="13412"/>
              </a:xfrm>
              <a:custGeom>
                <a:avLst/>
                <a:gdLst/>
                <a:ahLst/>
                <a:cxnLst/>
                <a:rect l="l" t="t" r="r" b="b"/>
                <a:pathLst>
                  <a:path w="568" h="368" extrusionOk="0">
                    <a:moveTo>
                      <a:pt x="0" y="0"/>
                    </a:moveTo>
                    <a:lnTo>
                      <a:pt x="67" y="100"/>
                    </a:lnTo>
                    <a:lnTo>
                      <a:pt x="267" y="201"/>
                    </a:lnTo>
                    <a:cubicBezTo>
                      <a:pt x="267" y="234"/>
                      <a:pt x="300" y="234"/>
                      <a:pt x="300" y="234"/>
                    </a:cubicBezTo>
                    <a:lnTo>
                      <a:pt x="367" y="334"/>
                    </a:lnTo>
                    <a:lnTo>
                      <a:pt x="434" y="367"/>
                    </a:lnTo>
                    <a:lnTo>
                      <a:pt x="467" y="367"/>
                    </a:lnTo>
                    <a:lnTo>
                      <a:pt x="567" y="301"/>
                    </a:lnTo>
                    <a:lnTo>
                      <a:pt x="534" y="201"/>
                    </a:lnTo>
                    <a:cubicBezTo>
                      <a:pt x="534" y="201"/>
                      <a:pt x="534" y="167"/>
                      <a:pt x="534" y="167"/>
                    </a:cubicBezTo>
                    <a:lnTo>
                      <a:pt x="5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0;p15"/>
              <p:cNvSpPr/>
              <p:nvPr/>
            </p:nvSpPr>
            <p:spPr>
              <a:xfrm>
                <a:off x="4501478" y="1479163"/>
                <a:ext cx="15854" cy="17056"/>
              </a:xfrm>
              <a:custGeom>
                <a:avLst/>
                <a:gdLst/>
                <a:ahLst/>
                <a:cxnLst/>
                <a:rect l="l" t="t" r="r" b="b"/>
                <a:pathLst>
                  <a:path w="435" h="468" extrusionOk="0">
                    <a:moveTo>
                      <a:pt x="34" y="0"/>
                    </a:moveTo>
                    <a:lnTo>
                      <a:pt x="0" y="34"/>
                    </a:lnTo>
                    <a:lnTo>
                      <a:pt x="0" y="134"/>
                    </a:lnTo>
                    <a:lnTo>
                      <a:pt x="67" y="234"/>
                    </a:lnTo>
                    <a:lnTo>
                      <a:pt x="167" y="367"/>
                    </a:lnTo>
                    <a:lnTo>
                      <a:pt x="367" y="467"/>
                    </a:lnTo>
                    <a:lnTo>
                      <a:pt x="401" y="467"/>
                    </a:lnTo>
                    <a:lnTo>
                      <a:pt x="401" y="367"/>
                    </a:lnTo>
                    <a:cubicBezTo>
                      <a:pt x="367" y="334"/>
                      <a:pt x="367" y="334"/>
                      <a:pt x="401" y="300"/>
                    </a:cubicBezTo>
                    <a:lnTo>
                      <a:pt x="434" y="234"/>
                    </a:lnTo>
                    <a:lnTo>
                      <a:pt x="434" y="134"/>
                    </a:lnTo>
                    <a:lnTo>
                      <a:pt x="434" y="34"/>
                    </a:lnTo>
                    <a:lnTo>
                      <a:pt x="3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1;p15"/>
              <p:cNvSpPr/>
              <p:nvPr/>
            </p:nvSpPr>
            <p:spPr>
              <a:xfrm>
                <a:off x="4540366" y="1457259"/>
                <a:ext cx="9767" cy="12209"/>
              </a:xfrm>
              <a:custGeom>
                <a:avLst/>
                <a:gdLst/>
                <a:ahLst/>
                <a:cxnLst/>
                <a:rect l="l" t="t" r="r" b="b"/>
                <a:pathLst>
                  <a:path w="268" h="335" extrusionOk="0">
                    <a:moveTo>
                      <a:pt x="1" y="1"/>
                    </a:moveTo>
                    <a:lnTo>
                      <a:pt x="1" y="34"/>
                    </a:lnTo>
                    <a:lnTo>
                      <a:pt x="1" y="67"/>
                    </a:lnTo>
                    <a:lnTo>
                      <a:pt x="134" y="168"/>
                    </a:lnTo>
                    <a:cubicBezTo>
                      <a:pt x="134" y="168"/>
                      <a:pt x="134" y="201"/>
                      <a:pt x="168" y="201"/>
                    </a:cubicBezTo>
                    <a:lnTo>
                      <a:pt x="168" y="268"/>
                    </a:lnTo>
                    <a:lnTo>
                      <a:pt x="268" y="334"/>
                    </a:lnTo>
                    <a:lnTo>
                      <a:pt x="268" y="301"/>
                    </a:lnTo>
                    <a:lnTo>
                      <a:pt x="268" y="234"/>
                    </a:lnTo>
                    <a:lnTo>
                      <a:pt x="201" y="168"/>
                    </a:lnTo>
                    <a:lnTo>
                      <a:pt x="134" y="67"/>
                    </a:lnTo>
                    <a:lnTo>
                      <a:pt x="101" y="34"/>
                    </a:lnTo>
                    <a:lnTo>
                      <a:pt x="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2;p15"/>
              <p:cNvSpPr/>
              <p:nvPr/>
            </p:nvSpPr>
            <p:spPr>
              <a:xfrm>
                <a:off x="4494189" y="1369752"/>
                <a:ext cx="2442" cy="36"/>
              </a:xfrm>
              <a:custGeom>
                <a:avLst/>
                <a:gdLst/>
                <a:ahLst/>
                <a:cxnLst/>
                <a:rect l="l" t="t" r="r" b="b"/>
                <a:pathLst>
                  <a:path w="67" h="1" extrusionOk="0">
                    <a:moveTo>
                      <a:pt x="34" y="0"/>
                    </a:moveTo>
                    <a:lnTo>
                      <a:pt x="67" y="0"/>
                    </a:lnTo>
                    <a:lnTo>
                      <a:pt x="67" y="0"/>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3;p15"/>
              <p:cNvSpPr/>
              <p:nvPr/>
            </p:nvSpPr>
            <p:spPr>
              <a:xfrm>
                <a:off x="4484458" y="1493741"/>
                <a:ext cx="7325" cy="2478"/>
              </a:xfrm>
              <a:custGeom>
                <a:avLst/>
                <a:gdLst/>
                <a:ahLst/>
                <a:cxnLst/>
                <a:rect l="l" t="t" r="r" b="b"/>
                <a:pathLst>
                  <a:path w="201" h="68" extrusionOk="0">
                    <a:moveTo>
                      <a:pt x="67" y="0"/>
                    </a:moveTo>
                    <a:lnTo>
                      <a:pt x="34" y="34"/>
                    </a:lnTo>
                    <a:lnTo>
                      <a:pt x="0" y="67"/>
                    </a:lnTo>
                    <a:lnTo>
                      <a:pt x="67" y="67"/>
                    </a:lnTo>
                    <a:cubicBezTo>
                      <a:pt x="67" y="34"/>
                      <a:pt x="67" y="34"/>
                      <a:pt x="100" y="34"/>
                    </a:cubicBezTo>
                    <a:lnTo>
                      <a:pt x="201" y="34"/>
                    </a:lnTo>
                    <a:lnTo>
                      <a:pt x="1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4;p15"/>
              <p:cNvSpPr/>
              <p:nvPr/>
            </p:nvSpPr>
            <p:spPr>
              <a:xfrm>
                <a:off x="4514854" y="1547244"/>
                <a:ext cx="1239" cy="36"/>
              </a:xfrm>
              <a:custGeom>
                <a:avLst/>
                <a:gdLst/>
                <a:ahLst/>
                <a:cxnLst/>
                <a:rect l="l" t="t" r="r" b="b"/>
                <a:pathLst>
                  <a:path w="34" h="1" extrusionOk="0">
                    <a:moveTo>
                      <a:pt x="0" y="0"/>
                    </a:moveTo>
                    <a:lnTo>
                      <a:pt x="34" y="0"/>
                    </a:lnTo>
                    <a:lnTo>
                      <a:pt x="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5;p15"/>
              <p:cNvSpPr/>
              <p:nvPr/>
            </p:nvSpPr>
            <p:spPr>
              <a:xfrm>
                <a:off x="4455265" y="1457259"/>
                <a:ext cx="37721" cy="12209"/>
              </a:xfrm>
              <a:custGeom>
                <a:avLst/>
                <a:gdLst/>
                <a:ahLst/>
                <a:cxnLst/>
                <a:rect l="l" t="t" r="r" b="b"/>
                <a:pathLst>
                  <a:path w="1035" h="335" extrusionOk="0">
                    <a:moveTo>
                      <a:pt x="68" y="1"/>
                    </a:moveTo>
                    <a:lnTo>
                      <a:pt x="1" y="67"/>
                    </a:lnTo>
                    <a:lnTo>
                      <a:pt x="101" y="134"/>
                    </a:lnTo>
                    <a:lnTo>
                      <a:pt x="201" y="168"/>
                    </a:lnTo>
                    <a:lnTo>
                      <a:pt x="601" y="168"/>
                    </a:lnTo>
                    <a:lnTo>
                      <a:pt x="735" y="221"/>
                    </a:lnTo>
                    <a:lnTo>
                      <a:pt x="735" y="221"/>
                    </a:lnTo>
                    <a:cubicBezTo>
                      <a:pt x="735" y="216"/>
                      <a:pt x="735" y="210"/>
                      <a:pt x="735" y="201"/>
                    </a:cubicBezTo>
                    <a:lnTo>
                      <a:pt x="635" y="101"/>
                    </a:lnTo>
                    <a:lnTo>
                      <a:pt x="601" y="101"/>
                    </a:lnTo>
                    <a:lnTo>
                      <a:pt x="268" y="67"/>
                    </a:lnTo>
                    <a:lnTo>
                      <a:pt x="168" y="67"/>
                    </a:lnTo>
                    <a:lnTo>
                      <a:pt x="68" y="1"/>
                    </a:lnTo>
                    <a:close/>
                    <a:moveTo>
                      <a:pt x="735" y="221"/>
                    </a:moveTo>
                    <a:cubicBezTo>
                      <a:pt x="737" y="234"/>
                      <a:pt x="744" y="234"/>
                      <a:pt x="768" y="234"/>
                    </a:cubicBezTo>
                    <a:lnTo>
                      <a:pt x="968" y="334"/>
                    </a:lnTo>
                    <a:lnTo>
                      <a:pt x="1035" y="334"/>
                    </a:lnTo>
                    <a:lnTo>
                      <a:pt x="935" y="301"/>
                    </a:lnTo>
                    <a:lnTo>
                      <a:pt x="735" y="22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6;p15"/>
              <p:cNvSpPr/>
              <p:nvPr/>
            </p:nvSpPr>
            <p:spPr>
              <a:xfrm>
                <a:off x="4512412" y="1374600"/>
                <a:ext cx="15854" cy="15854"/>
              </a:xfrm>
              <a:custGeom>
                <a:avLst/>
                <a:gdLst/>
                <a:ahLst/>
                <a:cxnLst/>
                <a:rect l="l" t="t" r="r" b="b"/>
                <a:pathLst>
                  <a:path w="435" h="435" extrusionOk="0">
                    <a:moveTo>
                      <a:pt x="167" y="0"/>
                    </a:moveTo>
                    <a:lnTo>
                      <a:pt x="67" y="101"/>
                    </a:lnTo>
                    <a:lnTo>
                      <a:pt x="1" y="234"/>
                    </a:lnTo>
                    <a:lnTo>
                      <a:pt x="67" y="367"/>
                    </a:lnTo>
                    <a:lnTo>
                      <a:pt x="201" y="434"/>
                    </a:lnTo>
                    <a:lnTo>
                      <a:pt x="301" y="434"/>
                    </a:lnTo>
                    <a:lnTo>
                      <a:pt x="401" y="334"/>
                    </a:lnTo>
                    <a:lnTo>
                      <a:pt x="434" y="234"/>
                    </a:lnTo>
                    <a:lnTo>
                      <a:pt x="434" y="201"/>
                    </a:lnTo>
                    <a:lnTo>
                      <a:pt x="267" y="101"/>
                    </a:lnTo>
                    <a:lnTo>
                      <a:pt x="1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7;p15"/>
              <p:cNvSpPr/>
              <p:nvPr/>
            </p:nvSpPr>
            <p:spPr>
              <a:xfrm>
                <a:off x="3282109" y="2144155"/>
                <a:ext cx="46212" cy="42604"/>
              </a:xfrm>
              <a:custGeom>
                <a:avLst/>
                <a:gdLst/>
                <a:ahLst/>
                <a:cxnLst/>
                <a:rect l="l" t="t" r="r" b="b"/>
                <a:pathLst>
                  <a:path w="1268" h="1169" extrusionOk="0">
                    <a:moveTo>
                      <a:pt x="567" y="1"/>
                    </a:moveTo>
                    <a:lnTo>
                      <a:pt x="501" y="67"/>
                    </a:lnTo>
                    <a:lnTo>
                      <a:pt x="300" y="67"/>
                    </a:lnTo>
                    <a:lnTo>
                      <a:pt x="134" y="34"/>
                    </a:lnTo>
                    <a:lnTo>
                      <a:pt x="134" y="67"/>
                    </a:lnTo>
                    <a:lnTo>
                      <a:pt x="100" y="734"/>
                    </a:lnTo>
                    <a:cubicBezTo>
                      <a:pt x="100" y="734"/>
                      <a:pt x="100" y="768"/>
                      <a:pt x="100" y="768"/>
                    </a:cubicBezTo>
                    <a:lnTo>
                      <a:pt x="0" y="1001"/>
                    </a:lnTo>
                    <a:lnTo>
                      <a:pt x="0" y="1068"/>
                    </a:lnTo>
                    <a:lnTo>
                      <a:pt x="134" y="1168"/>
                    </a:lnTo>
                    <a:lnTo>
                      <a:pt x="167" y="1168"/>
                    </a:lnTo>
                    <a:lnTo>
                      <a:pt x="300" y="1035"/>
                    </a:lnTo>
                    <a:lnTo>
                      <a:pt x="334" y="1001"/>
                    </a:lnTo>
                    <a:lnTo>
                      <a:pt x="467" y="968"/>
                    </a:lnTo>
                    <a:lnTo>
                      <a:pt x="601" y="901"/>
                    </a:lnTo>
                    <a:lnTo>
                      <a:pt x="1034" y="734"/>
                    </a:lnTo>
                    <a:lnTo>
                      <a:pt x="1201" y="601"/>
                    </a:lnTo>
                    <a:lnTo>
                      <a:pt x="1234" y="601"/>
                    </a:lnTo>
                    <a:lnTo>
                      <a:pt x="1268" y="568"/>
                    </a:lnTo>
                    <a:lnTo>
                      <a:pt x="1201" y="534"/>
                    </a:lnTo>
                    <a:cubicBezTo>
                      <a:pt x="1168" y="501"/>
                      <a:pt x="1168" y="501"/>
                      <a:pt x="1168" y="468"/>
                    </a:cubicBezTo>
                    <a:lnTo>
                      <a:pt x="1168" y="167"/>
                    </a:lnTo>
                    <a:lnTo>
                      <a:pt x="1168" y="134"/>
                    </a:lnTo>
                    <a:lnTo>
                      <a:pt x="1068" y="67"/>
                    </a:lnTo>
                    <a:lnTo>
                      <a:pt x="1034" y="101"/>
                    </a:lnTo>
                    <a:lnTo>
                      <a:pt x="834" y="101"/>
                    </a:lnTo>
                    <a:lnTo>
                      <a:pt x="6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8;p15"/>
              <p:cNvSpPr/>
              <p:nvPr/>
            </p:nvSpPr>
            <p:spPr>
              <a:xfrm>
                <a:off x="3192124" y="2229256"/>
                <a:ext cx="14651" cy="12209"/>
              </a:xfrm>
              <a:custGeom>
                <a:avLst/>
                <a:gdLst/>
                <a:ahLst/>
                <a:cxnLst/>
                <a:rect l="l" t="t" r="r" b="b"/>
                <a:pathLst>
                  <a:path w="402" h="335" extrusionOk="0">
                    <a:moveTo>
                      <a:pt x="234" y="1"/>
                    </a:moveTo>
                    <a:lnTo>
                      <a:pt x="201" y="34"/>
                    </a:lnTo>
                    <a:lnTo>
                      <a:pt x="134" y="34"/>
                    </a:lnTo>
                    <a:lnTo>
                      <a:pt x="1" y="67"/>
                    </a:lnTo>
                    <a:lnTo>
                      <a:pt x="34" y="134"/>
                    </a:lnTo>
                    <a:cubicBezTo>
                      <a:pt x="67" y="167"/>
                      <a:pt x="67" y="201"/>
                      <a:pt x="34" y="234"/>
                    </a:cubicBezTo>
                    <a:lnTo>
                      <a:pt x="1" y="301"/>
                    </a:lnTo>
                    <a:lnTo>
                      <a:pt x="1" y="334"/>
                    </a:lnTo>
                    <a:lnTo>
                      <a:pt x="67" y="334"/>
                    </a:lnTo>
                    <a:lnTo>
                      <a:pt x="368" y="201"/>
                    </a:lnTo>
                    <a:lnTo>
                      <a:pt x="401" y="134"/>
                    </a:lnTo>
                    <a:lnTo>
                      <a:pt x="2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9;p15"/>
              <p:cNvSpPr/>
              <p:nvPr/>
            </p:nvSpPr>
            <p:spPr>
              <a:xfrm>
                <a:off x="4320342" y="2510109"/>
                <a:ext cx="8528" cy="25548"/>
              </a:xfrm>
              <a:custGeom>
                <a:avLst/>
                <a:gdLst/>
                <a:ahLst/>
                <a:cxnLst/>
                <a:rect l="l" t="t" r="r" b="b"/>
                <a:pathLst>
                  <a:path w="234" h="701" extrusionOk="0">
                    <a:moveTo>
                      <a:pt x="234" y="0"/>
                    </a:moveTo>
                    <a:lnTo>
                      <a:pt x="134" y="67"/>
                    </a:lnTo>
                    <a:lnTo>
                      <a:pt x="100" y="167"/>
                    </a:lnTo>
                    <a:lnTo>
                      <a:pt x="0" y="500"/>
                    </a:lnTo>
                    <a:lnTo>
                      <a:pt x="134" y="701"/>
                    </a:lnTo>
                    <a:lnTo>
                      <a:pt x="167" y="601"/>
                    </a:lnTo>
                    <a:lnTo>
                      <a:pt x="167" y="400"/>
                    </a:lnTo>
                    <a:lnTo>
                      <a:pt x="234" y="67"/>
                    </a:lnTo>
                    <a:lnTo>
                      <a:pt x="2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0;p15"/>
              <p:cNvSpPr/>
              <p:nvPr/>
            </p:nvSpPr>
            <p:spPr>
              <a:xfrm>
                <a:off x="4276571" y="2485763"/>
                <a:ext cx="37721" cy="113125"/>
              </a:xfrm>
              <a:custGeom>
                <a:avLst/>
                <a:gdLst/>
                <a:ahLst/>
                <a:cxnLst/>
                <a:rect l="l" t="t" r="r" b="b"/>
                <a:pathLst>
                  <a:path w="1035" h="3104" extrusionOk="0">
                    <a:moveTo>
                      <a:pt x="768" y="1"/>
                    </a:moveTo>
                    <a:lnTo>
                      <a:pt x="534" y="234"/>
                    </a:lnTo>
                    <a:lnTo>
                      <a:pt x="501" y="234"/>
                    </a:lnTo>
                    <a:lnTo>
                      <a:pt x="367" y="301"/>
                    </a:lnTo>
                    <a:lnTo>
                      <a:pt x="367" y="335"/>
                    </a:lnTo>
                    <a:lnTo>
                      <a:pt x="267" y="601"/>
                    </a:lnTo>
                    <a:lnTo>
                      <a:pt x="100" y="935"/>
                    </a:lnTo>
                    <a:lnTo>
                      <a:pt x="100" y="968"/>
                    </a:lnTo>
                    <a:lnTo>
                      <a:pt x="100" y="1235"/>
                    </a:lnTo>
                    <a:cubicBezTo>
                      <a:pt x="100" y="1269"/>
                      <a:pt x="100" y="1269"/>
                      <a:pt x="100" y="1269"/>
                    </a:cubicBezTo>
                    <a:lnTo>
                      <a:pt x="0" y="1535"/>
                    </a:lnTo>
                    <a:lnTo>
                      <a:pt x="0" y="1569"/>
                    </a:lnTo>
                    <a:lnTo>
                      <a:pt x="0" y="1936"/>
                    </a:lnTo>
                    <a:lnTo>
                      <a:pt x="67" y="2002"/>
                    </a:lnTo>
                    <a:lnTo>
                      <a:pt x="167" y="2069"/>
                    </a:lnTo>
                    <a:lnTo>
                      <a:pt x="167" y="2102"/>
                    </a:lnTo>
                    <a:lnTo>
                      <a:pt x="200" y="2169"/>
                    </a:lnTo>
                    <a:cubicBezTo>
                      <a:pt x="200" y="2169"/>
                      <a:pt x="200" y="2169"/>
                      <a:pt x="200" y="2203"/>
                    </a:cubicBezTo>
                    <a:lnTo>
                      <a:pt x="234" y="2269"/>
                    </a:lnTo>
                    <a:lnTo>
                      <a:pt x="234" y="2336"/>
                    </a:lnTo>
                    <a:lnTo>
                      <a:pt x="167" y="2569"/>
                    </a:lnTo>
                    <a:lnTo>
                      <a:pt x="234" y="2670"/>
                    </a:lnTo>
                    <a:lnTo>
                      <a:pt x="234" y="2703"/>
                    </a:lnTo>
                    <a:cubicBezTo>
                      <a:pt x="234" y="2736"/>
                      <a:pt x="234" y="2770"/>
                      <a:pt x="234" y="2770"/>
                    </a:cubicBezTo>
                    <a:lnTo>
                      <a:pt x="234" y="2803"/>
                    </a:lnTo>
                    <a:cubicBezTo>
                      <a:pt x="234" y="2836"/>
                      <a:pt x="200" y="2836"/>
                      <a:pt x="200" y="2870"/>
                    </a:cubicBezTo>
                    <a:lnTo>
                      <a:pt x="134" y="2870"/>
                    </a:lnTo>
                    <a:lnTo>
                      <a:pt x="134" y="2936"/>
                    </a:lnTo>
                    <a:lnTo>
                      <a:pt x="100" y="3036"/>
                    </a:lnTo>
                    <a:lnTo>
                      <a:pt x="100" y="3070"/>
                    </a:lnTo>
                    <a:lnTo>
                      <a:pt x="167" y="3070"/>
                    </a:lnTo>
                    <a:cubicBezTo>
                      <a:pt x="167" y="3070"/>
                      <a:pt x="200" y="3103"/>
                      <a:pt x="200" y="3103"/>
                    </a:cubicBezTo>
                    <a:lnTo>
                      <a:pt x="234" y="3070"/>
                    </a:lnTo>
                    <a:cubicBezTo>
                      <a:pt x="234" y="3070"/>
                      <a:pt x="267" y="3036"/>
                      <a:pt x="267" y="3036"/>
                    </a:cubicBezTo>
                    <a:lnTo>
                      <a:pt x="367" y="3003"/>
                    </a:lnTo>
                    <a:lnTo>
                      <a:pt x="467" y="2903"/>
                    </a:lnTo>
                    <a:lnTo>
                      <a:pt x="534" y="2836"/>
                    </a:lnTo>
                    <a:cubicBezTo>
                      <a:pt x="567" y="2803"/>
                      <a:pt x="567" y="2770"/>
                      <a:pt x="567" y="2770"/>
                    </a:cubicBezTo>
                    <a:lnTo>
                      <a:pt x="634" y="2703"/>
                    </a:lnTo>
                    <a:cubicBezTo>
                      <a:pt x="667" y="2670"/>
                      <a:pt x="667" y="2670"/>
                      <a:pt x="701" y="2670"/>
                    </a:cubicBezTo>
                    <a:lnTo>
                      <a:pt x="801" y="2670"/>
                    </a:lnTo>
                    <a:lnTo>
                      <a:pt x="801" y="2636"/>
                    </a:lnTo>
                    <a:lnTo>
                      <a:pt x="834" y="2603"/>
                    </a:lnTo>
                    <a:cubicBezTo>
                      <a:pt x="868" y="2569"/>
                      <a:pt x="901" y="2569"/>
                      <a:pt x="901" y="2569"/>
                    </a:cubicBezTo>
                    <a:lnTo>
                      <a:pt x="968" y="2569"/>
                    </a:lnTo>
                    <a:lnTo>
                      <a:pt x="901" y="2503"/>
                    </a:lnTo>
                    <a:lnTo>
                      <a:pt x="901" y="2469"/>
                    </a:lnTo>
                    <a:lnTo>
                      <a:pt x="901" y="2403"/>
                    </a:lnTo>
                    <a:lnTo>
                      <a:pt x="901" y="2269"/>
                    </a:lnTo>
                    <a:cubicBezTo>
                      <a:pt x="901" y="2269"/>
                      <a:pt x="901" y="2236"/>
                      <a:pt x="901" y="2236"/>
                    </a:cubicBezTo>
                    <a:lnTo>
                      <a:pt x="968" y="2102"/>
                    </a:lnTo>
                    <a:lnTo>
                      <a:pt x="1034" y="2002"/>
                    </a:lnTo>
                    <a:cubicBezTo>
                      <a:pt x="1001" y="2002"/>
                      <a:pt x="1001" y="1969"/>
                      <a:pt x="968" y="1969"/>
                    </a:cubicBezTo>
                    <a:lnTo>
                      <a:pt x="968" y="1902"/>
                    </a:lnTo>
                    <a:cubicBezTo>
                      <a:pt x="968" y="1902"/>
                      <a:pt x="968" y="1902"/>
                      <a:pt x="968" y="1869"/>
                    </a:cubicBezTo>
                    <a:lnTo>
                      <a:pt x="968" y="1702"/>
                    </a:lnTo>
                    <a:lnTo>
                      <a:pt x="934" y="1635"/>
                    </a:lnTo>
                    <a:cubicBezTo>
                      <a:pt x="934" y="1602"/>
                      <a:pt x="934" y="1602"/>
                      <a:pt x="934" y="1569"/>
                    </a:cubicBezTo>
                    <a:lnTo>
                      <a:pt x="934" y="1402"/>
                    </a:lnTo>
                    <a:lnTo>
                      <a:pt x="901" y="1302"/>
                    </a:lnTo>
                    <a:lnTo>
                      <a:pt x="868" y="1235"/>
                    </a:lnTo>
                    <a:lnTo>
                      <a:pt x="834" y="1168"/>
                    </a:lnTo>
                    <a:cubicBezTo>
                      <a:pt x="834" y="1135"/>
                      <a:pt x="834" y="1102"/>
                      <a:pt x="834" y="1102"/>
                    </a:cubicBezTo>
                    <a:lnTo>
                      <a:pt x="834" y="1002"/>
                    </a:lnTo>
                    <a:cubicBezTo>
                      <a:pt x="834" y="968"/>
                      <a:pt x="868" y="968"/>
                      <a:pt x="901" y="935"/>
                    </a:cubicBezTo>
                    <a:lnTo>
                      <a:pt x="1001" y="902"/>
                    </a:lnTo>
                    <a:lnTo>
                      <a:pt x="968" y="868"/>
                    </a:lnTo>
                    <a:lnTo>
                      <a:pt x="901" y="835"/>
                    </a:lnTo>
                    <a:lnTo>
                      <a:pt x="801" y="635"/>
                    </a:lnTo>
                    <a:cubicBezTo>
                      <a:pt x="801" y="635"/>
                      <a:pt x="801" y="601"/>
                      <a:pt x="801" y="601"/>
                    </a:cubicBezTo>
                    <a:lnTo>
                      <a:pt x="801" y="435"/>
                    </a:lnTo>
                    <a:cubicBezTo>
                      <a:pt x="801" y="435"/>
                      <a:pt x="801" y="435"/>
                      <a:pt x="801" y="401"/>
                    </a:cubicBezTo>
                    <a:lnTo>
                      <a:pt x="8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1;p15"/>
              <p:cNvSpPr/>
              <p:nvPr/>
            </p:nvSpPr>
            <p:spPr>
              <a:xfrm>
                <a:off x="3065693" y="1361224"/>
                <a:ext cx="53538" cy="77847"/>
              </a:xfrm>
              <a:custGeom>
                <a:avLst/>
                <a:gdLst/>
                <a:ahLst/>
                <a:cxnLst/>
                <a:rect l="l" t="t" r="r" b="b"/>
                <a:pathLst>
                  <a:path w="1469" h="2136" extrusionOk="0">
                    <a:moveTo>
                      <a:pt x="901" y="1"/>
                    </a:moveTo>
                    <a:lnTo>
                      <a:pt x="868" y="34"/>
                    </a:lnTo>
                    <a:lnTo>
                      <a:pt x="801" y="67"/>
                    </a:lnTo>
                    <a:lnTo>
                      <a:pt x="768" y="167"/>
                    </a:lnTo>
                    <a:cubicBezTo>
                      <a:pt x="801" y="167"/>
                      <a:pt x="801" y="201"/>
                      <a:pt x="768" y="201"/>
                    </a:cubicBezTo>
                    <a:lnTo>
                      <a:pt x="468" y="534"/>
                    </a:lnTo>
                    <a:lnTo>
                      <a:pt x="401" y="534"/>
                    </a:lnTo>
                    <a:lnTo>
                      <a:pt x="334" y="634"/>
                    </a:lnTo>
                    <a:lnTo>
                      <a:pt x="134" y="634"/>
                    </a:lnTo>
                    <a:lnTo>
                      <a:pt x="1" y="768"/>
                    </a:lnTo>
                    <a:lnTo>
                      <a:pt x="34" y="801"/>
                    </a:lnTo>
                    <a:lnTo>
                      <a:pt x="34" y="834"/>
                    </a:lnTo>
                    <a:cubicBezTo>
                      <a:pt x="34" y="868"/>
                      <a:pt x="34" y="868"/>
                      <a:pt x="34" y="901"/>
                    </a:cubicBezTo>
                    <a:lnTo>
                      <a:pt x="34" y="968"/>
                    </a:lnTo>
                    <a:lnTo>
                      <a:pt x="67" y="1001"/>
                    </a:lnTo>
                    <a:cubicBezTo>
                      <a:pt x="101" y="1001"/>
                      <a:pt x="101" y="1035"/>
                      <a:pt x="101" y="1035"/>
                    </a:cubicBezTo>
                    <a:lnTo>
                      <a:pt x="101" y="1068"/>
                    </a:lnTo>
                    <a:cubicBezTo>
                      <a:pt x="101" y="1101"/>
                      <a:pt x="101" y="1101"/>
                      <a:pt x="101" y="1101"/>
                    </a:cubicBezTo>
                    <a:lnTo>
                      <a:pt x="101" y="1201"/>
                    </a:lnTo>
                    <a:lnTo>
                      <a:pt x="167" y="1301"/>
                    </a:lnTo>
                    <a:lnTo>
                      <a:pt x="201" y="1368"/>
                    </a:lnTo>
                    <a:lnTo>
                      <a:pt x="334" y="1368"/>
                    </a:lnTo>
                    <a:lnTo>
                      <a:pt x="668" y="1502"/>
                    </a:lnTo>
                    <a:lnTo>
                      <a:pt x="901" y="1502"/>
                    </a:lnTo>
                    <a:cubicBezTo>
                      <a:pt x="911" y="1492"/>
                      <a:pt x="921" y="1488"/>
                      <a:pt x="930" y="1488"/>
                    </a:cubicBezTo>
                    <a:cubicBezTo>
                      <a:pt x="951" y="1488"/>
                      <a:pt x="968" y="1511"/>
                      <a:pt x="968" y="1535"/>
                    </a:cubicBezTo>
                    <a:lnTo>
                      <a:pt x="1035" y="1602"/>
                    </a:lnTo>
                    <a:cubicBezTo>
                      <a:pt x="1068" y="1635"/>
                      <a:pt x="1068" y="1635"/>
                      <a:pt x="1068" y="1635"/>
                    </a:cubicBezTo>
                    <a:lnTo>
                      <a:pt x="1135" y="1902"/>
                    </a:lnTo>
                    <a:cubicBezTo>
                      <a:pt x="1168" y="1935"/>
                      <a:pt x="1135" y="1969"/>
                      <a:pt x="1101" y="2002"/>
                    </a:cubicBezTo>
                    <a:cubicBezTo>
                      <a:pt x="1085" y="2019"/>
                      <a:pt x="1068" y="2027"/>
                      <a:pt x="1051" y="2027"/>
                    </a:cubicBezTo>
                    <a:cubicBezTo>
                      <a:pt x="1035" y="2027"/>
                      <a:pt x="1018" y="2019"/>
                      <a:pt x="1001" y="2002"/>
                    </a:cubicBezTo>
                    <a:lnTo>
                      <a:pt x="935" y="1969"/>
                    </a:lnTo>
                    <a:lnTo>
                      <a:pt x="801" y="1802"/>
                    </a:lnTo>
                    <a:lnTo>
                      <a:pt x="701" y="1802"/>
                    </a:lnTo>
                    <a:lnTo>
                      <a:pt x="701" y="1869"/>
                    </a:lnTo>
                    <a:cubicBezTo>
                      <a:pt x="668" y="1869"/>
                      <a:pt x="668" y="1902"/>
                      <a:pt x="634" y="1902"/>
                    </a:cubicBezTo>
                    <a:lnTo>
                      <a:pt x="568" y="1969"/>
                    </a:lnTo>
                    <a:lnTo>
                      <a:pt x="501" y="1969"/>
                    </a:lnTo>
                    <a:lnTo>
                      <a:pt x="501" y="2002"/>
                    </a:lnTo>
                    <a:lnTo>
                      <a:pt x="501" y="2035"/>
                    </a:lnTo>
                    <a:lnTo>
                      <a:pt x="568" y="2069"/>
                    </a:lnTo>
                    <a:lnTo>
                      <a:pt x="701" y="2135"/>
                    </a:lnTo>
                    <a:lnTo>
                      <a:pt x="801" y="2069"/>
                    </a:lnTo>
                    <a:lnTo>
                      <a:pt x="1168" y="2069"/>
                    </a:lnTo>
                    <a:lnTo>
                      <a:pt x="1201" y="1902"/>
                    </a:lnTo>
                    <a:cubicBezTo>
                      <a:pt x="1201" y="1869"/>
                      <a:pt x="1201" y="1869"/>
                      <a:pt x="1201" y="1869"/>
                    </a:cubicBezTo>
                    <a:lnTo>
                      <a:pt x="1268" y="1802"/>
                    </a:lnTo>
                    <a:lnTo>
                      <a:pt x="1435" y="1602"/>
                    </a:lnTo>
                    <a:lnTo>
                      <a:pt x="1468" y="1402"/>
                    </a:lnTo>
                    <a:lnTo>
                      <a:pt x="1368" y="1402"/>
                    </a:lnTo>
                    <a:cubicBezTo>
                      <a:pt x="1335" y="1368"/>
                      <a:pt x="1335" y="1335"/>
                      <a:pt x="1335" y="1301"/>
                    </a:cubicBezTo>
                    <a:lnTo>
                      <a:pt x="1335" y="1235"/>
                    </a:lnTo>
                    <a:cubicBezTo>
                      <a:pt x="1335" y="1201"/>
                      <a:pt x="1335" y="1168"/>
                      <a:pt x="1368" y="1168"/>
                    </a:cubicBezTo>
                    <a:lnTo>
                      <a:pt x="1468" y="1101"/>
                    </a:lnTo>
                    <a:cubicBezTo>
                      <a:pt x="1468" y="1068"/>
                      <a:pt x="1468" y="1068"/>
                      <a:pt x="1468" y="1068"/>
                    </a:cubicBezTo>
                    <a:lnTo>
                      <a:pt x="1468" y="935"/>
                    </a:lnTo>
                    <a:lnTo>
                      <a:pt x="1368" y="868"/>
                    </a:lnTo>
                    <a:lnTo>
                      <a:pt x="1135" y="568"/>
                    </a:lnTo>
                    <a:lnTo>
                      <a:pt x="1001" y="468"/>
                    </a:lnTo>
                    <a:lnTo>
                      <a:pt x="968" y="401"/>
                    </a:lnTo>
                    <a:cubicBezTo>
                      <a:pt x="935" y="401"/>
                      <a:pt x="935" y="367"/>
                      <a:pt x="935" y="367"/>
                    </a:cubicBezTo>
                    <a:lnTo>
                      <a:pt x="935" y="234"/>
                    </a:lnTo>
                    <a:lnTo>
                      <a:pt x="901" y="34"/>
                    </a:lnTo>
                    <a:lnTo>
                      <a:pt x="9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2;p15"/>
              <p:cNvSpPr/>
              <p:nvPr/>
            </p:nvSpPr>
            <p:spPr>
              <a:xfrm>
                <a:off x="3194566" y="1546005"/>
                <a:ext cx="1239" cy="36"/>
              </a:xfrm>
              <a:custGeom>
                <a:avLst/>
                <a:gdLst/>
                <a:ahLst/>
                <a:cxnLst/>
                <a:rect l="l" t="t" r="r" b="b"/>
                <a:pathLst>
                  <a:path w="34" h="1" extrusionOk="0">
                    <a:moveTo>
                      <a:pt x="34" y="1"/>
                    </a:moveTo>
                    <a:lnTo>
                      <a:pt x="34" y="1"/>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3;p15"/>
              <p:cNvSpPr/>
              <p:nvPr/>
            </p:nvSpPr>
            <p:spPr>
              <a:xfrm>
                <a:off x="3186037" y="1549649"/>
                <a:ext cx="8565" cy="12209"/>
              </a:xfrm>
              <a:custGeom>
                <a:avLst/>
                <a:gdLst/>
                <a:ahLst/>
                <a:cxnLst/>
                <a:rect l="l" t="t" r="r" b="b"/>
                <a:pathLst>
                  <a:path w="235" h="335" extrusionOk="0">
                    <a:moveTo>
                      <a:pt x="201" y="1"/>
                    </a:moveTo>
                    <a:lnTo>
                      <a:pt x="134" y="101"/>
                    </a:lnTo>
                    <a:cubicBezTo>
                      <a:pt x="134" y="134"/>
                      <a:pt x="134" y="134"/>
                      <a:pt x="134" y="168"/>
                    </a:cubicBezTo>
                    <a:lnTo>
                      <a:pt x="101" y="201"/>
                    </a:lnTo>
                    <a:lnTo>
                      <a:pt x="1" y="268"/>
                    </a:lnTo>
                    <a:lnTo>
                      <a:pt x="34" y="268"/>
                    </a:lnTo>
                    <a:lnTo>
                      <a:pt x="101" y="334"/>
                    </a:lnTo>
                    <a:lnTo>
                      <a:pt x="101" y="301"/>
                    </a:lnTo>
                    <a:lnTo>
                      <a:pt x="134" y="268"/>
                    </a:lnTo>
                    <a:lnTo>
                      <a:pt x="168" y="234"/>
                    </a:lnTo>
                    <a:lnTo>
                      <a:pt x="234" y="201"/>
                    </a:lnTo>
                    <a:lnTo>
                      <a:pt x="201" y="101"/>
                    </a:lnTo>
                    <a:lnTo>
                      <a:pt x="2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4;p15"/>
              <p:cNvSpPr/>
              <p:nvPr/>
            </p:nvSpPr>
            <p:spPr>
              <a:xfrm>
                <a:off x="3221317" y="1616528"/>
                <a:ext cx="2478" cy="1239"/>
              </a:xfrm>
              <a:custGeom>
                <a:avLst/>
                <a:gdLst/>
                <a:ahLst/>
                <a:cxnLst/>
                <a:rect l="l" t="t" r="r" b="b"/>
                <a:pathLst>
                  <a:path w="68" h="34" extrusionOk="0">
                    <a:moveTo>
                      <a:pt x="0" y="1"/>
                    </a:moveTo>
                    <a:lnTo>
                      <a:pt x="67" y="1"/>
                    </a:lnTo>
                    <a:lnTo>
                      <a:pt x="0" y="1"/>
                    </a:lnTo>
                    <a:lnTo>
                      <a:pt x="0" y="3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5;p15"/>
              <p:cNvSpPr/>
              <p:nvPr/>
            </p:nvSpPr>
            <p:spPr>
              <a:xfrm>
                <a:off x="3487554" y="1890054"/>
                <a:ext cx="745264" cy="638298"/>
              </a:xfrm>
              <a:custGeom>
                <a:avLst/>
                <a:gdLst/>
                <a:ahLst/>
                <a:cxnLst/>
                <a:rect l="l" t="t" r="r" b="b"/>
                <a:pathLst>
                  <a:path w="20449" h="17514" extrusionOk="0">
                    <a:moveTo>
                      <a:pt x="16879" y="1"/>
                    </a:moveTo>
                    <a:lnTo>
                      <a:pt x="16879" y="34"/>
                    </a:lnTo>
                    <a:cubicBezTo>
                      <a:pt x="16879" y="34"/>
                      <a:pt x="16879" y="68"/>
                      <a:pt x="16879" y="68"/>
                    </a:cubicBezTo>
                    <a:lnTo>
                      <a:pt x="16813" y="101"/>
                    </a:lnTo>
                    <a:cubicBezTo>
                      <a:pt x="16813" y="134"/>
                      <a:pt x="16779" y="134"/>
                      <a:pt x="16779" y="134"/>
                    </a:cubicBezTo>
                    <a:lnTo>
                      <a:pt x="16479" y="201"/>
                    </a:lnTo>
                    <a:lnTo>
                      <a:pt x="16279" y="268"/>
                    </a:lnTo>
                    <a:lnTo>
                      <a:pt x="16179" y="334"/>
                    </a:lnTo>
                    <a:lnTo>
                      <a:pt x="16012" y="468"/>
                    </a:lnTo>
                    <a:lnTo>
                      <a:pt x="15979" y="468"/>
                    </a:lnTo>
                    <a:lnTo>
                      <a:pt x="14711" y="601"/>
                    </a:lnTo>
                    <a:cubicBezTo>
                      <a:pt x="14711" y="618"/>
                      <a:pt x="14703" y="626"/>
                      <a:pt x="14694" y="626"/>
                    </a:cubicBezTo>
                    <a:cubicBezTo>
                      <a:pt x="14686" y="626"/>
                      <a:pt x="14678" y="618"/>
                      <a:pt x="14678" y="601"/>
                    </a:cubicBezTo>
                    <a:lnTo>
                      <a:pt x="14611" y="601"/>
                    </a:lnTo>
                    <a:lnTo>
                      <a:pt x="14311" y="535"/>
                    </a:lnTo>
                    <a:lnTo>
                      <a:pt x="14211" y="535"/>
                    </a:lnTo>
                    <a:lnTo>
                      <a:pt x="14077" y="435"/>
                    </a:lnTo>
                    <a:lnTo>
                      <a:pt x="13944" y="401"/>
                    </a:lnTo>
                    <a:lnTo>
                      <a:pt x="13343" y="401"/>
                    </a:lnTo>
                    <a:lnTo>
                      <a:pt x="13210" y="501"/>
                    </a:lnTo>
                    <a:lnTo>
                      <a:pt x="13177" y="501"/>
                    </a:lnTo>
                    <a:lnTo>
                      <a:pt x="13143" y="535"/>
                    </a:lnTo>
                    <a:lnTo>
                      <a:pt x="12876" y="535"/>
                    </a:lnTo>
                    <a:lnTo>
                      <a:pt x="12676" y="601"/>
                    </a:lnTo>
                    <a:lnTo>
                      <a:pt x="12576" y="601"/>
                    </a:lnTo>
                    <a:lnTo>
                      <a:pt x="12376" y="635"/>
                    </a:lnTo>
                    <a:lnTo>
                      <a:pt x="12276" y="668"/>
                    </a:lnTo>
                    <a:lnTo>
                      <a:pt x="12209" y="701"/>
                    </a:lnTo>
                    <a:lnTo>
                      <a:pt x="12143" y="768"/>
                    </a:lnTo>
                    <a:lnTo>
                      <a:pt x="12109" y="801"/>
                    </a:lnTo>
                    <a:lnTo>
                      <a:pt x="12009" y="868"/>
                    </a:lnTo>
                    <a:lnTo>
                      <a:pt x="11976" y="1002"/>
                    </a:lnTo>
                    <a:lnTo>
                      <a:pt x="11976" y="1035"/>
                    </a:lnTo>
                    <a:lnTo>
                      <a:pt x="11909" y="1102"/>
                    </a:lnTo>
                    <a:lnTo>
                      <a:pt x="11842" y="1168"/>
                    </a:lnTo>
                    <a:lnTo>
                      <a:pt x="11776" y="1268"/>
                    </a:lnTo>
                    <a:lnTo>
                      <a:pt x="11776" y="1302"/>
                    </a:lnTo>
                    <a:lnTo>
                      <a:pt x="11776" y="1435"/>
                    </a:lnTo>
                    <a:cubicBezTo>
                      <a:pt x="11776" y="1435"/>
                      <a:pt x="11776" y="1469"/>
                      <a:pt x="11776" y="1469"/>
                    </a:cubicBezTo>
                    <a:lnTo>
                      <a:pt x="11709" y="1635"/>
                    </a:lnTo>
                    <a:cubicBezTo>
                      <a:pt x="11709" y="1635"/>
                      <a:pt x="11676" y="1669"/>
                      <a:pt x="11642" y="1669"/>
                    </a:cubicBezTo>
                    <a:lnTo>
                      <a:pt x="11509" y="1702"/>
                    </a:lnTo>
                    <a:lnTo>
                      <a:pt x="11342" y="1869"/>
                    </a:lnTo>
                    <a:lnTo>
                      <a:pt x="10942" y="1869"/>
                    </a:lnTo>
                    <a:lnTo>
                      <a:pt x="10808" y="1802"/>
                    </a:lnTo>
                    <a:lnTo>
                      <a:pt x="10775" y="1802"/>
                    </a:lnTo>
                    <a:lnTo>
                      <a:pt x="10708" y="1836"/>
                    </a:lnTo>
                    <a:lnTo>
                      <a:pt x="10675" y="1836"/>
                    </a:lnTo>
                    <a:lnTo>
                      <a:pt x="10508" y="1869"/>
                    </a:lnTo>
                    <a:lnTo>
                      <a:pt x="10541" y="1936"/>
                    </a:lnTo>
                    <a:cubicBezTo>
                      <a:pt x="10541" y="1936"/>
                      <a:pt x="10541" y="1969"/>
                      <a:pt x="10541" y="1969"/>
                    </a:cubicBezTo>
                    <a:lnTo>
                      <a:pt x="10608" y="2102"/>
                    </a:lnTo>
                    <a:lnTo>
                      <a:pt x="10641" y="2102"/>
                    </a:lnTo>
                    <a:lnTo>
                      <a:pt x="10775" y="2236"/>
                    </a:lnTo>
                    <a:lnTo>
                      <a:pt x="10808" y="2236"/>
                    </a:lnTo>
                    <a:lnTo>
                      <a:pt x="10875" y="2336"/>
                    </a:lnTo>
                    <a:lnTo>
                      <a:pt x="10975" y="2603"/>
                    </a:lnTo>
                    <a:cubicBezTo>
                      <a:pt x="10975" y="2603"/>
                      <a:pt x="10975" y="2603"/>
                      <a:pt x="10975" y="2636"/>
                    </a:cubicBezTo>
                    <a:lnTo>
                      <a:pt x="10975" y="2736"/>
                    </a:lnTo>
                    <a:lnTo>
                      <a:pt x="11075" y="3070"/>
                    </a:lnTo>
                    <a:cubicBezTo>
                      <a:pt x="11075" y="3070"/>
                      <a:pt x="11075" y="3103"/>
                      <a:pt x="11075" y="3103"/>
                    </a:cubicBezTo>
                    <a:lnTo>
                      <a:pt x="11075" y="3136"/>
                    </a:lnTo>
                    <a:cubicBezTo>
                      <a:pt x="11075" y="3170"/>
                      <a:pt x="11075" y="3203"/>
                      <a:pt x="11042" y="3203"/>
                    </a:cubicBezTo>
                    <a:lnTo>
                      <a:pt x="10875" y="3537"/>
                    </a:lnTo>
                    <a:lnTo>
                      <a:pt x="10875" y="3603"/>
                    </a:lnTo>
                    <a:cubicBezTo>
                      <a:pt x="10875" y="3637"/>
                      <a:pt x="10875" y="3637"/>
                      <a:pt x="10875" y="3637"/>
                    </a:cubicBezTo>
                    <a:lnTo>
                      <a:pt x="10842" y="3704"/>
                    </a:lnTo>
                    <a:cubicBezTo>
                      <a:pt x="10842" y="3704"/>
                      <a:pt x="10842" y="3737"/>
                      <a:pt x="10808" y="3737"/>
                    </a:cubicBezTo>
                    <a:lnTo>
                      <a:pt x="10708" y="3770"/>
                    </a:lnTo>
                    <a:lnTo>
                      <a:pt x="10675" y="3804"/>
                    </a:lnTo>
                    <a:cubicBezTo>
                      <a:pt x="10675" y="3837"/>
                      <a:pt x="10641" y="3837"/>
                      <a:pt x="10641" y="3837"/>
                    </a:cubicBezTo>
                    <a:lnTo>
                      <a:pt x="10575" y="3870"/>
                    </a:lnTo>
                    <a:lnTo>
                      <a:pt x="10441" y="3904"/>
                    </a:lnTo>
                    <a:lnTo>
                      <a:pt x="10408" y="3937"/>
                    </a:lnTo>
                    <a:lnTo>
                      <a:pt x="10208" y="4137"/>
                    </a:lnTo>
                    <a:lnTo>
                      <a:pt x="10141" y="4237"/>
                    </a:lnTo>
                    <a:lnTo>
                      <a:pt x="10141" y="4337"/>
                    </a:lnTo>
                    <a:lnTo>
                      <a:pt x="10174" y="4337"/>
                    </a:lnTo>
                    <a:cubicBezTo>
                      <a:pt x="10174" y="4337"/>
                      <a:pt x="10208" y="4337"/>
                      <a:pt x="10208" y="4371"/>
                    </a:cubicBezTo>
                    <a:lnTo>
                      <a:pt x="10241" y="4404"/>
                    </a:lnTo>
                    <a:lnTo>
                      <a:pt x="10275" y="4437"/>
                    </a:lnTo>
                    <a:lnTo>
                      <a:pt x="10341" y="4571"/>
                    </a:lnTo>
                    <a:cubicBezTo>
                      <a:pt x="10341" y="4571"/>
                      <a:pt x="10341" y="4604"/>
                      <a:pt x="10341" y="4604"/>
                    </a:cubicBezTo>
                    <a:lnTo>
                      <a:pt x="10341" y="4704"/>
                    </a:lnTo>
                    <a:cubicBezTo>
                      <a:pt x="10341" y="4704"/>
                      <a:pt x="10341" y="4738"/>
                      <a:pt x="10341" y="4738"/>
                    </a:cubicBezTo>
                    <a:lnTo>
                      <a:pt x="10275" y="4904"/>
                    </a:lnTo>
                    <a:lnTo>
                      <a:pt x="10174" y="5138"/>
                    </a:lnTo>
                    <a:cubicBezTo>
                      <a:pt x="10174" y="5138"/>
                      <a:pt x="10174" y="5138"/>
                      <a:pt x="10174" y="5171"/>
                    </a:cubicBezTo>
                    <a:lnTo>
                      <a:pt x="10141" y="5205"/>
                    </a:lnTo>
                    <a:cubicBezTo>
                      <a:pt x="10108" y="5205"/>
                      <a:pt x="10074" y="5238"/>
                      <a:pt x="10074" y="5238"/>
                    </a:cubicBezTo>
                    <a:lnTo>
                      <a:pt x="9941" y="5238"/>
                    </a:lnTo>
                    <a:lnTo>
                      <a:pt x="9841" y="5171"/>
                    </a:lnTo>
                    <a:lnTo>
                      <a:pt x="9741" y="5071"/>
                    </a:lnTo>
                    <a:lnTo>
                      <a:pt x="9674" y="4938"/>
                    </a:lnTo>
                    <a:lnTo>
                      <a:pt x="9507" y="4971"/>
                    </a:lnTo>
                    <a:lnTo>
                      <a:pt x="9441" y="5071"/>
                    </a:lnTo>
                    <a:cubicBezTo>
                      <a:pt x="9441" y="5105"/>
                      <a:pt x="9407" y="5105"/>
                      <a:pt x="9374" y="5138"/>
                    </a:cubicBezTo>
                    <a:lnTo>
                      <a:pt x="9074" y="5138"/>
                    </a:lnTo>
                    <a:lnTo>
                      <a:pt x="8874" y="5205"/>
                    </a:lnTo>
                    <a:lnTo>
                      <a:pt x="8773" y="5271"/>
                    </a:lnTo>
                    <a:lnTo>
                      <a:pt x="8607" y="5338"/>
                    </a:lnTo>
                    <a:lnTo>
                      <a:pt x="8206" y="5505"/>
                    </a:lnTo>
                    <a:lnTo>
                      <a:pt x="8073" y="5605"/>
                    </a:lnTo>
                    <a:lnTo>
                      <a:pt x="7272" y="5905"/>
                    </a:lnTo>
                    <a:lnTo>
                      <a:pt x="7172" y="5905"/>
                    </a:lnTo>
                    <a:lnTo>
                      <a:pt x="7039" y="5872"/>
                    </a:lnTo>
                    <a:lnTo>
                      <a:pt x="7006" y="5872"/>
                    </a:lnTo>
                    <a:lnTo>
                      <a:pt x="6905" y="5905"/>
                    </a:lnTo>
                    <a:lnTo>
                      <a:pt x="6505" y="6072"/>
                    </a:lnTo>
                    <a:lnTo>
                      <a:pt x="6372" y="6072"/>
                    </a:lnTo>
                    <a:lnTo>
                      <a:pt x="6205" y="6039"/>
                    </a:lnTo>
                    <a:lnTo>
                      <a:pt x="6105" y="6039"/>
                    </a:lnTo>
                    <a:lnTo>
                      <a:pt x="5871" y="6005"/>
                    </a:lnTo>
                    <a:lnTo>
                      <a:pt x="5371" y="6005"/>
                    </a:lnTo>
                    <a:lnTo>
                      <a:pt x="5371" y="6072"/>
                    </a:lnTo>
                    <a:cubicBezTo>
                      <a:pt x="5371" y="6105"/>
                      <a:pt x="5371" y="6105"/>
                      <a:pt x="5338" y="6139"/>
                    </a:cubicBezTo>
                    <a:lnTo>
                      <a:pt x="5238" y="6239"/>
                    </a:lnTo>
                    <a:lnTo>
                      <a:pt x="5204" y="6239"/>
                    </a:lnTo>
                    <a:lnTo>
                      <a:pt x="4837" y="6339"/>
                    </a:lnTo>
                    <a:lnTo>
                      <a:pt x="4404" y="6606"/>
                    </a:lnTo>
                    <a:lnTo>
                      <a:pt x="4204" y="6706"/>
                    </a:lnTo>
                    <a:lnTo>
                      <a:pt x="4137" y="6739"/>
                    </a:lnTo>
                    <a:lnTo>
                      <a:pt x="3937" y="6839"/>
                    </a:lnTo>
                    <a:lnTo>
                      <a:pt x="3470" y="7173"/>
                    </a:lnTo>
                    <a:lnTo>
                      <a:pt x="3336" y="7373"/>
                    </a:lnTo>
                    <a:lnTo>
                      <a:pt x="3336" y="7440"/>
                    </a:lnTo>
                    <a:lnTo>
                      <a:pt x="3370" y="7540"/>
                    </a:lnTo>
                    <a:lnTo>
                      <a:pt x="3370" y="7673"/>
                    </a:lnTo>
                    <a:cubicBezTo>
                      <a:pt x="3370" y="7673"/>
                      <a:pt x="3370" y="7706"/>
                      <a:pt x="3370" y="7740"/>
                    </a:cubicBezTo>
                    <a:lnTo>
                      <a:pt x="3270" y="7840"/>
                    </a:lnTo>
                    <a:cubicBezTo>
                      <a:pt x="3270" y="7840"/>
                      <a:pt x="3270" y="7873"/>
                      <a:pt x="3236" y="7873"/>
                    </a:cubicBezTo>
                    <a:lnTo>
                      <a:pt x="3103" y="7940"/>
                    </a:lnTo>
                    <a:lnTo>
                      <a:pt x="2903" y="8007"/>
                    </a:lnTo>
                    <a:lnTo>
                      <a:pt x="2836" y="8073"/>
                    </a:lnTo>
                    <a:lnTo>
                      <a:pt x="2803" y="8073"/>
                    </a:lnTo>
                    <a:lnTo>
                      <a:pt x="2569" y="8207"/>
                    </a:lnTo>
                    <a:lnTo>
                      <a:pt x="2469" y="8273"/>
                    </a:lnTo>
                    <a:lnTo>
                      <a:pt x="2402" y="8340"/>
                    </a:lnTo>
                    <a:lnTo>
                      <a:pt x="2336" y="8374"/>
                    </a:lnTo>
                    <a:lnTo>
                      <a:pt x="2269" y="8540"/>
                    </a:lnTo>
                    <a:cubicBezTo>
                      <a:pt x="2269" y="8574"/>
                      <a:pt x="2235" y="8574"/>
                      <a:pt x="2235" y="8574"/>
                    </a:cubicBezTo>
                    <a:lnTo>
                      <a:pt x="2102" y="8674"/>
                    </a:lnTo>
                    <a:lnTo>
                      <a:pt x="2069" y="8674"/>
                    </a:lnTo>
                    <a:lnTo>
                      <a:pt x="2002" y="8707"/>
                    </a:lnTo>
                    <a:lnTo>
                      <a:pt x="1802" y="8841"/>
                    </a:lnTo>
                    <a:lnTo>
                      <a:pt x="1668" y="9007"/>
                    </a:lnTo>
                    <a:lnTo>
                      <a:pt x="1602" y="9074"/>
                    </a:lnTo>
                    <a:lnTo>
                      <a:pt x="1468" y="9207"/>
                    </a:lnTo>
                    <a:lnTo>
                      <a:pt x="1402" y="9241"/>
                    </a:lnTo>
                    <a:lnTo>
                      <a:pt x="1235" y="9241"/>
                    </a:lnTo>
                    <a:lnTo>
                      <a:pt x="1168" y="9207"/>
                    </a:lnTo>
                    <a:lnTo>
                      <a:pt x="1035" y="9207"/>
                    </a:lnTo>
                    <a:lnTo>
                      <a:pt x="935" y="9241"/>
                    </a:lnTo>
                    <a:lnTo>
                      <a:pt x="768" y="9374"/>
                    </a:lnTo>
                    <a:lnTo>
                      <a:pt x="634" y="9541"/>
                    </a:lnTo>
                    <a:lnTo>
                      <a:pt x="701" y="9608"/>
                    </a:lnTo>
                    <a:lnTo>
                      <a:pt x="901" y="9608"/>
                    </a:lnTo>
                    <a:cubicBezTo>
                      <a:pt x="968" y="9608"/>
                      <a:pt x="1001" y="9608"/>
                      <a:pt x="1001" y="9641"/>
                    </a:cubicBezTo>
                    <a:lnTo>
                      <a:pt x="1035" y="9741"/>
                    </a:lnTo>
                    <a:cubicBezTo>
                      <a:pt x="1035" y="9741"/>
                      <a:pt x="1035" y="9741"/>
                      <a:pt x="1035" y="9775"/>
                    </a:cubicBezTo>
                    <a:lnTo>
                      <a:pt x="1035" y="9808"/>
                    </a:lnTo>
                    <a:cubicBezTo>
                      <a:pt x="1035" y="9841"/>
                      <a:pt x="1035" y="9841"/>
                      <a:pt x="1035" y="9841"/>
                    </a:cubicBezTo>
                    <a:lnTo>
                      <a:pt x="1001" y="9908"/>
                    </a:lnTo>
                    <a:lnTo>
                      <a:pt x="1001" y="9941"/>
                    </a:lnTo>
                    <a:lnTo>
                      <a:pt x="1068" y="10008"/>
                    </a:lnTo>
                    <a:cubicBezTo>
                      <a:pt x="1068" y="10041"/>
                      <a:pt x="1068" y="10041"/>
                      <a:pt x="1068" y="10075"/>
                    </a:cubicBezTo>
                    <a:lnTo>
                      <a:pt x="1068" y="10141"/>
                    </a:lnTo>
                    <a:lnTo>
                      <a:pt x="1035" y="10275"/>
                    </a:lnTo>
                    <a:lnTo>
                      <a:pt x="1035" y="10575"/>
                    </a:lnTo>
                    <a:lnTo>
                      <a:pt x="1035" y="10608"/>
                    </a:lnTo>
                    <a:lnTo>
                      <a:pt x="901" y="11075"/>
                    </a:lnTo>
                    <a:lnTo>
                      <a:pt x="901" y="11409"/>
                    </a:lnTo>
                    <a:lnTo>
                      <a:pt x="968" y="11609"/>
                    </a:lnTo>
                    <a:lnTo>
                      <a:pt x="1468" y="12777"/>
                    </a:lnTo>
                    <a:lnTo>
                      <a:pt x="1502" y="12877"/>
                    </a:lnTo>
                    <a:cubicBezTo>
                      <a:pt x="1502" y="12877"/>
                      <a:pt x="1502" y="12910"/>
                      <a:pt x="1502" y="12910"/>
                    </a:cubicBezTo>
                    <a:lnTo>
                      <a:pt x="1435" y="13144"/>
                    </a:lnTo>
                    <a:lnTo>
                      <a:pt x="1435" y="13511"/>
                    </a:lnTo>
                    <a:lnTo>
                      <a:pt x="1502" y="13711"/>
                    </a:lnTo>
                    <a:lnTo>
                      <a:pt x="1502" y="13744"/>
                    </a:lnTo>
                    <a:cubicBezTo>
                      <a:pt x="1502" y="13744"/>
                      <a:pt x="1502" y="13744"/>
                      <a:pt x="1502" y="13777"/>
                    </a:cubicBezTo>
                    <a:lnTo>
                      <a:pt x="1568" y="13844"/>
                    </a:lnTo>
                    <a:cubicBezTo>
                      <a:pt x="1568" y="13877"/>
                      <a:pt x="1568" y="13877"/>
                      <a:pt x="1568" y="13877"/>
                    </a:cubicBezTo>
                    <a:lnTo>
                      <a:pt x="1568" y="14011"/>
                    </a:lnTo>
                    <a:lnTo>
                      <a:pt x="1568" y="14044"/>
                    </a:lnTo>
                    <a:lnTo>
                      <a:pt x="1568" y="14078"/>
                    </a:lnTo>
                    <a:lnTo>
                      <a:pt x="1568" y="14111"/>
                    </a:lnTo>
                    <a:lnTo>
                      <a:pt x="1502" y="14178"/>
                    </a:lnTo>
                    <a:lnTo>
                      <a:pt x="1468" y="14211"/>
                    </a:lnTo>
                    <a:lnTo>
                      <a:pt x="1402" y="14278"/>
                    </a:lnTo>
                    <a:lnTo>
                      <a:pt x="1135" y="14411"/>
                    </a:lnTo>
                    <a:lnTo>
                      <a:pt x="1101" y="14445"/>
                    </a:lnTo>
                    <a:lnTo>
                      <a:pt x="1035" y="14611"/>
                    </a:lnTo>
                    <a:lnTo>
                      <a:pt x="968" y="14711"/>
                    </a:lnTo>
                    <a:lnTo>
                      <a:pt x="935" y="14745"/>
                    </a:lnTo>
                    <a:lnTo>
                      <a:pt x="901" y="14745"/>
                    </a:lnTo>
                    <a:lnTo>
                      <a:pt x="801" y="14778"/>
                    </a:lnTo>
                    <a:cubicBezTo>
                      <a:pt x="834" y="14811"/>
                      <a:pt x="834" y="14811"/>
                      <a:pt x="801" y="14845"/>
                    </a:cubicBezTo>
                    <a:cubicBezTo>
                      <a:pt x="801" y="14845"/>
                      <a:pt x="768" y="14878"/>
                      <a:pt x="734" y="14878"/>
                    </a:cubicBezTo>
                    <a:lnTo>
                      <a:pt x="367" y="15012"/>
                    </a:lnTo>
                    <a:lnTo>
                      <a:pt x="234" y="15078"/>
                    </a:lnTo>
                    <a:lnTo>
                      <a:pt x="134" y="15112"/>
                    </a:lnTo>
                    <a:lnTo>
                      <a:pt x="1" y="15245"/>
                    </a:lnTo>
                    <a:lnTo>
                      <a:pt x="201" y="15245"/>
                    </a:lnTo>
                    <a:lnTo>
                      <a:pt x="534" y="15445"/>
                    </a:lnTo>
                    <a:lnTo>
                      <a:pt x="668" y="15479"/>
                    </a:lnTo>
                    <a:lnTo>
                      <a:pt x="801" y="15479"/>
                    </a:lnTo>
                    <a:lnTo>
                      <a:pt x="1101" y="15345"/>
                    </a:lnTo>
                    <a:lnTo>
                      <a:pt x="2069" y="14845"/>
                    </a:lnTo>
                    <a:lnTo>
                      <a:pt x="2202" y="14811"/>
                    </a:lnTo>
                    <a:lnTo>
                      <a:pt x="2369" y="14778"/>
                    </a:lnTo>
                    <a:lnTo>
                      <a:pt x="2702" y="14811"/>
                    </a:lnTo>
                    <a:lnTo>
                      <a:pt x="2869" y="14878"/>
                    </a:lnTo>
                    <a:lnTo>
                      <a:pt x="2936" y="14878"/>
                    </a:lnTo>
                    <a:lnTo>
                      <a:pt x="3036" y="14978"/>
                    </a:lnTo>
                    <a:cubicBezTo>
                      <a:pt x="3036" y="14978"/>
                      <a:pt x="3069" y="15012"/>
                      <a:pt x="3069" y="15012"/>
                    </a:cubicBezTo>
                    <a:lnTo>
                      <a:pt x="3136" y="15178"/>
                    </a:lnTo>
                    <a:lnTo>
                      <a:pt x="3203" y="15145"/>
                    </a:lnTo>
                    <a:lnTo>
                      <a:pt x="3470" y="14978"/>
                    </a:lnTo>
                    <a:lnTo>
                      <a:pt x="3570" y="14945"/>
                    </a:lnTo>
                    <a:cubicBezTo>
                      <a:pt x="3570" y="14912"/>
                      <a:pt x="3536" y="14912"/>
                      <a:pt x="3536" y="14912"/>
                    </a:cubicBezTo>
                    <a:lnTo>
                      <a:pt x="3536" y="14845"/>
                    </a:lnTo>
                    <a:cubicBezTo>
                      <a:pt x="3536" y="14845"/>
                      <a:pt x="3536" y="14845"/>
                      <a:pt x="3536" y="14811"/>
                    </a:cubicBezTo>
                    <a:lnTo>
                      <a:pt x="3536" y="14778"/>
                    </a:lnTo>
                    <a:lnTo>
                      <a:pt x="3503" y="14778"/>
                    </a:lnTo>
                    <a:lnTo>
                      <a:pt x="3636" y="14611"/>
                    </a:lnTo>
                    <a:lnTo>
                      <a:pt x="3636" y="14578"/>
                    </a:lnTo>
                    <a:lnTo>
                      <a:pt x="3603" y="14411"/>
                    </a:lnTo>
                    <a:cubicBezTo>
                      <a:pt x="3603" y="14378"/>
                      <a:pt x="3603" y="14378"/>
                      <a:pt x="3603" y="14344"/>
                    </a:cubicBezTo>
                    <a:lnTo>
                      <a:pt x="3670" y="14211"/>
                    </a:lnTo>
                    <a:lnTo>
                      <a:pt x="3703" y="14211"/>
                    </a:lnTo>
                    <a:lnTo>
                      <a:pt x="3837" y="14111"/>
                    </a:lnTo>
                    <a:cubicBezTo>
                      <a:pt x="3853" y="14094"/>
                      <a:pt x="3870" y="14086"/>
                      <a:pt x="3887" y="14086"/>
                    </a:cubicBezTo>
                    <a:cubicBezTo>
                      <a:pt x="3903" y="14086"/>
                      <a:pt x="3920" y="14094"/>
                      <a:pt x="3937" y="14111"/>
                    </a:cubicBezTo>
                    <a:cubicBezTo>
                      <a:pt x="3970" y="14111"/>
                      <a:pt x="3970" y="14144"/>
                      <a:pt x="3970" y="14178"/>
                    </a:cubicBezTo>
                    <a:lnTo>
                      <a:pt x="3970" y="14278"/>
                    </a:lnTo>
                    <a:cubicBezTo>
                      <a:pt x="3970" y="14278"/>
                      <a:pt x="3970" y="14311"/>
                      <a:pt x="3970" y="14311"/>
                    </a:cubicBezTo>
                    <a:lnTo>
                      <a:pt x="3903" y="14445"/>
                    </a:lnTo>
                    <a:lnTo>
                      <a:pt x="3970" y="14478"/>
                    </a:lnTo>
                    <a:cubicBezTo>
                      <a:pt x="3970" y="14511"/>
                      <a:pt x="4003" y="14511"/>
                      <a:pt x="4003" y="14545"/>
                    </a:cubicBezTo>
                    <a:lnTo>
                      <a:pt x="4003" y="14711"/>
                    </a:lnTo>
                    <a:lnTo>
                      <a:pt x="4003" y="14845"/>
                    </a:lnTo>
                    <a:lnTo>
                      <a:pt x="4270" y="15278"/>
                    </a:lnTo>
                    <a:cubicBezTo>
                      <a:pt x="4270" y="15278"/>
                      <a:pt x="4270" y="15312"/>
                      <a:pt x="4270" y="15312"/>
                    </a:cubicBezTo>
                    <a:lnTo>
                      <a:pt x="4304" y="15479"/>
                    </a:lnTo>
                    <a:cubicBezTo>
                      <a:pt x="4304" y="15479"/>
                      <a:pt x="4304" y="15512"/>
                      <a:pt x="4304" y="15512"/>
                    </a:cubicBezTo>
                    <a:lnTo>
                      <a:pt x="4237" y="15846"/>
                    </a:lnTo>
                    <a:lnTo>
                      <a:pt x="4237" y="16046"/>
                    </a:lnTo>
                    <a:lnTo>
                      <a:pt x="4337" y="16746"/>
                    </a:lnTo>
                    <a:lnTo>
                      <a:pt x="4337" y="16846"/>
                    </a:lnTo>
                    <a:lnTo>
                      <a:pt x="4337" y="17113"/>
                    </a:lnTo>
                    <a:cubicBezTo>
                      <a:pt x="4337" y="17113"/>
                      <a:pt x="4337" y="17113"/>
                      <a:pt x="4337" y="17147"/>
                    </a:cubicBezTo>
                    <a:lnTo>
                      <a:pt x="4204" y="17380"/>
                    </a:lnTo>
                    <a:lnTo>
                      <a:pt x="4204" y="17413"/>
                    </a:lnTo>
                    <a:lnTo>
                      <a:pt x="4370" y="17480"/>
                    </a:lnTo>
                    <a:lnTo>
                      <a:pt x="4470" y="17513"/>
                    </a:lnTo>
                    <a:lnTo>
                      <a:pt x="4504" y="17513"/>
                    </a:lnTo>
                    <a:lnTo>
                      <a:pt x="4570" y="17480"/>
                    </a:lnTo>
                    <a:lnTo>
                      <a:pt x="4704" y="17347"/>
                    </a:lnTo>
                    <a:lnTo>
                      <a:pt x="5304" y="16746"/>
                    </a:lnTo>
                    <a:lnTo>
                      <a:pt x="5671" y="16546"/>
                    </a:lnTo>
                    <a:lnTo>
                      <a:pt x="5705" y="16546"/>
                    </a:lnTo>
                    <a:lnTo>
                      <a:pt x="6105" y="16479"/>
                    </a:lnTo>
                    <a:lnTo>
                      <a:pt x="6138" y="16479"/>
                    </a:lnTo>
                    <a:lnTo>
                      <a:pt x="6338" y="16513"/>
                    </a:lnTo>
                    <a:lnTo>
                      <a:pt x="6372" y="16513"/>
                    </a:lnTo>
                    <a:lnTo>
                      <a:pt x="6539" y="16579"/>
                    </a:lnTo>
                    <a:lnTo>
                      <a:pt x="7072" y="16980"/>
                    </a:lnTo>
                    <a:lnTo>
                      <a:pt x="7139" y="16980"/>
                    </a:lnTo>
                    <a:cubicBezTo>
                      <a:pt x="7139" y="16946"/>
                      <a:pt x="7172" y="16913"/>
                      <a:pt x="7206" y="16913"/>
                    </a:cubicBezTo>
                    <a:lnTo>
                      <a:pt x="7306" y="16913"/>
                    </a:lnTo>
                    <a:lnTo>
                      <a:pt x="7439" y="16946"/>
                    </a:lnTo>
                    <a:lnTo>
                      <a:pt x="7573" y="16813"/>
                    </a:lnTo>
                    <a:lnTo>
                      <a:pt x="8840" y="15979"/>
                    </a:lnTo>
                    <a:lnTo>
                      <a:pt x="8807" y="15979"/>
                    </a:lnTo>
                    <a:lnTo>
                      <a:pt x="8707" y="15912"/>
                    </a:lnTo>
                    <a:cubicBezTo>
                      <a:pt x="8707" y="15912"/>
                      <a:pt x="8673" y="15879"/>
                      <a:pt x="8673" y="15879"/>
                    </a:cubicBezTo>
                    <a:lnTo>
                      <a:pt x="8673" y="15779"/>
                    </a:lnTo>
                    <a:cubicBezTo>
                      <a:pt x="8640" y="15779"/>
                      <a:pt x="8640" y="15746"/>
                      <a:pt x="8673" y="15746"/>
                    </a:cubicBezTo>
                    <a:lnTo>
                      <a:pt x="8673" y="15679"/>
                    </a:lnTo>
                    <a:cubicBezTo>
                      <a:pt x="8673" y="15645"/>
                      <a:pt x="8673" y="15645"/>
                      <a:pt x="8673" y="15645"/>
                    </a:cubicBezTo>
                    <a:lnTo>
                      <a:pt x="8740" y="15545"/>
                    </a:lnTo>
                    <a:lnTo>
                      <a:pt x="8874" y="15445"/>
                    </a:lnTo>
                    <a:lnTo>
                      <a:pt x="8940" y="15445"/>
                    </a:lnTo>
                    <a:lnTo>
                      <a:pt x="9007" y="15345"/>
                    </a:lnTo>
                    <a:lnTo>
                      <a:pt x="9007" y="15278"/>
                    </a:lnTo>
                    <a:lnTo>
                      <a:pt x="9007" y="15012"/>
                    </a:lnTo>
                    <a:cubicBezTo>
                      <a:pt x="9007" y="14978"/>
                      <a:pt x="9040" y="14945"/>
                      <a:pt x="9074" y="14945"/>
                    </a:cubicBezTo>
                    <a:cubicBezTo>
                      <a:pt x="9083" y="14935"/>
                      <a:pt x="9093" y="14931"/>
                      <a:pt x="9103" y="14931"/>
                    </a:cubicBezTo>
                    <a:cubicBezTo>
                      <a:pt x="9127" y="14931"/>
                      <a:pt x="9150" y="14955"/>
                      <a:pt x="9174" y="14978"/>
                    </a:cubicBezTo>
                    <a:lnTo>
                      <a:pt x="9441" y="15445"/>
                    </a:lnTo>
                    <a:lnTo>
                      <a:pt x="9507" y="15479"/>
                    </a:lnTo>
                    <a:lnTo>
                      <a:pt x="9641" y="15512"/>
                    </a:lnTo>
                    <a:lnTo>
                      <a:pt x="9674" y="15512"/>
                    </a:lnTo>
                    <a:lnTo>
                      <a:pt x="9741" y="15579"/>
                    </a:lnTo>
                    <a:lnTo>
                      <a:pt x="9841" y="15645"/>
                    </a:lnTo>
                    <a:lnTo>
                      <a:pt x="9874" y="15645"/>
                    </a:lnTo>
                    <a:lnTo>
                      <a:pt x="9908" y="15712"/>
                    </a:lnTo>
                    <a:cubicBezTo>
                      <a:pt x="9908" y="15712"/>
                      <a:pt x="9908" y="15746"/>
                      <a:pt x="9908" y="15746"/>
                    </a:cubicBezTo>
                    <a:lnTo>
                      <a:pt x="9908" y="15846"/>
                    </a:lnTo>
                    <a:lnTo>
                      <a:pt x="9941" y="15946"/>
                    </a:lnTo>
                    <a:lnTo>
                      <a:pt x="9974" y="15979"/>
                    </a:lnTo>
                    <a:lnTo>
                      <a:pt x="10041" y="16046"/>
                    </a:lnTo>
                    <a:lnTo>
                      <a:pt x="10108" y="16079"/>
                    </a:lnTo>
                    <a:lnTo>
                      <a:pt x="10108" y="16046"/>
                    </a:lnTo>
                    <a:cubicBezTo>
                      <a:pt x="10074" y="16012"/>
                      <a:pt x="10074" y="15946"/>
                      <a:pt x="10108" y="15912"/>
                    </a:cubicBezTo>
                    <a:lnTo>
                      <a:pt x="10208" y="15912"/>
                    </a:lnTo>
                    <a:lnTo>
                      <a:pt x="10275" y="15979"/>
                    </a:lnTo>
                    <a:lnTo>
                      <a:pt x="10341" y="16046"/>
                    </a:lnTo>
                    <a:lnTo>
                      <a:pt x="10408" y="16213"/>
                    </a:lnTo>
                    <a:lnTo>
                      <a:pt x="10408" y="16279"/>
                    </a:lnTo>
                    <a:lnTo>
                      <a:pt x="10608" y="16279"/>
                    </a:lnTo>
                    <a:lnTo>
                      <a:pt x="10608" y="16246"/>
                    </a:lnTo>
                    <a:lnTo>
                      <a:pt x="10641" y="16112"/>
                    </a:lnTo>
                    <a:cubicBezTo>
                      <a:pt x="10641" y="16112"/>
                      <a:pt x="10641" y="16112"/>
                      <a:pt x="10641" y="16079"/>
                    </a:cubicBezTo>
                    <a:lnTo>
                      <a:pt x="10708" y="16046"/>
                    </a:lnTo>
                    <a:lnTo>
                      <a:pt x="10808" y="16012"/>
                    </a:lnTo>
                    <a:lnTo>
                      <a:pt x="11375" y="16012"/>
                    </a:lnTo>
                    <a:cubicBezTo>
                      <a:pt x="11375" y="16012"/>
                      <a:pt x="11409" y="16046"/>
                      <a:pt x="11409" y="16046"/>
                    </a:cubicBezTo>
                    <a:lnTo>
                      <a:pt x="11442" y="16079"/>
                    </a:lnTo>
                    <a:cubicBezTo>
                      <a:pt x="11475" y="16079"/>
                      <a:pt x="11475" y="16112"/>
                      <a:pt x="11475" y="16112"/>
                    </a:cubicBezTo>
                    <a:lnTo>
                      <a:pt x="11575" y="16413"/>
                    </a:lnTo>
                    <a:lnTo>
                      <a:pt x="11575" y="16446"/>
                    </a:lnTo>
                    <a:lnTo>
                      <a:pt x="11575" y="16613"/>
                    </a:lnTo>
                    <a:lnTo>
                      <a:pt x="11575" y="16813"/>
                    </a:lnTo>
                    <a:lnTo>
                      <a:pt x="11509" y="16946"/>
                    </a:lnTo>
                    <a:lnTo>
                      <a:pt x="11542" y="17180"/>
                    </a:lnTo>
                    <a:lnTo>
                      <a:pt x="11776" y="17213"/>
                    </a:lnTo>
                    <a:lnTo>
                      <a:pt x="12209" y="17147"/>
                    </a:lnTo>
                    <a:lnTo>
                      <a:pt x="12476" y="17080"/>
                    </a:lnTo>
                    <a:lnTo>
                      <a:pt x="12710" y="16913"/>
                    </a:lnTo>
                    <a:lnTo>
                      <a:pt x="12743" y="16913"/>
                    </a:lnTo>
                    <a:lnTo>
                      <a:pt x="12876" y="16880"/>
                    </a:lnTo>
                    <a:lnTo>
                      <a:pt x="13110" y="16780"/>
                    </a:lnTo>
                    <a:lnTo>
                      <a:pt x="13243" y="16513"/>
                    </a:lnTo>
                    <a:cubicBezTo>
                      <a:pt x="13243" y="16513"/>
                      <a:pt x="13243" y="16513"/>
                      <a:pt x="13277" y="16479"/>
                    </a:cubicBezTo>
                    <a:lnTo>
                      <a:pt x="13310" y="16479"/>
                    </a:lnTo>
                    <a:lnTo>
                      <a:pt x="13310" y="16413"/>
                    </a:lnTo>
                    <a:lnTo>
                      <a:pt x="13343" y="16213"/>
                    </a:lnTo>
                    <a:lnTo>
                      <a:pt x="13343" y="16179"/>
                    </a:lnTo>
                    <a:lnTo>
                      <a:pt x="13377" y="16112"/>
                    </a:lnTo>
                    <a:cubicBezTo>
                      <a:pt x="13410" y="16079"/>
                      <a:pt x="13443" y="16046"/>
                      <a:pt x="13477" y="16046"/>
                    </a:cubicBezTo>
                    <a:cubicBezTo>
                      <a:pt x="13510" y="16046"/>
                      <a:pt x="13544" y="16079"/>
                      <a:pt x="13544" y="16146"/>
                    </a:cubicBezTo>
                    <a:lnTo>
                      <a:pt x="13544" y="16246"/>
                    </a:lnTo>
                    <a:lnTo>
                      <a:pt x="13544" y="16279"/>
                    </a:lnTo>
                    <a:lnTo>
                      <a:pt x="13477" y="16680"/>
                    </a:lnTo>
                    <a:lnTo>
                      <a:pt x="13477" y="16780"/>
                    </a:lnTo>
                    <a:lnTo>
                      <a:pt x="13510" y="16813"/>
                    </a:lnTo>
                    <a:lnTo>
                      <a:pt x="13610" y="16846"/>
                    </a:lnTo>
                    <a:lnTo>
                      <a:pt x="13710" y="16846"/>
                    </a:lnTo>
                    <a:lnTo>
                      <a:pt x="13910" y="16780"/>
                    </a:lnTo>
                    <a:lnTo>
                      <a:pt x="14277" y="16479"/>
                    </a:lnTo>
                    <a:lnTo>
                      <a:pt x="14411" y="16246"/>
                    </a:lnTo>
                    <a:lnTo>
                      <a:pt x="14578" y="16112"/>
                    </a:lnTo>
                    <a:cubicBezTo>
                      <a:pt x="14594" y="16096"/>
                      <a:pt x="14619" y="16087"/>
                      <a:pt x="14644" y="16087"/>
                    </a:cubicBezTo>
                    <a:cubicBezTo>
                      <a:pt x="14669" y="16087"/>
                      <a:pt x="14694" y="16096"/>
                      <a:pt x="14711" y="16112"/>
                    </a:cubicBezTo>
                    <a:lnTo>
                      <a:pt x="15011" y="15278"/>
                    </a:lnTo>
                    <a:lnTo>
                      <a:pt x="15178" y="14778"/>
                    </a:lnTo>
                    <a:cubicBezTo>
                      <a:pt x="15145" y="14745"/>
                      <a:pt x="15145" y="14745"/>
                      <a:pt x="15178" y="14745"/>
                    </a:cubicBezTo>
                    <a:lnTo>
                      <a:pt x="15245" y="14611"/>
                    </a:lnTo>
                    <a:cubicBezTo>
                      <a:pt x="15278" y="14578"/>
                      <a:pt x="15278" y="14578"/>
                      <a:pt x="15311" y="14578"/>
                    </a:cubicBezTo>
                    <a:lnTo>
                      <a:pt x="15345" y="14578"/>
                    </a:lnTo>
                    <a:lnTo>
                      <a:pt x="15645" y="14511"/>
                    </a:lnTo>
                    <a:lnTo>
                      <a:pt x="15712" y="14478"/>
                    </a:lnTo>
                    <a:lnTo>
                      <a:pt x="15778" y="14411"/>
                    </a:lnTo>
                    <a:lnTo>
                      <a:pt x="15778" y="14344"/>
                    </a:lnTo>
                    <a:cubicBezTo>
                      <a:pt x="15778" y="14311"/>
                      <a:pt x="15778" y="14311"/>
                      <a:pt x="15812" y="14278"/>
                    </a:cubicBezTo>
                    <a:lnTo>
                      <a:pt x="15879" y="14278"/>
                    </a:lnTo>
                    <a:lnTo>
                      <a:pt x="16145" y="14144"/>
                    </a:lnTo>
                    <a:lnTo>
                      <a:pt x="16212" y="14111"/>
                    </a:lnTo>
                    <a:lnTo>
                      <a:pt x="16245" y="14078"/>
                    </a:lnTo>
                    <a:lnTo>
                      <a:pt x="16279" y="14011"/>
                    </a:lnTo>
                    <a:lnTo>
                      <a:pt x="16279" y="13944"/>
                    </a:lnTo>
                    <a:lnTo>
                      <a:pt x="16279" y="13877"/>
                    </a:lnTo>
                    <a:lnTo>
                      <a:pt x="16312" y="13744"/>
                    </a:lnTo>
                    <a:lnTo>
                      <a:pt x="16412" y="13511"/>
                    </a:lnTo>
                    <a:cubicBezTo>
                      <a:pt x="16412" y="13511"/>
                      <a:pt x="16412" y="13477"/>
                      <a:pt x="16412" y="13477"/>
                    </a:cubicBezTo>
                    <a:lnTo>
                      <a:pt x="16479" y="13410"/>
                    </a:lnTo>
                    <a:lnTo>
                      <a:pt x="16679" y="13177"/>
                    </a:lnTo>
                    <a:lnTo>
                      <a:pt x="16813" y="12843"/>
                    </a:lnTo>
                    <a:lnTo>
                      <a:pt x="16813" y="12710"/>
                    </a:lnTo>
                    <a:lnTo>
                      <a:pt x="16746" y="12577"/>
                    </a:lnTo>
                    <a:lnTo>
                      <a:pt x="16746" y="12543"/>
                    </a:lnTo>
                    <a:lnTo>
                      <a:pt x="16712" y="12510"/>
                    </a:lnTo>
                    <a:cubicBezTo>
                      <a:pt x="16712" y="12476"/>
                      <a:pt x="16712" y="12476"/>
                      <a:pt x="16712" y="12476"/>
                    </a:cubicBezTo>
                    <a:lnTo>
                      <a:pt x="16712" y="12276"/>
                    </a:lnTo>
                    <a:cubicBezTo>
                      <a:pt x="16712" y="12243"/>
                      <a:pt x="16712" y="12243"/>
                      <a:pt x="16746" y="12210"/>
                    </a:cubicBezTo>
                    <a:lnTo>
                      <a:pt x="16746" y="12176"/>
                    </a:lnTo>
                    <a:lnTo>
                      <a:pt x="16779" y="12176"/>
                    </a:lnTo>
                    <a:lnTo>
                      <a:pt x="16879" y="12143"/>
                    </a:lnTo>
                    <a:lnTo>
                      <a:pt x="17380" y="12043"/>
                    </a:lnTo>
                    <a:lnTo>
                      <a:pt x="17813" y="11909"/>
                    </a:lnTo>
                    <a:lnTo>
                      <a:pt x="17880" y="11876"/>
                    </a:lnTo>
                    <a:lnTo>
                      <a:pt x="18013" y="11776"/>
                    </a:lnTo>
                    <a:lnTo>
                      <a:pt x="18547" y="11276"/>
                    </a:lnTo>
                    <a:lnTo>
                      <a:pt x="18480" y="11142"/>
                    </a:lnTo>
                    <a:cubicBezTo>
                      <a:pt x="18480" y="11142"/>
                      <a:pt x="18480" y="11142"/>
                      <a:pt x="18480" y="11109"/>
                    </a:cubicBezTo>
                    <a:lnTo>
                      <a:pt x="18480" y="11075"/>
                    </a:lnTo>
                    <a:cubicBezTo>
                      <a:pt x="18480" y="11042"/>
                      <a:pt x="18480" y="11009"/>
                      <a:pt x="18480" y="11009"/>
                    </a:cubicBezTo>
                    <a:lnTo>
                      <a:pt x="18614" y="10842"/>
                    </a:lnTo>
                    <a:lnTo>
                      <a:pt x="18681" y="10742"/>
                    </a:lnTo>
                    <a:lnTo>
                      <a:pt x="18681" y="10642"/>
                    </a:lnTo>
                    <a:lnTo>
                      <a:pt x="18580" y="10342"/>
                    </a:lnTo>
                    <a:cubicBezTo>
                      <a:pt x="18547" y="10342"/>
                      <a:pt x="18547" y="10308"/>
                      <a:pt x="18580" y="10308"/>
                    </a:cubicBezTo>
                    <a:lnTo>
                      <a:pt x="18580" y="10175"/>
                    </a:lnTo>
                    <a:lnTo>
                      <a:pt x="18847" y="8941"/>
                    </a:lnTo>
                    <a:lnTo>
                      <a:pt x="18881" y="8807"/>
                    </a:lnTo>
                    <a:lnTo>
                      <a:pt x="18881" y="8774"/>
                    </a:lnTo>
                    <a:lnTo>
                      <a:pt x="18914" y="8740"/>
                    </a:lnTo>
                    <a:lnTo>
                      <a:pt x="18981" y="8740"/>
                    </a:lnTo>
                    <a:lnTo>
                      <a:pt x="19181" y="8640"/>
                    </a:lnTo>
                    <a:lnTo>
                      <a:pt x="19214" y="8640"/>
                    </a:lnTo>
                    <a:lnTo>
                      <a:pt x="19481" y="8607"/>
                    </a:lnTo>
                    <a:lnTo>
                      <a:pt x="19848" y="8440"/>
                    </a:lnTo>
                    <a:lnTo>
                      <a:pt x="20082" y="8440"/>
                    </a:lnTo>
                    <a:cubicBezTo>
                      <a:pt x="20115" y="8474"/>
                      <a:pt x="20148" y="8507"/>
                      <a:pt x="20148" y="8540"/>
                    </a:cubicBezTo>
                    <a:lnTo>
                      <a:pt x="20148" y="8607"/>
                    </a:lnTo>
                    <a:lnTo>
                      <a:pt x="20148" y="8707"/>
                    </a:lnTo>
                    <a:lnTo>
                      <a:pt x="20182" y="8674"/>
                    </a:lnTo>
                    <a:lnTo>
                      <a:pt x="20248" y="8574"/>
                    </a:lnTo>
                    <a:lnTo>
                      <a:pt x="20448" y="8207"/>
                    </a:lnTo>
                    <a:lnTo>
                      <a:pt x="20448" y="8107"/>
                    </a:lnTo>
                    <a:lnTo>
                      <a:pt x="20448" y="7907"/>
                    </a:lnTo>
                    <a:lnTo>
                      <a:pt x="20448" y="7873"/>
                    </a:lnTo>
                    <a:lnTo>
                      <a:pt x="20415" y="7506"/>
                    </a:lnTo>
                    <a:lnTo>
                      <a:pt x="20348" y="7540"/>
                    </a:lnTo>
                    <a:lnTo>
                      <a:pt x="20215" y="7540"/>
                    </a:lnTo>
                    <a:cubicBezTo>
                      <a:pt x="20182" y="7540"/>
                      <a:pt x="20182" y="7506"/>
                      <a:pt x="20148" y="7506"/>
                    </a:cubicBezTo>
                    <a:lnTo>
                      <a:pt x="20048" y="7373"/>
                    </a:lnTo>
                    <a:lnTo>
                      <a:pt x="19981" y="7306"/>
                    </a:lnTo>
                    <a:cubicBezTo>
                      <a:pt x="19981" y="7306"/>
                      <a:pt x="19948" y="7273"/>
                      <a:pt x="19948" y="7273"/>
                    </a:cubicBezTo>
                    <a:lnTo>
                      <a:pt x="19881" y="7106"/>
                    </a:lnTo>
                    <a:lnTo>
                      <a:pt x="19815" y="7039"/>
                    </a:lnTo>
                    <a:lnTo>
                      <a:pt x="19748" y="7006"/>
                    </a:lnTo>
                    <a:lnTo>
                      <a:pt x="19648" y="7006"/>
                    </a:lnTo>
                    <a:lnTo>
                      <a:pt x="19514" y="6939"/>
                    </a:lnTo>
                    <a:lnTo>
                      <a:pt x="19314" y="6872"/>
                    </a:lnTo>
                    <a:lnTo>
                      <a:pt x="19281" y="6872"/>
                    </a:lnTo>
                    <a:lnTo>
                      <a:pt x="19081" y="6672"/>
                    </a:lnTo>
                    <a:cubicBezTo>
                      <a:pt x="19047" y="6672"/>
                      <a:pt x="19047" y="6672"/>
                      <a:pt x="19047" y="6639"/>
                    </a:cubicBezTo>
                    <a:lnTo>
                      <a:pt x="19014" y="6539"/>
                    </a:lnTo>
                    <a:cubicBezTo>
                      <a:pt x="18981" y="6506"/>
                      <a:pt x="18981" y="6472"/>
                      <a:pt x="19014" y="6472"/>
                    </a:cubicBezTo>
                    <a:lnTo>
                      <a:pt x="18981" y="6372"/>
                    </a:lnTo>
                    <a:lnTo>
                      <a:pt x="18847" y="6239"/>
                    </a:lnTo>
                    <a:cubicBezTo>
                      <a:pt x="18847" y="6205"/>
                      <a:pt x="18847" y="6205"/>
                      <a:pt x="18847" y="6205"/>
                    </a:cubicBezTo>
                    <a:lnTo>
                      <a:pt x="18847" y="6139"/>
                    </a:lnTo>
                    <a:lnTo>
                      <a:pt x="18747" y="5638"/>
                    </a:lnTo>
                    <a:lnTo>
                      <a:pt x="18714" y="5405"/>
                    </a:lnTo>
                    <a:lnTo>
                      <a:pt x="18714" y="5371"/>
                    </a:lnTo>
                    <a:lnTo>
                      <a:pt x="18514" y="5071"/>
                    </a:lnTo>
                    <a:lnTo>
                      <a:pt x="18414" y="4904"/>
                    </a:lnTo>
                    <a:lnTo>
                      <a:pt x="18347" y="4671"/>
                    </a:lnTo>
                    <a:lnTo>
                      <a:pt x="18347" y="4437"/>
                    </a:lnTo>
                    <a:lnTo>
                      <a:pt x="18347" y="4371"/>
                    </a:lnTo>
                    <a:lnTo>
                      <a:pt x="18314" y="4237"/>
                    </a:lnTo>
                    <a:cubicBezTo>
                      <a:pt x="18314" y="4237"/>
                      <a:pt x="18314" y="4204"/>
                      <a:pt x="18314" y="4204"/>
                    </a:cubicBezTo>
                    <a:lnTo>
                      <a:pt x="18314" y="4137"/>
                    </a:lnTo>
                    <a:lnTo>
                      <a:pt x="18314" y="3804"/>
                    </a:lnTo>
                    <a:lnTo>
                      <a:pt x="18314" y="3670"/>
                    </a:lnTo>
                    <a:lnTo>
                      <a:pt x="18314" y="3637"/>
                    </a:lnTo>
                    <a:lnTo>
                      <a:pt x="18347" y="3570"/>
                    </a:lnTo>
                    <a:lnTo>
                      <a:pt x="18447" y="3370"/>
                    </a:lnTo>
                    <a:lnTo>
                      <a:pt x="18547" y="2936"/>
                    </a:lnTo>
                    <a:lnTo>
                      <a:pt x="18480" y="2936"/>
                    </a:lnTo>
                    <a:lnTo>
                      <a:pt x="18314" y="2903"/>
                    </a:lnTo>
                    <a:lnTo>
                      <a:pt x="18147" y="2903"/>
                    </a:lnTo>
                    <a:lnTo>
                      <a:pt x="18047" y="2970"/>
                    </a:lnTo>
                    <a:lnTo>
                      <a:pt x="17646" y="3470"/>
                    </a:lnTo>
                    <a:cubicBezTo>
                      <a:pt x="17613" y="3470"/>
                      <a:pt x="17613" y="3503"/>
                      <a:pt x="17613" y="3503"/>
                    </a:cubicBezTo>
                    <a:lnTo>
                      <a:pt x="17413" y="3570"/>
                    </a:lnTo>
                    <a:lnTo>
                      <a:pt x="17280" y="3737"/>
                    </a:lnTo>
                    <a:lnTo>
                      <a:pt x="17246" y="3737"/>
                    </a:lnTo>
                    <a:cubicBezTo>
                      <a:pt x="17213" y="3737"/>
                      <a:pt x="17179" y="3737"/>
                      <a:pt x="17179" y="3704"/>
                    </a:cubicBezTo>
                    <a:lnTo>
                      <a:pt x="17113" y="3603"/>
                    </a:lnTo>
                    <a:cubicBezTo>
                      <a:pt x="17079" y="3570"/>
                      <a:pt x="17079" y="3570"/>
                      <a:pt x="17113" y="3537"/>
                    </a:cubicBezTo>
                    <a:lnTo>
                      <a:pt x="17113" y="3503"/>
                    </a:lnTo>
                    <a:lnTo>
                      <a:pt x="17113" y="3437"/>
                    </a:lnTo>
                    <a:lnTo>
                      <a:pt x="17113" y="3403"/>
                    </a:lnTo>
                    <a:cubicBezTo>
                      <a:pt x="17113" y="3403"/>
                      <a:pt x="17113" y="3370"/>
                      <a:pt x="17113" y="3337"/>
                    </a:cubicBezTo>
                    <a:lnTo>
                      <a:pt x="17113" y="3203"/>
                    </a:lnTo>
                    <a:lnTo>
                      <a:pt x="17113" y="3170"/>
                    </a:lnTo>
                    <a:lnTo>
                      <a:pt x="17179" y="2970"/>
                    </a:lnTo>
                    <a:lnTo>
                      <a:pt x="17313" y="2636"/>
                    </a:lnTo>
                    <a:lnTo>
                      <a:pt x="17313" y="2569"/>
                    </a:lnTo>
                    <a:lnTo>
                      <a:pt x="17280" y="2503"/>
                    </a:lnTo>
                    <a:lnTo>
                      <a:pt x="17246" y="2436"/>
                    </a:lnTo>
                    <a:lnTo>
                      <a:pt x="17113" y="2236"/>
                    </a:lnTo>
                    <a:cubicBezTo>
                      <a:pt x="17113" y="2236"/>
                      <a:pt x="17113" y="2202"/>
                      <a:pt x="17113" y="2202"/>
                    </a:cubicBezTo>
                    <a:lnTo>
                      <a:pt x="17113" y="1969"/>
                    </a:lnTo>
                    <a:lnTo>
                      <a:pt x="17046" y="1769"/>
                    </a:lnTo>
                    <a:cubicBezTo>
                      <a:pt x="17046" y="1769"/>
                      <a:pt x="17046" y="1735"/>
                      <a:pt x="17046" y="1735"/>
                    </a:cubicBezTo>
                    <a:lnTo>
                      <a:pt x="17046" y="1635"/>
                    </a:lnTo>
                    <a:cubicBezTo>
                      <a:pt x="17046" y="1602"/>
                      <a:pt x="17046" y="1602"/>
                      <a:pt x="17046" y="1602"/>
                    </a:cubicBezTo>
                    <a:lnTo>
                      <a:pt x="17113" y="1369"/>
                    </a:lnTo>
                    <a:lnTo>
                      <a:pt x="17346" y="902"/>
                    </a:lnTo>
                    <a:cubicBezTo>
                      <a:pt x="17346" y="902"/>
                      <a:pt x="17346" y="868"/>
                      <a:pt x="17346" y="868"/>
                    </a:cubicBezTo>
                    <a:lnTo>
                      <a:pt x="17546" y="701"/>
                    </a:lnTo>
                    <a:lnTo>
                      <a:pt x="17546" y="668"/>
                    </a:lnTo>
                    <a:lnTo>
                      <a:pt x="17480" y="501"/>
                    </a:lnTo>
                    <a:lnTo>
                      <a:pt x="17446" y="301"/>
                    </a:lnTo>
                    <a:lnTo>
                      <a:pt x="17413" y="268"/>
                    </a:lnTo>
                    <a:lnTo>
                      <a:pt x="17346" y="134"/>
                    </a:lnTo>
                    <a:lnTo>
                      <a:pt x="17280" y="101"/>
                    </a:lnTo>
                    <a:cubicBezTo>
                      <a:pt x="17246" y="101"/>
                      <a:pt x="17213" y="101"/>
                      <a:pt x="17213" y="68"/>
                    </a:cubicBezTo>
                    <a:lnTo>
                      <a:pt x="17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6;p15"/>
              <p:cNvSpPr/>
              <p:nvPr/>
            </p:nvSpPr>
            <p:spPr>
              <a:xfrm>
                <a:off x="4010334" y="2502783"/>
                <a:ext cx="3681" cy="4920"/>
              </a:xfrm>
              <a:custGeom>
                <a:avLst/>
                <a:gdLst/>
                <a:ahLst/>
                <a:cxnLst/>
                <a:rect l="l" t="t" r="r" b="b"/>
                <a:pathLst>
                  <a:path w="101" h="135" extrusionOk="0">
                    <a:moveTo>
                      <a:pt x="67" y="1"/>
                    </a:moveTo>
                    <a:lnTo>
                      <a:pt x="0" y="34"/>
                    </a:lnTo>
                    <a:lnTo>
                      <a:pt x="0" y="68"/>
                    </a:lnTo>
                    <a:lnTo>
                      <a:pt x="33" y="134"/>
                    </a:lnTo>
                    <a:lnTo>
                      <a:pt x="1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217;p15"/>
              <p:cNvGrpSpPr/>
              <p:nvPr/>
            </p:nvGrpSpPr>
            <p:grpSpPr>
              <a:xfrm>
                <a:off x="3200904" y="1702974"/>
                <a:ext cx="1150175" cy="919165"/>
                <a:chOff x="3537681" y="2040818"/>
                <a:chExt cx="906578" cy="724494"/>
              </a:xfrm>
            </p:grpSpPr>
            <p:sp>
              <p:nvSpPr>
                <p:cNvPr id="193" name="Google Shape;218;p15"/>
                <p:cNvSpPr/>
                <p:nvPr/>
              </p:nvSpPr>
              <p:spPr>
                <a:xfrm>
                  <a:off x="3537681" y="2040818"/>
                  <a:ext cx="621950" cy="586501"/>
                </a:xfrm>
                <a:custGeom>
                  <a:avLst/>
                  <a:gdLst/>
                  <a:ahLst/>
                  <a:cxnLst/>
                  <a:rect l="l" t="t" r="r" b="b"/>
                  <a:pathLst>
                    <a:path w="21650" h="20416" extrusionOk="0">
                      <a:moveTo>
                        <a:pt x="2702" y="1"/>
                      </a:moveTo>
                      <a:lnTo>
                        <a:pt x="2168" y="134"/>
                      </a:lnTo>
                      <a:lnTo>
                        <a:pt x="1902" y="168"/>
                      </a:lnTo>
                      <a:lnTo>
                        <a:pt x="1868" y="168"/>
                      </a:lnTo>
                      <a:lnTo>
                        <a:pt x="1868" y="268"/>
                      </a:lnTo>
                      <a:lnTo>
                        <a:pt x="1868" y="468"/>
                      </a:lnTo>
                      <a:cubicBezTo>
                        <a:pt x="1902" y="468"/>
                        <a:pt x="1902" y="468"/>
                        <a:pt x="1868" y="501"/>
                      </a:cubicBezTo>
                      <a:cubicBezTo>
                        <a:pt x="1902" y="501"/>
                        <a:pt x="1935" y="535"/>
                        <a:pt x="1935" y="568"/>
                      </a:cubicBezTo>
                      <a:lnTo>
                        <a:pt x="1935" y="601"/>
                      </a:lnTo>
                      <a:cubicBezTo>
                        <a:pt x="1935" y="635"/>
                        <a:pt x="1935" y="635"/>
                        <a:pt x="1935" y="668"/>
                      </a:cubicBezTo>
                      <a:lnTo>
                        <a:pt x="1902" y="701"/>
                      </a:lnTo>
                      <a:lnTo>
                        <a:pt x="1768" y="902"/>
                      </a:lnTo>
                      <a:lnTo>
                        <a:pt x="1635" y="1135"/>
                      </a:lnTo>
                      <a:lnTo>
                        <a:pt x="1568" y="1235"/>
                      </a:lnTo>
                      <a:cubicBezTo>
                        <a:pt x="1535" y="1235"/>
                        <a:pt x="1535" y="1268"/>
                        <a:pt x="1535" y="1268"/>
                      </a:cubicBezTo>
                      <a:lnTo>
                        <a:pt x="901" y="1669"/>
                      </a:lnTo>
                      <a:lnTo>
                        <a:pt x="801" y="1769"/>
                      </a:lnTo>
                      <a:lnTo>
                        <a:pt x="767" y="1869"/>
                      </a:lnTo>
                      <a:lnTo>
                        <a:pt x="767" y="2336"/>
                      </a:lnTo>
                      <a:lnTo>
                        <a:pt x="767" y="2469"/>
                      </a:lnTo>
                      <a:lnTo>
                        <a:pt x="767" y="2503"/>
                      </a:lnTo>
                      <a:lnTo>
                        <a:pt x="701" y="2669"/>
                      </a:lnTo>
                      <a:lnTo>
                        <a:pt x="567" y="2836"/>
                      </a:lnTo>
                      <a:lnTo>
                        <a:pt x="534" y="2903"/>
                      </a:lnTo>
                      <a:lnTo>
                        <a:pt x="701" y="2903"/>
                      </a:lnTo>
                      <a:lnTo>
                        <a:pt x="934" y="2803"/>
                      </a:lnTo>
                      <a:lnTo>
                        <a:pt x="1001" y="2703"/>
                      </a:lnTo>
                      <a:cubicBezTo>
                        <a:pt x="1001" y="2669"/>
                        <a:pt x="1001" y="2669"/>
                        <a:pt x="1034" y="2669"/>
                      </a:cubicBezTo>
                      <a:lnTo>
                        <a:pt x="1068" y="2636"/>
                      </a:lnTo>
                      <a:lnTo>
                        <a:pt x="1134" y="2469"/>
                      </a:lnTo>
                      <a:cubicBezTo>
                        <a:pt x="1168" y="2436"/>
                        <a:pt x="1168" y="2436"/>
                        <a:pt x="1168" y="2436"/>
                      </a:cubicBezTo>
                      <a:lnTo>
                        <a:pt x="1268" y="2369"/>
                      </a:lnTo>
                      <a:lnTo>
                        <a:pt x="1301" y="2303"/>
                      </a:lnTo>
                      <a:cubicBezTo>
                        <a:pt x="1301" y="2303"/>
                        <a:pt x="1301" y="2269"/>
                        <a:pt x="1335" y="2269"/>
                      </a:cubicBezTo>
                      <a:lnTo>
                        <a:pt x="1368" y="2202"/>
                      </a:lnTo>
                      <a:cubicBezTo>
                        <a:pt x="1401" y="2202"/>
                        <a:pt x="1435" y="2169"/>
                        <a:pt x="1468" y="2169"/>
                      </a:cubicBezTo>
                      <a:lnTo>
                        <a:pt x="1568" y="2169"/>
                      </a:lnTo>
                      <a:cubicBezTo>
                        <a:pt x="1635" y="2202"/>
                        <a:pt x="1668" y="2236"/>
                        <a:pt x="1668" y="2269"/>
                      </a:cubicBezTo>
                      <a:cubicBezTo>
                        <a:pt x="1668" y="2303"/>
                        <a:pt x="1635" y="2336"/>
                        <a:pt x="1601" y="2369"/>
                      </a:cubicBezTo>
                      <a:lnTo>
                        <a:pt x="1535" y="2403"/>
                      </a:lnTo>
                      <a:lnTo>
                        <a:pt x="1468" y="2469"/>
                      </a:lnTo>
                      <a:lnTo>
                        <a:pt x="1435" y="2569"/>
                      </a:lnTo>
                      <a:cubicBezTo>
                        <a:pt x="1435" y="2569"/>
                        <a:pt x="1435" y="2569"/>
                        <a:pt x="1435" y="2603"/>
                      </a:cubicBezTo>
                      <a:lnTo>
                        <a:pt x="1134" y="2936"/>
                      </a:lnTo>
                      <a:lnTo>
                        <a:pt x="968" y="3036"/>
                      </a:lnTo>
                      <a:lnTo>
                        <a:pt x="667" y="3170"/>
                      </a:lnTo>
                      <a:lnTo>
                        <a:pt x="467" y="3203"/>
                      </a:lnTo>
                      <a:lnTo>
                        <a:pt x="267" y="3237"/>
                      </a:lnTo>
                      <a:lnTo>
                        <a:pt x="267" y="3303"/>
                      </a:lnTo>
                      <a:lnTo>
                        <a:pt x="501" y="3870"/>
                      </a:lnTo>
                      <a:cubicBezTo>
                        <a:pt x="501" y="3904"/>
                        <a:pt x="501" y="3904"/>
                        <a:pt x="501" y="3904"/>
                      </a:cubicBezTo>
                      <a:lnTo>
                        <a:pt x="501" y="4070"/>
                      </a:lnTo>
                      <a:cubicBezTo>
                        <a:pt x="501" y="4070"/>
                        <a:pt x="501" y="4070"/>
                        <a:pt x="501" y="4104"/>
                      </a:cubicBezTo>
                      <a:lnTo>
                        <a:pt x="367" y="4337"/>
                      </a:lnTo>
                      <a:cubicBezTo>
                        <a:pt x="401" y="4337"/>
                        <a:pt x="401" y="4371"/>
                        <a:pt x="367" y="4371"/>
                      </a:cubicBezTo>
                      <a:lnTo>
                        <a:pt x="334" y="4437"/>
                      </a:lnTo>
                      <a:lnTo>
                        <a:pt x="267" y="4471"/>
                      </a:lnTo>
                      <a:lnTo>
                        <a:pt x="100" y="4471"/>
                      </a:lnTo>
                      <a:lnTo>
                        <a:pt x="0" y="4571"/>
                      </a:lnTo>
                      <a:lnTo>
                        <a:pt x="0" y="4604"/>
                      </a:lnTo>
                      <a:lnTo>
                        <a:pt x="100" y="4704"/>
                      </a:lnTo>
                      <a:lnTo>
                        <a:pt x="134" y="4804"/>
                      </a:lnTo>
                      <a:cubicBezTo>
                        <a:pt x="134" y="4838"/>
                        <a:pt x="134" y="4838"/>
                        <a:pt x="134" y="4871"/>
                      </a:cubicBezTo>
                      <a:lnTo>
                        <a:pt x="134" y="4971"/>
                      </a:lnTo>
                      <a:cubicBezTo>
                        <a:pt x="134" y="4971"/>
                        <a:pt x="134" y="5004"/>
                        <a:pt x="134" y="5004"/>
                      </a:cubicBezTo>
                      <a:lnTo>
                        <a:pt x="267" y="5171"/>
                      </a:lnTo>
                      <a:lnTo>
                        <a:pt x="267" y="5205"/>
                      </a:lnTo>
                      <a:lnTo>
                        <a:pt x="300" y="5271"/>
                      </a:lnTo>
                      <a:lnTo>
                        <a:pt x="334" y="5405"/>
                      </a:lnTo>
                      <a:lnTo>
                        <a:pt x="334" y="5605"/>
                      </a:lnTo>
                      <a:lnTo>
                        <a:pt x="300" y="5672"/>
                      </a:lnTo>
                      <a:lnTo>
                        <a:pt x="300" y="5705"/>
                      </a:lnTo>
                      <a:lnTo>
                        <a:pt x="234" y="5772"/>
                      </a:lnTo>
                      <a:lnTo>
                        <a:pt x="234" y="5838"/>
                      </a:lnTo>
                      <a:lnTo>
                        <a:pt x="334" y="6005"/>
                      </a:lnTo>
                      <a:lnTo>
                        <a:pt x="334" y="6039"/>
                      </a:lnTo>
                      <a:lnTo>
                        <a:pt x="334" y="6105"/>
                      </a:lnTo>
                      <a:lnTo>
                        <a:pt x="334" y="6205"/>
                      </a:lnTo>
                      <a:cubicBezTo>
                        <a:pt x="367" y="6239"/>
                        <a:pt x="367" y="6239"/>
                        <a:pt x="334" y="6239"/>
                      </a:cubicBezTo>
                      <a:lnTo>
                        <a:pt x="300" y="6439"/>
                      </a:lnTo>
                      <a:lnTo>
                        <a:pt x="267" y="6572"/>
                      </a:lnTo>
                      <a:lnTo>
                        <a:pt x="267" y="6606"/>
                      </a:lnTo>
                      <a:lnTo>
                        <a:pt x="334" y="6606"/>
                      </a:lnTo>
                      <a:lnTo>
                        <a:pt x="567" y="6639"/>
                      </a:lnTo>
                      <a:lnTo>
                        <a:pt x="634" y="6706"/>
                      </a:lnTo>
                      <a:lnTo>
                        <a:pt x="868" y="6872"/>
                      </a:lnTo>
                      <a:cubicBezTo>
                        <a:pt x="868" y="6872"/>
                        <a:pt x="868" y="6872"/>
                        <a:pt x="901" y="6906"/>
                      </a:cubicBezTo>
                      <a:lnTo>
                        <a:pt x="1134" y="7440"/>
                      </a:lnTo>
                      <a:lnTo>
                        <a:pt x="1401" y="7640"/>
                      </a:lnTo>
                      <a:lnTo>
                        <a:pt x="1568" y="7740"/>
                      </a:lnTo>
                      <a:lnTo>
                        <a:pt x="1601" y="7740"/>
                      </a:lnTo>
                      <a:lnTo>
                        <a:pt x="1668" y="7840"/>
                      </a:lnTo>
                      <a:cubicBezTo>
                        <a:pt x="1701" y="7840"/>
                        <a:pt x="1701" y="7907"/>
                        <a:pt x="1668" y="7940"/>
                      </a:cubicBezTo>
                      <a:cubicBezTo>
                        <a:pt x="1668" y="7973"/>
                        <a:pt x="1601" y="7973"/>
                        <a:pt x="1568" y="7973"/>
                      </a:cubicBezTo>
                      <a:lnTo>
                        <a:pt x="1168" y="7940"/>
                      </a:lnTo>
                      <a:lnTo>
                        <a:pt x="1101" y="7940"/>
                      </a:lnTo>
                      <a:lnTo>
                        <a:pt x="1101" y="7973"/>
                      </a:lnTo>
                      <a:lnTo>
                        <a:pt x="1101" y="8007"/>
                      </a:lnTo>
                      <a:lnTo>
                        <a:pt x="1168" y="8140"/>
                      </a:lnTo>
                      <a:lnTo>
                        <a:pt x="1201" y="8273"/>
                      </a:lnTo>
                      <a:lnTo>
                        <a:pt x="1201" y="8707"/>
                      </a:lnTo>
                      <a:lnTo>
                        <a:pt x="1234" y="8740"/>
                      </a:lnTo>
                      <a:lnTo>
                        <a:pt x="1301" y="8807"/>
                      </a:lnTo>
                      <a:cubicBezTo>
                        <a:pt x="1301" y="8807"/>
                        <a:pt x="1301" y="8807"/>
                        <a:pt x="1301" y="8841"/>
                      </a:cubicBezTo>
                      <a:lnTo>
                        <a:pt x="1335" y="8907"/>
                      </a:lnTo>
                      <a:cubicBezTo>
                        <a:pt x="1335" y="8941"/>
                        <a:pt x="1335" y="8974"/>
                        <a:pt x="1335" y="9007"/>
                      </a:cubicBezTo>
                      <a:cubicBezTo>
                        <a:pt x="1335" y="9007"/>
                        <a:pt x="1301" y="9041"/>
                        <a:pt x="1268" y="9041"/>
                      </a:cubicBezTo>
                      <a:lnTo>
                        <a:pt x="1234" y="9041"/>
                      </a:lnTo>
                      <a:cubicBezTo>
                        <a:pt x="1201" y="9041"/>
                        <a:pt x="1168" y="9041"/>
                        <a:pt x="1134" y="9007"/>
                      </a:cubicBezTo>
                      <a:lnTo>
                        <a:pt x="1101" y="8941"/>
                      </a:lnTo>
                      <a:lnTo>
                        <a:pt x="1034" y="8907"/>
                      </a:lnTo>
                      <a:lnTo>
                        <a:pt x="767" y="8907"/>
                      </a:lnTo>
                      <a:cubicBezTo>
                        <a:pt x="801" y="8941"/>
                        <a:pt x="834" y="8974"/>
                        <a:pt x="834" y="9007"/>
                      </a:cubicBezTo>
                      <a:lnTo>
                        <a:pt x="834" y="9041"/>
                      </a:lnTo>
                      <a:cubicBezTo>
                        <a:pt x="834" y="9041"/>
                        <a:pt x="834" y="9041"/>
                        <a:pt x="834" y="9074"/>
                      </a:cubicBezTo>
                      <a:lnTo>
                        <a:pt x="801" y="9107"/>
                      </a:lnTo>
                      <a:lnTo>
                        <a:pt x="801" y="9207"/>
                      </a:lnTo>
                      <a:lnTo>
                        <a:pt x="934" y="9374"/>
                      </a:lnTo>
                      <a:cubicBezTo>
                        <a:pt x="968" y="9408"/>
                        <a:pt x="968" y="9441"/>
                        <a:pt x="934" y="9474"/>
                      </a:cubicBezTo>
                      <a:cubicBezTo>
                        <a:pt x="934" y="9508"/>
                        <a:pt x="901" y="9508"/>
                        <a:pt x="868" y="9508"/>
                      </a:cubicBezTo>
                      <a:lnTo>
                        <a:pt x="834" y="9508"/>
                      </a:lnTo>
                      <a:lnTo>
                        <a:pt x="834" y="9608"/>
                      </a:lnTo>
                      <a:lnTo>
                        <a:pt x="934" y="10041"/>
                      </a:lnTo>
                      <a:lnTo>
                        <a:pt x="934" y="10075"/>
                      </a:lnTo>
                      <a:lnTo>
                        <a:pt x="1034" y="10141"/>
                      </a:lnTo>
                      <a:lnTo>
                        <a:pt x="1268" y="10141"/>
                      </a:lnTo>
                      <a:cubicBezTo>
                        <a:pt x="1301" y="10141"/>
                        <a:pt x="1301" y="10175"/>
                        <a:pt x="1301" y="10208"/>
                      </a:cubicBezTo>
                      <a:lnTo>
                        <a:pt x="1335" y="10242"/>
                      </a:lnTo>
                      <a:lnTo>
                        <a:pt x="1368" y="10275"/>
                      </a:lnTo>
                      <a:lnTo>
                        <a:pt x="1735" y="10275"/>
                      </a:lnTo>
                      <a:lnTo>
                        <a:pt x="1868" y="10308"/>
                      </a:lnTo>
                      <a:lnTo>
                        <a:pt x="1968" y="10342"/>
                      </a:lnTo>
                      <a:lnTo>
                        <a:pt x="2068" y="10408"/>
                      </a:lnTo>
                      <a:cubicBezTo>
                        <a:pt x="2102" y="10408"/>
                        <a:pt x="2135" y="10442"/>
                        <a:pt x="2135" y="10475"/>
                      </a:cubicBezTo>
                      <a:lnTo>
                        <a:pt x="2135" y="10508"/>
                      </a:lnTo>
                      <a:cubicBezTo>
                        <a:pt x="2135" y="10575"/>
                        <a:pt x="2102" y="10608"/>
                        <a:pt x="2035" y="10608"/>
                      </a:cubicBezTo>
                      <a:lnTo>
                        <a:pt x="2168" y="10709"/>
                      </a:lnTo>
                      <a:lnTo>
                        <a:pt x="2235" y="10809"/>
                      </a:lnTo>
                      <a:lnTo>
                        <a:pt x="2402" y="10809"/>
                      </a:lnTo>
                      <a:cubicBezTo>
                        <a:pt x="2435" y="10809"/>
                        <a:pt x="2435" y="10842"/>
                        <a:pt x="2469" y="10842"/>
                      </a:cubicBezTo>
                      <a:lnTo>
                        <a:pt x="2469" y="10909"/>
                      </a:lnTo>
                      <a:cubicBezTo>
                        <a:pt x="2469" y="10909"/>
                        <a:pt x="2469" y="10942"/>
                        <a:pt x="2469" y="10975"/>
                      </a:cubicBezTo>
                      <a:cubicBezTo>
                        <a:pt x="2435" y="10975"/>
                        <a:pt x="2435" y="11009"/>
                        <a:pt x="2402" y="11009"/>
                      </a:cubicBezTo>
                      <a:lnTo>
                        <a:pt x="2369" y="11042"/>
                      </a:lnTo>
                      <a:lnTo>
                        <a:pt x="1968" y="11042"/>
                      </a:lnTo>
                      <a:lnTo>
                        <a:pt x="1802" y="10942"/>
                      </a:lnTo>
                      <a:lnTo>
                        <a:pt x="1501" y="10942"/>
                      </a:lnTo>
                      <a:lnTo>
                        <a:pt x="1368" y="10842"/>
                      </a:lnTo>
                      <a:lnTo>
                        <a:pt x="1368" y="10842"/>
                      </a:lnTo>
                      <a:lnTo>
                        <a:pt x="1468" y="11442"/>
                      </a:lnTo>
                      <a:lnTo>
                        <a:pt x="1501" y="11442"/>
                      </a:lnTo>
                      <a:lnTo>
                        <a:pt x="1601" y="11509"/>
                      </a:lnTo>
                      <a:lnTo>
                        <a:pt x="1635" y="11509"/>
                      </a:lnTo>
                      <a:lnTo>
                        <a:pt x="1902" y="11609"/>
                      </a:lnTo>
                      <a:lnTo>
                        <a:pt x="1902" y="11576"/>
                      </a:lnTo>
                      <a:cubicBezTo>
                        <a:pt x="1902" y="11576"/>
                        <a:pt x="1902" y="11542"/>
                        <a:pt x="1902" y="11542"/>
                      </a:cubicBezTo>
                      <a:cubicBezTo>
                        <a:pt x="1902" y="11509"/>
                        <a:pt x="1902" y="11476"/>
                        <a:pt x="1902" y="11476"/>
                      </a:cubicBezTo>
                      <a:lnTo>
                        <a:pt x="1902" y="11442"/>
                      </a:lnTo>
                      <a:cubicBezTo>
                        <a:pt x="1902" y="11409"/>
                        <a:pt x="1935" y="11409"/>
                        <a:pt x="1935" y="11376"/>
                      </a:cubicBezTo>
                      <a:lnTo>
                        <a:pt x="2202" y="11376"/>
                      </a:lnTo>
                      <a:lnTo>
                        <a:pt x="2402" y="11409"/>
                      </a:lnTo>
                      <a:lnTo>
                        <a:pt x="2569" y="11442"/>
                      </a:lnTo>
                      <a:lnTo>
                        <a:pt x="2736" y="11542"/>
                      </a:lnTo>
                      <a:lnTo>
                        <a:pt x="2802" y="11609"/>
                      </a:lnTo>
                      <a:cubicBezTo>
                        <a:pt x="2836" y="11609"/>
                        <a:pt x="2836" y="11609"/>
                        <a:pt x="2836" y="11643"/>
                      </a:cubicBezTo>
                      <a:lnTo>
                        <a:pt x="2902" y="11809"/>
                      </a:lnTo>
                      <a:lnTo>
                        <a:pt x="2969" y="11809"/>
                      </a:lnTo>
                      <a:cubicBezTo>
                        <a:pt x="2969" y="11809"/>
                        <a:pt x="3002" y="11843"/>
                        <a:pt x="3036" y="11843"/>
                      </a:cubicBezTo>
                      <a:lnTo>
                        <a:pt x="3136" y="11943"/>
                      </a:lnTo>
                      <a:lnTo>
                        <a:pt x="3203" y="11909"/>
                      </a:lnTo>
                      <a:lnTo>
                        <a:pt x="3203" y="11876"/>
                      </a:lnTo>
                      <a:lnTo>
                        <a:pt x="3203" y="11776"/>
                      </a:lnTo>
                      <a:lnTo>
                        <a:pt x="3203" y="11709"/>
                      </a:lnTo>
                      <a:lnTo>
                        <a:pt x="3203" y="11676"/>
                      </a:lnTo>
                      <a:lnTo>
                        <a:pt x="3236" y="11609"/>
                      </a:lnTo>
                      <a:cubicBezTo>
                        <a:pt x="3236" y="11609"/>
                        <a:pt x="3269" y="11576"/>
                        <a:pt x="3269" y="11576"/>
                      </a:cubicBezTo>
                      <a:lnTo>
                        <a:pt x="3336" y="11542"/>
                      </a:lnTo>
                      <a:lnTo>
                        <a:pt x="3369" y="11542"/>
                      </a:lnTo>
                      <a:lnTo>
                        <a:pt x="3469" y="11509"/>
                      </a:lnTo>
                      <a:cubicBezTo>
                        <a:pt x="3486" y="11492"/>
                        <a:pt x="3503" y="11484"/>
                        <a:pt x="3519" y="11484"/>
                      </a:cubicBezTo>
                      <a:cubicBezTo>
                        <a:pt x="3536" y="11484"/>
                        <a:pt x="3553" y="11492"/>
                        <a:pt x="3569" y="11509"/>
                      </a:cubicBezTo>
                      <a:cubicBezTo>
                        <a:pt x="3569" y="11509"/>
                        <a:pt x="3603" y="11542"/>
                        <a:pt x="3603" y="11576"/>
                      </a:cubicBezTo>
                      <a:cubicBezTo>
                        <a:pt x="3603" y="11609"/>
                        <a:pt x="3603" y="11609"/>
                        <a:pt x="3603" y="11609"/>
                      </a:cubicBezTo>
                      <a:lnTo>
                        <a:pt x="3603" y="11676"/>
                      </a:lnTo>
                      <a:cubicBezTo>
                        <a:pt x="3569" y="11676"/>
                        <a:pt x="3569" y="11709"/>
                        <a:pt x="3569" y="11709"/>
                      </a:cubicBezTo>
                      <a:lnTo>
                        <a:pt x="3503" y="11809"/>
                      </a:lnTo>
                      <a:lnTo>
                        <a:pt x="3503" y="11876"/>
                      </a:lnTo>
                      <a:lnTo>
                        <a:pt x="3503" y="11909"/>
                      </a:lnTo>
                      <a:lnTo>
                        <a:pt x="3603" y="12009"/>
                      </a:lnTo>
                      <a:lnTo>
                        <a:pt x="3636" y="12110"/>
                      </a:lnTo>
                      <a:lnTo>
                        <a:pt x="3670" y="12143"/>
                      </a:lnTo>
                      <a:lnTo>
                        <a:pt x="3770" y="12210"/>
                      </a:lnTo>
                      <a:cubicBezTo>
                        <a:pt x="3770" y="12210"/>
                        <a:pt x="3803" y="12210"/>
                        <a:pt x="3803" y="12243"/>
                      </a:cubicBezTo>
                      <a:lnTo>
                        <a:pt x="3836" y="12343"/>
                      </a:lnTo>
                      <a:lnTo>
                        <a:pt x="4003" y="12343"/>
                      </a:lnTo>
                      <a:lnTo>
                        <a:pt x="4070" y="12410"/>
                      </a:lnTo>
                      <a:lnTo>
                        <a:pt x="4203" y="12410"/>
                      </a:lnTo>
                      <a:lnTo>
                        <a:pt x="4270" y="12443"/>
                      </a:lnTo>
                      <a:cubicBezTo>
                        <a:pt x="4303" y="12443"/>
                        <a:pt x="4303" y="12476"/>
                        <a:pt x="4303" y="12510"/>
                      </a:cubicBezTo>
                      <a:lnTo>
                        <a:pt x="4303" y="12577"/>
                      </a:lnTo>
                      <a:lnTo>
                        <a:pt x="4270" y="12877"/>
                      </a:lnTo>
                      <a:lnTo>
                        <a:pt x="4303" y="12877"/>
                      </a:lnTo>
                      <a:cubicBezTo>
                        <a:pt x="4370" y="12877"/>
                        <a:pt x="4403" y="12910"/>
                        <a:pt x="4370" y="12977"/>
                      </a:cubicBezTo>
                      <a:lnTo>
                        <a:pt x="4370" y="13010"/>
                      </a:lnTo>
                      <a:lnTo>
                        <a:pt x="4604" y="13077"/>
                      </a:lnTo>
                      <a:cubicBezTo>
                        <a:pt x="4637" y="13077"/>
                        <a:pt x="4637" y="13110"/>
                        <a:pt x="4670" y="13110"/>
                      </a:cubicBezTo>
                      <a:lnTo>
                        <a:pt x="4737" y="13177"/>
                      </a:lnTo>
                      <a:cubicBezTo>
                        <a:pt x="4737" y="13210"/>
                        <a:pt x="4770" y="13210"/>
                        <a:pt x="4770" y="13244"/>
                      </a:cubicBezTo>
                      <a:lnTo>
                        <a:pt x="4870" y="13577"/>
                      </a:lnTo>
                      <a:cubicBezTo>
                        <a:pt x="4870" y="13611"/>
                        <a:pt x="4870" y="13611"/>
                        <a:pt x="4870" y="13644"/>
                      </a:cubicBezTo>
                      <a:lnTo>
                        <a:pt x="4870" y="13811"/>
                      </a:lnTo>
                      <a:lnTo>
                        <a:pt x="4737" y="14344"/>
                      </a:lnTo>
                      <a:lnTo>
                        <a:pt x="4737" y="14611"/>
                      </a:lnTo>
                      <a:lnTo>
                        <a:pt x="4704" y="14711"/>
                      </a:lnTo>
                      <a:lnTo>
                        <a:pt x="4570" y="15078"/>
                      </a:lnTo>
                      <a:cubicBezTo>
                        <a:pt x="4537" y="15078"/>
                        <a:pt x="4537" y="15112"/>
                        <a:pt x="4537" y="15112"/>
                      </a:cubicBezTo>
                      <a:lnTo>
                        <a:pt x="4470" y="15145"/>
                      </a:lnTo>
                      <a:lnTo>
                        <a:pt x="4437" y="15145"/>
                      </a:lnTo>
                      <a:lnTo>
                        <a:pt x="4403" y="15178"/>
                      </a:lnTo>
                      <a:lnTo>
                        <a:pt x="4237" y="15245"/>
                      </a:lnTo>
                      <a:lnTo>
                        <a:pt x="4237" y="15278"/>
                      </a:lnTo>
                      <a:cubicBezTo>
                        <a:pt x="4270" y="15278"/>
                        <a:pt x="4270" y="15312"/>
                        <a:pt x="4270" y="15345"/>
                      </a:cubicBezTo>
                      <a:cubicBezTo>
                        <a:pt x="4270" y="15379"/>
                        <a:pt x="4270" y="15412"/>
                        <a:pt x="4237" y="15412"/>
                      </a:cubicBezTo>
                      <a:lnTo>
                        <a:pt x="4403" y="15545"/>
                      </a:lnTo>
                      <a:lnTo>
                        <a:pt x="4470" y="15545"/>
                      </a:lnTo>
                      <a:lnTo>
                        <a:pt x="4670" y="15645"/>
                      </a:lnTo>
                      <a:lnTo>
                        <a:pt x="4837" y="15712"/>
                      </a:lnTo>
                      <a:cubicBezTo>
                        <a:pt x="4837" y="15712"/>
                        <a:pt x="4870" y="15712"/>
                        <a:pt x="4870" y="15745"/>
                      </a:cubicBezTo>
                      <a:lnTo>
                        <a:pt x="4970" y="15912"/>
                      </a:lnTo>
                      <a:lnTo>
                        <a:pt x="5104" y="16179"/>
                      </a:lnTo>
                      <a:cubicBezTo>
                        <a:pt x="5104" y="16179"/>
                        <a:pt x="5104" y="16179"/>
                        <a:pt x="5104" y="16212"/>
                      </a:cubicBezTo>
                      <a:lnTo>
                        <a:pt x="5104" y="16379"/>
                      </a:lnTo>
                      <a:cubicBezTo>
                        <a:pt x="5104" y="16413"/>
                        <a:pt x="5104" y="16413"/>
                        <a:pt x="5104" y="16413"/>
                      </a:cubicBezTo>
                      <a:lnTo>
                        <a:pt x="5071" y="16579"/>
                      </a:lnTo>
                      <a:lnTo>
                        <a:pt x="5004" y="16780"/>
                      </a:lnTo>
                      <a:lnTo>
                        <a:pt x="4970" y="16913"/>
                      </a:lnTo>
                      <a:lnTo>
                        <a:pt x="4970" y="17046"/>
                      </a:lnTo>
                      <a:lnTo>
                        <a:pt x="5071" y="17113"/>
                      </a:lnTo>
                      <a:cubicBezTo>
                        <a:pt x="5104" y="17146"/>
                        <a:pt x="5104" y="17146"/>
                        <a:pt x="5104" y="17180"/>
                      </a:cubicBezTo>
                      <a:lnTo>
                        <a:pt x="5171" y="17247"/>
                      </a:lnTo>
                      <a:lnTo>
                        <a:pt x="5204" y="17613"/>
                      </a:lnTo>
                      <a:lnTo>
                        <a:pt x="5204" y="17780"/>
                      </a:lnTo>
                      <a:lnTo>
                        <a:pt x="5204" y="17847"/>
                      </a:lnTo>
                      <a:lnTo>
                        <a:pt x="5371" y="18114"/>
                      </a:lnTo>
                      <a:lnTo>
                        <a:pt x="5437" y="18181"/>
                      </a:lnTo>
                      <a:lnTo>
                        <a:pt x="5471" y="18181"/>
                      </a:lnTo>
                      <a:lnTo>
                        <a:pt x="5571" y="18114"/>
                      </a:lnTo>
                      <a:cubicBezTo>
                        <a:pt x="5588" y="18097"/>
                        <a:pt x="5604" y="18089"/>
                        <a:pt x="5621" y="18089"/>
                      </a:cubicBezTo>
                      <a:cubicBezTo>
                        <a:pt x="5638" y="18089"/>
                        <a:pt x="5654" y="18097"/>
                        <a:pt x="5671" y="18114"/>
                      </a:cubicBezTo>
                      <a:cubicBezTo>
                        <a:pt x="5704" y="18147"/>
                        <a:pt x="5704" y="18181"/>
                        <a:pt x="5704" y="18214"/>
                      </a:cubicBezTo>
                      <a:lnTo>
                        <a:pt x="5638" y="18381"/>
                      </a:lnTo>
                      <a:cubicBezTo>
                        <a:pt x="5638" y="18414"/>
                        <a:pt x="5604" y="18447"/>
                        <a:pt x="5571" y="18447"/>
                      </a:cubicBezTo>
                      <a:lnTo>
                        <a:pt x="5337" y="18447"/>
                      </a:lnTo>
                      <a:lnTo>
                        <a:pt x="5337" y="18481"/>
                      </a:lnTo>
                      <a:lnTo>
                        <a:pt x="5337" y="18547"/>
                      </a:lnTo>
                      <a:lnTo>
                        <a:pt x="5337" y="18581"/>
                      </a:lnTo>
                      <a:lnTo>
                        <a:pt x="5304" y="18614"/>
                      </a:lnTo>
                      <a:lnTo>
                        <a:pt x="5371" y="18614"/>
                      </a:lnTo>
                      <a:cubicBezTo>
                        <a:pt x="5371" y="18614"/>
                        <a:pt x="5404" y="18614"/>
                        <a:pt x="5404" y="18648"/>
                      </a:cubicBezTo>
                      <a:lnTo>
                        <a:pt x="5437" y="18681"/>
                      </a:lnTo>
                      <a:cubicBezTo>
                        <a:pt x="5471" y="18681"/>
                        <a:pt x="5471" y="18714"/>
                        <a:pt x="5471" y="18714"/>
                      </a:cubicBezTo>
                      <a:lnTo>
                        <a:pt x="5538" y="18914"/>
                      </a:lnTo>
                      <a:lnTo>
                        <a:pt x="5538" y="18948"/>
                      </a:lnTo>
                      <a:lnTo>
                        <a:pt x="5538" y="19115"/>
                      </a:lnTo>
                      <a:lnTo>
                        <a:pt x="5604" y="19248"/>
                      </a:lnTo>
                      <a:lnTo>
                        <a:pt x="5604" y="19281"/>
                      </a:lnTo>
                      <a:lnTo>
                        <a:pt x="5604" y="19415"/>
                      </a:lnTo>
                      <a:cubicBezTo>
                        <a:pt x="5604" y="19415"/>
                        <a:pt x="5604" y="19448"/>
                        <a:pt x="5604" y="19448"/>
                      </a:cubicBezTo>
                      <a:lnTo>
                        <a:pt x="5571" y="19582"/>
                      </a:lnTo>
                      <a:lnTo>
                        <a:pt x="5571" y="19615"/>
                      </a:lnTo>
                      <a:lnTo>
                        <a:pt x="5471" y="19748"/>
                      </a:lnTo>
                      <a:lnTo>
                        <a:pt x="5504" y="19848"/>
                      </a:lnTo>
                      <a:lnTo>
                        <a:pt x="5571" y="20015"/>
                      </a:lnTo>
                      <a:lnTo>
                        <a:pt x="5604" y="20115"/>
                      </a:lnTo>
                      <a:lnTo>
                        <a:pt x="5704" y="20115"/>
                      </a:lnTo>
                      <a:lnTo>
                        <a:pt x="6105" y="19782"/>
                      </a:lnTo>
                      <a:lnTo>
                        <a:pt x="6538" y="19615"/>
                      </a:lnTo>
                      <a:lnTo>
                        <a:pt x="6705" y="19582"/>
                      </a:lnTo>
                      <a:cubicBezTo>
                        <a:pt x="6705" y="19565"/>
                        <a:pt x="6705" y="19557"/>
                        <a:pt x="6709" y="19557"/>
                      </a:cubicBezTo>
                      <a:cubicBezTo>
                        <a:pt x="6713" y="19557"/>
                        <a:pt x="6722" y="19565"/>
                        <a:pt x="6738" y="19582"/>
                      </a:cubicBezTo>
                      <a:lnTo>
                        <a:pt x="6905" y="19615"/>
                      </a:lnTo>
                      <a:cubicBezTo>
                        <a:pt x="6939" y="19615"/>
                        <a:pt x="6939" y="19615"/>
                        <a:pt x="6972" y="19648"/>
                      </a:cubicBezTo>
                      <a:lnTo>
                        <a:pt x="7072" y="19782"/>
                      </a:lnTo>
                      <a:cubicBezTo>
                        <a:pt x="7072" y="19782"/>
                        <a:pt x="7072" y="19782"/>
                        <a:pt x="7072" y="19815"/>
                      </a:cubicBezTo>
                      <a:lnTo>
                        <a:pt x="7139" y="19982"/>
                      </a:lnTo>
                      <a:lnTo>
                        <a:pt x="7139" y="20082"/>
                      </a:lnTo>
                      <a:lnTo>
                        <a:pt x="7139" y="20182"/>
                      </a:lnTo>
                      <a:lnTo>
                        <a:pt x="7172" y="20249"/>
                      </a:lnTo>
                      <a:cubicBezTo>
                        <a:pt x="7172" y="20249"/>
                        <a:pt x="7172" y="20282"/>
                        <a:pt x="7172" y="20282"/>
                      </a:cubicBezTo>
                      <a:lnTo>
                        <a:pt x="7172" y="20315"/>
                      </a:lnTo>
                      <a:cubicBezTo>
                        <a:pt x="7172" y="20349"/>
                        <a:pt x="7172" y="20349"/>
                        <a:pt x="7172" y="20382"/>
                      </a:cubicBezTo>
                      <a:lnTo>
                        <a:pt x="7172" y="20415"/>
                      </a:lnTo>
                      <a:lnTo>
                        <a:pt x="7205" y="20415"/>
                      </a:lnTo>
                      <a:lnTo>
                        <a:pt x="7272" y="20382"/>
                      </a:lnTo>
                      <a:lnTo>
                        <a:pt x="7606" y="19982"/>
                      </a:lnTo>
                      <a:lnTo>
                        <a:pt x="7672" y="19915"/>
                      </a:lnTo>
                      <a:lnTo>
                        <a:pt x="7772" y="19882"/>
                      </a:lnTo>
                      <a:cubicBezTo>
                        <a:pt x="7772" y="19865"/>
                        <a:pt x="7772" y="19857"/>
                        <a:pt x="7777" y="19857"/>
                      </a:cubicBezTo>
                      <a:cubicBezTo>
                        <a:pt x="7781" y="19857"/>
                        <a:pt x="7789" y="19865"/>
                        <a:pt x="7806" y="19882"/>
                      </a:cubicBezTo>
                      <a:lnTo>
                        <a:pt x="7873" y="19882"/>
                      </a:lnTo>
                      <a:lnTo>
                        <a:pt x="8139" y="19748"/>
                      </a:lnTo>
                      <a:lnTo>
                        <a:pt x="8273" y="19682"/>
                      </a:lnTo>
                      <a:lnTo>
                        <a:pt x="8306" y="19682"/>
                      </a:lnTo>
                      <a:lnTo>
                        <a:pt x="8406" y="19648"/>
                      </a:lnTo>
                      <a:lnTo>
                        <a:pt x="8440" y="19648"/>
                      </a:lnTo>
                      <a:lnTo>
                        <a:pt x="8540" y="19615"/>
                      </a:lnTo>
                      <a:lnTo>
                        <a:pt x="8606" y="19748"/>
                      </a:lnTo>
                      <a:lnTo>
                        <a:pt x="8673" y="19682"/>
                      </a:lnTo>
                      <a:lnTo>
                        <a:pt x="8706" y="19515"/>
                      </a:lnTo>
                      <a:lnTo>
                        <a:pt x="8706" y="19481"/>
                      </a:lnTo>
                      <a:lnTo>
                        <a:pt x="8740" y="19448"/>
                      </a:lnTo>
                      <a:lnTo>
                        <a:pt x="8773" y="19415"/>
                      </a:lnTo>
                      <a:lnTo>
                        <a:pt x="8840" y="19381"/>
                      </a:lnTo>
                      <a:lnTo>
                        <a:pt x="8940" y="19315"/>
                      </a:lnTo>
                      <a:lnTo>
                        <a:pt x="9073" y="19281"/>
                      </a:lnTo>
                      <a:lnTo>
                        <a:pt x="9140" y="19215"/>
                      </a:lnTo>
                      <a:lnTo>
                        <a:pt x="9173" y="19148"/>
                      </a:lnTo>
                      <a:lnTo>
                        <a:pt x="9173" y="19081"/>
                      </a:lnTo>
                      <a:lnTo>
                        <a:pt x="9140" y="19014"/>
                      </a:lnTo>
                      <a:cubicBezTo>
                        <a:pt x="9140" y="18981"/>
                        <a:pt x="9140" y="18981"/>
                        <a:pt x="9140" y="18981"/>
                      </a:cubicBezTo>
                      <a:lnTo>
                        <a:pt x="9073" y="18848"/>
                      </a:lnTo>
                      <a:lnTo>
                        <a:pt x="9073" y="18714"/>
                      </a:lnTo>
                      <a:lnTo>
                        <a:pt x="9073" y="18314"/>
                      </a:lnTo>
                      <a:lnTo>
                        <a:pt x="9107" y="18080"/>
                      </a:lnTo>
                      <a:lnTo>
                        <a:pt x="9107" y="18047"/>
                      </a:lnTo>
                      <a:lnTo>
                        <a:pt x="9107" y="18014"/>
                      </a:lnTo>
                      <a:lnTo>
                        <a:pt x="8873" y="17413"/>
                      </a:lnTo>
                      <a:lnTo>
                        <a:pt x="8606" y="16813"/>
                      </a:lnTo>
                      <a:lnTo>
                        <a:pt x="8540" y="16579"/>
                      </a:lnTo>
                      <a:cubicBezTo>
                        <a:pt x="8506" y="16579"/>
                        <a:pt x="8506" y="16579"/>
                        <a:pt x="8540" y="16546"/>
                      </a:cubicBezTo>
                      <a:lnTo>
                        <a:pt x="8540" y="16212"/>
                      </a:lnTo>
                      <a:cubicBezTo>
                        <a:pt x="8506" y="16179"/>
                        <a:pt x="8506" y="16179"/>
                        <a:pt x="8540" y="16179"/>
                      </a:cubicBezTo>
                      <a:lnTo>
                        <a:pt x="8640" y="15712"/>
                      </a:lnTo>
                      <a:lnTo>
                        <a:pt x="8640" y="15412"/>
                      </a:lnTo>
                      <a:lnTo>
                        <a:pt x="8673" y="15245"/>
                      </a:lnTo>
                      <a:lnTo>
                        <a:pt x="8673" y="15212"/>
                      </a:lnTo>
                      <a:lnTo>
                        <a:pt x="8606" y="15178"/>
                      </a:lnTo>
                      <a:cubicBezTo>
                        <a:pt x="8606" y="15145"/>
                        <a:pt x="8606" y="15112"/>
                        <a:pt x="8606" y="15078"/>
                      </a:cubicBezTo>
                      <a:lnTo>
                        <a:pt x="8640" y="14945"/>
                      </a:lnTo>
                      <a:cubicBezTo>
                        <a:pt x="8606" y="14945"/>
                        <a:pt x="8606" y="14945"/>
                        <a:pt x="8573" y="14978"/>
                      </a:cubicBezTo>
                      <a:lnTo>
                        <a:pt x="8440" y="14978"/>
                      </a:lnTo>
                      <a:cubicBezTo>
                        <a:pt x="8406" y="14978"/>
                        <a:pt x="8373" y="14945"/>
                        <a:pt x="8373" y="14945"/>
                      </a:cubicBezTo>
                      <a:lnTo>
                        <a:pt x="8340" y="14945"/>
                      </a:lnTo>
                      <a:lnTo>
                        <a:pt x="8340" y="14912"/>
                      </a:lnTo>
                      <a:lnTo>
                        <a:pt x="8273" y="14778"/>
                      </a:lnTo>
                      <a:cubicBezTo>
                        <a:pt x="8273" y="14778"/>
                        <a:pt x="8273" y="14745"/>
                        <a:pt x="8273" y="14745"/>
                      </a:cubicBezTo>
                      <a:lnTo>
                        <a:pt x="8273" y="14678"/>
                      </a:lnTo>
                      <a:cubicBezTo>
                        <a:pt x="8273" y="14645"/>
                        <a:pt x="8273" y="14611"/>
                        <a:pt x="8273" y="14611"/>
                      </a:cubicBezTo>
                      <a:lnTo>
                        <a:pt x="8340" y="14511"/>
                      </a:lnTo>
                      <a:lnTo>
                        <a:pt x="8440" y="14411"/>
                      </a:lnTo>
                      <a:lnTo>
                        <a:pt x="8506" y="14344"/>
                      </a:lnTo>
                      <a:lnTo>
                        <a:pt x="8673" y="14244"/>
                      </a:lnTo>
                      <a:lnTo>
                        <a:pt x="8740" y="14211"/>
                      </a:lnTo>
                      <a:lnTo>
                        <a:pt x="9040" y="14211"/>
                      </a:lnTo>
                      <a:lnTo>
                        <a:pt x="9073" y="14244"/>
                      </a:lnTo>
                      <a:lnTo>
                        <a:pt x="9107" y="14244"/>
                      </a:lnTo>
                      <a:lnTo>
                        <a:pt x="9307" y="14078"/>
                      </a:lnTo>
                      <a:lnTo>
                        <a:pt x="9440" y="13911"/>
                      </a:lnTo>
                      <a:lnTo>
                        <a:pt x="9540" y="13844"/>
                      </a:lnTo>
                      <a:lnTo>
                        <a:pt x="9640" y="13777"/>
                      </a:lnTo>
                      <a:lnTo>
                        <a:pt x="9741" y="13744"/>
                      </a:lnTo>
                      <a:lnTo>
                        <a:pt x="9841" y="13644"/>
                      </a:lnTo>
                      <a:lnTo>
                        <a:pt x="9907" y="13511"/>
                      </a:lnTo>
                      <a:lnTo>
                        <a:pt x="9974" y="13410"/>
                      </a:lnTo>
                      <a:lnTo>
                        <a:pt x="10007" y="13377"/>
                      </a:lnTo>
                      <a:lnTo>
                        <a:pt x="10041" y="13377"/>
                      </a:lnTo>
                      <a:lnTo>
                        <a:pt x="10107" y="13310"/>
                      </a:lnTo>
                      <a:lnTo>
                        <a:pt x="10241" y="13244"/>
                      </a:lnTo>
                      <a:lnTo>
                        <a:pt x="10441" y="13110"/>
                      </a:lnTo>
                      <a:lnTo>
                        <a:pt x="10508" y="13044"/>
                      </a:lnTo>
                      <a:lnTo>
                        <a:pt x="10541" y="13044"/>
                      </a:lnTo>
                      <a:lnTo>
                        <a:pt x="10741" y="12977"/>
                      </a:lnTo>
                      <a:lnTo>
                        <a:pt x="10875" y="12910"/>
                      </a:lnTo>
                      <a:lnTo>
                        <a:pt x="10908" y="12843"/>
                      </a:lnTo>
                      <a:lnTo>
                        <a:pt x="10908" y="12810"/>
                      </a:lnTo>
                      <a:lnTo>
                        <a:pt x="10875" y="12710"/>
                      </a:lnTo>
                      <a:cubicBezTo>
                        <a:pt x="10875" y="12710"/>
                        <a:pt x="10875" y="12710"/>
                        <a:pt x="10875" y="12677"/>
                      </a:cubicBezTo>
                      <a:lnTo>
                        <a:pt x="10875" y="12643"/>
                      </a:lnTo>
                      <a:cubicBezTo>
                        <a:pt x="10875" y="12610"/>
                        <a:pt x="10875" y="12610"/>
                        <a:pt x="10875" y="12610"/>
                      </a:cubicBezTo>
                      <a:lnTo>
                        <a:pt x="10941" y="12476"/>
                      </a:lnTo>
                      <a:lnTo>
                        <a:pt x="11075" y="12310"/>
                      </a:lnTo>
                      <a:lnTo>
                        <a:pt x="11175" y="12243"/>
                      </a:lnTo>
                      <a:lnTo>
                        <a:pt x="11575" y="11943"/>
                      </a:lnTo>
                      <a:lnTo>
                        <a:pt x="11809" y="11809"/>
                      </a:lnTo>
                      <a:lnTo>
                        <a:pt x="11875" y="11809"/>
                      </a:lnTo>
                      <a:lnTo>
                        <a:pt x="12042" y="11709"/>
                      </a:lnTo>
                      <a:lnTo>
                        <a:pt x="12509" y="11409"/>
                      </a:lnTo>
                      <a:lnTo>
                        <a:pt x="12876" y="11309"/>
                      </a:lnTo>
                      <a:lnTo>
                        <a:pt x="13043" y="11142"/>
                      </a:lnTo>
                      <a:lnTo>
                        <a:pt x="13043" y="11075"/>
                      </a:lnTo>
                      <a:lnTo>
                        <a:pt x="13043" y="11042"/>
                      </a:lnTo>
                      <a:lnTo>
                        <a:pt x="13043" y="11009"/>
                      </a:lnTo>
                      <a:cubicBezTo>
                        <a:pt x="13043" y="11009"/>
                        <a:pt x="13043" y="10975"/>
                        <a:pt x="13076" y="10975"/>
                      </a:cubicBezTo>
                      <a:lnTo>
                        <a:pt x="13110" y="10942"/>
                      </a:lnTo>
                      <a:lnTo>
                        <a:pt x="13710" y="10942"/>
                      </a:lnTo>
                      <a:lnTo>
                        <a:pt x="13944" y="11009"/>
                      </a:lnTo>
                      <a:lnTo>
                        <a:pt x="14244" y="11009"/>
                      </a:lnTo>
                      <a:lnTo>
                        <a:pt x="14611" y="10842"/>
                      </a:lnTo>
                      <a:lnTo>
                        <a:pt x="14711" y="10809"/>
                      </a:lnTo>
                      <a:lnTo>
                        <a:pt x="14844" y="10809"/>
                      </a:lnTo>
                      <a:lnTo>
                        <a:pt x="14978" y="10842"/>
                      </a:lnTo>
                      <a:lnTo>
                        <a:pt x="15011" y="10842"/>
                      </a:lnTo>
                      <a:lnTo>
                        <a:pt x="15745" y="10542"/>
                      </a:lnTo>
                      <a:lnTo>
                        <a:pt x="15878" y="10475"/>
                      </a:lnTo>
                      <a:lnTo>
                        <a:pt x="16412" y="10242"/>
                      </a:lnTo>
                      <a:lnTo>
                        <a:pt x="16512" y="10175"/>
                      </a:lnTo>
                      <a:lnTo>
                        <a:pt x="16746" y="10075"/>
                      </a:lnTo>
                      <a:lnTo>
                        <a:pt x="17213" y="10075"/>
                      </a:lnTo>
                      <a:lnTo>
                        <a:pt x="17246" y="10008"/>
                      </a:lnTo>
                      <a:lnTo>
                        <a:pt x="17279" y="9975"/>
                      </a:lnTo>
                      <a:cubicBezTo>
                        <a:pt x="17313" y="9941"/>
                        <a:pt x="17313" y="9941"/>
                        <a:pt x="17313" y="9941"/>
                      </a:cubicBezTo>
                      <a:lnTo>
                        <a:pt x="17513" y="9875"/>
                      </a:lnTo>
                      <a:lnTo>
                        <a:pt x="17646" y="9875"/>
                      </a:lnTo>
                      <a:lnTo>
                        <a:pt x="17680" y="9908"/>
                      </a:lnTo>
                      <a:lnTo>
                        <a:pt x="17713" y="9941"/>
                      </a:lnTo>
                      <a:cubicBezTo>
                        <a:pt x="17713" y="9941"/>
                        <a:pt x="17713" y="9941"/>
                        <a:pt x="17713" y="9975"/>
                      </a:cubicBezTo>
                      <a:lnTo>
                        <a:pt x="17780" y="10108"/>
                      </a:lnTo>
                      <a:lnTo>
                        <a:pt x="17813" y="10141"/>
                      </a:lnTo>
                      <a:lnTo>
                        <a:pt x="17846" y="10175"/>
                      </a:lnTo>
                      <a:lnTo>
                        <a:pt x="17880" y="10175"/>
                      </a:lnTo>
                      <a:lnTo>
                        <a:pt x="17946" y="9975"/>
                      </a:lnTo>
                      <a:lnTo>
                        <a:pt x="18013" y="9808"/>
                      </a:lnTo>
                      <a:lnTo>
                        <a:pt x="18013" y="9775"/>
                      </a:lnTo>
                      <a:lnTo>
                        <a:pt x="17946" y="9674"/>
                      </a:lnTo>
                      <a:lnTo>
                        <a:pt x="17913" y="9674"/>
                      </a:lnTo>
                      <a:cubicBezTo>
                        <a:pt x="17880" y="9641"/>
                        <a:pt x="17846" y="9641"/>
                        <a:pt x="17846" y="9608"/>
                      </a:cubicBezTo>
                      <a:lnTo>
                        <a:pt x="17846" y="9574"/>
                      </a:lnTo>
                      <a:cubicBezTo>
                        <a:pt x="17846" y="9574"/>
                        <a:pt x="17846" y="9541"/>
                        <a:pt x="17846" y="9541"/>
                      </a:cubicBezTo>
                      <a:lnTo>
                        <a:pt x="17846" y="9408"/>
                      </a:lnTo>
                      <a:cubicBezTo>
                        <a:pt x="17846" y="9408"/>
                        <a:pt x="17846" y="9374"/>
                        <a:pt x="17846" y="9374"/>
                      </a:cubicBezTo>
                      <a:lnTo>
                        <a:pt x="17913" y="9241"/>
                      </a:lnTo>
                      <a:lnTo>
                        <a:pt x="18147" y="9007"/>
                      </a:lnTo>
                      <a:lnTo>
                        <a:pt x="18213" y="8974"/>
                      </a:lnTo>
                      <a:lnTo>
                        <a:pt x="18313" y="8974"/>
                      </a:lnTo>
                      <a:lnTo>
                        <a:pt x="18380" y="8941"/>
                      </a:lnTo>
                      <a:lnTo>
                        <a:pt x="18413" y="8941"/>
                      </a:lnTo>
                      <a:lnTo>
                        <a:pt x="18413" y="8907"/>
                      </a:lnTo>
                      <a:cubicBezTo>
                        <a:pt x="18447" y="8874"/>
                        <a:pt x="18447" y="8874"/>
                        <a:pt x="18480" y="8874"/>
                      </a:cubicBezTo>
                      <a:lnTo>
                        <a:pt x="18580" y="8841"/>
                      </a:lnTo>
                      <a:lnTo>
                        <a:pt x="18580" y="8774"/>
                      </a:lnTo>
                      <a:cubicBezTo>
                        <a:pt x="18547" y="8740"/>
                        <a:pt x="18547" y="8740"/>
                        <a:pt x="18580" y="8707"/>
                      </a:cubicBezTo>
                      <a:lnTo>
                        <a:pt x="18747" y="8340"/>
                      </a:lnTo>
                      <a:lnTo>
                        <a:pt x="18680" y="8007"/>
                      </a:lnTo>
                      <a:lnTo>
                        <a:pt x="18680" y="7806"/>
                      </a:lnTo>
                      <a:lnTo>
                        <a:pt x="18680" y="7773"/>
                      </a:lnTo>
                      <a:lnTo>
                        <a:pt x="18580" y="7573"/>
                      </a:lnTo>
                      <a:lnTo>
                        <a:pt x="18547" y="7506"/>
                      </a:lnTo>
                      <a:lnTo>
                        <a:pt x="18447" y="7440"/>
                      </a:lnTo>
                      <a:lnTo>
                        <a:pt x="18347" y="7373"/>
                      </a:lnTo>
                      <a:cubicBezTo>
                        <a:pt x="18313" y="7373"/>
                        <a:pt x="18313" y="7339"/>
                        <a:pt x="18313" y="7339"/>
                      </a:cubicBezTo>
                      <a:lnTo>
                        <a:pt x="18247" y="7206"/>
                      </a:lnTo>
                      <a:lnTo>
                        <a:pt x="18147" y="7039"/>
                      </a:lnTo>
                      <a:cubicBezTo>
                        <a:pt x="18147" y="7039"/>
                        <a:pt x="18147" y="7039"/>
                        <a:pt x="18147" y="7006"/>
                      </a:cubicBezTo>
                      <a:cubicBezTo>
                        <a:pt x="18147" y="7006"/>
                        <a:pt x="18147" y="6973"/>
                        <a:pt x="18147" y="6973"/>
                      </a:cubicBezTo>
                      <a:cubicBezTo>
                        <a:pt x="18147" y="6939"/>
                        <a:pt x="18180" y="6906"/>
                        <a:pt x="18213" y="6906"/>
                      </a:cubicBezTo>
                      <a:lnTo>
                        <a:pt x="18347" y="6839"/>
                      </a:lnTo>
                      <a:lnTo>
                        <a:pt x="18513" y="6806"/>
                      </a:lnTo>
                      <a:lnTo>
                        <a:pt x="18580" y="6772"/>
                      </a:lnTo>
                      <a:lnTo>
                        <a:pt x="18780" y="6772"/>
                      </a:lnTo>
                      <a:lnTo>
                        <a:pt x="18880" y="6839"/>
                      </a:lnTo>
                      <a:lnTo>
                        <a:pt x="19114" y="6839"/>
                      </a:lnTo>
                      <a:lnTo>
                        <a:pt x="19147" y="6806"/>
                      </a:lnTo>
                      <a:lnTo>
                        <a:pt x="19247" y="6706"/>
                      </a:lnTo>
                      <a:lnTo>
                        <a:pt x="19281" y="6706"/>
                      </a:lnTo>
                      <a:lnTo>
                        <a:pt x="19414" y="6639"/>
                      </a:lnTo>
                      <a:lnTo>
                        <a:pt x="19414" y="6572"/>
                      </a:lnTo>
                      <a:lnTo>
                        <a:pt x="19414" y="6472"/>
                      </a:lnTo>
                      <a:cubicBezTo>
                        <a:pt x="19414" y="6472"/>
                        <a:pt x="19414" y="6439"/>
                        <a:pt x="19414" y="6439"/>
                      </a:cubicBezTo>
                      <a:lnTo>
                        <a:pt x="19414" y="6372"/>
                      </a:lnTo>
                      <a:lnTo>
                        <a:pt x="19414" y="6339"/>
                      </a:lnTo>
                      <a:lnTo>
                        <a:pt x="19514" y="6205"/>
                      </a:lnTo>
                      <a:lnTo>
                        <a:pt x="19581" y="6139"/>
                      </a:lnTo>
                      <a:lnTo>
                        <a:pt x="19614" y="6072"/>
                      </a:lnTo>
                      <a:lnTo>
                        <a:pt x="19681" y="5938"/>
                      </a:lnTo>
                      <a:cubicBezTo>
                        <a:pt x="19681" y="5938"/>
                        <a:pt x="19681" y="5905"/>
                        <a:pt x="19681" y="5905"/>
                      </a:cubicBezTo>
                      <a:lnTo>
                        <a:pt x="19714" y="5872"/>
                      </a:lnTo>
                      <a:lnTo>
                        <a:pt x="19814" y="5805"/>
                      </a:lnTo>
                      <a:lnTo>
                        <a:pt x="19881" y="5738"/>
                      </a:lnTo>
                      <a:lnTo>
                        <a:pt x="19914" y="5738"/>
                      </a:lnTo>
                      <a:lnTo>
                        <a:pt x="19948" y="5705"/>
                      </a:lnTo>
                      <a:lnTo>
                        <a:pt x="20015" y="5538"/>
                      </a:lnTo>
                      <a:lnTo>
                        <a:pt x="20081" y="5438"/>
                      </a:lnTo>
                      <a:cubicBezTo>
                        <a:pt x="20081" y="5438"/>
                        <a:pt x="20115" y="5438"/>
                        <a:pt x="20115" y="5405"/>
                      </a:cubicBezTo>
                      <a:lnTo>
                        <a:pt x="20248" y="5338"/>
                      </a:lnTo>
                      <a:lnTo>
                        <a:pt x="20348" y="5205"/>
                      </a:lnTo>
                      <a:lnTo>
                        <a:pt x="20348" y="5171"/>
                      </a:lnTo>
                      <a:lnTo>
                        <a:pt x="20482" y="5038"/>
                      </a:lnTo>
                      <a:lnTo>
                        <a:pt x="20515" y="5004"/>
                      </a:lnTo>
                      <a:lnTo>
                        <a:pt x="20515" y="4904"/>
                      </a:lnTo>
                      <a:lnTo>
                        <a:pt x="20515" y="4838"/>
                      </a:lnTo>
                      <a:lnTo>
                        <a:pt x="20515" y="4804"/>
                      </a:lnTo>
                      <a:lnTo>
                        <a:pt x="20548" y="4671"/>
                      </a:lnTo>
                      <a:lnTo>
                        <a:pt x="20615" y="4504"/>
                      </a:lnTo>
                      <a:lnTo>
                        <a:pt x="20615" y="4437"/>
                      </a:lnTo>
                      <a:lnTo>
                        <a:pt x="20348" y="4437"/>
                      </a:lnTo>
                      <a:cubicBezTo>
                        <a:pt x="20348" y="4437"/>
                        <a:pt x="20315" y="4437"/>
                        <a:pt x="20315" y="4404"/>
                      </a:cubicBezTo>
                      <a:lnTo>
                        <a:pt x="20281" y="4371"/>
                      </a:lnTo>
                      <a:cubicBezTo>
                        <a:pt x="20281" y="4371"/>
                        <a:pt x="20281" y="4337"/>
                        <a:pt x="20281" y="4337"/>
                      </a:cubicBezTo>
                      <a:lnTo>
                        <a:pt x="20281" y="4271"/>
                      </a:lnTo>
                      <a:lnTo>
                        <a:pt x="20281" y="4171"/>
                      </a:lnTo>
                      <a:lnTo>
                        <a:pt x="20281" y="4070"/>
                      </a:lnTo>
                      <a:cubicBezTo>
                        <a:pt x="20281" y="4037"/>
                        <a:pt x="20281" y="4037"/>
                        <a:pt x="20281" y="4004"/>
                      </a:cubicBezTo>
                      <a:lnTo>
                        <a:pt x="20281" y="3970"/>
                      </a:lnTo>
                      <a:lnTo>
                        <a:pt x="20281" y="3937"/>
                      </a:lnTo>
                      <a:lnTo>
                        <a:pt x="20381" y="3870"/>
                      </a:lnTo>
                      <a:lnTo>
                        <a:pt x="20448" y="3837"/>
                      </a:lnTo>
                      <a:lnTo>
                        <a:pt x="20648" y="3737"/>
                      </a:lnTo>
                      <a:lnTo>
                        <a:pt x="20748" y="3637"/>
                      </a:lnTo>
                      <a:lnTo>
                        <a:pt x="20915" y="3570"/>
                      </a:lnTo>
                      <a:lnTo>
                        <a:pt x="21349" y="3203"/>
                      </a:lnTo>
                      <a:lnTo>
                        <a:pt x="21382" y="3203"/>
                      </a:lnTo>
                      <a:lnTo>
                        <a:pt x="21449" y="3170"/>
                      </a:lnTo>
                      <a:lnTo>
                        <a:pt x="21649" y="3003"/>
                      </a:lnTo>
                      <a:lnTo>
                        <a:pt x="21649" y="2970"/>
                      </a:lnTo>
                      <a:lnTo>
                        <a:pt x="21649" y="2870"/>
                      </a:lnTo>
                      <a:lnTo>
                        <a:pt x="21649" y="2803"/>
                      </a:lnTo>
                      <a:lnTo>
                        <a:pt x="21582" y="2736"/>
                      </a:lnTo>
                      <a:cubicBezTo>
                        <a:pt x="21582" y="2736"/>
                        <a:pt x="21582" y="2703"/>
                        <a:pt x="21582" y="2703"/>
                      </a:cubicBezTo>
                      <a:lnTo>
                        <a:pt x="21582" y="2569"/>
                      </a:lnTo>
                      <a:lnTo>
                        <a:pt x="21649" y="2336"/>
                      </a:lnTo>
                      <a:lnTo>
                        <a:pt x="21549" y="2336"/>
                      </a:lnTo>
                      <a:cubicBezTo>
                        <a:pt x="21516" y="2336"/>
                        <a:pt x="21482" y="2303"/>
                        <a:pt x="21482" y="2303"/>
                      </a:cubicBezTo>
                      <a:lnTo>
                        <a:pt x="21382" y="2202"/>
                      </a:lnTo>
                      <a:lnTo>
                        <a:pt x="21282" y="2169"/>
                      </a:lnTo>
                      <a:lnTo>
                        <a:pt x="21115" y="2169"/>
                      </a:lnTo>
                      <a:lnTo>
                        <a:pt x="20515" y="2269"/>
                      </a:lnTo>
                      <a:lnTo>
                        <a:pt x="20415" y="2336"/>
                      </a:lnTo>
                      <a:lnTo>
                        <a:pt x="20181" y="2636"/>
                      </a:lnTo>
                      <a:lnTo>
                        <a:pt x="19514" y="3070"/>
                      </a:lnTo>
                      <a:lnTo>
                        <a:pt x="19347" y="3070"/>
                      </a:lnTo>
                      <a:lnTo>
                        <a:pt x="19214" y="3003"/>
                      </a:lnTo>
                      <a:lnTo>
                        <a:pt x="19181" y="3003"/>
                      </a:lnTo>
                      <a:lnTo>
                        <a:pt x="18980" y="2770"/>
                      </a:lnTo>
                      <a:lnTo>
                        <a:pt x="18880" y="2736"/>
                      </a:lnTo>
                      <a:lnTo>
                        <a:pt x="18680" y="2803"/>
                      </a:lnTo>
                      <a:lnTo>
                        <a:pt x="18447" y="2803"/>
                      </a:lnTo>
                      <a:cubicBezTo>
                        <a:pt x="18430" y="2820"/>
                        <a:pt x="18422" y="2828"/>
                        <a:pt x="18413" y="2828"/>
                      </a:cubicBezTo>
                      <a:cubicBezTo>
                        <a:pt x="18405" y="2828"/>
                        <a:pt x="18397" y="2820"/>
                        <a:pt x="18380" y="2803"/>
                      </a:cubicBezTo>
                      <a:lnTo>
                        <a:pt x="18080" y="2569"/>
                      </a:lnTo>
                      <a:lnTo>
                        <a:pt x="17680" y="2469"/>
                      </a:lnTo>
                      <a:lnTo>
                        <a:pt x="17413" y="2469"/>
                      </a:lnTo>
                      <a:lnTo>
                        <a:pt x="17279" y="2369"/>
                      </a:lnTo>
                      <a:lnTo>
                        <a:pt x="17146" y="2303"/>
                      </a:lnTo>
                      <a:lnTo>
                        <a:pt x="17012" y="2303"/>
                      </a:lnTo>
                      <a:lnTo>
                        <a:pt x="16879" y="2336"/>
                      </a:lnTo>
                      <a:lnTo>
                        <a:pt x="16746" y="2403"/>
                      </a:lnTo>
                      <a:lnTo>
                        <a:pt x="16712" y="2403"/>
                      </a:lnTo>
                      <a:cubicBezTo>
                        <a:pt x="16645" y="2403"/>
                        <a:pt x="16645" y="2336"/>
                        <a:pt x="16645" y="2303"/>
                      </a:cubicBezTo>
                      <a:cubicBezTo>
                        <a:pt x="16612" y="2303"/>
                        <a:pt x="16612" y="2269"/>
                        <a:pt x="16645" y="2269"/>
                      </a:cubicBezTo>
                      <a:lnTo>
                        <a:pt x="16645" y="2202"/>
                      </a:lnTo>
                      <a:cubicBezTo>
                        <a:pt x="16645" y="2169"/>
                        <a:pt x="16645" y="2169"/>
                        <a:pt x="16679" y="2136"/>
                      </a:cubicBezTo>
                      <a:lnTo>
                        <a:pt x="16779" y="2069"/>
                      </a:lnTo>
                      <a:lnTo>
                        <a:pt x="16846" y="2002"/>
                      </a:lnTo>
                      <a:lnTo>
                        <a:pt x="16879" y="1902"/>
                      </a:lnTo>
                      <a:lnTo>
                        <a:pt x="16879" y="1836"/>
                      </a:lnTo>
                      <a:lnTo>
                        <a:pt x="16746" y="1769"/>
                      </a:lnTo>
                      <a:lnTo>
                        <a:pt x="16479" y="1769"/>
                      </a:lnTo>
                      <a:lnTo>
                        <a:pt x="16312" y="1702"/>
                      </a:lnTo>
                      <a:lnTo>
                        <a:pt x="16279" y="1702"/>
                      </a:lnTo>
                      <a:lnTo>
                        <a:pt x="16178" y="1802"/>
                      </a:lnTo>
                      <a:lnTo>
                        <a:pt x="16112" y="1869"/>
                      </a:lnTo>
                      <a:lnTo>
                        <a:pt x="16012" y="1869"/>
                      </a:lnTo>
                      <a:lnTo>
                        <a:pt x="15912" y="1836"/>
                      </a:lnTo>
                      <a:lnTo>
                        <a:pt x="14711" y="1735"/>
                      </a:lnTo>
                      <a:lnTo>
                        <a:pt x="14644" y="1769"/>
                      </a:lnTo>
                      <a:lnTo>
                        <a:pt x="14577" y="1802"/>
                      </a:lnTo>
                      <a:lnTo>
                        <a:pt x="14544" y="1836"/>
                      </a:lnTo>
                      <a:lnTo>
                        <a:pt x="14477" y="1902"/>
                      </a:lnTo>
                      <a:lnTo>
                        <a:pt x="14344" y="1902"/>
                      </a:lnTo>
                      <a:lnTo>
                        <a:pt x="14010" y="1969"/>
                      </a:lnTo>
                      <a:lnTo>
                        <a:pt x="13510" y="2236"/>
                      </a:lnTo>
                      <a:cubicBezTo>
                        <a:pt x="13543" y="2236"/>
                        <a:pt x="13577" y="2236"/>
                        <a:pt x="13577" y="2269"/>
                      </a:cubicBezTo>
                      <a:lnTo>
                        <a:pt x="13577" y="2303"/>
                      </a:lnTo>
                      <a:cubicBezTo>
                        <a:pt x="13577" y="2336"/>
                        <a:pt x="13577" y="2336"/>
                        <a:pt x="13577" y="2369"/>
                      </a:cubicBezTo>
                      <a:lnTo>
                        <a:pt x="13577" y="2403"/>
                      </a:lnTo>
                      <a:cubicBezTo>
                        <a:pt x="13577" y="2403"/>
                        <a:pt x="13577" y="2403"/>
                        <a:pt x="13577" y="2436"/>
                      </a:cubicBezTo>
                      <a:lnTo>
                        <a:pt x="13577" y="2469"/>
                      </a:lnTo>
                      <a:lnTo>
                        <a:pt x="13443" y="2736"/>
                      </a:lnTo>
                      <a:lnTo>
                        <a:pt x="13210" y="3370"/>
                      </a:lnTo>
                      <a:lnTo>
                        <a:pt x="13176" y="3437"/>
                      </a:lnTo>
                      <a:lnTo>
                        <a:pt x="13143" y="3470"/>
                      </a:lnTo>
                      <a:lnTo>
                        <a:pt x="12643" y="3470"/>
                      </a:lnTo>
                      <a:lnTo>
                        <a:pt x="12409" y="3537"/>
                      </a:lnTo>
                      <a:lnTo>
                        <a:pt x="12076" y="3970"/>
                      </a:lnTo>
                      <a:cubicBezTo>
                        <a:pt x="12076" y="3970"/>
                        <a:pt x="12042" y="3970"/>
                        <a:pt x="12009" y="4004"/>
                      </a:cubicBezTo>
                      <a:lnTo>
                        <a:pt x="11775" y="4037"/>
                      </a:lnTo>
                      <a:lnTo>
                        <a:pt x="11709" y="4037"/>
                      </a:lnTo>
                      <a:lnTo>
                        <a:pt x="11275" y="3904"/>
                      </a:lnTo>
                      <a:lnTo>
                        <a:pt x="11175" y="3904"/>
                      </a:lnTo>
                      <a:lnTo>
                        <a:pt x="10875" y="4004"/>
                      </a:lnTo>
                      <a:lnTo>
                        <a:pt x="10808" y="4137"/>
                      </a:lnTo>
                      <a:cubicBezTo>
                        <a:pt x="10808" y="4171"/>
                        <a:pt x="10775" y="4171"/>
                        <a:pt x="10741" y="4171"/>
                      </a:cubicBezTo>
                      <a:lnTo>
                        <a:pt x="10708" y="4204"/>
                      </a:lnTo>
                      <a:cubicBezTo>
                        <a:pt x="10641" y="4204"/>
                        <a:pt x="10608" y="4204"/>
                        <a:pt x="10574" y="4137"/>
                      </a:cubicBezTo>
                      <a:lnTo>
                        <a:pt x="10541" y="4037"/>
                      </a:lnTo>
                      <a:lnTo>
                        <a:pt x="10508" y="3937"/>
                      </a:lnTo>
                      <a:lnTo>
                        <a:pt x="10341" y="4004"/>
                      </a:lnTo>
                      <a:lnTo>
                        <a:pt x="10141" y="4004"/>
                      </a:lnTo>
                      <a:lnTo>
                        <a:pt x="10041" y="3970"/>
                      </a:lnTo>
                      <a:lnTo>
                        <a:pt x="9440" y="3704"/>
                      </a:lnTo>
                      <a:lnTo>
                        <a:pt x="8540" y="3937"/>
                      </a:lnTo>
                      <a:lnTo>
                        <a:pt x="8273" y="3937"/>
                      </a:lnTo>
                      <a:lnTo>
                        <a:pt x="8039" y="4004"/>
                      </a:lnTo>
                      <a:lnTo>
                        <a:pt x="7839" y="4237"/>
                      </a:lnTo>
                      <a:lnTo>
                        <a:pt x="7839" y="4271"/>
                      </a:lnTo>
                      <a:cubicBezTo>
                        <a:pt x="7839" y="4304"/>
                        <a:pt x="7839" y="4304"/>
                        <a:pt x="7839" y="4304"/>
                      </a:cubicBezTo>
                      <a:lnTo>
                        <a:pt x="7806" y="4371"/>
                      </a:lnTo>
                      <a:cubicBezTo>
                        <a:pt x="7772" y="4404"/>
                        <a:pt x="7739" y="4404"/>
                        <a:pt x="7739" y="4404"/>
                      </a:cubicBezTo>
                      <a:cubicBezTo>
                        <a:pt x="7706" y="4404"/>
                        <a:pt x="7672" y="4404"/>
                        <a:pt x="7672" y="4371"/>
                      </a:cubicBezTo>
                      <a:lnTo>
                        <a:pt x="7572" y="4404"/>
                      </a:lnTo>
                      <a:cubicBezTo>
                        <a:pt x="7556" y="4421"/>
                        <a:pt x="7539" y="4429"/>
                        <a:pt x="7526" y="4429"/>
                      </a:cubicBezTo>
                      <a:cubicBezTo>
                        <a:pt x="7514" y="4429"/>
                        <a:pt x="7506" y="4421"/>
                        <a:pt x="7506" y="4404"/>
                      </a:cubicBezTo>
                      <a:lnTo>
                        <a:pt x="7406" y="4504"/>
                      </a:lnTo>
                      <a:lnTo>
                        <a:pt x="7305" y="4504"/>
                      </a:lnTo>
                      <a:cubicBezTo>
                        <a:pt x="7305" y="4521"/>
                        <a:pt x="7297" y="4529"/>
                        <a:pt x="7289" y="4529"/>
                      </a:cubicBezTo>
                      <a:cubicBezTo>
                        <a:pt x="7280" y="4529"/>
                        <a:pt x="7272" y="4521"/>
                        <a:pt x="7272" y="4504"/>
                      </a:cubicBezTo>
                      <a:lnTo>
                        <a:pt x="7139" y="4471"/>
                      </a:lnTo>
                      <a:lnTo>
                        <a:pt x="7105" y="4537"/>
                      </a:lnTo>
                      <a:lnTo>
                        <a:pt x="7072" y="4537"/>
                      </a:lnTo>
                      <a:lnTo>
                        <a:pt x="6872" y="4638"/>
                      </a:lnTo>
                      <a:lnTo>
                        <a:pt x="6838" y="4638"/>
                      </a:lnTo>
                      <a:lnTo>
                        <a:pt x="6638" y="4604"/>
                      </a:lnTo>
                      <a:lnTo>
                        <a:pt x="6605" y="4604"/>
                      </a:lnTo>
                      <a:lnTo>
                        <a:pt x="6371" y="4471"/>
                      </a:lnTo>
                      <a:lnTo>
                        <a:pt x="6205" y="4337"/>
                      </a:lnTo>
                      <a:lnTo>
                        <a:pt x="6038" y="4137"/>
                      </a:lnTo>
                      <a:lnTo>
                        <a:pt x="5971" y="4070"/>
                      </a:lnTo>
                      <a:lnTo>
                        <a:pt x="5938" y="4070"/>
                      </a:lnTo>
                      <a:lnTo>
                        <a:pt x="5771" y="4037"/>
                      </a:lnTo>
                      <a:lnTo>
                        <a:pt x="5671" y="4070"/>
                      </a:lnTo>
                      <a:lnTo>
                        <a:pt x="5571" y="4070"/>
                      </a:lnTo>
                      <a:cubicBezTo>
                        <a:pt x="5538" y="4037"/>
                        <a:pt x="5504" y="4004"/>
                        <a:pt x="5504" y="3970"/>
                      </a:cubicBezTo>
                      <a:lnTo>
                        <a:pt x="5504" y="3904"/>
                      </a:lnTo>
                      <a:lnTo>
                        <a:pt x="5504" y="3837"/>
                      </a:lnTo>
                      <a:lnTo>
                        <a:pt x="5337" y="3570"/>
                      </a:lnTo>
                      <a:lnTo>
                        <a:pt x="5204" y="3370"/>
                      </a:lnTo>
                      <a:lnTo>
                        <a:pt x="5171" y="3303"/>
                      </a:lnTo>
                      <a:lnTo>
                        <a:pt x="5104" y="3237"/>
                      </a:lnTo>
                      <a:lnTo>
                        <a:pt x="4804" y="3170"/>
                      </a:lnTo>
                      <a:lnTo>
                        <a:pt x="4737" y="3170"/>
                      </a:lnTo>
                      <a:lnTo>
                        <a:pt x="4670" y="3103"/>
                      </a:lnTo>
                      <a:lnTo>
                        <a:pt x="4637" y="3070"/>
                      </a:lnTo>
                      <a:lnTo>
                        <a:pt x="4570" y="2903"/>
                      </a:lnTo>
                      <a:lnTo>
                        <a:pt x="4503" y="2870"/>
                      </a:lnTo>
                      <a:lnTo>
                        <a:pt x="4303" y="2736"/>
                      </a:lnTo>
                      <a:cubicBezTo>
                        <a:pt x="4270" y="2736"/>
                        <a:pt x="4270" y="2736"/>
                        <a:pt x="4270" y="2703"/>
                      </a:cubicBezTo>
                      <a:lnTo>
                        <a:pt x="4103" y="2336"/>
                      </a:lnTo>
                      <a:lnTo>
                        <a:pt x="3803" y="2336"/>
                      </a:lnTo>
                      <a:lnTo>
                        <a:pt x="3736" y="2303"/>
                      </a:lnTo>
                      <a:cubicBezTo>
                        <a:pt x="3703" y="2269"/>
                        <a:pt x="3703" y="2269"/>
                        <a:pt x="3703" y="2236"/>
                      </a:cubicBezTo>
                      <a:lnTo>
                        <a:pt x="3636" y="2136"/>
                      </a:lnTo>
                      <a:cubicBezTo>
                        <a:pt x="3636" y="2152"/>
                        <a:pt x="3628" y="2161"/>
                        <a:pt x="3615" y="2161"/>
                      </a:cubicBezTo>
                      <a:cubicBezTo>
                        <a:pt x="3603" y="2161"/>
                        <a:pt x="3586" y="2152"/>
                        <a:pt x="3569" y="2136"/>
                      </a:cubicBezTo>
                      <a:lnTo>
                        <a:pt x="3536" y="2136"/>
                      </a:lnTo>
                      <a:cubicBezTo>
                        <a:pt x="3503" y="2102"/>
                        <a:pt x="3469" y="2069"/>
                        <a:pt x="3469" y="2036"/>
                      </a:cubicBezTo>
                      <a:lnTo>
                        <a:pt x="3469" y="1969"/>
                      </a:lnTo>
                      <a:lnTo>
                        <a:pt x="3102" y="1635"/>
                      </a:lnTo>
                      <a:lnTo>
                        <a:pt x="2969" y="1469"/>
                      </a:lnTo>
                      <a:cubicBezTo>
                        <a:pt x="2969" y="1435"/>
                        <a:pt x="2969" y="1435"/>
                        <a:pt x="2969" y="1435"/>
                      </a:cubicBezTo>
                      <a:lnTo>
                        <a:pt x="2936" y="1335"/>
                      </a:lnTo>
                      <a:lnTo>
                        <a:pt x="2936" y="1135"/>
                      </a:lnTo>
                      <a:lnTo>
                        <a:pt x="2936" y="801"/>
                      </a:lnTo>
                      <a:lnTo>
                        <a:pt x="2702" y="801"/>
                      </a:lnTo>
                      <a:cubicBezTo>
                        <a:pt x="2702" y="801"/>
                        <a:pt x="2669" y="801"/>
                        <a:pt x="2669" y="768"/>
                      </a:cubicBezTo>
                      <a:lnTo>
                        <a:pt x="2635" y="735"/>
                      </a:lnTo>
                      <a:lnTo>
                        <a:pt x="2535" y="568"/>
                      </a:lnTo>
                      <a:cubicBezTo>
                        <a:pt x="2502" y="568"/>
                        <a:pt x="2502" y="535"/>
                        <a:pt x="2535" y="535"/>
                      </a:cubicBezTo>
                      <a:lnTo>
                        <a:pt x="2535" y="435"/>
                      </a:lnTo>
                      <a:lnTo>
                        <a:pt x="2502" y="234"/>
                      </a:lnTo>
                      <a:cubicBezTo>
                        <a:pt x="2502" y="234"/>
                        <a:pt x="2502" y="201"/>
                        <a:pt x="2502" y="201"/>
                      </a:cubicBezTo>
                      <a:lnTo>
                        <a:pt x="2535" y="134"/>
                      </a:lnTo>
                      <a:lnTo>
                        <a:pt x="2569" y="101"/>
                      </a:lnTo>
                      <a:lnTo>
                        <a:pt x="2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9;p15"/>
                <p:cNvSpPr/>
                <p:nvPr/>
              </p:nvSpPr>
              <p:spPr>
                <a:xfrm>
                  <a:off x="4186458" y="2440432"/>
                  <a:ext cx="257801" cy="324879"/>
                </a:xfrm>
                <a:custGeom>
                  <a:avLst/>
                  <a:gdLst/>
                  <a:ahLst/>
                  <a:cxnLst/>
                  <a:rect l="l" t="t" r="r" b="b"/>
                  <a:pathLst>
                    <a:path w="8974" h="11309" extrusionOk="0">
                      <a:moveTo>
                        <a:pt x="4904" y="1"/>
                      </a:moveTo>
                      <a:lnTo>
                        <a:pt x="4603" y="34"/>
                      </a:lnTo>
                      <a:lnTo>
                        <a:pt x="4403" y="101"/>
                      </a:lnTo>
                      <a:lnTo>
                        <a:pt x="4370" y="201"/>
                      </a:lnTo>
                      <a:lnTo>
                        <a:pt x="4103" y="1502"/>
                      </a:lnTo>
                      <a:lnTo>
                        <a:pt x="4203" y="1802"/>
                      </a:lnTo>
                      <a:cubicBezTo>
                        <a:pt x="4203" y="1835"/>
                        <a:pt x="4203" y="1835"/>
                        <a:pt x="4203" y="1869"/>
                      </a:cubicBezTo>
                      <a:lnTo>
                        <a:pt x="4203" y="1969"/>
                      </a:lnTo>
                      <a:lnTo>
                        <a:pt x="4203" y="2002"/>
                      </a:lnTo>
                      <a:lnTo>
                        <a:pt x="4136" y="2136"/>
                      </a:lnTo>
                      <a:lnTo>
                        <a:pt x="4136" y="2169"/>
                      </a:lnTo>
                      <a:lnTo>
                        <a:pt x="4036" y="2302"/>
                      </a:lnTo>
                      <a:lnTo>
                        <a:pt x="4103" y="2469"/>
                      </a:lnTo>
                      <a:cubicBezTo>
                        <a:pt x="4103" y="2503"/>
                        <a:pt x="4103" y="2569"/>
                        <a:pt x="4070" y="2569"/>
                      </a:cubicBezTo>
                      <a:lnTo>
                        <a:pt x="3469" y="3136"/>
                      </a:lnTo>
                      <a:lnTo>
                        <a:pt x="3336" y="3236"/>
                      </a:lnTo>
                      <a:lnTo>
                        <a:pt x="3236" y="3303"/>
                      </a:lnTo>
                      <a:lnTo>
                        <a:pt x="3202" y="3303"/>
                      </a:lnTo>
                      <a:lnTo>
                        <a:pt x="2802" y="3403"/>
                      </a:lnTo>
                      <a:lnTo>
                        <a:pt x="2268" y="3537"/>
                      </a:lnTo>
                      <a:lnTo>
                        <a:pt x="2268" y="3670"/>
                      </a:lnTo>
                      <a:lnTo>
                        <a:pt x="2268" y="3703"/>
                      </a:lnTo>
                      <a:lnTo>
                        <a:pt x="2335" y="3837"/>
                      </a:lnTo>
                      <a:cubicBezTo>
                        <a:pt x="2335" y="3837"/>
                        <a:pt x="2335" y="3870"/>
                        <a:pt x="2335" y="3870"/>
                      </a:cubicBezTo>
                      <a:lnTo>
                        <a:pt x="2335" y="3937"/>
                      </a:lnTo>
                      <a:lnTo>
                        <a:pt x="2335" y="4037"/>
                      </a:lnTo>
                      <a:cubicBezTo>
                        <a:pt x="2335" y="4070"/>
                        <a:pt x="2335" y="4070"/>
                        <a:pt x="2335" y="4104"/>
                      </a:cubicBezTo>
                      <a:lnTo>
                        <a:pt x="2235" y="4304"/>
                      </a:lnTo>
                      <a:lnTo>
                        <a:pt x="2202" y="4471"/>
                      </a:lnTo>
                      <a:cubicBezTo>
                        <a:pt x="2202" y="4471"/>
                        <a:pt x="2168" y="4471"/>
                        <a:pt x="2168" y="4504"/>
                      </a:cubicBezTo>
                      <a:lnTo>
                        <a:pt x="1935" y="4771"/>
                      </a:lnTo>
                      <a:lnTo>
                        <a:pt x="1935" y="4838"/>
                      </a:lnTo>
                      <a:lnTo>
                        <a:pt x="1901" y="4938"/>
                      </a:lnTo>
                      <a:lnTo>
                        <a:pt x="1901" y="5004"/>
                      </a:lnTo>
                      <a:lnTo>
                        <a:pt x="1901" y="5071"/>
                      </a:lnTo>
                      <a:lnTo>
                        <a:pt x="1868" y="5171"/>
                      </a:lnTo>
                      <a:lnTo>
                        <a:pt x="1868" y="5205"/>
                      </a:lnTo>
                      <a:lnTo>
                        <a:pt x="1835" y="5271"/>
                      </a:lnTo>
                      <a:lnTo>
                        <a:pt x="1801" y="5305"/>
                      </a:lnTo>
                      <a:lnTo>
                        <a:pt x="1735" y="5371"/>
                      </a:lnTo>
                      <a:lnTo>
                        <a:pt x="1668" y="5438"/>
                      </a:lnTo>
                      <a:lnTo>
                        <a:pt x="1401" y="5571"/>
                      </a:lnTo>
                      <a:lnTo>
                        <a:pt x="1368" y="5638"/>
                      </a:lnTo>
                      <a:cubicBezTo>
                        <a:pt x="1368" y="5638"/>
                        <a:pt x="1368" y="5672"/>
                        <a:pt x="1368" y="5672"/>
                      </a:cubicBezTo>
                      <a:lnTo>
                        <a:pt x="1268" y="5772"/>
                      </a:lnTo>
                      <a:lnTo>
                        <a:pt x="1234" y="5772"/>
                      </a:lnTo>
                      <a:lnTo>
                        <a:pt x="1134" y="5805"/>
                      </a:lnTo>
                      <a:lnTo>
                        <a:pt x="834" y="5872"/>
                      </a:lnTo>
                      <a:lnTo>
                        <a:pt x="767" y="5972"/>
                      </a:lnTo>
                      <a:lnTo>
                        <a:pt x="734" y="6072"/>
                      </a:lnTo>
                      <a:lnTo>
                        <a:pt x="634" y="6472"/>
                      </a:lnTo>
                      <a:lnTo>
                        <a:pt x="0" y="8173"/>
                      </a:lnTo>
                      <a:lnTo>
                        <a:pt x="133" y="8240"/>
                      </a:lnTo>
                      <a:lnTo>
                        <a:pt x="334" y="8340"/>
                      </a:lnTo>
                      <a:lnTo>
                        <a:pt x="534" y="8407"/>
                      </a:lnTo>
                      <a:lnTo>
                        <a:pt x="567" y="7973"/>
                      </a:lnTo>
                      <a:cubicBezTo>
                        <a:pt x="567" y="7973"/>
                        <a:pt x="567" y="7940"/>
                        <a:pt x="600" y="7940"/>
                      </a:cubicBezTo>
                      <a:lnTo>
                        <a:pt x="634" y="7873"/>
                      </a:lnTo>
                      <a:lnTo>
                        <a:pt x="701" y="7806"/>
                      </a:lnTo>
                      <a:lnTo>
                        <a:pt x="801" y="7773"/>
                      </a:lnTo>
                      <a:lnTo>
                        <a:pt x="901" y="7773"/>
                      </a:lnTo>
                      <a:cubicBezTo>
                        <a:pt x="934" y="7806"/>
                        <a:pt x="934" y="7840"/>
                        <a:pt x="934" y="7873"/>
                      </a:cubicBezTo>
                      <a:lnTo>
                        <a:pt x="701" y="8507"/>
                      </a:lnTo>
                      <a:lnTo>
                        <a:pt x="701" y="8640"/>
                      </a:lnTo>
                      <a:lnTo>
                        <a:pt x="767" y="8807"/>
                      </a:lnTo>
                      <a:lnTo>
                        <a:pt x="1001" y="9107"/>
                      </a:lnTo>
                      <a:cubicBezTo>
                        <a:pt x="1001" y="9107"/>
                        <a:pt x="1001" y="9141"/>
                        <a:pt x="1001" y="9141"/>
                      </a:cubicBezTo>
                      <a:lnTo>
                        <a:pt x="1034" y="9341"/>
                      </a:lnTo>
                      <a:cubicBezTo>
                        <a:pt x="1034" y="9341"/>
                        <a:pt x="1034" y="9341"/>
                        <a:pt x="1034" y="9374"/>
                      </a:cubicBezTo>
                      <a:lnTo>
                        <a:pt x="1034" y="10075"/>
                      </a:lnTo>
                      <a:lnTo>
                        <a:pt x="1034" y="10342"/>
                      </a:lnTo>
                      <a:lnTo>
                        <a:pt x="1134" y="10675"/>
                      </a:lnTo>
                      <a:cubicBezTo>
                        <a:pt x="1134" y="10709"/>
                        <a:pt x="1134" y="10709"/>
                        <a:pt x="1134" y="10742"/>
                      </a:cubicBezTo>
                      <a:lnTo>
                        <a:pt x="1034" y="11042"/>
                      </a:lnTo>
                      <a:lnTo>
                        <a:pt x="1034" y="11176"/>
                      </a:lnTo>
                      <a:lnTo>
                        <a:pt x="1101" y="11276"/>
                      </a:lnTo>
                      <a:lnTo>
                        <a:pt x="1201" y="11309"/>
                      </a:lnTo>
                      <a:lnTo>
                        <a:pt x="1334" y="11276"/>
                      </a:lnTo>
                      <a:lnTo>
                        <a:pt x="2001" y="10875"/>
                      </a:lnTo>
                      <a:lnTo>
                        <a:pt x="2769" y="10508"/>
                      </a:lnTo>
                      <a:lnTo>
                        <a:pt x="3836" y="10075"/>
                      </a:lnTo>
                      <a:lnTo>
                        <a:pt x="4937" y="9674"/>
                      </a:lnTo>
                      <a:lnTo>
                        <a:pt x="5671" y="9308"/>
                      </a:lnTo>
                      <a:lnTo>
                        <a:pt x="5804" y="9207"/>
                      </a:lnTo>
                      <a:lnTo>
                        <a:pt x="5938" y="9074"/>
                      </a:lnTo>
                      <a:lnTo>
                        <a:pt x="6038" y="9007"/>
                      </a:lnTo>
                      <a:lnTo>
                        <a:pt x="6505" y="9007"/>
                      </a:lnTo>
                      <a:lnTo>
                        <a:pt x="6571" y="8941"/>
                      </a:lnTo>
                      <a:lnTo>
                        <a:pt x="6605" y="8774"/>
                      </a:lnTo>
                      <a:lnTo>
                        <a:pt x="6638" y="8407"/>
                      </a:lnTo>
                      <a:lnTo>
                        <a:pt x="6671" y="8240"/>
                      </a:lnTo>
                      <a:lnTo>
                        <a:pt x="6938" y="7806"/>
                      </a:lnTo>
                      <a:lnTo>
                        <a:pt x="7038" y="7540"/>
                      </a:lnTo>
                      <a:lnTo>
                        <a:pt x="7072" y="7473"/>
                      </a:lnTo>
                      <a:lnTo>
                        <a:pt x="7105" y="7473"/>
                      </a:lnTo>
                      <a:lnTo>
                        <a:pt x="7272" y="7406"/>
                      </a:lnTo>
                      <a:lnTo>
                        <a:pt x="7239" y="7339"/>
                      </a:lnTo>
                      <a:cubicBezTo>
                        <a:pt x="7205" y="7339"/>
                        <a:pt x="7205" y="7306"/>
                        <a:pt x="7239" y="7273"/>
                      </a:cubicBezTo>
                      <a:lnTo>
                        <a:pt x="7239" y="7206"/>
                      </a:lnTo>
                      <a:cubicBezTo>
                        <a:pt x="7272" y="7173"/>
                        <a:pt x="7272" y="7139"/>
                        <a:pt x="7305" y="7139"/>
                      </a:cubicBezTo>
                      <a:lnTo>
                        <a:pt x="7405" y="7139"/>
                      </a:lnTo>
                      <a:lnTo>
                        <a:pt x="7505" y="7106"/>
                      </a:lnTo>
                      <a:lnTo>
                        <a:pt x="7605" y="7106"/>
                      </a:lnTo>
                      <a:lnTo>
                        <a:pt x="7339" y="6872"/>
                      </a:lnTo>
                      <a:cubicBezTo>
                        <a:pt x="7305" y="6872"/>
                        <a:pt x="7305" y="6872"/>
                        <a:pt x="7305" y="6839"/>
                      </a:cubicBezTo>
                      <a:lnTo>
                        <a:pt x="7272" y="6772"/>
                      </a:lnTo>
                      <a:cubicBezTo>
                        <a:pt x="7239" y="6739"/>
                        <a:pt x="7239" y="6739"/>
                        <a:pt x="7272" y="6706"/>
                      </a:cubicBezTo>
                      <a:lnTo>
                        <a:pt x="7138" y="6706"/>
                      </a:lnTo>
                      <a:cubicBezTo>
                        <a:pt x="7105" y="6706"/>
                        <a:pt x="7072" y="6672"/>
                        <a:pt x="7072" y="6672"/>
                      </a:cubicBezTo>
                      <a:lnTo>
                        <a:pt x="7072" y="6639"/>
                      </a:lnTo>
                      <a:cubicBezTo>
                        <a:pt x="7038" y="6606"/>
                        <a:pt x="7005" y="6572"/>
                        <a:pt x="7038" y="6539"/>
                      </a:cubicBezTo>
                      <a:lnTo>
                        <a:pt x="7072" y="6472"/>
                      </a:lnTo>
                      <a:cubicBezTo>
                        <a:pt x="7038" y="6472"/>
                        <a:pt x="7038" y="6472"/>
                        <a:pt x="7072" y="6439"/>
                      </a:cubicBezTo>
                      <a:lnTo>
                        <a:pt x="7038" y="6339"/>
                      </a:lnTo>
                      <a:cubicBezTo>
                        <a:pt x="7038" y="6305"/>
                        <a:pt x="7038" y="6305"/>
                        <a:pt x="7038" y="6272"/>
                      </a:cubicBezTo>
                      <a:lnTo>
                        <a:pt x="7038" y="6172"/>
                      </a:lnTo>
                      <a:cubicBezTo>
                        <a:pt x="7038" y="6172"/>
                        <a:pt x="7038" y="6139"/>
                        <a:pt x="7038" y="6139"/>
                      </a:cubicBezTo>
                      <a:lnTo>
                        <a:pt x="7072" y="6072"/>
                      </a:lnTo>
                      <a:lnTo>
                        <a:pt x="7105" y="5972"/>
                      </a:lnTo>
                      <a:lnTo>
                        <a:pt x="7105" y="5905"/>
                      </a:lnTo>
                      <a:cubicBezTo>
                        <a:pt x="7105" y="5905"/>
                        <a:pt x="7105" y="5872"/>
                        <a:pt x="7105" y="5838"/>
                      </a:cubicBezTo>
                      <a:lnTo>
                        <a:pt x="7138" y="5772"/>
                      </a:lnTo>
                      <a:cubicBezTo>
                        <a:pt x="7172" y="5738"/>
                        <a:pt x="7205" y="5738"/>
                        <a:pt x="7239" y="5705"/>
                      </a:cubicBezTo>
                      <a:lnTo>
                        <a:pt x="7272" y="5705"/>
                      </a:lnTo>
                      <a:cubicBezTo>
                        <a:pt x="7305" y="5705"/>
                        <a:pt x="7372" y="5772"/>
                        <a:pt x="7372" y="5805"/>
                      </a:cubicBezTo>
                      <a:lnTo>
                        <a:pt x="7372" y="5938"/>
                      </a:lnTo>
                      <a:lnTo>
                        <a:pt x="7372" y="6005"/>
                      </a:lnTo>
                      <a:lnTo>
                        <a:pt x="7405" y="6105"/>
                      </a:lnTo>
                      <a:lnTo>
                        <a:pt x="7539" y="6172"/>
                      </a:lnTo>
                      <a:cubicBezTo>
                        <a:pt x="7539" y="6172"/>
                        <a:pt x="7572" y="6205"/>
                        <a:pt x="7572" y="6239"/>
                      </a:cubicBezTo>
                      <a:lnTo>
                        <a:pt x="7605" y="6305"/>
                      </a:lnTo>
                      <a:lnTo>
                        <a:pt x="7639" y="6505"/>
                      </a:lnTo>
                      <a:lnTo>
                        <a:pt x="7706" y="6439"/>
                      </a:lnTo>
                      <a:lnTo>
                        <a:pt x="7906" y="6205"/>
                      </a:lnTo>
                      <a:lnTo>
                        <a:pt x="7972" y="6072"/>
                      </a:lnTo>
                      <a:lnTo>
                        <a:pt x="8006" y="5972"/>
                      </a:lnTo>
                      <a:lnTo>
                        <a:pt x="8006" y="5838"/>
                      </a:lnTo>
                      <a:lnTo>
                        <a:pt x="8006" y="5138"/>
                      </a:lnTo>
                      <a:lnTo>
                        <a:pt x="8006" y="5104"/>
                      </a:lnTo>
                      <a:lnTo>
                        <a:pt x="8006" y="5038"/>
                      </a:lnTo>
                      <a:cubicBezTo>
                        <a:pt x="8006" y="5038"/>
                        <a:pt x="8006" y="5004"/>
                        <a:pt x="8006" y="5004"/>
                      </a:cubicBezTo>
                      <a:lnTo>
                        <a:pt x="8072" y="4838"/>
                      </a:lnTo>
                      <a:lnTo>
                        <a:pt x="8039" y="4871"/>
                      </a:lnTo>
                      <a:lnTo>
                        <a:pt x="7906" y="5038"/>
                      </a:lnTo>
                      <a:cubicBezTo>
                        <a:pt x="7872" y="5071"/>
                        <a:pt x="7839" y="5071"/>
                        <a:pt x="7806" y="5071"/>
                      </a:cubicBezTo>
                      <a:lnTo>
                        <a:pt x="7739" y="5038"/>
                      </a:lnTo>
                      <a:cubicBezTo>
                        <a:pt x="7706" y="5038"/>
                        <a:pt x="7706" y="5004"/>
                        <a:pt x="7672" y="5004"/>
                      </a:cubicBezTo>
                      <a:cubicBezTo>
                        <a:pt x="7672" y="4971"/>
                        <a:pt x="7672" y="4938"/>
                        <a:pt x="7672" y="4904"/>
                      </a:cubicBezTo>
                      <a:lnTo>
                        <a:pt x="7772" y="4771"/>
                      </a:lnTo>
                      <a:cubicBezTo>
                        <a:pt x="7739" y="4738"/>
                        <a:pt x="7706" y="4704"/>
                        <a:pt x="7706" y="4671"/>
                      </a:cubicBezTo>
                      <a:lnTo>
                        <a:pt x="7706" y="4604"/>
                      </a:lnTo>
                      <a:cubicBezTo>
                        <a:pt x="7706" y="4604"/>
                        <a:pt x="7706" y="4571"/>
                        <a:pt x="7706" y="4571"/>
                      </a:cubicBezTo>
                      <a:lnTo>
                        <a:pt x="7739" y="4537"/>
                      </a:lnTo>
                      <a:cubicBezTo>
                        <a:pt x="7739" y="4504"/>
                        <a:pt x="7772" y="4504"/>
                        <a:pt x="7806" y="4471"/>
                      </a:cubicBezTo>
                      <a:lnTo>
                        <a:pt x="7906" y="4471"/>
                      </a:lnTo>
                      <a:lnTo>
                        <a:pt x="8039" y="4437"/>
                      </a:lnTo>
                      <a:lnTo>
                        <a:pt x="8106" y="4437"/>
                      </a:lnTo>
                      <a:lnTo>
                        <a:pt x="8139" y="4404"/>
                      </a:lnTo>
                      <a:lnTo>
                        <a:pt x="8406" y="4404"/>
                      </a:lnTo>
                      <a:lnTo>
                        <a:pt x="8473" y="4471"/>
                      </a:lnTo>
                      <a:cubicBezTo>
                        <a:pt x="8506" y="4471"/>
                        <a:pt x="8506" y="4504"/>
                        <a:pt x="8539" y="4504"/>
                      </a:cubicBezTo>
                      <a:lnTo>
                        <a:pt x="8573" y="4637"/>
                      </a:lnTo>
                      <a:lnTo>
                        <a:pt x="8806" y="4637"/>
                      </a:lnTo>
                      <a:lnTo>
                        <a:pt x="8873" y="4537"/>
                      </a:lnTo>
                      <a:lnTo>
                        <a:pt x="8973" y="4004"/>
                      </a:lnTo>
                      <a:lnTo>
                        <a:pt x="8606" y="3904"/>
                      </a:lnTo>
                      <a:lnTo>
                        <a:pt x="8306" y="3837"/>
                      </a:lnTo>
                      <a:lnTo>
                        <a:pt x="7372" y="3770"/>
                      </a:lnTo>
                      <a:lnTo>
                        <a:pt x="7339" y="3770"/>
                      </a:lnTo>
                      <a:lnTo>
                        <a:pt x="7239" y="3737"/>
                      </a:lnTo>
                      <a:lnTo>
                        <a:pt x="6772" y="3737"/>
                      </a:lnTo>
                      <a:lnTo>
                        <a:pt x="6705" y="3703"/>
                      </a:lnTo>
                      <a:lnTo>
                        <a:pt x="6671" y="3703"/>
                      </a:lnTo>
                      <a:lnTo>
                        <a:pt x="6605" y="3770"/>
                      </a:lnTo>
                      <a:cubicBezTo>
                        <a:pt x="6571" y="3804"/>
                        <a:pt x="6571" y="3804"/>
                        <a:pt x="6571" y="3804"/>
                      </a:cubicBezTo>
                      <a:lnTo>
                        <a:pt x="6471" y="3837"/>
                      </a:lnTo>
                      <a:cubicBezTo>
                        <a:pt x="6471" y="3870"/>
                        <a:pt x="6471" y="3870"/>
                        <a:pt x="6471" y="3870"/>
                      </a:cubicBezTo>
                      <a:lnTo>
                        <a:pt x="6438" y="3937"/>
                      </a:lnTo>
                      <a:cubicBezTo>
                        <a:pt x="6405" y="3937"/>
                        <a:pt x="6405" y="3970"/>
                        <a:pt x="6371" y="3970"/>
                      </a:cubicBezTo>
                      <a:lnTo>
                        <a:pt x="6238" y="4037"/>
                      </a:lnTo>
                      <a:cubicBezTo>
                        <a:pt x="6204" y="4037"/>
                        <a:pt x="6171" y="4037"/>
                        <a:pt x="6138" y="4004"/>
                      </a:cubicBezTo>
                      <a:lnTo>
                        <a:pt x="6104" y="3970"/>
                      </a:lnTo>
                      <a:lnTo>
                        <a:pt x="6038" y="3870"/>
                      </a:lnTo>
                      <a:cubicBezTo>
                        <a:pt x="6038" y="3870"/>
                        <a:pt x="6038" y="3837"/>
                        <a:pt x="6038" y="3837"/>
                      </a:cubicBezTo>
                      <a:lnTo>
                        <a:pt x="6004" y="3570"/>
                      </a:lnTo>
                      <a:lnTo>
                        <a:pt x="5904" y="3270"/>
                      </a:lnTo>
                      <a:cubicBezTo>
                        <a:pt x="5871" y="3270"/>
                        <a:pt x="5871" y="3270"/>
                        <a:pt x="5904" y="3236"/>
                      </a:cubicBezTo>
                      <a:lnTo>
                        <a:pt x="5904" y="3170"/>
                      </a:lnTo>
                      <a:lnTo>
                        <a:pt x="5904" y="2870"/>
                      </a:lnTo>
                      <a:cubicBezTo>
                        <a:pt x="5904" y="2870"/>
                        <a:pt x="5904" y="2836"/>
                        <a:pt x="5904" y="2836"/>
                      </a:cubicBezTo>
                      <a:lnTo>
                        <a:pt x="5938" y="2703"/>
                      </a:lnTo>
                      <a:lnTo>
                        <a:pt x="5804" y="2703"/>
                      </a:lnTo>
                      <a:lnTo>
                        <a:pt x="5737" y="2669"/>
                      </a:lnTo>
                      <a:lnTo>
                        <a:pt x="5704" y="2669"/>
                      </a:lnTo>
                      <a:lnTo>
                        <a:pt x="5637" y="2603"/>
                      </a:lnTo>
                      <a:cubicBezTo>
                        <a:pt x="5637" y="2603"/>
                        <a:pt x="5637" y="2603"/>
                        <a:pt x="5637" y="2569"/>
                      </a:cubicBezTo>
                      <a:lnTo>
                        <a:pt x="5571" y="2469"/>
                      </a:lnTo>
                      <a:cubicBezTo>
                        <a:pt x="5571" y="2469"/>
                        <a:pt x="5571" y="2436"/>
                        <a:pt x="5571" y="2436"/>
                      </a:cubicBezTo>
                      <a:lnTo>
                        <a:pt x="5571" y="2269"/>
                      </a:lnTo>
                      <a:cubicBezTo>
                        <a:pt x="5571" y="2269"/>
                        <a:pt x="5571" y="2269"/>
                        <a:pt x="5571" y="2236"/>
                      </a:cubicBezTo>
                      <a:lnTo>
                        <a:pt x="5604" y="2136"/>
                      </a:lnTo>
                      <a:lnTo>
                        <a:pt x="5604" y="1669"/>
                      </a:lnTo>
                      <a:lnTo>
                        <a:pt x="5437" y="1268"/>
                      </a:lnTo>
                      <a:lnTo>
                        <a:pt x="5437" y="1235"/>
                      </a:lnTo>
                      <a:lnTo>
                        <a:pt x="5404" y="1035"/>
                      </a:lnTo>
                      <a:lnTo>
                        <a:pt x="5337" y="968"/>
                      </a:lnTo>
                      <a:lnTo>
                        <a:pt x="5270" y="901"/>
                      </a:lnTo>
                      <a:cubicBezTo>
                        <a:pt x="5270" y="901"/>
                        <a:pt x="5270" y="868"/>
                        <a:pt x="5270" y="868"/>
                      </a:cubicBezTo>
                      <a:lnTo>
                        <a:pt x="5270" y="801"/>
                      </a:lnTo>
                      <a:lnTo>
                        <a:pt x="5270" y="701"/>
                      </a:lnTo>
                      <a:lnTo>
                        <a:pt x="5270" y="668"/>
                      </a:lnTo>
                      <a:lnTo>
                        <a:pt x="5237" y="668"/>
                      </a:lnTo>
                      <a:lnTo>
                        <a:pt x="5037" y="635"/>
                      </a:lnTo>
                      <a:cubicBezTo>
                        <a:pt x="4970" y="635"/>
                        <a:pt x="4970" y="635"/>
                        <a:pt x="4937" y="601"/>
                      </a:cubicBezTo>
                      <a:cubicBezTo>
                        <a:pt x="4937" y="568"/>
                        <a:pt x="4937" y="535"/>
                        <a:pt x="4937" y="501"/>
                      </a:cubicBezTo>
                      <a:lnTo>
                        <a:pt x="5104" y="301"/>
                      </a:lnTo>
                      <a:lnTo>
                        <a:pt x="5204" y="168"/>
                      </a:lnTo>
                      <a:lnTo>
                        <a:pt x="5304" y="101"/>
                      </a:lnTo>
                      <a:cubicBezTo>
                        <a:pt x="5304" y="101"/>
                        <a:pt x="5337" y="68"/>
                        <a:pt x="5371" y="68"/>
                      </a:cubicBezTo>
                      <a:lnTo>
                        <a:pt x="5404" y="68"/>
                      </a:lnTo>
                      <a:lnTo>
                        <a:pt x="54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Google Shape;220;p15"/>
            <p:cNvGrpSpPr/>
            <p:nvPr/>
          </p:nvGrpSpPr>
          <p:grpSpPr>
            <a:xfrm>
              <a:off x="4689036" y="1312605"/>
              <a:ext cx="1509617" cy="1636420"/>
              <a:chOff x="4689036" y="1312605"/>
              <a:chExt cx="1509617" cy="1636420"/>
            </a:xfrm>
          </p:grpSpPr>
          <p:sp>
            <p:nvSpPr>
              <p:cNvPr id="86" name="Google Shape;221;p15"/>
              <p:cNvSpPr/>
              <p:nvPr/>
            </p:nvSpPr>
            <p:spPr>
              <a:xfrm>
                <a:off x="5354931" y="2181840"/>
                <a:ext cx="9731" cy="15854"/>
              </a:xfrm>
              <a:custGeom>
                <a:avLst/>
                <a:gdLst/>
                <a:ahLst/>
                <a:cxnLst/>
                <a:rect l="l" t="t" r="r" b="b"/>
                <a:pathLst>
                  <a:path w="267" h="435" extrusionOk="0">
                    <a:moveTo>
                      <a:pt x="167" y="1"/>
                    </a:moveTo>
                    <a:lnTo>
                      <a:pt x="134" y="34"/>
                    </a:lnTo>
                    <a:cubicBezTo>
                      <a:pt x="134" y="67"/>
                      <a:pt x="100" y="67"/>
                      <a:pt x="100" y="67"/>
                    </a:cubicBezTo>
                    <a:lnTo>
                      <a:pt x="0" y="134"/>
                    </a:lnTo>
                    <a:lnTo>
                      <a:pt x="0" y="234"/>
                    </a:lnTo>
                    <a:lnTo>
                      <a:pt x="100" y="301"/>
                    </a:lnTo>
                    <a:cubicBezTo>
                      <a:pt x="134" y="334"/>
                      <a:pt x="134" y="368"/>
                      <a:pt x="134" y="368"/>
                    </a:cubicBezTo>
                    <a:lnTo>
                      <a:pt x="134" y="434"/>
                    </a:lnTo>
                    <a:lnTo>
                      <a:pt x="167" y="401"/>
                    </a:lnTo>
                    <a:lnTo>
                      <a:pt x="267" y="201"/>
                    </a:lnTo>
                    <a:cubicBezTo>
                      <a:pt x="234" y="201"/>
                      <a:pt x="234" y="201"/>
                      <a:pt x="234" y="167"/>
                    </a:cubicBezTo>
                    <a:lnTo>
                      <a:pt x="1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2;p15"/>
              <p:cNvSpPr/>
              <p:nvPr/>
            </p:nvSpPr>
            <p:spPr>
              <a:xfrm>
                <a:off x="5279525" y="2672985"/>
                <a:ext cx="36" cy="36"/>
              </a:xfrm>
              <a:custGeom>
                <a:avLst/>
                <a:gdLst/>
                <a:ahLst/>
                <a:cxnLst/>
                <a:rect l="l" t="t" r="r" b="b"/>
                <a:pathLst>
                  <a:path w="1" h="1" extrusionOk="0">
                    <a:moveTo>
                      <a:pt x="1" y="1"/>
                    </a:move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3;p15"/>
              <p:cNvSpPr/>
              <p:nvPr/>
            </p:nvSpPr>
            <p:spPr>
              <a:xfrm>
                <a:off x="5266186" y="2745950"/>
                <a:ext cx="20701" cy="45010"/>
              </a:xfrm>
              <a:custGeom>
                <a:avLst/>
                <a:gdLst/>
                <a:ahLst/>
                <a:cxnLst/>
                <a:rect l="l" t="t" r="r" b="b"/>
                <a:pathLst>
                  <a:path w="568" h="1235" extrusionOk="0">
                    <a:moveTo>
                      <a:pt x="534" y="0"/>
                    </a:moveTo>
                    <a:lnTo>
                      <a:pt x="517" y="34"/>
                    </a:lnTo>
                    <a:lnTo>
                      <a:pt x="567" y="0"/>
                    </a:lnTo>
                    <a:close/>
                    <a:moveTo>
                      <a:pt x="517" y="34"/>
                    </a:moveTo>
                    <a:lnTo>
                      <a:pt x="467" y="67"/>
                    </a:lnTo>
                    <a:cubicBezTo>
                      <a:pt x="467" y="67"/>
                      <a:pt x="467" y="100"/>
                      <a:pt x="467" y="100"/>
                    </a:cubicBezTo>
                    <a:lnTo>
                      <a:pt x="367" y="201"/>
                    </a:lnTo>
                    <a:cubicBezTo>
                      <a:pt x="367" y="205"/>
                      <a:pt x="367" y="209"/>
                      <a:pt x="367" y="213"/>
                    </a:cubicBezTo>
                    <a:lnTo>
                      <a:pt x="500" y="67"/>
                    </a:lnTo>
                    <a:lnTo>
                      <a:pt x="517" y="34"/>
                    </a:lnTo>
                    <a:close/>
                    <a:moveTo>
                      <a:pt x="367" y="213"/>
                    </a:moveTo>
                    <a:lnTo>
                      <a:pt x="133" y="467"/>
                    </a:lnTo>
                    <a:lnTo>
                      <a:pt x="0" y="768"/>
                    </a:lnTo>
                    <a:lnTo>
                      <a:pt x="33" y="768"/>
                    </a:lnTo>
                    <a:lnTo>
                      <a:pt x="67" y="801"/>
                    </a:lnTo>
                    <a:cubicBezTo>
                      <a:pt x="100" y="801"/>
                      <a:pt x="133" y="868"/>
                      <a:pt x="100" y="901"/>
                    </a:cubicBezTo>
                    <a:lnTo>
                      <a:pt x="67" y="1001"/>
                    </a:lnTo>
                    <a:lnTo>
                      <a:pt x="100" y="1001"/>
                    </a:lnTo>
                    <a:cubicBezTo>
                      <a:pt x="133" y="1001"/>
                      <a:pt x="133" y="1034"/>
                      <a:pt x="133" y="1034"/>
                    </a:cubicBezTo>
                    <a:lnTo>
                      <a:pt x="200" y="1135"/>
                    </a:lnTo>
                    <a:lnTo>
                      <a:pt x="200" y="1235"/>
                    </a:lnTo>
                    <a:lnTo>
                      <a:pt x="267" y="1101"/>
                    </a:lnTo>
                    <a:cubicBezTo>
                      <a:pt x="267" y="1101"/>
                      <a:pt x="267" y="1101"/>
                      <a:pt x="267" y="1068"/>
                    </a:cubicBezTo>
                    <a:lnTo>
                      <a:pt x="300" y="1034"/>
                    </a:lnTo>
                    <a:lnTo>
                      <a:pt x="334" y="1034"/>
                    </a:lnTo>
                    <a:lnTo>
                      <a:pt x="400" y="1001"/>
                    </a:lnTo>
                    <a:cubicBezTo>
                      <a:pt x="400" y="968"/>
                      <a:pt x="400" y="934"/>
                      <a:pt x="400" y="901"/>
                    </a:cubicBezTo>
                    <a:cubicBezTo>
                      <a:pt x="400" y="868"/>
                      <a:pt x="367" y="834"/>
                      <a:pt x="400" y="801"/>
                    </a:cubicBezTo>
                    <a:lnTo>
                      <a:pt x="400" y="734"/>
                    </a:lnTo>
                    <a:lnTo>
                      <a:pt x="400" y="701"/>
                    </a:lnTo>
                    <a:lnTo>
                      <a:pt x="467" y="601"/>
                    </a:lnTo>
                    <a:lnTo>
                      <a:pt x="467" y="534"/>
                    </a:lnTo>
                    <a:cubicBezTo>
                      <a:pt x="467" y="534"/>
                      <a:pt x="467" y="501"/>
                      <a:pt x="467" y="501"/>
                    </a:cubicBezTo>
                    <a:lnTo>
                      <a:pt x="467" y="434"/>
                    </a:lnTo>
                    <a:cubicBezTo>
                      <a:pt x="467" y="434"/>
                      <a:pt x="467" y="401"/>
                      <a:pt x="467" y="401"/>
                    </a:cubicBezTo>
                    <a:lnTo>
                      <a:pt x="567" y="301"/>
                    </a:lnTo>
                    <a:lnTo>
                      <a:pt x="567" y="301"/>
                    </a:lnTo>
                    <a:lnTo>
                      <a:pt x="467" y="334"/>
                    </a:lnTo>
                    <a:cubicBezTo>
                      <a:pt x="434" y="334"/>
                      <a:pt x="400" y="334"/>
                      <a:pt x="367" y="301"/>
                    </a:cubicBezTo>
                    <a:cubicBezTo>
                      <a:pt x="367" y="271"/>
                      <a:pt x="367" y="242"/>
                      <a:pt x="367" y="2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4;p15"/>
              <p:cNvSpPr/>
              <p:nvPr/>
            </p:nvSpPr>
            <p:spPr>
              <a:xfrm>
                <a:off x="5966420" y="2057851"/>
                <a:ext cx="1276" cy="1239"/>
              </a:xfrm>
              <a:custGeom>
                <a:avLst/>
                <a:gdLst/>
                <a:ahLst/>
                <a:cxnLst/>
                <a:rect l="l" t="t" r="r" b="b"/>
                <a:pathLst>
                  <a:path w="35" h="34" extrusionOk="0">
                    <a:moveTo>
                      <a:pt x="34" y="0"/>
                    </a:moveTo>
                    <a:lnTo>
                      <a:pt x="1" y="34"/>
                    </a:lnTo>
                    <a:lnTo>
                      <a:pt x="34" y="34"/>
                    </a:lnTo>
                    <a:lnTo>
                      <a:pt x="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5;p15"/>
              <p:cNvSpPr/>
              <p:nvPr/>
            </p:nvSpPr>
            <p:spPr>
              <a:xfrm>
                <a:off x="5965218" y="2044476"/>
                <a:ext cx="3681" cy="6123"/>
              </a:xfrm>
              <a:custGeom>
                <a:avLst/>
                <a:gdLst/>
                <a:ahLst/>
                <a:cxnLst/>
                <a:rect l="l" t="t" r="r" b="b"/>
                <a:pathLst>
                  <a:path w="101" h="168" extrusionOk="0">
                    <a:moveTo>
                      <a:pt x="0" y="0"/>
                    </a:moveTo>
                    <a:lnTo>
                      <a:pt x="67" y="34"/>
                    </a:lnTo>
                    <a:cubicBezTo>
                      <a:pt x="67" y="34"/>
                      <a:pt x="67" y="0"/>
                      <a:pt x="100" y="0"/>
                    </a:cubicBezTo>
                    <a:close/>
                    <a:moveTo>
                      <a:pt x="67" y="34"/>
                    </a:moveTo>
                    <a:lnTo>
                      <a:pt x="67" y="67"/>
                    </a:lnTo>
                    <a:lnTo>
                      <a:pt x="100" y="167"/>
                    </a:lnTo>
                    <a:lnTo>
                      <a:pt x="100" y="134"/>
                    </a:lnTo>
                    <a:lnTo>
                      <a:pt x="67" y="3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6;p15"/>
              <p:cNvSpPr/>
              <p:nvPr/>
            </p:nvSpPr>
            <p:spPr>
              <a:xfrm>
                <a:off x="6123247" y="2240190"/>
                <a:ext cx="1276" cy="1276"/>
              </a:xfrm>
              <a:custGeom>
                <a:avLst/>
                <a:gdLst/>
                <a:ahLst/>
                <a:cxnLst/>
                <a:rect l="l" t="t" r="r" b="b"/>
                <a:pathLst>
                  <a:path w="35" h="35" extrusionOk="0">
                    <a:moveTo>
                      <a:pt x="1" y="1"/>
                    </a:moveTo>
                    <a:lnTo>
                      <a:pt x="1" y="34"/>
                    </a:lnTo>
                    <a:lnTo>
                      <a:pt x="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7;p15"/>
              <p:cNvSpPr/>
              <p:nvPr/>
            </p:nvSpPr>
            <p:spPr>
              <a:xfrm>
                <a:off x="5334267" y="2720402"/>
                <a:ext cx="1239" cy="36"/>
              </a:xfrm>
              <a:custGeom>
                <a:avLst/>
                <a:gdLst/>
                <a:ahLst/>
                <a:cxnLst/>
                <a:rect l="l" t="t" r="r" b="b"/>
                <a:pathLst>
                  <a:path w="34" h="1" extrusionOk="0">
                    <a:moveTo>
                      <a:pt x="0" y="1"/>
                    </a:moveTo>
                    <a:lnTo>
                      <a:pt x="33" y="1"/>
                    </a:lnTo>
                    <a:lnTo>
                      <a:pt x="33" y="1"/>
                    </a:lnTo>
                    <a:lnTo>
                      <a:pt x="33" y="1"/>
                    </a:lnTo>
                    <a:lnTo>
                      <a:pt x="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8;p15"/>
              <p:cNvSpPr/>
              <p:nvPr/>
            </p:nvSpPr>
            <p:spPr>
              <a:xfrm>
                <a:off x="5247926" y="2848072"/>
                <a:ext cx="3681" cy="3681"/>
              </a:xfrm>
              <a:custGeom>
                <a:avLst/>
                <a:gdLst/>
                <a:ahLst/>
                <a:cxnLst/>
                <a:rect l="l" t="t" r="r" b="b"/>
                <a:pathLst>
                  <a:path w="101" h="101" extrusionOk="0">
                    <a:moveTo>
                      <a:pt x="67" y="0"/>
                    </a:moveTo>
                    <a:lnTo>
                      <a:pt x="1" y="100"/>
                    </a:lnTo>
                    <a:lnTo>
                      <a:pt x="34" y="100"/>
                    </a:lnTo>
                    <a:lnTo>
                      <a:pt x="101" y="67"/>
                    </a:lnTo>
                    <a:lnTo>
                      <a:pt x="101" y="34"/>
                    </a:lnTo>
                    <a:lnTo>
                      <a:pt x="1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9;p15"/>
              <p:cNvSpPr/>
              <p:nvPr/>
            </p:nvSpPr>
            <p:spPr>
              <a:xfrm>
                <a:off x="5461900" y="2861447"/>
                <a:ext cx="2478" cy="1239"/>
              </a:xfrm>
              <a:custGeom>
                <a:avLst/>
                <a:gdLst/>
                <a:ahLst/>
                <a:cxnLst/>
                <a:rect l="l" t="t" r="r" b="b"/>
                <a:pathLst>
                  <a:path w="68" h="34" extrusionOk="0">
                    <a:moveTo>
                      <a:pt x="1" y="0"/>
                    </a:moveTo>
                    <a:lnTo>
                      <a:pt x="1" y="34"/>
                    </a:lnTo>
                    <a:lnTo>
                      <a:pt x="67" y="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0;p15"/>
              <p:cNvSpPr/>
              <p:nvPr/>
            </p:nvSpPr>
            <p:spPr>
              <a:xfrm>
                <a:off x="4781091" y="2277875"/>
                <a:ext cx="356250" cy="573863"/>
              </a:xfrm>
              <a:custGeom>
                <a:avLst/>
                <a:gdLst/>
                <a:ahLst/>
                <a:cxnLst/>
                <a:rect l="l" t="t" r="r" b="b"/>
                <a:pathLst>
                  <a:path w="9775" h="15746" extrusionOk="0">
                    <a:moveTo>
                      <a:pt x="4070" y="1"/>
                    </a:moveTo>
                    <a:lnTo>
                      <a:pt x="4003" y="168"/>
                    </a:lnTo>
                    <a:lnTo>
                      <a:pt x="4003" y="201"/>
                    </a:lnTo>
                    <a:lnTo>
                      <a:pt x="3970" y="234"/>
                    </a:lnTo>
                    <a:cubicBezTo>
                      <a:pt x="3937" y="234"/>
                      <a:pt x="3937" y="234"/>
                      <a:pt x="3903" y="268"/>
                    </a:cubicBezTo>
                    <a:lnTo>
                      <a:pt x="3670" y="268"/>
                    </a:lnTo>
                    <a:lnTo>
                      <a:pt x="3103" y="101"/>
                    </a:lnTo>
                    <a:lnTo>
                      <a:pt x="2702" y="101"/>
                    </a:lnTo>
                    <a:lnTo>
                      <a:pt x="2369" y="268"/>
                    </a:lnTo>
                    <a:lnTo>
                      <a:pt x="2169" y="401"/>
                    </a:lnTo>
                    <a:lnTo>
                      <a:pt x="2002" y="468"/>
                    </a:lnTo>
                    <a:lnTo>
                      <a:pt x="1768" y="901"/>
                    </a:lnTo>
                    <a:cubicBezTo>
                      <a:pt x="1768" y="901"/>
                      <a:pt x="1768" y="935"/>
                      <a:pt x="1768" y="935"/>
                    </a:cubicBezTo>
                    <a:lnTo>
                      <a:pt x="1635" y="1002"/>
                    </a:lnTo>
                    <a:lnTo>
                      <a:pt x="1568" y="1002"/>
                    </a:lnTo>
                    <a:cubicBezTo>
                      <a:pt x="1568" y="1018"/>
                      <a:pt x="1560" y="1027"/>
                      <a:pt x="1547" y="1027"/>
                    </a:cubicBezTo>
                    <a:cubicBezTo>
                      <a:pt x="1535" y="1027"/>
                      <a:pt x="1518" y="1018"/>
                      <a:pt x="1502" y="1002"/>
                    </a:cubicBezTo>
                    <a:lnTo>
                      <a:pt x="1101" y="1402"/>
                    </a:lnTo>
                    <a:lnTo>
                      <a:pt x="1068" y="1435"/>
                    </a:lnTo>
                    <a:lnTo>
                      <a:pt x="1068" y="1502"/>
                    </a:lnTo>
                    <a:lnTo>
                      <a:pt x="1068" y="1669"/>
                    </a:lnTo>
                    <a:lnTo>
                      <a:pt x="1068" y="1802"/>
                    </a:lnTo>
                    <a:lnTo>
                      <a:pt x="1201" y="1869"/>
                    </a:lnTo>
                    <a:lnTo>
                      <a:pt x="1368" y="1969"/>
                    </a:lnTo>
                    <a:lnTo>
                      <a:pt x="1435" y="2069"/>
                    </a:lnTo>
                    <a:lnTo>
                      <a:pt x="1468" y="2202"/>
                    </a:lnTo>
                    <a:cubicBezTo>
                      <a:pt x="1468" y="2202"/>
                      <a:pt x="1468" y="2236"/>
                      <a:pt x="1468" y="2269"/>
                    </a:cubicBezTo>
                    <a:lnTo>
                      <a:pt x="1435" y="2469"/>
                    </a:lnTo>
                    <a:lnTo>
                      <a:pt x="1468" y="2536"/>
                    </a:lnTo>
                    <a:cubicBezTo>
                      <a:pt x="1502" y="2536"/>
                      <a:pt x="1502" y="2569"/>
                      <a:pt x="1502" y="2603"/>
                    </a:cubicBezTo>
                    <a:lnTo>
                      <a:pt x="1502" y="2769"/>
                    </a:lnTo>
                    <a:lnTo>
                      <a:pt x="1502" y="2870"/>
                    </a:lnTo>
                    <a:lnTo>
                      <a:pt x="1602" y="3070"/>
                    </a:lnTo>
                    <a:cubicBezTo>
                      <a:pt x="1635" y="3070"/>
                      <a:pt x="1635" y="3103"/>
                      <a:pt x="1602" y="3136"/>
                    </a:cubicBezTo>
                    <a:lnTo>
                      <a:pt x="1602" y="3170"/>
                    </a:lnTo>
                    <a:lnTo>
                      <a:pt x="1602" y="3270"/>
                    </a:lnTo>
                    <a:lnTo>
                      <a:pt x="1635" y="3303"/>
                    </a:lnTo>
                    <a:lnTo>
                      <a:pt x="1635" y="3337"/>
                    </a:lnTo>
                    <a:lnTo>
                      <a:pt x="1635" y="3370"/>
                    </a:lnTo>
                    <a:cubicBezTo>
                      <a:pt x="1635" y="3370"/>
                      <a:pt x="1635" y="3403"/>
                      <a:pt x="1635" y="3403"/>
                    </a:cubicBezTo>
                    <a:lnTo>
                      <a:pt x="1635" y="3437"/>
                    </a:lnTo>
                    <a:cubicBezTo>
                      <a:pt x="1635" y="3470"/>
                      <a:pt x="1635" y="3503"/>
                      <a:pt x="1602" y="3503"/>
                    </a:cubicBezTo>
                    <a:lnTo>
                      <a:pt x="1568" y="3570"/>
                    </a:lnTo>
                    <a:lnTo>
                      <a:pt x="1568" y="3603"/>
                    </a:lnTo>
                    <a:cubicBezTo>
                      <a:pt x="1535" y="3603"/>
                      <a:pt x="1535" y="3603"/>
                      <a:pt x="1502" y="3637"/>
                    </a:cubicBezTo>
                    <a:lnTo>
                      <a:pt x="1335" y="3703"/>
                    </a:lnTo>
                    <a:lnTo>
                      <a:pt x="1068" y="3770"/>
                    </a:lnTo>
                    <a:lnTo>
                      <a:pt x="935" y="3770"/>
                    </a:lnTo>
                    <a:lnTo>
                      <a:pt x="801" y="3737"/>
                    </a:lnTo>
                    <a:lnTo>
                      <a:pt x="601" y="3737"/>
                    </a:lnTo>
                    <a:lnTo>
                      <a:pt x="668" y="3837"/>
                    </a:lnTo>
                    <a:cubicBezTo>
                      <a:pt x="668" y="3837"/>
                      <a:pt x="668" y="3870"/>
                      <a:pt x="668" y="3870"/>
                    </a:cubicBezTo>
                    <a:lnTo>
                      <a:pt x="668" y="3970"/>
                    </a:lnTo>
                    <a:lnTo>
                      <a:pt x="634" y="4070"/>
                    </a:lnTo>
                    <a:lnTo>
                      <a:pt x="634" y="4237"/>
                    </a:lnTo>
                    <a:lnTo>
                      <a:pt x="634" y="4304"/>
                    </a:lnTo>
                    <a:lnTo>
                      <a:pt x="901" y="4904"/>
                    </a:lnTo>
                    <a:lnTo>
                      <a:pt x="1001" y="5038"/>
                    </a:lnTo>
                    <a:lnTo>
                      <a:pt x="1001" y="5071"/>
                    </a:lnTo>
                    <a:lnTo>
                      <a:pt x="1001" y="5105"/>
                    </a:lnTo>
                    <a:cubicBezTo>
                      <a:pt x="1001" y="5138"/>
                      <a:pt x="1001" y="5138"/>
                      <a:pt x="1001" y="5138"/>
                    </a:cubicBezTo>
                    <a:lnTo>
                      <a:pt x="1001" y="5171"/>
                    </a:lnTo>
                    <a:cubicBezTo>
                      <a:pt x="1001" y="5205"/>
                      <a:pt x="1001" y="5238"/>
                      <a:pt x="968" y="5271"/>
                    </a:cubicBezTo>
                    <a:lnTo>
                      <a:pt x="901" y="5305"/>
                    </a:lnTo>
                    <a:lnTo>
                      <a:pt x="868" y="5305"/>
                    </a:lnTo>
                    <a:lnTo>
                      <a:pt x="701" y="5338"/>
                    </a:lnTo>
                    <a:lnTo>
                      <a:pt x="568" y="5405"/>
                    </a:lnTo>
                    <a:lnTo>
                      <a:pt x="334" y="5538"/>
                    </a:lnTo>
                    <a:lnTo>
                      <a:pt x="267" y="5572"/>
                    </a:lnTo>
                    <a:lnTo>
                      <a:pt x="167" y="5572"/>
                    </a:lnTo>
                    <a:lnTo>
                      <a:pt x="101" y="5538"/>
                    </a:lnTo>
                    <a:lnTo>
                      <a:pt x="67" y="5538"/>
                    </a:lnTo>
                    <a:lnTo>
                      <a:pt x="67" y="5605"/>
                    </a:lnTo>
                    <a:lnTo>
                      <a:pt x="167" y="5705"/>
                    </a:lnTo>
                    <a:lnTo>
                      <a:pt x="201" y="5772"/>
                    </a:lnTo>
                    <a:cubicBezTo>
                      <a:pt x="234" y="5772"/>
                      <a:pt x="234" y="5805"/>
                      <a:pt x="234" y="5805"/>
                    </a:cubicBezTo>
                    <a:lnTo>
                      <a:pt x="267" y="5972"/>
                    </a:lnTo>
                    <a:lnTo>
                      <a:pt x="267" y="6105"/>
                    </a:lnTo>
                    <a:lnTo>
                      <a:pt x="334" y="6405"/>
                    </a:lnTo>
                    <a:lnTo>
                      <a:pt x="401" y="6672"/>
                    </a:lnTo>
                    <a:lnTo>
                      <a:pt x="534" y="6939"/>
                    </a:lnTo>
                    <a:cubicBezTo>
                      <a:pt x="534" y="6939"/>
                      <a:pt x="534" y="6973"/>
                      <a:pt x="534" y="6973"/>
                    </a:cubicBezTo>
                    <a:lnTo>
                      <a:pt x="534" y="7039"/>
                    </a:lnTo>
                    <a:cubicBezTo>
                      <a:pt x="501" y="7039"/>
                      <a:pt x="501" y="7073"/>
                      <a:pt x="501" y="7073"/>
                    </a:cubicBezTo>
                    <a:lnTo>
                      <a:pt x="434" y="7139"/>
                    </a:lnTo>
                    <a:lnTo>
                      <a:pt x="401" y="7206"/>
                    </a:lnTo>
                    <a:lnTo>
                      <a:pt x="334" y="7406"/>
                    </a:lnTo>
                    <a:lnTo>
                      <a:pt x="334" y="7440"/>
                    </a:lnTo>
                    <a:lnTo>
                      <a:pt x="301" y="7540"/>
                    </a:lnTo>
                    <a:lnTo>
                      <a:pt x="401" y="7673"/>
                    </a:lnTo>
                    <a:cubicBezTo>
                      <a:pt x="401" y="7706"/>
                      <a:pt x="401" y="7706"/>
                      <a:pt x="401" y="7706"/>
                    </a:cubicBezTo>
                    <a:lnTo>
                      <a:pt x="434" y="7873"/>
                    </a:lnTo>
                    <a:lnTo>
                      <a:pt x="534" y="7973"/>
                    </a:lnTo>
                    <a:lnTo>
                      <a:pt x="734" y="8440"/>
                    </a:lnTo>
                    <a:lnTo>
                      <a:pt x="768" y="8540"/>
                    </a:lnTo>
                    <a:lnTo>
                      <a:pt x="935" y="8540"/>
                    </a:lnTo>
                    <a:lnTo>
                      <a:pt x="1001" y="8574"/>
                    </a:lnTo>
                    <a:cubicBezTo>
                      <a:pt x="1068" y="8607"/>
                      <a:pt x="1068" y="8640"/>
                      <a:pt x="1068" y="8707"/>
                    </a:cubicBezTo>
                    <a:lnTo>
                      <a:pt x="1035" y="8740"/>
                    </a:lnTo>
                    <a:lnTo>
                      <a:pt x="1035" y="8774"/>
                    </a:lnTo>
                    <a:lnTo>
                      <a:pt x="935" y="8907"/>
                    </a:lnTo>
                    <a:lnTo>
                      <a:pt x="935" y="8974"/>
                    </a:lnTo>
                    <a:lnTo>
                      <a:pt x="935" y="9041"/>
                    </a:lnTo>
                    <a:cubicBezTo>
                      <a:pt x="935" y="9041"/>
                      <a:pt x="935" y="9041"/>
                      <a:pt x="935" y="9074"/>
                    </a:cubicBezTo>
                    <a:lnTo>
                      <a:pt x="901" y="9174"/>
                    </a:lnTo>
                    <a:lnTo>
                      <a:pt x="935" y="9207"/>
                    </a:lnTo>
                    <a:cubicBezTo>
                      <a:pt x="935" y="9207"/>
                      <a:pt x="935" y="9241"/>
                      <a:pt x="935" y="9241"/>
                    </a:cubicBezTo>
                    <a:lnTo>
                      <a:pt x="968" y="9408"/>
                    </a:lnTo>
                    <a:lnTo>
                      <a:pt x="968" y="9541"/>
                    </a:lnTo>
                    <a:cubicBezTo>
                      <a:pt x="968" y="9541"/>
                      <a:pt x="968" y="9574"/>
                      <a:pt x="968" y="9608"/>
                    </a:cubicBezTo>
                    <a:lnTo>
                      <a:pt x="868" y="9775"/>
                    </a:lnTo>
                    <a:lnTo>
                      <a:pt x="901" y="9808"/>
                    </a:lnTo>
                    <a:cubicBezTo>
                      <a:pt x="935" y="9808"/>
                      <a:pt x="935" y="9841"/>
                      <a:pt x="935" y="9841"/>
                    </a:cubicBezTo>
                    <a:lnTo>
                      <a:pt x="968" y="10008"/>
                    </a:lnTo>
                    <a:cubicBezTo>
                      <a:pt x="968" y="10008"/>
                      <a:pt x="968" y="10041"/>
                      <a:pt x="968" y="10041"/>
                    </a:cubicBezTo>
                    <a:lnTo>
                      <a:pt x="968" y="10242"/>
                    </a:lnTo>
                    <a:lnTo>
                      <a:pt x="901" y="10542"/>
                    </a:lnTo>
                    <a:lnTo>
                      <a:pt x="834" y="11109"/>
                    </a:lnTo>
                    <a:cubicBezTo>
                      <a:pt x="834" y="11109"/>
                      <a:pt x="834" y="11142"/>
                      <a:pt x="834" y="11142"/>
                    </a:cubicBezTo>
                    <a:lnTo>
                      <a:pt x="801" y="11209"/>
                    </a:lnTo>
                    <a:lnTo>
                      <a:pt x="634" y="11542"/>
                    </a:lnTo>
                    <a:lnTo>
                      <a:pt x="634" y="11576"/>
                    </a:lnTo>
                    <a:lnTo>
                      <a:pt x="568" y="11709"/>
                    </a:lnTo>
                    <a:cubicBezTo>
                      <a:pt x="568" y="11709"/>
                      <a:pt x="568" y="11743"/>
                      <a:pt x="568" y="11743"/>
                    </a:cubicBezTo>
                    <a:lnTo>
                      <a:pt x="534" y="11776"/>
                    </a:lnTo>
                    <a:lnTo>
                      <a:pt x="468" y="11776"/>
                    </a:lnTo>
                    <a:lnTo>
                      <a:pt x="468" y="11876"/>
                    </a:lnTo>
                    <a:lnTo>
                      <a:pt x="601" y="12410"/>
                    </a:lnTo>
                    <a:cubicBezTo>
                      <a:pt x="601" y="12410"/>
                      <a:pt x="601" y="12410"/>
                      <a:pt x="601" y="12443"/>
                    </a:cubicBezTo>
                    <a:lnTo>
                      <a:pt x="601" y="12577"/>
                    </a:lnTo>
                    <a:lnTo>
                      <a:pt x="601" y="12610"/>
                    </a:lnTo>
                    <a:lnTo>
                      <a:pt x="434" y="12877"/>
                    </a:lnTo>
                    <a:lnTo>
                      <a:pt x="401" y="13010"/>
                    </a:lnTo>
                    <a:lnTo>
                      <a:pt x="401" y="13144"/>
                    </a:lnTo>
                    <a:lnTo>
                      <a:pt x="367" y="13244"/>
                    </a:lnTo>
                    <a:lnTo>
                      <a:pt x="301" y="13344"/>
                    </a:lnTo>
                    <a:cubicBezTo>
                      <a:pt x="301" y="13344"/>
                      <a:pt x="301" y="13377"/>
                      <a:pt x="267" y="13377"/>
                    </a:cubicBezTo>
                    <a:lnTo>
                      <a:pt x="167" y="13444"/>
                    </a:lnTo>
                    <a:lnTo>
                      <a:pt x="167" y="13477"/>
                    </a:lnTo>
                    <a:lnTo>
                      <a:pt x="134" y="13577"/>
                    </a:lnTo>
                    <a:lnTo>
                      <a:pt x="67" y="13711"/>
                    </a:lnTo>
                    <a:lnTo>
                      <a:pt x="67" y="13811"/>
                    </a:lnTo>
                    <a:lnTo>
                      <a:pt x="34" y="14078"/>
                    </a:lnTo>
                    <a:lnTo>
                      <a:pt x="1" y="14211"/>
                    </a:lnTo>
                    <a:lnTo>
                      <a:pt x="1" y="14378"/>
                    </a:lnTo>
                    <a:lnTo>
                      <a:pt x="1" y="14511"/>
                    </a:lnTo>
                    <a:lnTo>
                      <a:pt x="267" y="14945"/>
                    </a:lnTo>
                    <a:cubicBezTo>
                      <a:pt x="267" y="14978"/>
                      <a:pt x="267" y="14978"/>
                      <a:pt x="267" y="14978"/>
                    </a:cubicBezTo>
                    <a:lnTo>
                      <a:pt x="301" y="15012"/>
                    </a:lnTo>
                    <a:cubicBezTo>
                      <a:pt x="301" y="15045"/>
                      <a:pt x="301" y="15078"/>
                      <a:pt x="301" y="15078"/>
                    </a:cubicBezTo>
                    <a:lnTo>
                      <a:pt x="234" y="15178"/>
                    </a:lnTo>
                    <a:lnTo>
                      <a:pt x="301" y="15145"/>
                    </a:lnTo>
                    <a:lnTo>
                      <a:pt x="534" y="15145"/>
                    </a:lnTo>
                    <a:cubicBezTo>
                      <a:pt x="601" y="15145"/>
                      <a:pt x="634" y="15178"/>
                      <a:pt x="634" y="15245"/>
                    </a:cubicBezTo>
                    <a:lnTo>
                      <a:pt x="668" y="15245"/>
                    </a:lnTo>
                    <a:lnTo>
                      <a:pt x="668" y="15278"/>
                    </a:lnTo>
                    <a:lnTo>
                      <a:pt x="734" y="15312"/>
                    </a:lnTo>
                    <a:cubicBezTo>
                      <a:pt x="734" y="15312"/>
                      <a:pt x="734" y="15345"/>
                      <a:pt x="734" y="15379"/>
                    </a:cubicBezTo>
                    <a:lnTo>
                      <a:pt x="734" y="15445"/>
                    </a:lnTo>
                    <a:cubicBezTo>
                      <a:pt x="768" y="15412"/>
                      <a:pt x="768" y="15412"/>
                      <a:pt x="768" y="15412"/>
                    </a:cubicBezTo>
                    <a:lnTo>
                      <a:pt x="868" y="15345"/>
                    </a:lnTo>
                    <a:lnTo>
                      <a:pt x="968" y="15345"/>
                    </a:lnTo>
                    <a:lnTo>
                      <a:pt x="1035" y="15379"/>
                    </a:lnTo>
                    <a:cubicBezTo>
                      <a:pt x="1068" y="15412"/>
                      <a:pt x="1101" y="15412"/>
                      <a:pt x="1101" y="15445"/>
                    </a:cubicBezTo>
                    <a:lnTo>
                      <a:pt x="1135" y="15512"/>
                    </a:lnTo>
                    <a:cubicBezTo>
                      <a:pt x="1135" y="15512"/>
                      <a:pt x="1135" y="15545"/>
                      <a:pt x="1135" y="15545"/>
                    </a:cubicBezTo>
                    <a:lnTo>
                      <a:pt x="1135" y="15679"/>
                    </a:lnTo>
                    <a:lnTo>
                      <a:pt x="1201" y="15745"/>
                    </a:lnTo>
                    <a:lnTo>
                      <a:pt x="1368" y="15745"/>
                    </a:lnTo>
                    <a:lnTo>
                      <a:pt x="1668" y="15712"/>
                    </a:lnTo>
                    <a:lnTo>
                      <a:pt x="1735" y="15645"/>
                    </a:lnTo>
                    <a:lnTo>
                      <a:pt x="1768" y="15579"/>
                    </a:lnTo>
                    <a:lnTo>
                      <a:pt x="1768" y="15512"/>
                    </a:lnTo>
                    <a:lnTo>
                      <a:pt x="1768" y="15479"/>
                    </a:lnTo>
                    <a:lnTo>
                      <a:pt x="1802" y="15445"/>
                    </a:lnTo>
                    <a:cubicBezTo>
                      <a:pt x="1802" y="15445"/>
                      <a:pt x="1802" y="15412"/>
                      <a:pt x="1802" y="15412"/>
                    </a:cubicBezTo>
                    <a:lnTo>
                      <a:pt x="1969" y="15245"/>
                    </a:lnTo>
                    <a:lnTo>
                      <a:pt x="2002" y="15245"/>
                    </a:lnTo>
                    <a:lnTo>
                      <a:pt x="2069" y="15212"/>
                    </a:lnTo>
                    <a:lnTo>
                      <a:pt x="2102" y="15212"/>
                    </a:lnTo>
                    <a:lnTo>
                      <a:pt x="2302" y="15178"/>
                    </a:lnTo>
                    <a:lnTo>
                      <a:pt x="2336" y="15178"/>
                    </a:lnTo>
                    <a:lnTo>
                      <a:pt x="2502" y="15212"/>
                    </a:lnTo>
                    <a:lnTo>
                      <a:pt x="2536" y="15212"/>
                    </a:lnTo>
                    <a:lnTo>
                      <a:pt x="2769" y="15278"/>
                    </a:lnTo>
                    <a:lnTo>
                      <a:pt x="2869" y="15278"/>
                    </a:lnTo>
                    <a:cubicBezTo>
                      <a:pt x="2869" y="15262"/>
                      <a:pt x="2878" y="15253"/>
                      <a:pt x="2886" y="15253"/>
                    </a:cubicBezTo>
                    <a:cubicBezTo>
                      <a:pt x="2894" y="15253"/>
                      <a:pt x="2903" y="15262"/>
                      <a:pt x="2903" y="15278"/>
                    </a:cubicBezTo>
                    <a:lnTo>
                      <a:pt x="2936" y="15278"/>
                    </a:lnTo>
                    <a:lnTo>
                      <a:pt x="3136" y="15178"/>
                    </a:lnTo>
                    <a:lnTo>
                      <a:pt x="3236" y="15112"/>
                    </a:lnTo>
                    <a:cubicBezTo>
                      <a:pt x="3270" y="15112"/>
                      <a:pt x="3270" y="15078"/>
                      <a:pt x="3303" y="15078"/>
                    </a:cubicBezTo>
                    <a:lnTo>
                      <a:pt x="3570" y="15045"/>
                    </a:lnTo>
                    <a:lnTo>
                      <a:pt x="3636" y="14978"/>
                    </a:lnTo>
                    <a:lnTo>
                      <a:pt x="3770" y="14945"/>
                    </a:lnTo>
                    <a:lnTo>
                      <a:pt x="3903" y="14945"/>
                    </a:lnTo>
                    <a:cubicBezTo>
                      <a:pt x="3937" y="14945"/>
                      <a:pt x="3970" y="14978"/>
                      <a:pt x="4003" y="15012"/>
                    </a:cubicBezTo>
                    <a:lnTo>
                      <a:pt x="4103" y="15245"/>
                    </a:lnTo>
                    <a:lnTo>
                      <a:pt x="4204" y="15345"/>
                    </a:lnTo>
                    <a:lnTo>
                      <a:pt x="4204" y="15312"/>
                    </a:lnTo>
                    <a:lnTo>
                      <a:pt x="4204" y="15278"/>
                    </a:lnTo>
                    <a:lnTo>
                      <a:pt x="4204" y="15145"/>
                    </a:lnTo>
                    <a:lnTo>
                      <a:pt x="4037" y="14511"/>
                    </a:lnTo>
                    <a:lnTo>
                      <a:pt x="4037" y="14411"/>
                    </a:lnTo>
                    <a:lnTo>
                      <a:pt x="4003" y="14378"/>
                    </a:lnTo>
                    <a:lnTo>
                      <a:pt x="3803" y="14144"/>
                    </a:lnTo>
                    <a:cubicBezTo>
                      <a:pt x="3803" y="14144"/>
                      <a:pt x="3803" y="14144"/>
                      <a:pt x="3803" y="14111"/>
                    </a:cubicBezTo>
                    <a:lnTo>
                      <a:pt x="3737" y="13911"/>
                    </a:lnTo>
                    <a:lnTo>
                      <a:pt x="3536" y="13577"/>
                    </a:lnTo>
                    <a:cubicBezTo>
                      <a:pt x="3536" y="13544"/>
                      <a:pt x="3536" y="13511"/>
                      <a:pt x="3536" y="13477"/>
                    </a:cubicBezTo>
                    <a:lnTo>
                      <a:pt x="3570" y="13444"/>
                    </a:lnTo>
                    <a:lnTo>
                      <a:pt x="3603" y="13344"/>
                    </a:lnTo>
                    <a:lnTo>
                      <a:pt x="3703" y="12877"/>
                    </a:lnTo>
                    <a:lnTo>
                      <a:pt x="3703" y="12376"/>
                    </a:lnTo>
                    <a:cubicBezTo>
                      <a:pt x="3703" y="12343"/>
                      <a:pt x="3703" y="12343"/>
                      <a:pt x="3703" y="12310"/>
                    </a:cubicBezTo>
                    <a:lnTo>
                      <a:pt x="3770" y="12210"/>
                    </a:lnTo>
                    <a:cubicBezTo>
                      <a:pt x="3803" y="12176"/>
                      <a:pt x="3803" y="12176"/>
                      <a:pt x="3837" y="12176"/>
                    </a:cubicBezTo>
                    <a:lnTo>
                      <a:pt x="3903" y="12143"/>
                    </a:lnTo>
                    <a:lnTo>
                      <a:pt x="4037" y="12143"/>
                    </a:lnTo>
                    <a:lnTo>
                      <a:pt x="4037" y="12110"/>
                    </a:lnTo>
                    <a:lnTo>
                      <a:pt x="4037" y="12043"/>
                    </a:lnTo>
                    <a:cubicBezTo>
                      <a:pt x="4037" y="12043"/>
                      <a:pt x="4037" y="12043"/>
                      <a:pt x="4037" y="12009"/>
                    </a:cubicBezTo>
                    <a:lnTo>
                      <a:pt x="4137" y="11609"/>
                    </a:lnTo>
                    <a:cubicBezTo>
                      <a:pt x="4137" y="11576"/>
                      <a:pt x="4137" y="11542"/>
                      <a:pt x="4170" y="11542"/>
                    </a:cubicBezTo>
                    <a:lnTo>
                      <a:pt x="4237" y="11476"/>
                    </a:lnTo>
                    <a:lnTo>
                      <a:pt x="4270" y="11476"/>
                    </a:lnTo>
                    <a:lnTo>
                      <a:pt x="4270" y="11442"/>
                    </a:lnTo>
                    <a:lnTo>
                      <a:pt x="4137" y="11342"/>
                    </a:lnTo>
                    <a:lnTo>
                      <a:pt x="4137" y="11309"/>
                    </a:lnTo>
                    <a:lnTo>
                      <a:pt x="4103" y="11209"/>
                    </a:lnTo>
                    <a:lnTo>
                      <a:pt x="4070" y="11009"/>
                    </a:lnTo>
                    <a:lnTo>
                      <a:pt x="4070" y="10909"/>
                    </a:lnTo>
                    <a:cubicBezTo>
                      <a:pt x="4070" y="10909"/>
                      <a:pt x="4070" y="10909"/>
                      <a:pt x="4070" y="10875"/>
                    </a:cubicBezTo>
                    <a:lnTo>
                      <a:pt x="4103" y="10775"/>
                    </a:lnTo>
                    <a:lnTo>
                      <a:pt x="3970" y="10642"/>
                    </a:lnTo>
                    <a:cubicBezTo>
                      <a:pt x="3970" y="10608"/>
                      <a:pt x="3970" y="10608"/>
                      <a:pt x="3970" y="10575"/>
                    </a:cubicBezTo>
                    <a:lnTo>
                      <a:pt x="3870" y="10375"/>
                    </a:lnTo>
                    <a:cubicBezTo>
                      <a:pt x="3837" y="10375"/>
                      <a:pt x="3837" y="10342"/>
                      <a:pt x="3870" y="10342"/>
                    </a:cubicBezTo>
                    <a:lnTo>
                      <a:pt x="3937" y="10108"/>
                    </a:lnTo>
                    <a:lnTo>
                      <a:pt x="3937" y="10008"/>
                    </a:lnTo>
                    <a:lnTo>
                      <a:pt x="3903" y="9875"/>
                    </a:lnTo>
                    <a:cubicBezTo>
                      <a:pt x="3903" y="9875"/>
                      <a:pt x="3903" y="9875"/>
                      <a:pt x="3903" y="9841"/>
                    </a:cubicBezTo>
                    <a:lnTo>
                      <a:pt x="3903" y="9741"/>
                    </a:lnTo>
                    <a:cubicBezTo>
                      <a:pt x="3903" y="9741"/>
                      <a:pt x="3903" y="9708"/>
                      <a:pt x="3903" y="9708"/>
                    </a:cubicBezTo>
                    <a:lnTo>
                      <a:pt x="3903" y="9608"/>
                    </a:lnTo>
                    <a:lnTo>
                      <a:pt x="3903" y="9474"/>
                    </a:lnTo>
                    <a:lnTo>
                      <a:pt x="3903" y="9408"/>
                    </a:lnTo>
                    <a:lnTo>
                      <a:pt x="3837" y="9274"/>
                    </a:lnTo>
                    <a:lnTo>
                      <a:pt x="3837" y="9174"/>
                    </a:lnTo>
                    <a:lnTo>
                      <a:pt x="3837" y="8474"/>
                    </a:lnTo>
                    <a:lnTo>
                      <a:pt x="3837" y="8307"/>
                    </a:lnTo>
                    <a:lnTo>
                      <a:pt x="3903" y="8140"/>
                    </a:lnTo>
                    <a:lnTo>
                      <a:pt x="4003" y="8007"/>
                    </a:lnTo>
                    <a:lnTo>
                      <a:pt x="4170" y="7740"/>
                    </a:lnTo>
                    <a:lnTo>
                      <a:pt x="4204" y="7640"/>
                    </a:lnTo>
                    <a:lnTo>
                      <a:pt x="4204" y="7506"/>
                    </a:lnTo>
                    <a:lnTo>
                      <a:pt x="4137" y="7440"/>
                    </a:lnTo>
                    <a:cubicBezTo>
                      <a:pt x="4137" y="7440"/>
                      <a:pt x="4103" y="7406"/>
                      <a:pt x="4103" y="7373"/>
                    </a:cubicBezTo>
                    <a:lnTo>
                      <a:pt x="4103" y="7039"/>
                    </a:lnTo>
                    <a:lnTo>
                      <a:pt x="4103" y="6973"/>
                    </a:lnTo>
                    <a:lnTo>
                      <a:pt x="4037" y="6806"/>
                    </a:lnTo>
                    <a:cubicBezTo>
                      <a:pt x="4037" y="6806"/>
                      <a:pt x="4037" y="6772"/>
                      <a:pt x="4037" y="6772"/>
                    </a:cubicBezTo>
                    <a:lnTo>
                      <a:pt x="4037" y="6706"/>
                    </a:lnTo>
                    <a:lnTo>
                      <a:pt x="4037" y="6472"/>
                    </a:lnTo>
                    <a:lnTo>
                      <a:pt x="4070" y="6339"/>
                    </a:lnTo>
                    <a:lnTo>
                      <a:pt x="4003" y="6239"/>
                    </a:lnTo>
                    <a:cubicBezTo>
                      <a:pt x="4003" y="6205"/>
                      <a:pt x="4003" y="6205"/>
                      <a:pt x="4003" y="6172"/>
                    </a:cubicBezTo>
                    <a:lnTo>
                      <a:pt x="4070" y="5972"/>
                    </a:lnTo>
                    <a:lnTo>
                      <a:pt x="4070" y="5872"/>
                    </a:lnTo>
                    <a:cubicBezTo>
                      <a:pt x="4070" y="5838"/>
                      <a:pt x="4070" y="5838"/>
                      <a:pt x="4070" y="5838"/>
                    </a:cubicBezTo>
                    <a:lnTo>
                      <a:pt x="4070" y="5772"/>
                    </a:lnTo>
                    <a:cubicBezTo>
                      <a:pt x="4037" y="5738"/>
                      <a:pt x="4037" y="5738"/>
                      <a:pt x="4003" y="5705"/>
                    </a:cubicBezTo>
                    <a:lnTo>
                      <a:pt x="3970" y="5572"/>
                    </a:lnTo>
                    <a:lnTo>
                      <a:pt x="3870" y="5505"/>
                    </a:lnTo>
                    <a:lnTo>
                      <a:pt x="3703" y="5471"/>
                    </a:lnTo>
                    <a:lnTo>
                      <a:pt x="3670" y="5471"/>
                    </a:lnTo>
                    <a:lnTo>
                      <a:pt x="3570" y="5405"/>
                    </a:lnTo>
                    <a:lnTo>
                      <a:pt x="3470" y="5338"/>
                    </a:lnTo>
                    <a:cubicBezTo>
                      <a:pt x="3470" y="5305"/>
                      <a:pt x="3470" y="5238"/>
                      <a:pt x="3470" y="5205"/>
                    </a:cubicBezTo>
                    <a:lnTo>
                      <a:pt x="3536" y="5171"/>
                    </a:lnTo>
                    <a:lnTo>
                      <a:pt x="3536" y="5138"/>
                    </a:lnTo>
                    <a:lnTo>
                      <a:pt x="3470" y="4938"/>
                    </a:lnTo>
                    <a:lnTo>
                      <a:pt x="3403" y="4904"/>
                    </a:lnTo>
                    <a:cubicBezTo>
                      <a:pt x="3403" y="4904"/>
                      <a:pt x="3370" y="4904"/>
                      <a:pt x="3370" y="4871"/>
                    </a:cubicBezTo>
                    <a:lnTo>
                      <a:pt x="3370" y="4838"/>
                    </a:lnTo>
                    <a:lnTo>
                      <a:pt x="3336" y="4771"/>
                    </a:lnTo>
                    <a:cubicBezTo>
                      <a:pt x="3336" y="4771"/>
                      <a:pt x="3336" y="4738"/>
                      <a:pt x="3336" y="4738"/>
                    </a:cubicBezTo>
                    <a:lnTo>
                      <a:pt x="3336" y="4671"/>
                    </a:lnTo>
                    <a:lnTo>
                      <a:pt x="3303" y="4637"/>
                    </a:lnTo>
                    <a:lnTo>
                      <a:pt x="3236" y="4571"/>
                    </a:lnTo>
                    <a:cubicBezTo>
                      <a:pt x="3236" y="4537"/>
                      <a:pt x="3236" y="4504"/>
                      <a:pt x="3236" y="4471"/>
                    </a:cubicBezTo>
                    <a:cubicBezTo>
                      <a:pt x="3236" y="4437"/>
                      <a:pt x="3270" y="4437"/>
                      <a:pt x="3303" y="4404"/>
                    </a:cubicBezTo>
                    <a:lnTo>
                      <a:pt x="3403" y="4371"/>
                    </a:lnTo>
                    <a:lnTo>
                      <a:pt x="3636" y="4204"/>
                    </a:lnTo>
                    <a:lnTo>
                      <a:pt x="4671" y="3570"/>
                    </a:lnTo>
                    <a:lnTo>
                      <a:pt x="4771" y="3470"/>
                    </a:lnTo>
                    <a:lnTo>
                      <a:pt x="4771" y="3403"/>
                    </a:lnTo>
                    <a:cubicBezTo>
                      <a:pt x="4771" y="3403"/>
                      <a:pt x="4771" y="3370"/>
                      <a:pt x="4771" y="3370"/>
                    </a:cubicBezTo>
                    <a:lnTo>
                      <a:pt x="4804" y="3303"/>
                    </a:lnTo>
                    <a:cubicBezTo>
                      <a:pt x="4804" y="3303"/>
                      <a:pt x="4837" y="3270"/>
                      <a:pt x="4871" y="3270"/>
                    </a:cubicBezTo>
                    <a:lnTo>
                      <a:pt x="5104" y="3236"/>
                    </a:lnTo>
                    <a:lnTo>
                      <a:pt x="5304" y="3103"/>
                    </a:lnTo>
                    <a:lnTo>
                      <a:pt x="5504" y="3103"/>
                    </a:lnTo>
                    <a:lnTo>
                      <a:pt x="5638" y="3036"/>
                    </a:lnTo>
                    <a:lnTo>
                      <a:pt x="5805" y="3036"/>
                    </a:lnTo>
                    <a:lnTo>
                      <a:pt x="5938" y="3103"/>
                    </a:lnTo>
                    <a:lnTo>
                      <a:pt x="5971" y="3136"/>
                    </a:lnTo>
                    <a:lnTo>
                      <a:pt x="6038" y="3170"/>
                    </a:lnTo>
                    <a:lnTo>
                      <a:pt x="6138" y="3170"/>
                    </a:lnTo>
                    <a:lnTo>
                      <a:pt x="6639" y="3236"/>
                    </a:lnTo>
                    <a:lnTo>
                      <a:pt x="6672" y="3236"/>
                    </a:lnTo>
                    <a:lnTo>
                      <a:pt x="6705" y="3270"/>
                    </a:lnTo>
                    <a:lnTo>
                      <a:pt x="6739" y="3270"/>
                    </a:lnTo>
                    <a:lnTo>
                      <a:pt x="6805" y="3337"/>
                    </a:lnTo>
                    <a:lnTo>
                      <a:pt x="6805" y="3370"/>
                    </a:lnTo>
                    <a:cubicBezTo>
                      <a:pt x="6805" y="3370"/>
                      <a:pt x="6839" y="3403"/>
                      <a:pt x="6839" y="3437"/>
                    </a:cubicBezTo>
                    <a:lnTo>
                      <a:pt x="6972" y="3703"/>
                    </a:lnTo>
                    <a:cubicBezTo>
                      <a:pt x="7006" y="3737"/>
                      <a:pt x="7006" y="3770"/>
                      <a:pt x="6972" y="3804"/>
                    </a:cubicBezTo>
                    <a:cubicBezTo>
                      <a:pt x="6939" y="3804"/>
                      <a:pt x="6905" y="3837"/>
                      <a:pt x="6872" y="3837"/>
                    </a:cubicBezTo>
                    <a:cubicBezTo>
                      <a:pt x="6872" y="3870"/>
                      <a:pt x="6839" y="3870"/>
                      <a:pt x="6839" y="3904"/>
                    </a:cubicBezTo>
                    <a:lnTo>
                      <a:pt x="6805" y="3904"/>
                    </a:lnTo>
                    <a:lnTo>
                      <a:pt x="6839" y="4004"/>
                    </a:lnTo>
                    <a:lnTo>
                      <a:pt x="6872" y="4004"/>
                    </a:lnTo>
                    <a:cubicBezTo>
                      <a:pt x="6905" y="4004"/>
                      <a:pt x="6939" y="4037"/>
                      <a:pt x="6939" y="4037"/>
                    </a:cubicBezTo>
                    <a:lnTo>
                      <a:pt x="6972" y="4137"/>
                    </a:lnTo>
                    <a:lnTo>
                      <a:pt x="7039" y="4137"/>
                    </a:lnTo>
                    <a:lnTo>
                      <a:pt x="7206" y="4070"/>
                    </a:lnTo>
                    <a:lnTo>
                      <a:pt x="7372" y="4037"/>
                    </a:lnTo>
                    <a:lnTo>
                      <a:pt x="7706" y="4037"/>
                    </a:lnTo>
                    <a:lnTo>
                      <a:pt x="7773" y="4070"/>
                    </a:lnTo>
                    <a:lnTo>
                      <a:pt x="8073" y="4271"/>
                    </a:lnTo>
                    <a:lnTo>
                      <a:pt x="8407" y="4571"/>
                    </a:lnTo>
                    <a:lnTo>
                      <a:pt x="8640" y="4671"/>
                    </a:lnTo>
                    <a:lnTo>
                      <a:pt x="8773" y="4604"/>
                    </a:lnTo>
                    <a:lnTo>
                      <a:pt x="9074" y="4404"/>
                    </a:lnTo>
                    <a:lnTo>
                      <a:pt x="9674" y="3770"/>
                    </a:lnTo>
                    <a:lnTo>
                      <a:pt x="9741" y="3703"/>
                    </a:lnTo>
                    <a:lnTo>
                      <a:pt x="9774" y="3570"/>
                    </a:lnTo>
                    <a:lnTo>
                      <a:pt x="9774" y="3403"/>
                    </a:lnTo>
                    <a:lnTo>
                      <a:pt x="9707" y="3236"/>
                    </a:lnTo>
                    <a:lnTo>
                      <a:pt x="9641" y="3170"/>
                    </a:lnTo>
                    <a:lnTo>
                      <a:pt x="9607" y="3103"/>
                    </a:lnTo>
                    <a:lnTo>
                      <a:pt x="9174" y="2903"/>
                    </a:lnTo>
                    <a:lnTo>
                      <a:pt x="9040" y="2836"/>
                    </a:lnTo>
                    <a:lnTo>
                      <a:pt x="9007" y="2836"/>
                    </a:lnTo>
                    <a:lnTo>
                      <a:pt x="8907" y="2736"/>
                    </a:lnTo>
                    <a:lnTo>
                      <a:pt x="8773" y="2603"/>
                    </a:lnTo>
                    <a:lnTo>
                      <a:pt x="8707" y="2536"/>
                    </a:lnTo>
                    <a:lnTo>
                      <a:pt x="8540" y="2336"/>
                    </a:lnTo>
                    <a:lnTo>
                      <a:pt x="8507" y="2302"/>
                    </a:lnTo>
                    <a:lnTo>
                      <a:pt x="8473" y="2302"/>
                    </a:lnTo>
                    <a:lnTo>
                      <a:pt x="8407" y="2236"/>
                    </a:lnTo>
                    <a:lnTo>
                      <a:pt x="8173" y="2136"/>
                    </a:lnTo>
                    <a:lnTo>
                      <a:pt x="7973" y="2069"/>
                    </a:lnTo>
                    <a:lnTo>
                      <a:pt x="5771" y="1635"/>
                    </a:lnTo>
                    <a:lnTo>
                      <a:pt x="5738" y="1635"/>
                    </a:lnTo>
                    <a:lnTo>
                      <a:pt x="5571" y="1535"/>
                    </a:lnTo>
                    <a:lnTo>
                      <a:pt x="5538" y="1535"/>
                    </a:lnTo>
                    <a:lnTo>
                      <a:pt x="4971" y="1068"/>
                    </a:lnTo>
                    <a:lnTo>
                      <a:pt x="4804" y="901"/>
                    </a:lnTo>
                    <a:lnTo>
                      <a:pt x="4671" y="735"/>
                    </a:lnTo>
                    <a:lnTo>
                      <a:pt x="4204" y="68"/>
                    </a:lnTo>
                    <a:lnTo>
                      <a:pt x="41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1;p15"/>
              <p:cNvSpPr/>
              <p:nvPr/>
            </p:nvSpPr>
            <p:spPr>
              <a:xfrm>
                <a:off x="4940359" y="2872381"/>
                <a:ext cx="10970" cy="76644"/>
              </a:xfrm>
              <a:custGeom>
                <a:avLst/>
                <a:gdLst/>
                <a:ahLst/>
                <a:cxnLst/>
                <a:rect l="l" t="t" r="r" b="b"/>
                <a:pathLst>
                  <a:path w="301" h="2103" extrusionOk="0">
                    <a:moveTo>
                      <a:pt x="67" y="1"/>
                    </a:moveTo>
                    <a:lnTo>
                      <a:pt x="67" y="134"/>
                    </a:lnTo>
                    <a:lnTo>
                      <a:pt x="0" y="668"/>
                    </a:lnTo>
                    <a:lnTo>
                      <a:pt x="67" y="1101"/>
                    </a:lnTo>
                    <a:lnTo>
                      <a:pt x="67" y="1335"/>
                    </a:lnTo>
                    <a:cubicBezTo>
                      <a:pt x="67" y="1368"/>
                      <a:pt x="67" y="1368"/>
                      <a:pt x="67" y="1368"/>
                    </a:cubicBezTo>
                    <a:lnTo>
                      <a:pt x="67" y="1435"/>
                    </a:lnTo>
                    <a:lnTo>
                      <a:pt x="0" y="1535"/>
                    </a:lnTo>
                    <a:lnTo>
                      <a:pt x="67" y="1668"/>
                    </a:lnTo>
                    <a:cubicBezTo>
                      <a:pt x="67" y="1668"/>
                      <a:pt x="67" y="1668"/>
                      <a:pt x="67" y="1702"/>
                    </a:cubicBezTo>
                    <a:lnTo>
                      <a:pt x="67" y="1735"/>
                    </a:lnTo>
                    <a:lnTo>
                      <a:pt x="100" y="1735"/>
                    </a:lnTo>
                    <a:cubicBezTo>
                      <a:pt x="134" y="1735"/>
                      <a:pt x="134" y="1768"/>
                      <a:pt x="134" y="1802"/>
                    </a:cubicBezTo>
                    <a:lnTo>
                      <a:pt x="134" y="1835"/>
                    </a:lnTo>
                    <a:cubicBezTo>
                      <a:pt x="167" y="1869"/>
                      <a:pt x="167" y="1869"/>
                      <a:pt x="134" y="1902"/>
                    </a:cubicBezTo>
                    <a:lnTo>
                      <a:pt x="134" y="2102"/>
                    </a:lnTo>
                    <a:lnTo>
                      <a:pt x="200" y="1768"/>
                    </a:lnTo>
                    <a:lnTo>
                      <a:pt x="200" y="1435"/>
                    </a:lnTo>
                    <a:cubicBezTo>
                      <a:pt x="167" y="1435"/>
                      <a:pt x="167" y="1435"/>
                      <a:pt x="200" y="1402"/>
                    </a:cubicBezTo>
                    <a:lnTo>
                      <a:pt x="267" y="1168"/>
                    </a:lnTo>
                    <a:lnTo>
                      <a:pt x="301" y="1001"/>
                    </a:lnTo>
                    <a:lnTo>
                      <a:pt x="301" y="868"/>
                    </a:lnTo>
                    <a:lnTo>
                      <a:pt x="301" y="668"/>
                    </a:lnTo>
                    <a:lnTo>
                      <a:pt x="267" y="501"/>
                    </a:lnTo>
                    <a:lnTo>
                      <a:pt x="167" y="267"/>
                    </a:lnTo>
                    <a:lnTo>
                      <a:pt x="134" y="134"/>
                    </a:lnTo>
                    <a:lnTo>
                      <a:pt x="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2;p15"/>
              <p:cNvSpPr/>
              <p:nvPr/>
            </p:nvSpPr>
            <p:spPr>
              <a:xfrm>
                <a:off x="5679518" y="1575198"/>
                <a:ext cx="7325" cy="8528"/>
              </a:xfrm>
              <a:custGeom>
                <a:avLst/>
                <a:gdLst/>
                <a:ahLst/>
                <a:cxnLst/>
                <a:rect l="l" t="t" r="r" b="b"/>
                <a:pathLst>
                  <a:path w="201" h="234" extrusionOk="0">
                    <a:moveTo>
                      <a:pt x="101" y="0"/>
                    </a:moveTo>
                    <a:lnTo>
                      <a:pt x="67" y="34"/>
                    </a:lnTo>
                    <a:lnTo>
                      <a:pt x="0" y="201"/>
                    </a:lnTo>
                    <a:lnTo>
                      <a:pt x="34" y="234"/>
                    </a:lnTo>
                    <a:lnTo>
                      <a:pt x="67" y="201"/>
                    </a:lnTo>
                    <a:cubicBezTo>
                      <a:pt x="67" y="167"/>
                      <a:pt x="67" y="167"/>
                      <a:pt x="67" y="167"/>
                    </a:cubicBezTo>
                    <a:lnTo>
                      <a:pt x="201" y="67"/>
                    </a:lnTo>
                    <a:lnTo>
                      <a:pt x="167" y="34"/>
                    </a:lnTo>
                    <a:lnTo>
                      <a:pt x="1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3;p15"/>
              <p:cNvSpPr/>
              <p:nvPr/>
            </p:nvSpPr>
            <p:spPr>
              <a:xfrm>
                <a:off x="5689249" y="1436594"/>
                <a:ext cx="29192" cy="41365"/>
              </a:xfrm>
              <a:custGeom>
                <a:avLst/>
                <a:gdLst/>
                <a:ahLst/>
                <a:cxnLst/>
                <a:rect l="l" t="t" r="r" b="b"/>
                <a:pathLst>
                  <a:path w="801" h="1135" extrusionOk="0">
                    <a:moveTo>
                      <a:pt x="34" y="1"/>
                    </a:moveTo>
                    <a:lnTo>
                      <a:pt x="0" y="67"/>
                    </a:lnTo>
                    <a:lnTo>
                      <a:pt x="0" y="101"/>
                    </a:lnTo>
                    <a:lnTo>
                      <a:pt x="34" y="167"/>
                    </a:lnTo>
                    <a:lnTo>
                      <a:pt x="267" y="368"/>
                    </a:lnTo>
                    <a:lnTo>
                      <a:pt x="334" y="401"/>
                    </a:lnTo>
                    <a:cubicBezTo>
                      <a:pt x="367" y="401"/>
                      <a:pt x="367" y="434"/>
                      <a:pt x="401" y="468"/>
                    </a:cubicBezTo>
                    <a:lnTo>
                      <a:pt x="401" y="501"/>
                    </a:lnTo>
                    <a:cubicBezTo>
                      <a:pt x="401" y="501"/>
                      <a:pt x="401" y="501"/>
                      <a:pt x="401" y="534"/>
                    </a:cubicBezTo>
                    <a:lnTo>
                      <a:pt x="401" y="668"/>
                    </a:lnTo>
                    <a:cubicBezTo>
                      <a:pt x="401" y="668"/>
                      <a:pt x="401" y="701"/>
                      <a:pt x="401" y="735"/>
                    </a:cubicBezTo>
                    <a:lnTo>
                      <a:pt x="367" y="768"/>
                    </a:lnTo>
                    <a:lnTo>
                      <a:pt x="367" y="935"/>
                    </a:lnTo>
                    <a:lnTo>
                      <a:pt x="401" y="935"/>
                    </a:lnTo>
                    <a:lnTo>
                      <a:pt x="567" y="1001"/>
                    </a:lnTo>
                    <a:lnTo>
                      <a:pt x="667" y="1035"/>
                    </a:lnTo>
                    <a:cubicBezTo>
                      <a:pt x="701" y="1035"/>
                      <a:pt x="701" y="1068"/>
                      <a:pt x="701" y="1101"/>
                    </a:cubicBezTo>
                    <a:lnTo>
                      <a:pt x="701" y="1135"/>
                    </a:lnTo>
                    <a:lnTo>
                      <a:pt x="801" y="1068"/>
                    </a:lnTo>
                    <a:lnTo>
                      <a:pt x="734" y="901"/>
                    </a:lnTo>
                    <a:cubicBezTo>
                      <a:pt x="734" y="901"/>
                      <a:pt x="734" y="868"/>
                      <a:pt x="734" y="868"/>
                    </a:cubicBezTo>
                    <a:lnTo>
                      <a:pt x="667" y="868"/>
                    </a:lnTo>
                    <a:cubicBezTo>
                      <a:pt x="634" y="835"/>
                      <a:pt x="601" y="801"/>
                      <a:pt x="601" y="801"/>
                    </a:cubicBezTo>
                    <a:lnTo>
                      <a:pt x="567" y="701"/>
                    </a:lnTo>
                    <a:lnTo>
                      <a:pt x="467" y="601"/>
                    </a:lnTo>
                    <a:cubicBezTo>
                      <a:pt x="467" y="601"/>
                      <a:pt x="467" y="568"/>
                      <a:pt x="434" y="568"/>
                    </a:cubicBezTo>
                    <a:lnTo>
                      <a:pt x="434" y="501"/>
                    </a:lnTo>
                    <a:cubicBezTo>
                      <a:pt x="434" y="501"/>
                      <a:pt x="434" y="468"/>
                      <a:pt x="434" y="468"/>
                    </a:cubicBezTo>
                    <a:lnTo>
                      <a:pt x="434" y="401"/>
                    </a:lnTo>
                    <a:lnTo>
                      <a:pt x="434" y="368"/>
                    </a:lnTo>
                    <a:lnTo>
                      <a:pt x="301" y="134"/>
                    </a:lnTo>
                    <a:lnTo>
                      <a:pt x="234" y="67"/>
                    </a:lnTo>
                    <a:lnTo>
                      <a:pt x="1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4;p15"/>
              <p:cNvSpPr/>
              <p:nvPr/>
            </p:nvSpPr>
            <p:spPr>
              <a:xfrm>
                <a:off x="5681960" y="1637192"/>
                <a:ext cx="6086" cy="4920"/>
              </a:xfrm>
              <a:custGeom>
                <a:avLst/>
                <a:gdLst/>
                <a:ahLst/>
                <a:cxnLst/>
                <a:rect l="l" t="t" r="r" b="b"/>
                <a:pathLst>
                  <a:path w="167" h="135" extrusionOk="0">
                    <a:moveTo>
                      <a:pt x="34" y="1"/>
                    </a:moveTo>
                    <a:lnTo>
                      <a:pt x="0" y="34"/>
                    </a:lnTo>
                    <a:lnTo>
                      <a:pt x="0" y="67"/>
                    </a:lnTo>
                    <a:lnTo>
                      <a:pt x="67" y="134"/>
                    </a:lnTo>
                    <a:lnTo>
                      <a:pt x="134" y="134"/>
                    </a:lnTo>
                    <a:lnTo>
                      <a:pt x="167" y="101"/>
                    </a:lnTo>
                    <a:lnTo>
                      <a:pt x="167" y="34"/>
                    </a:lnTo>
                    <a:lnTo>
                      <a:pt x="134" y="34"/>
                    </a:lnTo>
                    <a:lnTo>
                      <a:pt x="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5;p15"/>
              <p:cNvSpPr/>
              <p:nvPr/>
            </p:nvSpPr>
            <p:spPr>
              <a:xfrm>
                <a:off x="5888608" y="1418371"/>
                <a:ext cx="9767" cy="9767"/>
              </a:xfrm>
              <a:custGeom>
                <a:avLst/>
                <a:gdLst/>
                <a:ahLst/>
                <a:cxnLst/>
                <a:rect l="l" t="t" r="r" b="b"/>
                <a:pathLst>
                  <a:path w="268" h="268" extrusionOk="0">
                    <a:moveTo>
                      <a:pt x="1" y="0"/>
                    </a:moveTo>
                    <a:lnTo>
                      <a:pt x="68" y="167"/>
                    </a:lnTo>
                    <a:lnTo>
                      <a:pt x="201" y="267"/>
                    </a:lnTo>
                    <a:lnTo>
                      <a:pt x="268" y="234"/>
                    </a:lnTo>
                    <a:lnTo>
                      <a:pt x="201" y="167"/>
                    </a:lnTo>
                    <a:lnTo>
                      <a:pt x="134" y="67"/>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6;p15"/>
              <p:cNvSpPr/>
              <p:nvPr/>
            </p:nvSpPr>
            <p:spPr>
              <a:xfrm>
                <a:off x="5876472" y="1404995"/>
                <a:ext cx="1239" cy="1239"/>
              </a:xfrm>
              <a:custGeom>
                <a:avLst/>
                <a:gdLst/>
                <a:ahLst/>
                <a:cxnLst/>
                <a:rect l="l" t="t" r="r" b="b"/>
                <a:pathLst>
                  <a:path w="34" h="34" extrusionOk="0">
                    <a:moveTo>
                      <a:pt x="0" y="34"/>
                    </a:moveTo>
                    <a:lnTo>
                      <a:pt x="34" y="0"/>
                    </a:lnTo>
                    <a:lnTo>
                      <a:pt x="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7;p15"/>
              <p:cNvSpPr/>
              <p:nvPr/>
            </p:nvSpPr>
            <p:spPr>
              <a:xfrm>
                <a:off x="5876472" y="1312605"/>
                <a:ext cx="31634" cy="76607"/>
              </a:xfrm>
              <a:custGeom>
                <a:avLst/>
                <a:gdLst/>
                <a:ahLst/>
                <a:cxnLst/>
                <a:rect l="l" t="t" r="r" b="b"/>
                <a:pathLst>
                  <a:path w="868" h="2102" extrusionOk="0">
                    <a:moveTo>
                      <a:pt x="334" y="0"/>
                    </a:moveTo>
                    <a:lnTo>
                      <a:pt x="334" y="134"/>
                    </a:lnTo>
                    <a:lnTo>
                      <a:pt x="334" y="200"/>
                    </a:lnTo>
                    <a:cubicBezTo>
                      <a:pt x="334" y="234"/>
                      <a:pt x="334" y="234"/>
                      <a:pt x="334" y="267"/>
                    </a:cubicBezTo>
                    <a:lnTo>
                      <a:pt x="167" y="467"/>
                    </a:lnTo>
                    <a:lnTo>
                      <a:pt x="134" y="534"/>
                    </a:lnTo>
                    <a:lnTo>
                      <a:pt x="134" y="701"/>
                    </a:lnTo>
                    <a:lnTo>
                      <a:pt x="200" y="868"/>
                    </a:lnTo>
                    <a:cubicBezTo>
                      <a:pt x="200" y="868"/>
                      <a:pt x="200" y="901"/>
                      <a:pt x="200" y="901"/>
                    </a:cubicBezTo>
                    <a:lnTo>
                      <a:pt x="167" y="1001"/>
                    </a:lnTo>
                    <a:lnTo>
                      <a:pt x="467" y="1101"/>
                    </a:lnTo>
                    <a:cubicBezTo>
                      <a:pt x="467" y="1101"/>
                      <a:pt x="501" y="1101"/>
                      <a:pt x="501" y="1134"/>
                    </a:cubicBezTo>
                    <a:lnTo>
                      <a:pt x="567" y="1201"/>
                    </a:lnTo>
                    <a:cubicBezTo>
                      <a:pt x="567" y="1234"/>
                      <a:pt x="567" y="1301"/>
                      <a:pt x="534" y="1335"/>
                    </a:cubicBezTo>
                    <a:lnTo>
                      <a:pt x="367" y="1468"/>
                    </a:lnTo>
                    <a:lnTo>
                      <a:pt x="234" y="1802"/>
                    </a:lnTo>
                    <a:cubicBezTo>
                      <a:pt x="234" y="1835"/>
                      <a:pt x="200" y="1835"/>
                      <a:pt x="200" y="1835"/>
                    </a:cubicBezTo>
                    <a:lnTo>
                      <a:pt x="67" y="1902"/>
                    </a:lnTo>
                    <a:lnTo>
                      <a:pt x="34" y="1968"/>
                    </a:lnTo>
                    <a:lnTo>
                      <a:pt x="0" y="2035"/>
                    </a:lnTo>
                    <a:lnTo>
                      <a:pt x="167" y="2035"/>
                    </a:lnTo>
                    <a:lnTo>
                      <a:pt x="301" y="2102"/>
                    </a:lnTo>
                    <a:lnTo>
                      <a:pt x="401" y="2035"/>
                    </a:lnTo>
                    <a:lnTo>
                      <a:pt x="434" y="2002"/>
                    </a:lnTo>
                    <a:lnTo>
                      <a:pt x="434" y="1535"/>
                    </a:lnTo>
                    <a:cubicBezTo>
                      <a:pt x="434" y="1501"/>
                      <a:pt x="434" y="1468"/>
                      <a:pt x="467" y="1468"/>
                    </a:cubicBezTo>
                    <a:lnTo>
                      <a:pt x="701" y="1234"/>
                    </a:lnTo>
                    <a:lnTo>
                      <a:pt x="868" y="1001"/>
                    </a:lnTo>
                    <a:lnTo>
                      <a:pt x="834" y="968"/>
                    </a:lnTo>
                    <a:lnTo>
                      <a:pt x="701" y="868"/>
                    </a:lnTo>
                    <a:cubicBezTo>
                      <a:pt x="701" y="868"/>
                      <a:pt x="667" y="834"/>
                      <a:pt x="667" y="834"/>
                    </a:cubicBezTo>
                    <a:lnTo>
                      <a:pt x="634" y="667"/>
                    </a:lnTo>
                    <a:cubicBezTo>
                      <a:pt x="634" y="667"/>
                      <a:pt x="634" y="634"/>
                      <a:pt x="634" y="634"/>
                    </a:cubicBezTo>
                    <a:lnTo>
                      <a:pt x="667" y="434"/>
                    </a:lnTo>
                    <a:lnTo>
                      <a:pt x="701" y="367"/>
                    </a:lnTo>
                    <a:lnTo>
                      <a:pt x="701" y="300"/>
                    </a:lnTo>
                    <a:lnTo>
                      <a:pt x="701" y="200"/>
                    </a:lnTo>
                    <a:lnTo>
                      <a:pt x="634" y="200"/>
                    </a:lnTo>
                    <a:cubicBezTo>
                      <a:pt x="601" y="200"/>
                      <a:pt x="567" y="167"/>
                      <a:pt x="567" y="167"/>
                    </a:cubicBezTo>
                    <a:lnTo>
                      <a:pt x="534" y="100"/>
                    </a:lnTo>
                    <a:cubicBezTo>
                      <a:pt x="534" y="100"/>
                      <a:pt x="534" y="67"/>
                      <a:pt x="534" y="67"/>
                    </a:cubicBezTo>
                    <a:lnTo>
                      <a:pt x="5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8;p15"/>
              <p:cNvSpPr/>
              <p:nvPr/>
            </p:nvSpPr>
            <p:spPr>
              <a:xfrm>
                <a:off x="6096496" y="1637192"/>
                <a:ext cx="3717" cy="7325"/>
              </a:xfrm>
              <a:custGeom>
                <a:avLst/>
                <a:gdLst/>
                <a:ahLst/>
                <a:cxnLst/>
                <a:rect l="l" t="t" r="r" b="b"/>
                <a:pathLst>
                  <a:path w="102" h="201" extrusionOk="0">
                    <a:moveTo>
                      <a:pt x="68" y="1"/>
                    </a:moveTo>
                    <a:lnTo>
                      <a:pt x="1" y="134"/>
                    </a:lnTo>
                    <a:lnTo>
                      <a:pt x="34" y="201"/>
                    </a:lnTo>
                    <a:lnTo>
                      <a:pt x="101" y="67"/>
                    </a:lnTo>
                    <a:lnTo>
                      <a:pt x="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9;p15"/>
              <p:cNvSpPr/>
              <p:nvPr/>
            </p:nvSpPr>
            <p:spPr>
              <a:xfrm>
                <a:off x="6040588" y="1656655"/>
                <a:ext cx="2478" cy="1239"/>
              </a:xfrm>
              <a:custGeom>
                <a:avLst/>
                <a:gdLst/>
                <a:ahLst/>
                <a:cxnLst/>
                <a:rect l="l" t="t" r="r" b="b"/>
                <a:pathLst>
                  <a:path w="68" h="34" extrusionOk="0">
                    <a:moveTo>
                      <a:pt x="1" y="0"/>
                    </a:moveTo>
                    <a:lnTo>
                      <a:pt x="1" y="34"/>
                    </a:lnTo>
                    <a:lnTo>
                      <a:pt x="67" y="34"/>
                    </a:lnTo>
                    <a:lnTo>
                      <a:pt x="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40;p15"/>
              <p:cNvSpPr/>
              <p:nvPr/>
            </p:nvSpPr>
            <p:spPr>
              <a:xfrm>
                <a:off x="5970065" y="1868187"/>
                <a:ext cx="7325" cy="9767"/>
              </a:xfrm>
              <a:custGeom>
                <a:avLst/>
                <a:gdLst/>
                <a:ahLst/>
                <a:cxnLst/>
                <a:rect l="l" t="t" r="r" b="b"/>
                <a:pathLst>
                  <a:path w="201" h="268" extrusionOk="0">
                    <a:moveTo>
                      <a:pt x="68" y="0"/>
                    </a:moveTo>
                    <a:lnTo>
                      <a:pt x="34" y="34"/>
                    </a:lnTo>
                    <a:lnTo>
                      <a:pt x="34" y="67"/>
                    </a:lnTo>
                    <a:lnTo>
                      <a:pt x="1" y="101"/>
                    </a:lnTo>
                    <a:lnTo>
                      <a:pt x="1" y="134"/>
                    </a:lnTo>
                    <a:lnTo>
                      <a:pt x="68" y="267"/>
                    </a:lnTo>
                    <a:lnTo>
                      <a:pt x="134" y="267"/>
                    </a:lnTo>
                    <a:lnTo>
                      <a:pt x="168" y="234"/>
                    </a:lnTo>
                    <a:lnTo>
                      <a:pt x="201" y="201"/>
                    </a:lnTo>
                    <a:lnTo>
                      <a:pt x="201" y="134"/>
                    </a:lnTo>
                    <a:lnTo>
                      <a:pt x="168" y="67"/>
                    </a:lnTo>
                    <a:lnTo>
                      <a:pt x="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41;p15"/>
              <p:cNvSpPr/>
              <p:nvPr/>
            </p:nvSpPr>
            <p:spPr>
              <a:xfrm>
                <a:off x="5951842" y="2091892"/>
                <a:ext cx="13412" cy="17056"/>
              </a:xfrm>
              <a:custGeom>
                <a:avLst/>
                <a:gdLst/>
                <a:ahLst/>
                <a:cxnLst/>
                <a:rect l="l" t="t" r="r" b="b"/>
                <a:pathLst>
                  <a:path w="368" h="468" extrusionOk="0">
                    <a:moveTo>
                      <a:pt x="134" y="0"/>
                    </a:moveTo>
                    <a:lnTo>
                      <a:pt x="134" y="134"/>
                    </a:lnTo>
                    <a:cubicBezTo>
                      <a:pt x="134" y="167"/>
                      <a:pt x="134" y="167"/>
                      <a:pt x="134" y="167"/>
                    </a:cubicBezTo>
                    <a:lnTo>
                      <a:pt x="0" y="400"/>
                    </a:lnTo>
                    <a:lnTo>
                      <a:pt x="0" y="467"/>
                    </a:lnTo>
                    <a:lnTo>
                      <a:pt x="367" y="467"/>
                    </a:lnTo>
                    <a:cubicBezTo>
                      <a:pt x="367" y="467"/>
                      <a:pt x="367" y="434"/>
                      <a:pt x="367" y="400"/>
                    </a:cubicBezTo>
                    <a:lnTo>
                      <a:pt x="367" y="367"/>
                    </a:lnTo>
                    <a:lnTo>
                      <a:pt x="367" y="300"/>
                    </a:lnTo>
                    <a:lnTo>
                      <a:pt x="334" y="267"/>
                    </a:lnTo>
                    <a:lnTo>
                      <a:pt x="167" y="67"/>
                    </a:lnTo>
                    <a:cubicBezTo>
                      <a:pt x="167" y="34"/>
                      <a:pt x="167" y="34"/>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42;p15"/>
              <p:cNvSpPr/>
              <p:nvPr/>
            </p:nvSpPr>
            <p:spPr>
              <a:xfrm>
                <a:off x="5943314" y="2038389"/>
                <a:ext cx="19498" cy="31634"/>
              </a:xfrm>
              <a:custGeom>
                <a:avLst/>
                <a:gdLst/>
                <a:ahLst/>
                <a:cxnLst/>
                <a:rect l="l" t="t" r="r" b="b"/>
                <a:pathLst>
                  <a:path w="535" h="868" extrusionOk="0">
                    <a:moveTo>
                      <a:pt x="168" y="0"/>
                    </a:moveTo>
                    <a:lnTo>
                      <a:pt x="68" y="67"/>
                    </a:lnTo>
                    <a:lnTo>
                      <a:pt x="101" y="201"/>
                    </a:lnTo>
                    <a:lnTo>
                      <a:pt x="101" y="267"/>
                    </a:lnTo>
                    <a:cubicBezTo>
                      <a:pt x="101" y="301"/>
                      <a:pt x="101" y="334"/>
                      <a:pt x="68" y="334"/>
                    </a:cubicBezTo>
                    <a:lnTo>
                      <a:pt x="34" y="367"/>
                    </a:lnTo>
                    <a:lnTo>
                      <a:pt x="34" y="467"/>
                    </a:lnTo>
                    <a:cubicBezTo>
                      <a:pt x="34" y="467"/>
                      <a:pt x="34" y="467"/>
                      <a:pt x="34" y="501"/>
                    </a:cubicBezTo>
                    <a:lnTo>
                      <a:pt x="34" y="534"/>
                    </a:lnTo>
                    <a:lnTo>
                      <a:pt x="1" y="568"/>
                    </a:lnTo>
                    <a:lnTo>
                      <a:pt x="68" y="601"/>
                    </a:lnTo>
                    <a:cubicBezTo>
                      <a:pt x="68" y="634"/>
                      <a:pt x="68" y="634"/>
                      <a:pt x="101" y="668"/>
                    </a:cubicBezTo>
                    <a:lnTo>
                      <a:pt x="101" y="701"/>
                    </a:lnTo>
                    <a:cubicBezTo>
                      <a:pt x="101" y="734"/>
                      <a:pt x="101" y="734"/>
                      <a:pt x="101" y="734"/>
                    </a:cubicBezTo>
                    <a:lnTo>
                      <a:pt x="101" y="801"/>
                    </a:lnTo>
                    <a:cubicBezTo>
                      <a:pt x="101" y="834"/>
                      <a:pt x="101" y="868"/>
                      <a:pt x="68" y="868"/>
                    </a:cubicBezTo>
                    <a:lnTo>
                      <a:pt x="201" y="868"/>
                    </a:lnTo>
                    <a:lnTo>
                      <a:pt x="301" y="834"/>
                    </a:lnTo>
                    <a:lnTo>
                      <a:pt x="368" y="768"/>
                    </a:lnTo>
                    <a:cubicBezTo>
                      <a:pt x="401" y="734"/>
                      <a:pt x="401" y="734"/>
                      <a:pt x="435" y="734"/>
                    </a:cubicBezTo>
                    <a:lnTo>
                      <a:pt x="468" y="701"/>
                    </a:lnTo>
                    <a:lnTo>
                      <a:pt x="468" y="601"/>
                    </a:lnTo>
                    <a:cubicBezTo>
                      <a:pt x="435" y="601"/>
                      <a:pt x="435" y="601"/>
                      <a:pt x="468" y="568"/>
                    </a:cubicBezTo>
                    <a:lnTo>
                      <a:pt x="468" y="534"/>
                    </a:lnTo>
                    <a:cubicBezTo>
                      <a:pt x="468" y="501"/>
                      <a:pt x="468" y="467"/>
                      <a:pt x="501" y="434"/>
                    </a:cubicBezTo>
                    <a:lnTo>
                      <a:pt x="535" y="434"/>
                    </a:lnTo>
                    <a:lnTo>
                      <a:pt x="535" y="367"/>
                    </a:lnTo>
                    <a:lnTo>
                      <a:pt x="501" y="334"/>
                    </a:lnTo>
                    <a:lnTo>
                      <a:pt x="435" y="267"/>
                    </a:lnTo>
                    <a:cubicBezTo>
                      <a:pt x="435" y="267"/>
                      <a:pt x="435" y="234"/>
                      <a:pt x="435" y="234"/>
                    </a:cubicBezTo>
                    <a:lnTo>
                      <a:pt x="435" y="134"/>
                    </a:lnTo>
                    <a:lnTo>
                      <a:pt x="435" y="101"/>
                    </a:lnTo>
                    <a:lnTo>
                      <a:pt x="468" y="67"/>
                    </a:lnTo>
                    <a:lnTo>
                      <a:pt x="468" y="34"/>
                    </a:lnTo>
                    <a:cubicBezTo>
                      <a:pt x="468" y="0"/>
                      <a:pt x="435" y="0"/>
                      <a:pt x="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43;p15"/>
              <p:cNvSpPr/>
              <p:nvPr/>
            </p:nvSpPr>
            <p:spPr>
              <a:xfrm>
                <a:off x="5971304" y="2046881"/>
                <a:ext cx="80252" cy="75441"/>
              </a:xfrm>
              <a:custGeom>
                <a:avLst/>
                <a:gdLst/>
                <a:ahLst/>
                <a:cxnLst/>
                <a:rect l="l" t="t" r="r" b="b"/>
                <a:pathLst>
                  <a:path w="2202" h="2070" extrusionOk="0">
                    <a:moveTo>
                      <a:pt x="867" y="1"/>
                    </a:moveTo>
                    <a:lnTo>
                      <a:pt x="867" y="34"/>
                    </a:lnTo>
                    <a:cubicBezTo>
                      <a:pt x="867" y="68"/>
                      <a:pt x="834" y="134"/>
                      <a:pt x="801" y="134"/>
                    </a:cubicBezTo>
                    <a:lnTo>
                      <a:pt x="734" y="134"/>
                    </a:lnTo>
                    <a:lnTo>
                      <a:pt x="734" y="268"/>
                    </a:lnTo>
                    <a:lnTo>
                      <a:pt x="701" y="335"/>
                    </a:lnTo>
                    <a:cubicBezTo>
                      <a:pt x="667" y="335"/>
                      <a:pt x="667" y="368"/>
                      <a:pt x="667" y="368"/>
                    </a:cubicBezTo>
                    <a:lnTo>
                      <a:pt x="601" y="401"/>
                    </a:lnTo>
                    <a:cubicBezTo>
                      <a:pt x="584" y="418"/>
                      <a:pt x="567" y="426"/>
                      <a:pt x="551" y="426"/>
                    </a:cubicBezTo>
                    <a:cubicBezTo>
                      <a:pt x="534" y="426"/>
                      <a:pt x="517" y="418"/>
                      <a:pt x="501" y="401"/>
                    </a:cubicBezTo>
                    <a:lnTo>
                      <a:pt x="434" y="401"/>
                    </a:lnTo>
                    <a:lnTo>
                      <a:pt x="367" y="335"/>
                    </a:lnTo>
                    <a:cubicBezTo>
                      <a:pt x="334" y="301"/>
                      <a:pt x="334" y="301"/>
                      <a:pt x="334" y="268"/>
                    </a:cubicBezTo>
                    <a:lnTo>
                      <a:pt x="334" y="234"/>
                    </a:lnTo>
                    <a:lnTo>
                      <a:pt x="200" y="101"/>
                    </a:lnTo>
                    <a:lnTo>
                      <a:pt x="167" y="101"/>
                    </a:lnTo>
                    <a:lnTo>
                      <a:pt x="134" y="134"/>
                    </a:lnTo>
                    <a:lnTo>
                      <a:pt x="134" y="168"/>
                    </a:lnTo>
                    <a:cubicBezTo>
                      <a:pt x="134" y="168"/>
                      <a:pt x="134" y="168"/>
                      <a:pt x="134" y="201"/>
                    </a:cubicBezTo>
                    <a:lnTo>
                      <a:pt x="134" y="301"/>
                    </a:lnTo>
                    <a:cubicBezTo>
                      <a:pt x="134" y="301"/>
                      <a:pt x="134" y="301"/>
                      <a:pt x="134" y="335"/>
                    </a:cubicBezTo>
                    <a:lnTo>
                      <a:pt x="100" y="435"/>
                    </a:lnTo>
                    <a:lnTo>
                      <a:pt x="67" y="468"/>
                    </a:lnTo>
                    <a:lnTo>
                      <a:pt x="34" y="535"/>
                    </a:lnTo>
                    <a:lnTo>
                      <a:pt x="0" y="535"/>
                    </a:lnTo>
                    <a:lnTo>
                      <a:pt x="34" y="635"/>
                    </a:lnTo>
                    <a:lnTo>
                      <a:pt x="67" y="635"/>
                    </a:lnTo>
                    <a:lnTo>
                      <a:pt x="200" y="735"/>
                    </a:lnTo>
                    <a:cubicBezTo>
                      <a:pt x="200" y="735"/>
                      <a:pt x="200" y="768"/>
                      <a:pt x="234" y="768"/>
                    </a:cubicBezTo>
                    <a:lnTo>
                      <a:pt x="234" y="835"/>
                    </a:lnTo>
                    <a:lnTo>
                      <a:pt x="267" y="935"/>
                    </a:lnTo>
                    <a:lnTo>
                      <a:pt x="300" y="935"/>
                    </a:lnTo>
                    <a:cubicBezTo>
                      <a:pt x="334" y="935"/>
                      <a:pt x="334" y="935"/>
                      <a:pt x="367" y="968"/>
                    </a:cubicBezTo>
                    <a:cubicBezTo>
                      <a:pt x="400" y="968"/>
                      <a:pt x="400" y="1002"/>
                      <a:pt x="400" y="1002"/>
                    </a:cubicBezTo>
                    <a:lnTo>
                      <a:pt x="501" y="1002"/>
                    </a:lnTo>
                    <a:lnTo>
                      <a:pt x="634" y="1035"/>
                    </a:lnTo>
                    <a:cubicBezTo>
                      <a:pt x="667" y="1068"/>
                      <a:pt x="701" y="1102"/>
                      <a:pt x="701" y="1135"/>
                    </a:cubicBezTo>
                    <a:lnTo>
                      <a:pt x="701" y="1302"/>
                    </a:lnTo>
                    <a:cubicBezTo>
                      <a:pt x="701" y="1302"/>
                      <a:pt x="701" y="1302"/>
                      <a:pt x="701" y="1335"/>
                    </a:cubicBezTo>
                    <a:lnTo>
                      <a:pt x="567" y="1602"/>
                    </a:lnTo>
                    <a:lnTo>
                      <a:pt x="567" y="1769"/>
                    </a:lnTo>
                    <a:lnTo>
                      <a:pt x="634" y="1869"/>
                    </a:lnTo>
                    <a:lnTo>
                      <a:pt x="834" y="1802"/>
                    </a:lnTo>
                    <a:lnTo>
                      <a:pt x="1034" y="1669"/>
                    </a:lnTo>
                    <a:lnTo>
                      <a:pt x="1168" y="1669"/>
                    </a:lnTo>
                    <a:lnTo>
                      <a:pt x="1168" y="1635"/>
                    </a:lnTo>
                    <a:cubicBezTo>
                      <a:pt x="1184" y="1619"/>
                      <a:pt x="1209" y="1610"/>
                      <a:pt x="1234" y="1610"/>
                    </a:cubicBezTo>
                    <a:cubicBezTo>
                      <a:pt x="1259" y="1610"/>
                      <a:pt x="1284" y="1619"/>
                      <a:pt x="1301" y="1635"/>
                    </a:cubicBezTo>
                    <a:lnTo>
                      <a:pt x="1368" y="1669"/>
                    </a:lnTo>
                    <a:lnTo>
                      <a:pt x="1368" y="1702"/>
                    </a:lnTo>
                    <a:lnTo>
                      <a:pt x="1435" y="1802"/>
                    </a:lnTo>
                    <a:cubicBezTo>
                      <a:pt x="1435" y="1836"/>
                      <a:pt x="1435" y="1836"/>
                      <a:pt x="1435" y="1869"/>
                    </a:cubicBezTo>
                    <a:lnTo>
                      <a:pt x="1435" y="1936"/>
                    </a:lnTo>
                    <a:lnTo>
                      <a:pt x="1468" y="1936"/>
                    </a:lnTo>
                    <a:cubicBezTo>
                      <a:pt x="1468" y="1936"/>
                      <a:pt x="1501" y="1969"/>
                      <a:pt x="1501" y="1969"/>
                    </a:cubicBezTo>
                    <a:lnTo>
                      <a:pt x="1501" y="2002"/>
                    </a:lnTo>
                    <a:lnTo>
                      <a:pt x="1701" y="2002"/>
                    </a:lnTo>
                    <a:lnTo>
                      <a:pt x="1768" y="2069"/>
                    </a:lnTo>
                    <a:lnTo>
                      <a:pt x="1835" y="2002"/>
                    </a:lnTo>
                    <a:lnTo>
                      <a:pt x="2002" y="2002"/>
                    </a:lnTo>
                    <a:lnTo>
                      <a:pt x="2168" y="1869"/>
                    </a:lnTo>
                    <a:lnTo>
                      <a:pt x="2202" y="1769"/>
                    </a:lnTo>
                    <a:cubicBezTo>
                      <a:pt x="2168" y="1769"/>
                      <a:pt x="2168" y="1736"/>
                      <a:pt x="2135" y="1736"/>
                    </a:cubicBezTo>
                    <a:lnTo>
                      <a:pt x="2135" y="1669"/>
                    </a:lnTo>
                    <a:lnTo>
                      <a:pt x="2068" y="1569"/>
                    </a:lnTo>
                    <a:lnTo>
                      <a:pt x="1868" y="1502"/>
                    </a:lnTo>
                    <a:lnTo>
                      <a:pt x="1601" y="1502"/>
                    </a:lnTo>
                    <a:lnTo>
                      <a:pt x="1535" y="1569"/>
                    </a:lnTo>
                    <a:lnTo>
                      <a:pt x="1334" y="1569"/>
                    </a:lnTo>
                    <a:lnTo>
                      <a:pt x="1268" y="1535"/>
                    </a:lnTo>
                    <a:cubicBezTo>
                      <a:pt x="1234" y="1502"/>
                      <a:pt x="1234" y="1502"/>
                      <a:pt x="1234" y="1469"/>
                    </a:cubicBezTo>
                    <a:lnTo>
                      <a:pt x="1234" y="1402"/>
                    </a:lnTo>
                    <a:cubicBezTo>
                      <a:pt x="1234" y="1402"/>
                      <a:pt x="1234" y="1369"/>
                      <a:pt x="1234" y="1335"/>
                    </a:cubicBezTo>
                    <a:lnTo>
                      <a:pt x="1234" y="1269"/>
                    </a:lnTo>
                    <a:lnTo>
                      <a:pt x="1068" y="1269"/>
                    </a:lnTo>
                    <a:cubicBezTo>
                      <a:pt x="1068" y="1269"/>
                      <a:pt x="1068" y="1235"/>
                      <a:pt x="1034" y="1235"/>
                    </a:cubicBezTo>
                    <a:lnTo>
                      <a:pt x="1034" y="1168"/>
                    </a:lnTo>
                    <a:cubicBezTo>
                      <a:pt x="1034" y="1168"/>
                      <a:pt x="1034" y="1135"/>
                      <a:pt x="1034" y="1135"/>
                    </a:cubicBezTo>
                    <a:lnTo>
                      <a:pt x="1068" y="1035"/>
                    </a:lnTo>
                    <a:cubicBezTo>
                      <a:pt x="1068" y="1035"/>
                      <a:pt x="1068" y="1002"/>
                      <a:pt x="1068" y="1002"/>
                    </a:cubicBezTo>
                    <a:lnTo>
                      <a:pt x="1101" y="935"/>
                    </a:lnTo>
                    <a:lnTo>
                      <a:pt x="1368" y="601"/>
                    </a:lnTo>
                    <a:lnTo>
                      <a:pt x="1301" y="468"/>
                    </a:lnTo>
                    <a:lnTo>
                      <a:pt x="1268" y="435"/>
                    </a:lnTo>
                    <a:lnTo>
                      <a:pt x="1234" y="435"/>
                    </a:lnTo>
                    <a:cubicBezTo>
                      <a:pt x="1234" y="401"/>
                      <a:pt x="1201" y="401"/>
                      <a:pt x="1168" y="368"/>
                    </a:cubicBezTo>
                    <a:lnTo>
                      <a:pt x="1134" y="335"/>
                    </a:lnTo>
                    <a:cubicBezTo>
                      <a:pt x="1134" y="301"/>
                      <a:pt x="1134" y="268"/>
                      <a:pt x="1134" y="268"/>
                    </a:cubicBezTo>
                    <a:lnTo>
                      <a:pt x="1134" y="201"/>
                    </a:lnTo>
                    <a:lnTo>
                      <a:pt x="1034" y="134"/>
                    </a:lnTo>
                    <a:cubicBezTo>
                      <a:pt x="1001" y="101"/>
                      <a:pt x="1001" y="101"/>
                      <a:pt x="1001" y="101"/>
                    </a:cubicBezTo>
                    <a:lnTo>
                      <a:pt x="1001" y="34"/>
                    </a:lnTo>
                    <a:lnTo>
                      <a:pt x="968" y="34"/>
                    </a:lnTo>
                    <a:lnTo>
                      <a:pt x="8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44;p15"/>
              <p:cNvSpPr/>
              <p:nvPr/>
            </p:nvSpPr>
            <p:spPr>
              <a:xfrm>
                <a:off x="5985882" y="2197658"/>
                <a:ext cx="109444" cy="53501"/>
              </a:xfrm>
              <a:custGeom>
                <a:avLst/>
                <a:gdLst/>
                <a:ahLst/>
                <a:cxnLst/>
                <a:rect l="l" t="t" r="r" b="b"/>
                <a:pathLst>
                  <a:path w="3003" h="1468" extrusionOk="0">
                    <a:moveTo>
                      <a:pt x="934" y="0"/>
                    </a:moveTo>
                    <a:lnTo>
                      <a:pt x="534" y="267"/>
                    </a:lnTo>
                    <a:lnTo>
                      <a:pt x="501" y="334"/>
                    </a:lnTo>
                    <a:lnTo>
                      <a:pt x="401" y="501"/>
                    </a:lnTo>
                    <a:lnTo>
                      <a:pt x="234" y="501"/>
                    </a:lnTo>
                    <a:lnTo>
                      <a:pt x="167" y="401"/>
                    </a:lnTo>
                    <a:lnTo>
                      <a:pt x="101" y="534"/>
                    </a:lnTo>
                    <a:lnTo>
                      <a:pt x="101" y="567"/>
                    </a:lnTo>
                    <a:lnTo>
                      <a:pt x="101" y="601"/>
                    </a:lnTo>
                    <a:cubicBezTo>
                      <a:pt x="134" y="634"/>
                      <a:pt x="134" y="667"/>
                      <a:pt x="101" y="701"/>
                    </a:cubicBezTo>
                    <a:lnTo>
                      <a:pt x="67" y="767"/>
                    </a:lnTo>
                    <a:lnTo>
                      <a:pt x="67" y="801"/>
                    </a:lnTo>
                    <a:lnTo>
                      <a:pt x="67" y="834"/>
                    </a:lnTo>
                    <a:lnTo>
                      <a:pt x="67" y="901"/>
                    </a:lnTo>
                    <a:cubicBezTo>
                      <a:pt x="67" y="934"/>
                      <a:pt x="67" y="934"/>
                      <a:pt x="67" y="968"/>
                    </a:cubicBezTo>
                    <a:lnTo>
                      <a:pt x="0" y="1134"/>
                    </a:lnTo>
                    <a:lnTo>
                      <a:pt x="167" y="1301"/>
                    </a:lnTo>
                    <a:lnTo>
                      <a:pt x="401" y="1435"/>
                    </a:lnTo>
                    <a:lnTo>
                      <a:pt x="534" y="1468"/>
                    </a:lnTo>
                    <a:lnTo>
                      <a:pt x="968" y="1468"/>
                    </a:lnTo>
                    <a:lnTo>
                      <a:pt x="1035" y="1401"/>
                    </a:lnTo>
                    <a:lnTo>
                      <a:pt x="1068" y="1368"/>
                    </a:lnTo>
                    <a:cubicBezTo>
                      <a:pt x="1101" y="1368"/>
                      <a:pt x="1101" y="1368"/>
                      <a:pt x="1135" y="1335"/>
                    </a:cubicBezTo>
                    <a:lnTo>
                      <a:pt x="1235" y="1335"/>
                    </a:lnTo>
                    <a:lnTo>
                      <a:pt x="1835" y="1368"/>
                    </a:lnTo>
                    <a:lnTo>
                      <a:pt x="1935" y="1368"/>
                    </a:lnTo>
                    <a:lnTo>
                      <a:pt x="2069" y="1335"/>
                    </a:lnTo>
                    <a:lnTo>
                      <a:pt x="2202" y="1335"/>
                    </a:lnTo>
                    <a:lnTo>
                      <a:pt x="2636" y="1435"/>
                    </a:lnTo>
                    <a:lnTo>
                      <a:pt x="2802" y="1435"/>
                    </a:lnTo>
                    <a:lnTo>
                      <a:pt x="2903" y="1368"/>
                    </a:lnTo>
                    <a:lnTo>
                      <a:pt x="2969" y="1301"/>
                    </a:lnTo>
                    <a:lnTo>
                      <a:pt x="3003" y="1234"/>
                    </a:lnTo>
                    <a:lnTo>
                      <a:pt x="2936" y="1068"/>
                    </a:lnTo>
                    <a:lnTo>
                      <a:pt x="2903" y="1001"/>
                    </a:lnTo>
                    <a:lnTo>
                      <a:pt x="2836" y="1034"/>
                    </a:lnTo>
                    <a:lnTo>
                      <a:pt x="2736" y="1034"/>
                    </a:lnTo>
                    <a:lnTo>
                      <a:pt x="2669" y="968"/>
                    </a:lnTo>
                    <a:lnTo>
                      <a:pt x="2602" y="934"/>
                    </a:lnTo>
                    <a:lnTo>
                      <a:pt x="2536" y="934"/>
                    </a:lnTo>
                    <a:lnTo>
                      <a:pt x="2469" y="834"/>
                    </a:lnTo>
                    <a:lnTo>
                      <a:pt x="2402" y="734"/>
                    </a:lnTo>
                    <a:lnTo>
                      <a:pt x="2069" y="501"/>
                    </a:lnTo>
                    <a:lnTo>
                      <a:pt x="1969" y="401"/>
                    </a:lnTo>
                    <a:lnTo>
                      <a:pt x="1935" y="434"/>
                    </a:lnTo>
                    <a:cubicBezTo>
                      <a:pt x="1935" y="467"/>
                      <a:pt x="1902" y="467"/>
                      <a:pt x="1868" y="467"/>
                    </a:cubicBezTo>
                    <a:lnTo>
                      <a:pt x="1735" y="467"/>
                    </a:lnTo>
                    <a:lnTo>
                      <a:pt x="1635" y="401"/>
                    </a:lnTo>
                    <a:lnTo>
                      <a:pt x="1535" y="334"/>
                    </a:lnTo>
                    <a:cubicBezTo>
                      <a:pt x="1535" y="334"/>
                      <a:pt x="1502" y="334"/>
                      <a:pt x="1502" y="300"/>
                    </a:cubicBezTo>
                    <a:lnTo>
                      <a:pt x="1468" y="234"/>
                    </a:lnTo>
                    <a:lnTo>
                      <a:pt x="1435" y="200"/>
                    </a:lnTo>
                    <a:lnTo>
                      <a:pt x="1368" y="134"/>
                    </a:lnTo>
                    <a:lnTo>
                      <a:pt x="1235" y="67"/>
                    </a:ln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45;p15"/>
              <p:cNvSpPr/>
              <p:nvPr/>
            </p:nvSpPr>
            <p:spPr>
              <a:xfrm>
                <a:off x="5982238" y="1886410"/>
                <a:ext cx="4884" cy="11006"/>
              </a:xfrm>
              <a:custGeom>
                <a:avLst/>
                <a:gdLst/>
                <a:ahLst/>
                <a:cxnLst/>
                <a:rect l="l" t="t" r="r" b="b"/>
                <a:pathLst>
                  <a:path w="134" h="302" extrusionOk="0">
                    <a:moveTo>
                      <a:pt x="100" y="1"/>
                    </a:moveTo>
                    <a:lnTo>
                      <a:pt x="67" y="101"/>
                    </a:lnTo>
                    <a:lnTo>
                      <a:pt x="67" y="134"/>
                    </a:lnTo>
                    <a:lnTo>
                      <a:pt x="0" y="234"/>
                    </a:lnTo>
                    <a:lnTo>
                      <a:pt x="0" y="268"/>
                    </a:lnTo>
                    <a:lnTo>
                      <a:pt x="34" y="301"/>
                    </a:lnTo>
                    <a:lnTo>
                      <a:pt x="134" y="201"/>
                    </a:lnTo>
                    <a:lnTo>
                      <a:pt x="134" y="168"/>
                    </a:lnTo>
                    <a:lnTo>
                      <a:pt x="134" y="101"/>
                    </a:lnTo>
                    <a:lnTo>
                      <a:pt x="1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46;p15"/>
              <p:cNvSpPr/>
              <p:nvPr/>
            </p:nvSpPr>
            <p:spPr>
              <a:xfrm>
                <a:off x="5974949" y="2203744"/>
                <a:ext cx="1239" cy="1239"/>
              </a:xfrm>
              <a:custGeom>
                <a:avLst/>
                <a:gdLst/>
                <a:ahLst/>
                <a:cxnLst/>
                <a:rect l="l" t="t" r="r" b="b"/>
                <a:pathLst>
                  <a:path w="34" h="34" extrusionOk="0">
                    <a:moveTo>
                      <a:pt x="0" y="0"/>
                    </a:moveTo>
                    <a:lnTo>
                      <a:pt x="0" y="33"/>
                    </a:lnTo>
                    <a:lnTo>
                      <a:pt x="34" y="33"/>
                    </a:lnTo>
                    <a:lnTo>
                      <a:pt x="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47;p15"/>
              <p:cNvSpPr/>
              <p:nvPr/>
            </p:nvSpPr>
            <p:spPr>
              <a:xfrm>
                <a:off x="6114755" y="2112557"/>
                <a:ext cx="12173" cy="10970"/>
              </a:xfrm>
              <a:custGeom>
                <a:avLst/>
                <a:gdLst/>
                <a:ahLst/>
                <a:cxnLst/>
                <a:rect l="l" t="t" r="r" b="b"/>
                <a:pathLst>
                  <a:path w="334" h="301" extrusionOk="0">
                    <a:moveTo>
                      <a:pt x="0" y="0"/>
                    </a:moveTo>
                    <a:lnTo>
                      <a:pt x="100" y="167"/>
                    </a:lnTo>
                    <a:cubicBezTo>
                      <a:pt x="100" y="167"/>
                      <a:pt x="100" y="234"/>
                      <a:pt x="100" y="267"/>
                    </a:cubicBezTo>
                    <a:cubicBezTo>
                      <a:pt x="67" y="267"/>
                      <a:pt x="67" y="300"/>
                      <a:pt x="34" y="300"/>
                    </a:cubicBezTo>
                    <a:lnTo>
                      <a:pt x="334" y="300"/>
                    </a:lnTo>
                    <a:lnTo>
                      <a:pt x="234"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48;p15"/>
              <p:cNvSpPr/>
              <p:nvPr/>
            </p:nvSpPr>
            <p:spPr>
              <a:xfrm>
                <a:off x="6107466" y="1604355"/>
                <a:ext cx="64471" cy="81491"/>
              </a:xfrm>
              <a:custGeom>
                <a:avLst/>
                <a:gdLst/>
                <a:ahLst/>
                <a:cxnLst/>
                <a:rect l="l" t="t" r="r" b="b"/>
                <a:pathLst>
                  <a:path w="1769" h="2236" extrusionOk="0">
                    <a:moveTo>
                      <a:pt x="1334" y="1"/>
                    </a:moveTo>
                    <a:lnTo>
                      <a:pt x="1268" y="134"/>
                    </a:lnTo>
                    <a:lnTo>
                      <a:pt x="1268" y="168"/>
                    </a:lnTo>
                    <a:lnTo>
                      <a:pt x="1234" y="201"/>
                    </a:lnTo>
                    <a:cubicBezTo>
                      <a:pt x="1201" y="201"/>
                      <a:pt x="1168" y="234"/>
                      <a:pt x="1168" y="234"/>
                    </a:cubicBezTo>
                    <a:lnTo>
                      <a:pt x="1034" y="234"/>
                    </a:lnTo>
                    <a:cubicBezTo>
                      <a:pt x="1034" y="201"/>
                      <a:pt x="1001" y="201"/>
                      <a:pt x="1001" y="201"/>
                    </a:cubicBezTo>
                    <a:lnTo>
                      <a:pt x="968" y="168"/>
                    </a:lnTo>
                    <a:lnTo>
                      <a:pt x="901" y="201"/>
                    </a:lnTo>
                    <a:lnTo>
                      <a:pt x="867" y="335"/>
                    </a:lnTo>
                    <a:cubicBezTo>
                      <a:pt x="834" y="368"/>
                      <a:pt x="834" y="368"/>
                      <a:pt x="834" y="401"/>
                    </a:cubicBezTo>
                    <a:lnTo>
                      <a:pt x="767" y="435"/>
                    </a:lnTo>
                    <a:lnTo>
                      <a:pt x="734" y="435"/>
                    </a:lnTo>
                    <a:lnTo>
                      <a:pt x="567" y="501"/>
                    </a:lnTo>
                    <a:lnTo>
                      <a:pt x="434" y="668"/>
                    </a:lnTo>
                    <a:lnTo>
                      <a:pt x="267" y="1002"/>
                    </a:lnTo>
                    <a:lnTo>
                      <a:pt x="134" y="1202"/>
                    </a:lnTo>
                    <a:lnTo>
                      <a:pt x="134" y="1235"/>
                    </a:lnTo>
                    <a:lnTo>
                      <a:pt x="0" y="1369"/>
                    </a:lnTo>
                    <a:lnTo>
                      <a:pt x="100" y="1335"/>
                    </a:lnTo>
                    <a:cubicBezTo>
                      <a:pt x="134" y="1335"/>
                      <a:pt x="134" y="1369"/>
                      <a:pt x="167" y="1402"/>
                    </a:cubicBezTo>
                    <a:lnTo>
                      <a:pt x="200" y="1469"/>
                    </a:lnTo>
                    <a:lnTo>
                      <a:pt x="200" y="1502"/>
                    </a:lnTo>
                    <a:lnTo>
                      <a:pt x="200" y="1702"/>
                    </a:lnTo>
                    <a:lnTo>
                      <a:pt x="200" y="1969"/>
                    </a:lnTo>
                    <a:lnTo>
                      <a:pt x="200" y="2036"/>
                    </a:lnTo>
                    <a:lnTo>
                      <a:pt x="300" y="2136"/>
                    </a:lnTo>
                    <a:cubicBezTo>
                      <a:pt x="300" y="2136"/>
                      <a:pt x="334" y="2169"/>
                      <a:pt x="334" y="2169"/>
                    </a:cubicBezTo>
                    <a:lnTo>
                      <a:pt x="334" y="2236"/>
                    </a:lnTo>
                    <a:lnTo>
                      <a:pt x="434" y="2236"/>
                    </a:lnTo>
                    <a:lnTo>
                      <a:pt x="1034" y="2169"/>
                    </a:lnTo>
                    <a:lnTo>
                      <a:pt x="1101" y="2136"/>
                    </a:lnTo>
                    <a:lnTo>
                      <a:pt x="1301" y="1969"/>
                    </a:lnTo>
                    <a:lnTo>
                      <a:pt x="1301" y="1936"/>
                    </a:lnTo>
                    <a:lnTo>
                      <a:pt x="1368" y="1802"/>
                    </a:lnTo>
                    <a:lnTo>
                      <a:pt x="1601" y="1402"/>
                    </a:lnTo>
                    <a:lnTo>
                      <a:pt x="1601" y="1168"/>
                    </a:lnTo>
                    <a:cubicBezTo>
                      <a:pt x="1568" y="1135"/>
                      <a:pt x="1568" y="1135"/>
                      <a:pt x="1601" y="1102"/>
                    </a:cubicBezTo>
                    <a:lnTo>
                      <a:pt x="1735" y="802"/>
                    </a:lnTo>
                    <a:lnTo>
                      <a:pt x="1768" y="668"/>
                    </a:lnTo>
                    <a:lnTo>
                      <a:pt x="1768" y="535"/>
                    </a:lnTo>
                    <a:lnTo>
                      <a:pt x="1601" y="368"/>
                    </a:lnTo>
                    <a:lnTo>
                      <a:pt x="1568" y="335"/>
                    </a:lnTo>
                    <a:lnTo>
                      <a:pt x="1535" y="301"/>
                    </a:lnTo>
                    <a:lnTo>
                      <a:pt x="1501" y="234"/>
                    </a:lnTo>
                    <a:lnTo>
                      <a:pt x="1401" y="34"/>
                    </a:lnTo>
                    <a:lnTo>
                      <a:pt x="13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49;p15"/>
              <p:cNvSpPr/>
              <p:nvPr/>
            </p:nvSpPr>
            <p:spPr>
              <a:xfrm>
                <a:off x="6186480" y="1949643"/>
                <a:ext cx="12173" cy="4884"/>
              </a:xfrm>
              <a:custGeom>
                <a:avLst/>
                <a:gdLst/>
                <a:ahLst/>
                <a:cxnLst/>
                <a:rect l="l" t="t" r="r" b="b"/>
                <a:pathLst>
                  <a:path w="334" h="134" extrusionOk="0">
                    <a:moveTo>
                      <a:pt x="0" y="0"/>
                    </a:moveTo>
                    <a:lnTo>
                      <a:pt x="334" y="134"/>
                    </a:lnTo>
                    <a:lnTo>
                      <a:pt x="334" y="134"/>
                    </a:lnTo>
                    <a:lnTo>
                      <a:pt x="301" y="67"/>
                    </a:lnTo>
                    <a:lnTo>
                      <a:pt x="1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50;p15"/>
              <p:cNvSpPr/>
              <p:nvPr/>
            </p:nvSpPr>
            <p:spPr>
              <a:xfrm>
                <a:off x="5988324" y="1671233"/>
                <a:ext cx="194543" cy="438907"/>
              </a:xfrm>
              <a:custGeom>
                <a:avLst/>
                <a:gdLst/>
                <a:ahLst/>
                <a:cxnLst/>
                <a:rect l="l" t="t" r="r" b="b"/>
                <a:pathLst>
                  <a:path w="5338" h="12043" extrusionOk="0">
                    <a:moveTo>
                      <a:pt x="2168" y="1"/>
                    </a:moveTo>
                    <a:lnTo>
                      <a:pt x="2135" y="34"/>
                    </a:lnTo>
                    <a:lnTo>
                      <a:pt x="2102" y="101"/>
                    </a:lnTo>
                    <a:lnTo>
                      <a:pt x="2102" y="167"/>
                    </a:lnTo>
                    <a:cubicBezTo>
                      <a:pt x="2068" y="167"/>
                      <a:pt x="2068" y="201"/>
                      <a:pt x="2068" y="201"/>
                    </a:cubicBezTo>
                    <a:lnTo>
                      <a:pt x="2068" y="234"/>
                    </a:lnTo>
                    <a:lnTo>
                      <a:pt x="1935" y="334"/>
                    </a:lnTo>
                    <a:lnTo>
                      <a:pt x="1568" y="734"/>
                    </a:lnTo>
                    <a:lnTo>
                      <a:pt x="1468" y="868"/>
                    </a:lnTo>
                    <a:lnTo>
                      <a:pt x="1234" y="1068"/>
                    </a:lnTo>
                    <a:lnTo>
                      <a:pt x="1201" y="1135"/>
                    </a:lnTo>
                    <a:lnTo>
                      <a:pt x="1101" y="1302"/>
                    </a:lnTo>
                    <a:lnTo>
                      <a:pt x="1001" y="1402"/>
                    </a:lnTo>
                    <a:lnTo>
                      <a:pt x="801" y="1735"/>
                    </a:lnTo>
                    <a:lnTo>
                      <a:pt x="767" y="1869"/>
                    </a:lnTo>
                    <a:lnTo>
                      <a:pt x="767" y="1902"/>
                    </a:lnTo>
                    <a:lnTo>
                      <a:pt x="767" y="1935"/>
                    </a:lnTo>
                    <a:lnTo>
                      <a:pt x="801" y="1969"/>
                    </a:lnTo>
                    <a:cubicBezTo>
                      <a:pt x="801" y="1969"/>
                      <a:pt x="801" y="2002"/>
                      <a:pt x="801" y="2035"/>
                    </a:cubicBezTo>
                    <a:lnTo>
                      <a:pt x="767" y="2135"/>
                    </a:lnTo>
                    <a:cubicBezTo>
                      <a:pt x="767" y="2169"/>
                      <a:pt x="734" y="2169"/>
                      <a:pt x="701" y="2202"/>
                    </a:cubicBezTo>
                    <a:lnTo>
                      <a:pt x="667" y="2202"/>
                    </a:lnTo>
                    <a:lnTo>
                      <a:pt x="701" y="2236"/>
                    </a:lnTo>
                    <a:cubicBezTo>
                      <a:pt x="701" y="2269"/>
                      <a:pt x="701" y="2302"/>
                      <a:pt x="701" y="2336"/>
                    </a:cubicBezTo>
                    <a:lnTo>
                      <a:pt x="567" y="2536"/>
                    </a:lnTo>
                    <a:lnTo>
                      <a:pt x="567" y="2569"/>
                    </a:lnTo>
                    <a:lnTo>
                      <a:pt x="601" y="2636"/>
                    </a:lnTo>
                    <a:lnTo>
                      <a:pt x="667" y="2769"/>
                    </a:lnTo>
                    <a:cubicBezTo>
                      <a:pt x="667" y="2803"/>
                      <a:pt x="667" y="2836"/>
                      <a:pt x="667" y="2836"/>
                    </a:cubicBezTo>
                    <a:lnTo>
                      <a:pt x="567" y="3003"/>
                    </a:lnTo>
                    <a:lnTo>
                      <a:pt x="434" y="3236"/>
                    </a:lnTo>
                    <a:lnTo>
                      <a:pt x="334" y="3536"/>
                    </a:lnTo>
                    <a:lnTo>
                      <a:pt x="100" y="3870"/>
                    </a:lnTo>
                    <a:lnTo>
                      <a:pt x="0" y="3870"/>
                    </a:lnTo>
                    <a:lnTo>
                      <a:pt x="0" y="3937"/>
                    </a:lnTo>
                    <a:lnTo>
                      <a:pt x="67" y="4070"/>
                    </a:lnTo>
                    <a:cubicBezTo>
                      <a:pt x="100" y="4070"/>
                      <a:pt x="100" y="4104"/>
                      <a:pt x="67" y="4104"/>
                    </a:cubicBezTo>
                    <a:lnTo>
                      <a:pt x="67" y="4237"/>
                    </a:lnTo>
                    <a:cubicBezTo>
                      <a:pt x="100" y="4270"/>
                      <a:pt x="100" y="4270"/>
                      <a:pt x="67" y="4304"/>
                    </a:cubicBezTo>
                    <a:lnTo>
                      <a:pt x="0" y="4437"/>
                    </a:lnTo>
                    <a:lnTo>
                      <a:pt x="0" y="4470"/>
                    </a:lnTo>
                    <a:lnTo>
                      <a:pt x="67" y="4470"/>
                    </a:lnTo>
                    <a:lnTo>
                      <a:pt x="134" y="4404"/>
                    </a:lnTo>
                    <a:lnTo>
                      <a:pt x="267" y="4404"/>
                    </a:lnTo>
                    <a:lnTo>
                      <a:pt x="334" y="4470"/>
                    </a:lnTo>
                    <a:cubicBezTo>
                      <a:pt x="334" y="4470"/>
                      <a:pt x="367" y="4504"/>
                      <a:pt x="367" y="4537"/>
                    </a:cubicBezTo>
                    <a:lnTo>
                      <a:pt x="367" y="4571"/>
                    </a:lnTo>
                    <a:cubicBezTo>
                      <a:pt x="367" y="4571"/>
                      <a:pt x="367" y="4604"/>
                      <a:pt x="367" y="4604"/>
                    </a:cubicBezTo>
                    <a:lnTo>
                      <a:pt x="367" y="4637"/>
                    </a:lnTo>
                    <a:lnTo>
                      <a:pt x="367" y="4704"/>
                    </a:lnTo>
                    <a:cubicBezTo>
                      <a:pt x="400" y="4704"/>
                      <a:pt x="400" y="4737"/>
                      <a:pt x="400" y="4737"/>
                    </a:cubicBezTo>
                    <a:lnTo>
                      <a:pt x="467" y="4904"/>
                    </a:lnTo>
                    <a:cubicBezTo>
                      <a:pt x="467" y="4904"/>
                      <a:pt x="467" y="4937"/>
                      <a:pt x="467" y="4971"/>
                    </a:cubicBezTo>
                    <a:lnTo>
                      <a:pt x="467" y="5038"/>
                    </a:lnTo>
                    <a:cubicBezTo>
                      <a:pt x="467" y="5038"/>
                      <a:pt x="467" y="5071"/>
                      <a:pt x="467" y="5071"/>
                    </a:cubicBezTo>
                    <a:lnTo>
                      <a:pt x="434" y="5138"/>
                    </a:lnTo>
                    <a:lnTo>
                      <a:pt x="434" y="5171"/>
                    </a:lnTo>
                    <a:lnTo>
                      <a:pt x="701" y="5171"/>
                    </a:lnTo>
                    <a:lnTo>
                      <a:pt x="834" y="5238"/>
                    </a:lnTo>
                    <a:cubicBezTo>
                      <a:pt x="834" y="5238"/>
                      <a:pt x="867" y="5271"/>
                      <a:pt x="867" y="5271"/>
                    </a:cubicBezTo>
                    <a:lnTo>
                      <a:pt x="934" y="5371"/>
                    </a:lnTo>
                    <a:cubicBezTo>
                      <a:pt x="934" y="5404"/>
                      <a:pt x="934" y="5438"/>
                      <a:pt x="934" y="5471"/>
                    </a:cubicBezTo>
                    <a:lnTo>
                      <a:pt x="767" y="5771"/>
                    </a:lnTo>
                    <a:cubicBezTo>
                      <a:pt x="767" y="5771"/>
                      <a:pt x="767" y="5805"/>
                      <a:pt x="734" y="5805"/>
                    </a:cubicBezTo>
                    <a:lnTo>
                      <a:pt x="634" y="5871"/>
                    </a:lnTo>
                    <a:lnTo>
                      <a:pt x="601" y="5938"/>
                    </a:lnTo>
                    <a:lnTo>
                      <a:pt x="601" y="6105"/>
                    </a:lnTo>
                    <a:lnTo>
                      <a:pt x="567" y="6372"/>
                    </a:lnTo>
                    <a:lnTo>
                      <a:pt x="567" y="6605"/>
                    </a:lnTo>
                    <a:lnTo>
                      <a:pt x="634" y="6639"/>
                    </a:lnTo>
                    <a:cubicBezTo>
                      <a:pt x="634" y="6672"/>
                      <a:pt x="667" y="6672"/>
                      <a:pt x="667" y="6705"/>
                    </a:cubicBezTo>
                    <a:lnTo>
                      <a:pt x="667" y="6739"/>
                    </a:lnTo>
                    <a:lnTo>
                      <a:pt x="701" y="6972"/>
                    </a:lnTo>
                    <a:lnTo>
                      <a:pt x="701" y="7106"/>
                    </a:lnTo>
                    <a:lnTo>
                      <a:pt x="734" y="7139"/>
                    </a:lnTo>
                    <a:lnTo>
                      <a:pt x="801" y="7206"/>
                    </a:lnTo>
                    <a:lnTo>
                      <a:pt x="834" y="7239"/>
                    </a:lnTo>
                    <a:lnTo>
                      <a:pt x="867" y="7272"/>
                    </a:lnTo>
                    <a:lnTo>
                      <a:pt x="1001" y="7406"/>
                    </a:lnTo>
                    <a:lnTo>
                      <a:pt x="1068" y="7406"/>
                    </a:lnTo>
                    <a:cubicBezTo>
                      <a:pt x="1084" y="7389"/>
                      <a:pt x="1093" y="7381"/>
                      <a:pt x="1101" y="7381"/>
                    </a:cubicBezTo>
                    <a:cubicBezTo>
                      <a:pt x="1109" y="7381"/>
                      <a:pt x="1118" y="7389"/>
                      <a:pt x="1134" y="7406"/>
                    </a:cubicBezTo>
                    <a:lnTo>
                      <a:pt x="1201" y="7406"/>
                    </a:lnTo>
                    <a:lnTo>
                      <a:pt x="1268" y="7473"/>
                    </a:lnTo>
                    <a:lnTo>
                      <a:pt x="1301" y="7539"/>
                    </a:lnTo>
                    <a:cubicBezTo>
                      <a:pt x="1301" y="7573"/>
                      <a:pt x="1301" y="7573"/>
                      <a:pt x="1301" y="7606"/>
                    </a:cubicBezTo>
                    <a:lnTo>
                      <a:pt x="1301" y="7673"/>
                    </a:lnTo>
                    <a:cubicBezTo>
                      <a:pt x="1301" y="7673"/>
                      <a:pt x="1301" y="7673"/>
                      <a:pt x="1301" y="7706"/>
                    </a:cubicBezTo>
                    <a:lnTo>
                      <a:pt x="1268" y="7773"/>
                    </a:lnTo>
                    <a:lnTo>
                      <a:pt x="1168" y="8240"/>
                    </a:lnTo>
                    <a:lnTo>
                      <a:pt x="1168" y="8373"/>
                    </a:lnTo>
                    <a:lnTo>
                      <a:pt x="1168" y="8440"/>
                    </a:lnTo>
                    <a:lnTo>
                      <a:pt x="1201" y="8573"/>
                    </a:lnTo>
                    <a:cubicBezTo>
                      <a:pt x="1201" y="8573"/>
                      <a:pt x="1201" y="8573"/>
                      <a:pt x="1201" y="8607"/>
                    </a:cubicBezTo>
                    <a:lnTo>
                      <a:pt x="1201" y="8740"/>
                    </a:lnTo>
                    <a:cubicBezTo>
                      <a:pt x="1201" y="8740"/>
                      <a:pt x="1201" y="8774"/>
                      <a:pt x="1201" y="8774"/>
                    </a:cubicBezTo>
                    <a:lnTo>
                      <a:pt x="1168" y="8874"/>
                    </a:lnTo>
                    <a:lnTo>
                      <a:pt x="1168" y="8940"/>
                    </a:lnTo>
                    <a:lnTo>
                      <a:pt x="1168" y="9407"/>
                    </a:lnTo>
                    <a:lnTo>
                      <a:pt x="1134" y="9507"/>
                    </a:lnTo>
                    <a:lnTo>
                      <a:pt x="1101" y="9674"/>
                    </a:lnTo>
                    <a:lnTo>
                      <a:pt x="1101" y="9741"/>
                    </a:lnTo>
                    <a:lnTo>
                      <a:pt x="1101" y="9808"/>
                    </a:lnTo>
                    <a:lnTo>
                      <a:pt x="1168" y="9941"/>
                    </a:lnTo>
                    <a:lnTo>
                      <a:pt x="1268" y="10041"/>
                    </a:lnTo>
                    <a:lnTo>
                      <a:pt x="1334" y="10041"/>
                    </a:lnTo>
                    <a:lnTo>
                      <a:pt x="1701" y="10241"/>
                    </a:lnTo>
                    <a:lnTo>
                      <a:pt x="1768" y="10241"/>
                    </a:lnTo>
                    <a:cubicBezTo>
                      <a:pt x="1801" y="10275"/>
                      <a:pt x="1801" y="10275"/>
                      <a:pt x="1835" y="10308"/>
                    </a:cubicBezTo>
                    <a:lnTo>
                      <a:pt x="1902" y="10408"/>
                    </a:lnTo>
                    <a:lnTo>
                      <a:pt x="1935" y="10441"/>
                    </a:lnTo>
                    <a:cubicBezTo>
                      <a:pt x="1935" y="10475"/>
                      <a:pt x="1968" y="10475"/>
                      <a:pt x="1968" y="10475"/>
                    </a:cubicBezTo>
                    <a:lnTo>
                      <a:pt x="2068" y="10775"/>
                    </a:lnTo>
                    <a:lnTo>
                      <a:pt x="2302" y="11109"/>
                    </a:lnTo>
                    <a:lnTo>
                      <a:pt x="2569" y="11676"/>
                    </a:lnTo>
                    <a:lnTo>
                      <a:pt x="2602" y="11709"/>
                    </a:lnTo>
                    <a:lnTo>
                      <a:pt x="3236" y="11942"/>
                    </a:lnTo>
                    <a:lnTo>
                      <a:pt x="3269" y="11942"/>
                    </a:lnTo>
                    <a:lnTo>
                      <a:pt x="3436" y="12043"/>
                    </a:lnTo>
                    <a:lnTo>
                      <a:pt x="3236" y="11809"/>
                    </a:lnTo>
                    <a:lnTo>
                      <a:pt x="2836" y="11175"/>
                    </a:lnTo>
                    <a:lnTo>
                      <a:pt x="2702" y="11075"/>
                    </a:lnTo>
                    <a:cubicBezTo>
                      <a:pt x="2702" y="11075"/>
                      <a:pt x="2669" y="11042"/>
                      <a:pt x="2669" y="11008"/>
                    </a:cubicBezTo>
                    <a:lnTo>
                      <a:pt x="2635" y="10875"/>
                    </a:lnTo>
                    <a:lnTo>
                      <a:pt x="2502" y="10642"/>
                    </a:lnTo>
                    <a:lnTo>
                      <a:pt x="2435" y="10541"/>
                    </a:lnTo>
                    <a:lnTo>
                      <a:pt x="2435" y="10508"/>
                    </a:lnTo>
                    <a:lnTo>
                      <a:pt x="2369" y="10208"/>
                    </a:lnTo>
                    <a:lnTo>
                      <a:pt x="2268" y="10074"/>
                    </a:lnTo>
                    <a:lnTo>
                      <a:pt x="2235" y="10008"/>
                    </a:lnTo>
                    <a:lnTo>
                      <a:pt x="2235" y="9908"/>
                    </a:lnTo>
                    <a:lnTo>
                      <a:pt x="2235" y="9741"/>
                    </a:lnTo>
                    <a:lnTo>
                      <a:pt x="2168" y="9607"/>
                    </a:lnTo>
                    <a:lnTo>
                      <a:pt x="2102" y="9374"/>
                    </a:lnTo>
                    <a:lnTo>
                      <a:pt x="1968" y="9174"/>
                    </a:lnTo>
                    <a:lnTo>
                      <a:pt x="1968" y="9140"/>
                    </a:lnTo>
                    <a:lnTo>
                      <a:pt x="1935" y="9007"/>
                    </a:lnTo>
                    <a:lnTo>
                      <a:pt x="1902" y="8840"/>
                    </a:lnTo>
                    <a:cubicBezTo>
                      <a:pt x="1902" y="8840"/>
                      <a:pt x="1902" y="8807"/>
                      <a:pt x="1902" y="8807"/>
                    </a:cubicBezTo>
                    <a:lnTo>
                      <a:pt x="1902" y="8607"/>
                    </a:lnTo>
                    <a:lnTo>
                      <a:pt x="1902" y="8540"/>
                    </a:lnTo>
                    <a:cubicBezTo>
                      <a:pt x="1902" y="8540"/>
                      <a:pt x="1902" y="8540"/>
                      <a:pt x="1902" y="8507"/>
                    </a:cubicBezTo>
                    <a:lnTo>
                      <a:pt x="2002" y="8340"/>
                    </a:lnTo>
                    <a:lnTo>
                      <a:pt x="2002" y="8273"/>
                    </a:lnTo>
                    <a:lnTo>
                      <a:pt x="1968" y="7773"/>
                    </a:lnTo>
                    <a:lnTo>
                      <a:pt x="1868" y="7673"/>
                    </a:lnTo>
                    <a:cubicBezTo>
                      <a:pt x="1835" y="7673"/>
                      <a:pt x="1835" y="7639"/>
                      <a:pt x="1835" y="7606"/>
                    </a:cubicBezTo>
                    <a:lnTo>
                      <a:pt x="1835" y="7539"/>
                    </a:lnTo>
                    <a:cubicBezTo>
                      <a:pt x="1835" y="7506"/>
                      <a:pt x="1835" y="7506"/>
                      <a:pt x="1835" y="7506"/>
                    </a:cubicBezTo>
                    <a:lnTo>
                      <a:pt x="1835" y="7439"/>
                    </a:lnTo>
                    <a:cubicBezTo>
                      <a:pt x="1835" y="7439"/>
                      <a:pt x="1835" y="7439"/>
                      <a:pt x="1835" y="7406"/>
                    </a:cubicBezTo>
                    <a:lnTo>
                      <a:pt x="1868" y="7373"/>
                    </a:lnTo>
                    <a:lnTo>
                      <a:pt x="1935" y="7039"/>
                    </a:lnTo>
                    <a:cubicBezTo>
                      <a:pt x="1935" y="7039"/>
                      <a:pt x="1935" y="7006"/>
                      <a:pt x="1968" y="7006"/>
                    </a:cubicBezTo>
                    <a:lnTo>
                      <a:pt x="2068" y="6872"/>
                    </a:lnTo>
                    <a:lnTo>
                      <a:pt x="2168" y="6805"/>
                    </a:lnTo>
                    <a:cubicBezTo>
                      <a:pt x="2185" y="6789"/>
                      <a:pt x="2202" y="6780"/>
                      <a:pt x="2218" y="6780"/>
                    </a:cubicBezTo>
                    <a:cubicBezTo>
                      <a:pt x="2235" y="6780"/>
                      <a:pt x="2252" y="6789"/>
                      <a:pt x="2268" y="6805"/>
                    </a:cubicBezTo>
                    <a:lnTo>
                      <a:pt x="2335" y="6839"/>
                    </a:lnTo>
                    <a:lnTo>
                      <a:pt x="2569" y="6839"/>
                    </a:lnTo>
                    <a:lnTo>
                      <a:pt x="2602" y="6872"/>
                    </a:lnTo>
                    <a:lnTo>
                      <a:pt x="2702" y="6872"/>
                    </a:lnTo>
                    <a:lnTo>
                      <a:pt x="3036" y="6906"/>
                    </a:lnTo>
                    <a:lnTo>
                      <a:pt x="3069" y="6906"/>
                    </a:lnTo>
                    <a:lnTo>
                      <a:pt x="3136" y="6972"/>
                    </a:lnTo>
                    <a:lnTo>
                      <a:pt x="3202" y="7039"/>
                    </a:lnTo>
                    <a:lnTo>
                      <a:pt x="3236" y="7072"/>
                    </a:lnTo>
                    <a:lnTo>
                      <a:pt x="3303" y="7039"/>
                    </a:lnTo>
                    <a:cubicBezTo>
                      <a:pt x="3319" y="7022"/>
                      <a:pt x="3336" y="7014"/>
                      <a:pt x="3353" y="7014"/>
                    </a:cubicBezTo>
                    <a:cubicBezTo>
                      <a:pt x="3369" y="7014"/>
                      <a:pt x="3386" y="7022"/>
                      <a:pt x="3403" y="7039"/>
                    </a:cubicBezTo>
                    <a:lnTo>
                      <a:pt x="3503" y="7106"/>
                    </a:lnTo>
                    <a:lnTo>
                      <a:pt x="3569" y="7106"/>
                    </a:lnTo>
                    <a:lnTo>
                      <a:pt x="3836" y="7072"/>
                    </a:lnTo>
                    <a:lnTo>
                      <a:pt x="3970" y="7072"/>
                    </a:lnTo>
                    <a:lnTo>
                      <a:pt x="4070" y="7106"/>
                    </a:lnTo>
                    <a:lnTo>
                      <a:pt x="4337" y="7106"/>
                    </a:lnTo>
                    <a:lnTo>
                      <a:pt x="4370" y="7139"/>
                    </a:lnTo>
                    <a:lnTo>
                      <a:pt x="4570" y="7306"/>
                    </a:lnTo>
                    <a:lnTo>
                      <a:pt x="4637" y="7373"/>
                    </a:lnTo>
                    <a:lnTo>
                      <a:pt x="4737" y="7406"/>
                    </a:lnTo>
                    <a:lnTo>
                      <a:pt x="4870" y="7406"/>
                    </a:lnTo>
                    <a:lnTo>
                      <a:pt x="5004" y="7439"/>
                    </a:lnTo>
                    <a:lnTo>
                      <a:pt x="5204" y="7539"/>
                    </a:lnTo>
                    <a:lnTo>
                      <a:pt x="5237" y="7539"/>
                    </a:lnTo>
                    <a:lnTo>
                      <a:pt x="5171" y="7473"/>
                    </a:lnTo>
                    <a:cubicBezTo>
                      <a:pt x="5171" y="7473"/>
                      <a:pt x="5137" y="7439"/>
                      <a:pt x="5137" y="7406"/>
                    </a:cubicBezTo>
                    <a:lnTo>
                      <a:pt x="5137" y="7272"/>
                    </a:lnTo>
                    <a:lnTo>
                      <a:pt x="5137" y="6939"/>
                    </a:lnTo>
                    <a:lnTo>
                      <a:pt x="5137" y="6906"/>
                    </a:lnTo>
                    <a:lnTo>
                      <a:pt x="5104" y="6839"/>
                    </a:lnTo>
                    <a:cubicBezTo>
                      <a:pt x="5070" y="6805"/>
                      <a:pt x="5070" y="6772"/>
                      <a:pt x="5104" y="6739"/>
                    </a:cubicBezTo>
                    <a:lnTo>
                      <a:pt x="5137" y="6705"/>
                    </a:lnTo>
                    <a:lnTo>
                      <a:pt x="5137" y="6605"/>
                    </a:lnTo>
                    <a:cubicBezTo>
                      <a:pt x="5121" y="6622"/>
                      <a:pt x="5104" y="6630"/>
                      <a:pt x="5087" y="6630"/>
                    </a:cubicBezTo>
                    <a:cubicBezTo>
                      <a:pt x="5070" y="6630"/>
                      <a:pt x="5054" y="6622"/>
                      <a:pt x="5037" y="6605"/>
                    </a:cubicBezTo>
                    <a:lnTo>
                      <a:pt x="4937" y="6572"/>
                    </a:lnTo>
                    <a:lnTo>
                      <a:pt x="4704" y="6572"/>
                    </a:lnTo>
                    <a:lnTo>
                      <a:pt x="4570" y="6505"/>
                    </a:lnTo>
                    <a:lnTo>
                      <a:pt x="4337" y="6505"/>
                    </a:lnTo>
                    <a:lnTo>
                      <a:pt x="4303" y="6472"/>
                    </a:lnTo>
                    <a:lnTo>
                      <a:pt x="4170" y="6372"/>
                    </a:lnTo>
                    <a:lnTo>
                      <a:pt x="3836" y="6372"/>
                    </a:lnTo>
                    <a:lnTo>
                      <a:pt x="3803" y="6305"/>
                    </a:lnTo>
                    <a:lnTo>
                      <a:pt x="3669" y="6272"/>
                    </a:lnTo>
                    <a:lnTo>
                      <a:pt x="3636" y="6272"/>
                    </a:lnTo>
                    <a:lnTo>
                      <a:pt x="3569" y="6172"/>
                    </a:lnTo>
                    <a:lnTo>
                      <a:pt x="3469" y="6072"/>
                    </a:lnTo>
                    <a:lnTo>
                      <a:pt x="3303" y="5972"/>
                    </a:lnTo>
                    <a:lnTo>
                      <a:pt x="3269" y="5871"/>
                    </a:lnTo>
                    <a:lnTo>
                      <a:pt x="3269" y="5805"/>
                    </a:lnTo>
                    <a:cubicBezTo>
                      <a:pt x="3269" y="5805"/>
                      <a:pt x="3269" y="5771"/>
                      <a:pt x="3269" y="5771"/>
                    </a:cubicBezTo>
                    <a:lnTo>
                      <a:pt x="3269" y="5638"/>
                    </a:lnTo>
                    <a:lnTo>
                      <a:pt x="3269" y="5571"/>
                    </a:lnTo>
                    <a:cubicBezTo>
                      <a:pt x="3303" y="5571"/>
                      <a:pt x="3303" y="5538"/>
                      <a:pt x="3303" y="5505"/>
                    </a:cubicBezTo>
                    <a:lnTo>
                      <a:pt x="3436" y="5438"/>
                    </a:lnTo>
                    <a:lnTo>
                      <a:pt x="3569" y="5438"/>
                    </a:lnTo>
                    <a:lnTo>
                      <a:pt x="3569" y="5338"/>
                    </a:lnTo>
                    <a:lnTo>
                      <a:pt x="3569" y="5238"/>
                    </a:lnTo>
                    <a:cubicBezTo>
                      <a:pt x="3569" y="5238"/>
                      <a:pt x="3569" y="5204"/>
                      <a:pt x="3569" y="5204"/>
                    </a:cubicBezTo>
                    <a:lnTo>
                      <a:pt x="3636" y="5138"/>
                    </a:lnTo>
                    <a:lnTo>
                      <a:pt x="3703" y="5104"/>
                    </a:lnTo>
                    <a:cubicBezTo>
                      <a:pt x="3703" y="5088"/>
                      <a:pt x="3711" y="5079"/>
                      <a:pt x="3720" y="5079"/>
                    </a:cubicBezTo>
                    <a:cubicBezTo>
                      <a:pt x="3728" y="5079"/>
                      <a:pt x="3736" y="5088"/>
                      <a:pt x="3736" y="5104"/>
                    </a:cubicBezTo>
                    <a:lnTo>
                      <a:pt x="4103" y="4937"/>
                    </a:lnTo>
                    <a:lnTo>
                      <a:pt x="4170" y="4937"/>
                    </a:lnTo>
                    <a:lnTo>
                      <a:pt x="4237" y="4837"/>
                    </a:lnTo>
                    <a:cubicBezTo>
                      <a:pt x="4270" y="4837"/>
                      <a:pt x="4270" y="4804"/>
                      <a:pt x="4303" y="4804"/>
                    </a:cubicBezTo>
                    <a:lnTo>
                      <a:pt x="4537" y="4737"/>
                    </a:lnTo>
                    <a:cubicBezTo>
                      <a:pt x="4537" y="4704"/>
                      <a:pt x="4570" y="4704"/>
                      <a:pt x="4570" y="4704"/>
                    </a:cubicBezTo>
                    <a:lnTo>
                      <a:pt x="4637" y="4637"/>
                    </a:lnTo>
                    <a:lnTo>
                      <a:pt x="4970" y="4437"/>
                    </a:lnTo>
                    <a:lnTo>
                      <a:pt x="5004" y="4404"/>
                    </a:lnTo>
                    <a:cubicBezTo>
                      <a:pt x="5004" y="4404"/>
                      <a:pt x="5037" y="4370"/>
                      <a:pt x="5070" y="4370"/>
                    </a:cubicBezTo>
                    <a:lnTo>
                      <a:pt x="5204" y="4370"/>
                    </a:lnTo>
                    <a:lnTo>
                      <a:pt x="5204" y="4337"/>
                    </a:lnTo>
                    <a:lnTo>
                      <a:pt x="5171" y="4070"/>
                    </a:lnTo>
                    <a:lnTo>
                      <a:pt x="5171" y="4037"/>
                    </a:lnTo>
                    <a:lnTo>
                      <a:pt x="5204" y="3737"/>
                    </a:lnTo>
                    <a:lnTo>
                      <a:pt x="5204" y="3570"/>
                    </a:lnTo>
                    <a:lnTo>
                      <a:pt x="5237" y="3470"/>
                    </a:lnTo>
                    <a:cubicBezTo>
                      <a:pt x="5237" y="3470"/>
                      <a:pt x="5271" y="3436"/>
                      <a:pt x="5304" y="3436"/>
                    </a:cubicBezTo>
                    <a:lnTo>
                      <a:pt x="5337" y="3403"/>
                    </a:lnTo>
                    <a:lnTo>
                      <a:pt x="5337" y="3336"/>
                    </a:lnTo>
                    <a:lnTo>
                      <a:pt x="5304" y="3203"/>
                    </a:lnTo>
                    <a:lnTo>
                      <a:pt x="5304" y="3170"/>
                    </a:lnTo>
                    <a:lnTo>
                      <a:pt x="5237" y="3170"/>
                    </a:lnTo>
                    <a:cubicBezTo>
                      <a:pt x="5237" y="3136"/>
                      <a:pt x="5237" y="3136"/>
                      <a:pt x="5204" y="3136"/>
                    </a:cubicBezTo>
                    <a:lnTo>
                      <a:pt x="5104" y="3036"/>
                    </a:lnTo>
                    <a:lnTo>
                      <a:pt x="5104" y="3003"/>
                    </a:lnTo>
                    <a:lnTo>
                      <a:pt x="5104" y="2969"/>
                    </a:lnTo>
                    <a:cubicBezTo>
                      <a:pt x="5104" y="2969"/>
                      <a:pt x="5104" y="2936"/>
                      <a:pt x="5104" y="2936"/>
                    </a:cubicBezTo>
                    <a:lnTo>
                      <a:pt x="5104" y="2769"/>
                    </a:lnTo>
                    <a:lnTo>
                      <a:pt x="5104" y="2669"/>
                    </a:lnTo>
                    <a:cubicBezTo>
                      <a:pt x="5104" y="2669"/>
                      <a:pt x="5104" y="2636"/>
                      <a:pt x="5104" y="2636"/>
                    </a:cubicBezTo>
                    <a:lnTo>
                      <a:pt x="5171" y="2569"/>
                    </a:lnTo>
                    <a:cubicBezTo>
                      <a:pt x="5171" y="2569"/>
                      <a:pt x="5171" y="2536"/>
                      <a:pt x="5204" y="2536"/>
                    </a:cubicBezTo>
                    <a:lnTo>
                      <a:pt x="5237" y="2502"/>
                    </a:lnTo>
                    <a:lnTo>
                      <a:pt x="5004" y="2469"/>
                    </a:lnTo>
                    <a:lnTo>
                      <a:pt x="4870" y="2469"/>
                    </a:lnTo>
                    <a:lnTo>
                      <a:pt x="4637" y="2536"/>
                    </a:lnTo>
                    <a:lnTo>
                      <a:pt x="4637" y="2569"/>
                    </a:lnTo>
                    <a:cubicBezTo>
                      <a:pt x="4603" y="2602"/>
                      <a:pt x="4603" y="2602"/>
                      <a:pt x="4570" y="2602"/>
                    </a:cubicBezTo>
                    <a:lnTo>
                      <a:pt x="4503" y="2669"/>
                    </a:lnTo>
                    <a:lnTo>
                      <a:pt x="4370" y="2669"/>
                    </a:lnTo>
                    <a:lnTo>
                      <a:pt x="4303" y="2602"/>
                    </a:lnTo>
                    <a:lnTo>
                      <a:pt x="4270" y="2602"/>
                    </a:lnTo>
                    <a:lnTo>
                      <a:pt x="4136" y="2669"/>
                    </a:lnTo>
                    <a:lnTo>
                      <a:pt x="4036" y="2736"/>
                    </a:lnTo>
                    <a:lnTo>
                      <a:pt x="3936" y="2769"/>
                    </a:lnTo>
                    <a:lnTo>
                      <a:pt x="3870" y="2869"/>
                    </a:lnTo>
                    <a:cubicBezTo>
                      <a:pt x="3870" y="2903"/>
                      <a:pt x="3870" y="2903"/>
                      <a:pt x="3836" y="2903"/>
                    </a:cubicBezTo>
                    <a:lnTo>
                      <a:pt x="3770" y="2969"/>
                    </a:lnTo>
                    <a:lnTo>
                      <a:pt x="3736" y="2969"/>
                    </a:lnTo>
                    <a:lnTo>
                      <a:pt x="3569" y="3036"/>
                    </a:lnTo>
                    <a:lnTo>
                      <a:pt x="3503" y="3069"/>
                    </a:lnTo>
                    <a:lnTo>
                      <a:pt x="3436" y="3103"/>
                    </a:lnTo>
                    <a:lnTo>
                      <a:pt x="3269" y="3236"/>
                    </a:lnTo>
                    <a:lnTo>
                      <a:pt x="3169" y="3336"/>
                    </a:lnTo>
                    <a:lnTo>
                      <a:pt x="3102" y="3470"/>
                    </a:lnTo>
                    <a:lnTo>
                      <a:pt x="3036" y="3570"/>
                    </a:lnTo>
                    <a:lnTo>
                      <a:pt x="2902" y="3670"/>
                    </a:lnTo>
                    <a:lnTo>
                      <a:pt x="3002" y="3637"/>
                    </a:lnTo>
                    <a:lnTo>
                      <a:pt x="3069" y="3637"/>
                    </a:lnTo>
                    <a:lnTo>
                      <a:pt x="3169" y="3670"/>
                    </a:lnTo>
                    <a:cubicBezTo>
                      <a:pt x="3169" y="3703"/>
                      <a:pt x="3169" y="3703"/>
                      <a:pt x="3202" y="3703"/>
                    </a:cubicBezTo>
                    <a:lnTo>
                      <a:pt x="3269" y="3803"/>
                    </a:lnTo>
                    <a:cubicBezTo>
                      <a:pt x="3269" y="3803"/>
                      <a:pt x="3269" y="3803"/>
                      <a:pt x="3269" y="3837"/>
                    </a:cubicBezTo>
                    <a:lnTo>
                      <a:pt x="3269" y="3903"/>
                    </a:lnTo>
                    <a:cubicBezTo>
                      <a:pt x="3269" y="3903"/>
                      <a:pt x="3269" y="3937"/>
                      <a:pt x="3269" y="3937"/>
                    </a:cubicBezTo>
                    <a:lnTo>
                      <a:pt x="3269" y="4037"/>
                    </a:lnTo>
                    <a:lnTo>
                      <a:pt x="3202" y="4137"/>
                    </a:lnTo>
                    <a:lnTo>
                      <a:pt x="3102" y="4237"/>
                    </a:lnTo>
                    <a:lnTo>
                      <a:pt x="3036" y="4304"/>
                    </a:lnTo>
                    <a:lnTo>
                      <a:pt x="2702" y="4304"/>
                    </a:lnTo>
                    <a:lnTo>
                      <a:pt x="2569" y="4337"/>
                    </a:lnTo>
                    <a:lnTo>
                      <a:pt x="2435" y="4437"/>
                    </a:lnTo>
                    <a:lnTo>
                      <a:pt x="2202" y="4704"/>
                    </a:lnTo>
                    <a:lnTo>
                      <a:pt x="2202" y="4837"/>
                    </a:lnTo>
                    <a:lnTo>
                      <a:pt x="2168" y="5204"/>
                    </a:lnTo>
                    <a:lnTo>
                      <a:pt x="2168" y="5271"/>
                    </a:lnTo>
                    <a:cubicBezTo>
                      <a:pt x="2168" y="5271"/>
                      <a:pt x="2168" y="5304"/>
                      <a:pt x="2168" y="5304"/>
                    </a:cubicBezTo>
                    <a:lnTo>
                      <a:pt x="2068" y="5371"/>
                    </a:lnTo>
                    <a:lnTo>
                      <a:pt x="1935" y="5505"/>
                    </a:lnTo>
                    <a:lnTo>
                      <a:pt x="1835" y="5571"/>
                    </a:lnTo>
                    <a:lnTo>
                      <a:pt x="1535" y="5571"/>
                    </a:lnTo>
                    <a:lnTo>
                      <a:pt x="1435" y="5538"/>
                    </a:lnTo>
                    <a:lnTo>
                      <a:pt x="1334" y="5538"/>
                    </a:lnTo>
                    <a:lnTo>
                      <a:pt x="1301" y="5505"/>
                    </a:lnTo>
                    <a:lnTo>
                      <a:pt x="1268" y="5505"/>
                    </a:lnTo>
                    <a:lnTo>
                      <a:pt x="1268" y="5471"/>
                    </a:lnTo>
                    <a:cubicBezTo>
                      <a:pt x="1268" y="5471"/>
                      <a:pt x="1268" y="5471"/>
                      <a:pt x="1268" y="5438"/>
                    </a:cubicBezTo>
                    <a:lnTo>
                      <a:pt x="1234" y="5371"/>
                    </a:lnTo>
                    <a:lnTo>
                      <a:pt x="1168" y="5338"/>
                    </a:lnTo>
                    <a:lnTo>
                      <a:pt x="968" y="5238"/>
                    </a:lnTo>
                    <a:cubicBezTo>
                      <a:pt x="968" y="5238"/>
                      <a:pt x="934" y="5204"/>
                      <a:pt x="934" y="5204"/>
                    </a:cubicBezTo>
                    <a:lnTo>
                      <a:pt x="901" y="5138"/>
                    </a:lnTo>
                    <a:lnTo>
                      <a:pt x="801" y="4971"/>
                    </a:lnTo>
                    <a:cubicBezTo>
                      <a:pt x="801" y="4971"/>
                      <a:pt x="801" y="4937"/>
                      <a:pt x="801" y="4937"/>
                    </a:cubicBezTo>
                    <a:cubicBezTo>
                      <a:pt x="801" y="4904"/>
                      <a:pt x="801" y="4904"/>
                      <a:pt x="801" y="4904"/>
                    </a:cubicBezTo>
                    <a:lnTo>
                      <a:pt x="867" y="4704"/>
                    </a:lnTo>
                    <a:cubicBezTo>
                      <a:pt x="867" y="4704"/>
                      <a:pt x="867" y="4671"/>
                      <a:pt x="901" y="4671"/>
                    </a:cubicBezTo>
                    <a:lnTo>
                      <a:pt x="1034" y="4537"/>
                    </a:lnTo>
                    <a:lnTo>
                      <a:pt x="1401" y="4337"/>
                    </a:lnTo>
                    <a:lnTo>
                      <a:pt x="1701" y="4070"/>
                    </a:lnTo>
                    <a:lnTo>
                      <a:pt x="1935" y="4070"/>
                    </a:lnTo>
                    <a:lnTo>
                      <a:pt x="1935" y="4037"/>
                    </a:lnTo>
                    <a:cubicBezTo>
                      <a:pt x="1902" y="4003"/>
                      <a:pt x="1902" y="4003"/>
                      <a:pt x="1935" y="4003"/>
                    </a:cubicBezTo>
                    <a:lnTo>
                      <a:pt x="2035" y="3770"/>
                    </a:lnTo>
                    <a:lnTo>
                      <a:pt x="2068" y="3737"/>
                    </a:lnTo>
                    <a:lnTo>
                      <a:pt x="2135" y="3670"/>
                    </a:lnTo>
                    <a:lnTo>
                      <a:pt x="2135" y="3637"/>
                    </a:lnTo>
                    <a:lnTo>
                      <a:pt x="2235" y="3503"/>
                    </a:lnTo>
                    <a:cubicBezTo>
                      <a:pt x="2235" y="3470"/>
                      <a:pt x="2268" y="3470"/>
                      <a:pt x="2302" y="3470"/>
                    </a:cubicBezTo>
                    <a:lnTo>
                      <a:pt x="2369" y="3470"/>
                    </a:lnTo>
                    <a:lnTo>
                      <a:pt x="2335" y="3370"/>
                    </a:lnTo>
                    <a:lnTo>
                      <a:pt x="2302" y="3303"/>
                    </a:lnTo>
                    <a:cubicBezTo>
                      <a:pt x="2302" y="3270"/>
                      <a:pt x="2302" y="3236"/>
                      <a:pt x="2302" y="3236"/>
                    </a:cubicBezTo>
                    <a:lnTo>
                      <a:pt x="2335" y="3170"/>
                    </a:lnTo>
                    <a:cubicBezTo>
                      <a:pt x="2335" y="3170"/>
                      <a:pt x="2335" y="3170"/>
                      <a:pt x="2335" y="3136"/>
                    </a:cubicBezTo>
                    <a:lnTo>
                      <a:pt x="2369" y="3136"/>
                    </a:lnTo>
                    <a:lnTo>
                      <a:pt x="2369" y="2869"/>
                    </a:lnTo>
                    <a:lnTo>
                      <a:pt x="2469" y="2602"/>
                    </a:lnTo>
                    <a:lnTo>
                      <a:pt x="2402" y="2402"/>
                    </a:lnTo>
                    <a:lnTo>
                      <a:pt x="2369" y="2336"/>
                    </a:lnTo>
                    <a:lnTo>
                      <a:pt x="2302" y="2269"/>
                    </a:lnTo>
                    <a:cubicBezTo>
                      <a:pt x="2302" y="2236"/>
                      <a:pt x="2302" y="2236"/>
                      <a:pt x="2302" y="2202"/>
                    </a:cubicBezTo>
                    <a:cubicBezTo>
                      <a:pt x="2302" y="2169"/>
                      <a:pt x="2335" y="2135"/>
                      <a:pt x="2369" y="2135"/>
                    </a:cubicBezTo>
                    <a:lnTo>
                      <a:pt x="2402" y="1869"/>
                    </a:lnTo>
                    <a:lnTo>
                      <a:pt x="2369" y="1835"/>
                    </a:lnTo>
                    <a:lnTo>
                      <a:pt x="2202" y="1702"/>
                    </a:lnTo>
                    <a:cubicBezTo>
                      <a:pt x="2202" y="1702"/>
                      <a:pt x="2202" y="1702"/>
                      <a:pt x="2168" y="1668"/>
                    </a:cubicBezTo>
                    <a:lnTo>
                      <a:pt x="2135" y="1602"/>
                    </a:lnTo>
                    <a:lnTo>
                      <a:pt x="1902" y="1568"/>
                    </a:lnTo>
                    <a:lnTo>
                      <a:pt x="1835" y="1568"/>
                    </a:lnTo>
                    <a:lnTo>
                      <a:pt x="1735" y="1502"/>
                    </a:lnTo>
                    <a:cubicBezTo>
                      <a:pt x="1735" y="1468"/>
                      <a:pt x="1701" y="1468"/>
                      <a:pt x="1701" y="1435"/>
                    </a:cubicBezTo>
                    <a:lnTo>
                      <a:pt x="1701" y="1335"/>
                    </a:lnTo>
                    <a:lnTo>
                      <a:pt x="1701" y="1302"/>
                    </a:lnTo>
                    <a:lnTo>
                      <a:pt x="1735" y="1068"/>
                    </a:lnTo>
                    <a:lnTo>
                      <a:pt x="1735" y="1035"/>
                    </a:lnTo>
                    <a:lnTo>
                      <a:pt x="1768" y="968"/>
                    </a:lnTo>
                    <a:lnTo>
                      <a:pt x="1768" y="935"/>
                    </a:lnTo>
                    <a:lnTo>
                      <a:pt x="1835" y="901"/>
                    </a:lnTo>
                    <a:lnTo>
                      <a:pt x="1902" y="835"/>
                    </a:lnTo>
                    <a:lnTo>
                      <a:pt x="1935" y="835"/>
                    </a:lnTo>
                    <a:lnTo>
                      <a:pt x="2068" y="801"/>
                    </a:lnTo>
                    <a:lnTo>
                      <a:pt x="2068" y="768"/>
                    </a:lnTo>
                    <a:lnTo>
                      <a:pt x="2135" y="534"/>
                    </a:lnTo>
                    <a:cubicBezTo>
                      <a:pt x="2135" y="501"/>
                      <a:pt x="2135" y="501"/>
                      <a:pt x="2168" y="468"/>
                    </a:cubicBezTo>
                    <a:lnTo>
                      <a:pt x="2202" y="434"/>
                    </a:lnTo>
                    <a:lnTo>
                      <a:pt x="2235" y="401"/>
                    </a:lnTo>
                    <a:lnTo>
                      <a:pt x="2302" y="401"/>
                    </a:lnTo>
                    <a:lnTo>
                      <a:pt x="2302" y="334"/>
                    </a:lnTo>
                    <a:cubicBezTo>
                      <a:pt x="2335" y="334"/>
                      <a:pt x="2335" y="334"/>
                      <a:pt x="2335" y="301"/>
                    </a:cubicBezTo>
                    <a:lnTo>
                      <a:pt x="2469" y="201"/>
                    </a:lnTo>
                    <a:lnTo>
                      <a:pt x="2535" y="1"/>
                    </a:lnTo>
                    <a:lnTo>
                      <a:pt x="2469" y="67"/>
                    </a:lnTo>
                    <a:lnTo>
                      <a:pt x="2402" y="67"/>
                    </a:lnTo>
                    <a:lnTo>
                      <a:pt x="22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51;p15"/>
              <p:cNvSpPr/>
              <p:nvPr/>
            </p:nvSpPr>
            <p:spPr>
              <a:xfrm>
                <a:off x="6126891" y="2146597"/>
                <a:ext cx="1276" cy="36"/>
              </a:xfrm>
              <a:custGeom>
                <a:avLst/>
                <a:gdLst/>
                <a:ahLst/>
                <a:cxnLst/>
                <a:rect l="l" t="t" r="r" b="b"/>
                <a:pathLst>
                  <a:path w="35" h="1" extrusionOk="0">
                    <a:moveTo>
                      <a:pt x="34" y="0"/>
                    </a:moveTo>
                    <a:lnTo>
                      <a:pt x="1" y="0"/>
                    </a:lnTo>
                    <a:lnTo>
                      <a:pt x="1" y="0"/>
                    </a:lnTo>
                    <a:lnTo>
                      <a:pt x="1" y="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52;p15"/>
              <p:cNvSpPr/>
              <p:nvPr/>
            </p:nvSpPr>
            <p:spPr>
              <a:xfrm>
                <a:off x="5985882" y="1980039"/>
                <a:ext cx="2478" cy="8528"/>
              </a:xfrm>
              <a:custGeom>
                <a:avLst/>
                <a:gdLst/>
                <a:ahLst/>
                <a:cxnLst/>
                <a:rect l="l" t="t" r="r" b="b"/>
                <a:pathLst>
                  <a:path w="68" h="234" extrusionOk="0">
                    <a:moveTo>
                      <a:pt x="34" y="0"/>
                    </a:moveTo>
                    <a:lnTo>
                      <a:pt x="0" y="200"/>
                    </a:lnTo>
                    <a:cubicBezTo>
                      <a:pt x="34" y="200"/>
                      <a:pt x="67" y="234"/>
                      <a:pt x="67" y="234"/>
                    </a:cubicBezTo>
                    <a:lnTo>
                      <a:pt x="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53;p15"/>
              <p:cNvSpPr/>
              <p:nvPr/>
            </p:nvSpPr>
            <p:spPr>
              <a:xfrm>
                <a:off x="5531184" y="2246277"/>
                <a:ext cx="137434" cy="47451"/>
              </a:xfrm>
              <a:custGeom>
                <a:avLst/>
                <a:gdLst/>
                <a:ahLst/>
                <a:cxnLst/>
                <a:rect l="l" t="t" r="r" b="b"/>
                <a:pathLst>
                  <a:path w="3771" h="1302" extrusionOk="0">
                    <a:moveTo>
                      <a:pt x="935" y="1"/>
                    </a:moveTo>
                    <a:lnTo>
                      <a:pt x="801" y="34"/>
                    </a:lnTo>
                    <a:lnTo>
                      <a:pt x="668" y="67"/>
                    </a:lnTo>
                    <a:cubicBezTo>
                      <a:pt x="668" y="84"/>
                      <a:pt x="651" y="92"/>
                      <a:pt x="635" y="92"/>
                    </a:cubicBezTo>
                    <a:cubicBezTo>
                      <a:pt x="618" y="92"/>
                      <a:pt x="601" y="84"/>
                      <a:pt x="601" y="67"/>
                    </a:cubicBezTo>
                    <a:cubicBezTo>
                      <a:pt x="568" y="67"/>
                      <a:pt x="568" y="34"/>
                      <a:pt x="568" y="34"/>
                    </a:cubicBezTo>
                    <a:lnTo>
                      <a:pt x="334" y="34"/>
                    </a:lnTo>
                    <a:lnTo>
                      <a:pt x="134" y="67"/>
                    </a:lnTo>
                    <a:lnTo>
                      <a:pt x="134" y="167"/>
                    </a:lnTo>
                    <a:lnTo>
                      <a:pt x="134" y="367"/>
                    </a:lnTo>
                    <a:lnTo>
                      <a:pt x="34" y="568"/>
                    </a:lnTo>
                    <a:lnTo>
                      <a:pt x="1" y="601"/>
                    </a:lnTo>
                    <a:lnTo>
                      <a:pt x="1" y="668"/>
                    </a:lnTo>
                    <a:lnTo>
                      <a:pt x="1" y="801"/>
                    </a:lnTo>
                    <a:lnTo>
                      <a:pt x="34" y="868"/>
                    </a:lnTo>
                    <a:lnTo>
                      <a:pt x="234" y="1201"/>
                    </a:lnTo>
                    <a:lnTo>
                      <a:pt x="234" y="1235"/>
                    </a:lnTo>
                    <a:lnTo>
                      <a:pt x="268" y="1301"/>
                    </a:lnTo>
                    <a:lnTo>
                      <a:pt x="835" y="1301"/>
                    </a:lnTo>
                    <a:lnTo>
                      <a:pt x="902" y="1268"/>
                    </a:lnTo>
                    <a:lnTo>
                      <a:pt x="1268" y="1168"/>
                    </a:lnTo>
                    <a:lnTo>
                      <a:pt x="1402" y="1101"/>
                    </a:lnTo>
                    <a:lnTo>
                      <a:pt x="1702" y="935"/>
                    </a:lnTo>
                    <a:lnTo>
                      <a:pt x="1902" y="868"/>
                    </a:lnTo>
                    <a:lnTo>
                      <a:pt x="2069" y="868"/>
                    </a:lnTo>
                    <a:lnTo>
                      <a:pt x="2202" y="968"/>
                    </a:lnTo>
                    <a:lnTo>
                      <a:pt x="2503" y="968"/>
                    </a:lnTo>
                    <a:lnTo>
                      <a:pt x="2603" y="1035"/>
                    </a:lnTo>
                    <a:lnTo>
                      <a:pt x="2636" y="1035"/>
                    </a:lnTo>
                    <a:cubicBezTo>
                      <a:pt x="2636" y="1001"/>
                      <a:pt x="2636" y="1001"/>
                      <a:pt x="2636" y="968"/>
                    </a:cubicBezTo>
                    <a:lnTo>
                      <a:pt x="2669" y="901"/>
                    </a:lnTo>
                    <a:cubicBezTo>
                      <a:pt x="2669" y="868"/>
                      <a:pt x="2703" y="868"/>
                      <a:pt x="2703" y="868"/>
                    </a:cubicBezTo>
                    <a:lnTo>
                      <a:pt x="2803" y="834"/>
                    </a:lnTo>
                    <a:cubicBezTo>
                      <a:pt x="2803" y="818"/>
                      <a:pt x="2803" y="809"/>
                      <a:pt x="2807" y="809"/>
                    </a:cubicBezTo>
                    <a:cubicBezTo>
                      <a:pt x="2811" y="809"/>
                      <a:pt x="2820" y="818"/>
                      <a:pt x="2836" y="834"/>
                    </a:cubicBezTo>
                    <a:lnTo>
                      <a:pt x="2903" y="834"/>
                    </a:lnTo>
                    <a:lnTo>
                      <a:pt x="3070" y="868"/>
                    </a:lnTo>
                    <a:lnTo>
                      <a:pt x="3136" y="801"/>
                    </a:lnTo>
                    <a:lnTo>
                      <a:pt x="3170" y="768"/>
                    </a:lnTo>
                    <a:lnTo>
                      <a:pt x="3303" y="768"/>
                    </a:lnTo>
                    <a:lnTo>
                      <a:pt x="3403" y="801"/>
                    </a:lnTo>
                    <a:lnTo>
                      <a:pt x="3637" y="768"/>
                    </a:lnTo>
                    <a:lnTo>
                      <a:pt x="3770" y="768"/>
                    </a:lnTo>
                    <a:lnTo>
                      <a:pt x="3770" y="568"/>
                    </a:lnTo>
                    <a:cubicBezTo>
                      <a:pt x="3754" y="584"/>
                      <a:pt x="3729" y="593"/>
                      <a:pt x="3704" y="593"/>
                    </a:cubicBezTo>
                    <a:cubicBezTo>
                      <a:pt x="3679" y="593"/>
                      <a:pt x="3654" y="584"/>
                      <a:pt x="3637" y="568"/>
                    </a:cubicBezTo>
                    <a:lnTo>
                      <a:pt x="3637" y="534"/>
                    </a:lnTo>
                    <a:cubicBezTo>
                      <a:pt x="3603" y="501"/>
                      <a:pt x="3603" y="468"/>
                      <a:pt x="3637" y="434"/>
                    </a:cubicBezTo>
                    <a:lnTo>
                      <a:pt x="3670" y="367"/>
                    </a:lnTo>
                    <a:lnTo>
                      <a:pt x="3603" y="367"/>
                    </a:lnTo>
                    <a:lnTo>
                      <a:pt x="3603" y="434"/>
                    </a:lnTo>
                    <a:lnTo>
                      <a:pt x="3603" y="501"/>
                    </a:lnTo>
                    <a:lnTo>
                      <a:pt x="3603" y="534"/>
                    </a:lnTo>
                    <a:lnTo>
                      <a:pt x="3603" y="568"/>
                    </a:lnTo>
                    <a:cubicBezTo>
                      <a:pt x="3570" y="601"/>
                      <a:pt x="3537" y="601"/>
                      <a:pt x="3503" y="601"/>
                    </a:cubicBezTo>
                    <a:lnTo>
                      <a:pt x="3337" y="601"/>
                    </a:lnTo>
                    <a:lnTo>
                      <a:pt x="3303" y="534"/>
                    </a:lnTo>
                    <a:cubicBezTo>
                      <a:pt x="3270" y="534"/>
                      <a:pt x="3270" y="501"/>
                      <a:pt x="3270" y="468"/>
                    </a:cubicBezTo>
                    <a:lnTo>
                      <a:pt x="3303" y="334"/>
                    </a:lnTo>
                    <a:lnTo>
                      <a:pt x="3303" y="234"/>
                    </a:lnTo>
                    <a:lnTo>
                      <a:pt x="3136" y="234"/>
                    </a:lnTo>
                    <a:lnTo>
                      <a:pt x="3103" y="334"/>
                    </a:lnTo>
                    <a:cubicBezTo>
                      <a:pt x="3136" y="334"/>
                      <a:pt x="3136" y="367"/>
                      <a:pt x="3136" y="401"/>
                    </a:cubicBezTo>
                    <a:cubicBezTo>
                      <a:pt x="3136" y="434"/>
                      <a:pt x="3103" y="468"/>
                      <a:pt x="3070" y="501"/>
                    </a:cubicBezTo>
                    <a:lnTo>
                      <a:pt x="2870" y="501"/>
                    </a:lnTo>
                    <a:cubicBezTo>
                      <a:pt x="2836" y="501"/>
                      <a:pt x="2803" y="534"/>
                      <a:pt x="2803" y="534"/>
                    </a:cubicBezTo>
                    <a:cubicBezTo>
                      <a:pt x="2770" y="534"/>
                      <a:pt x="2736" y="534"/>
                      <a:pt x="2703" y="501"/>
                    </a:cubicBezTo>
                    <a:lnTo>
                      <a:pt x="2669" y="434"/>
                    </a:lnTo>
                    <a:cubicBezTo>
                      <a:pt x="2636" y="434"/>
                      <a:pt x="2636" y="434"/>
                      <a:pt x="2636" y="401"/>
                    </a:cubicBezTo>
                    <a:lnTo>
                      <a:pt x="2603" y="334"/>
                    </a:lnTo>
                    <a:lnTo>
                      <a:pt x="2469" y="301"/>
                    </a:lnTo>
                    <a:cubicBezTo>
                      <a:pt x="2469" y="301"/>
                      <a:pt x="2436" y="301"/>
                      <a:pt x="2436" y="267"/>
                    </a:cubicBezTo>
                    <a:lnTo>
                      <a:pt x="2336" y="267"/>
                    </a:lnTo>
                    <a:lnTo>
                      <a:pt x="2069" y="201"/>
                    </a:lnTo>
                    <a:lnTo>
                      <a:pt x="2036" y="201"/>
                    </a:lnTo>
                    <a:lnTo>
                      <a:pt x="1836" y="134"/>
                    </a:lnTo>
                    <a:lnTo>
                      <a:pt x="1535" y="134"/>
                    </a:lnTo>
                    <a:lnTo>
                      <a:pt x="1502" y="101"/>
                    </a:lnTo>
                    <a:lnTo>
                      <a:pt x="1302" y="34"/>
                    </a:lnTo>
                    <a:lnTo>
                      <a:pt x="10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54;p15"/>
              <p:cNvSpPr/>
              <p:nvPr/>
            </p:nvSpPr>
            <p:spPr>
              <a:xfrm>
                <a:off x="5756091" y="2293693"/>
                <a:ext cx="24382" cy="70558"/>
              </a:xfrm>
              <a:custGeom>
                <a:avLst/>
                <a:gdLst/>
                <a:ahLst/>
                <a:cxnLst/>
                <a:rect l="l" t="t" r="r" b="b"/>
                <a:pathLst>
                  <a:path w="669" h="1936" extrusionOk="0">
                    <a:moveTo>
                      <a:pt x="234" y="0"/>
                    </a:moveTo>
                    <a:lnTo>
                      <a:pt x="201" y="34"/>
                    </a:lnTo>
                    <a:lnTo>
                      <a:pt x="134" y="67"/>
                    </a:lnTo>
                    <a:lnTo>
                      <a:pt x="1" y="301"/>
                    </a:lnTo>
                    <a:lnTo>
                      <a:pt x="1" y="401"/>
                    </a:lnTo>
                    <a:lnTo>
                      <a:pt x="68" y="501"/>
                    </a:lnTo>
                    <a:lnTo>
                      <a:pt x="101" y="601"/>
                    </a:lnTo>
                    <a:lnTo>
                      <a:pt x="134" y="734"/>
                    </a:lnTo>
                    <a:cubicBezTo>
                      <a:pt x="134" y="734"/>
                      <a:pt x="134" y="734"/>
                      <a:pt x="134" y="768"/>
                    </a:cubicBezTo>
                    <a:lnTo>
                      <a:pt x="134" y="968"/>
                    </a:lnTo>
                    <a:lnTo>
                      <a:pt x="168" y="1001"/>
                    </a:lnTo>
                    <a:lnTo>
                      <a:pt x="268" y="1068"/>
                    </a:lnTo>
                    <a:lnTo>
                      <a:pt x="301" y="1135"/>
                    </a:lnTo>
                    <a:lnTo>
                      <a:pt x="301" y="1168"/>
                    </a:lnTo>
                    <a:lnTo>
                      <a:pt x="335" y="1268"/>
                    </a:lnTo>
                    <a:cubicBezTo>
                      <a:pt x="335" y="1268"/>
                      <a:pt x="335" y="1301"/>
                      <a:pt x="335" y="1301"/>
                    </a:cubicBezTo>
                    <a:lnTo>
                      <a:pt x="335" y="1568"/>
                    </a:lnTo>
                    <a:lnTo>
                      <a:pt x="368" y="1702"/>
                    </a:lnTo>
                    <a:lnTo>
                      <a:pt x="435" y="1802"/>
                    </a:lnTo>
                    <a:lnTo>
                      <a:pt x="535" y="1868"/>
                    </a:lnTo>
                    <a:lnTo>
                      <a:pt x="601" y="1935"/>
                    </a:lnTo>
                    <a:lnTo>
                      <a:pt x="668" y="1935"/>
                    </a:lnTo>
                    <a:lnTo>
                      <a:pt x="668" y="1902"/>
                    </a:lnTo>
                    <a:lnTo>
                      <a:pt x="635" y="1835"/>
                    </a:lnTo>
                    <a:cubicBezTo>
                      <a:pt x="635" y="1802"/>
                      <a:pt x="635" y="1802"/>
                      <a:pt x="635" y="1802"/>
                    </a:cubicBezTo>
                    <a:lnTo>
                      <a:pt x="601" y="1635"/>
                    </a:lnTo>
                    <a:lnTo>
                      <a:pt x="268" y="901"/>
                    </a:lnTo>
                    <a:cubicBezTo>
                      <a:pt x="268" y="868"/>
                      <a:pt x="268" y="868"/>
                      <a:pt x="268" y="868"/>
                    </a:cubicBezTo>
                    <a:lnTo>
                      <a:pt x="234" y="668"/>
                    </a:lnTo>
                    <a:lnTo>
                      <a:pt x="234" y="634"/>
                    </a:lnTo>
                    <a:lnTo>
                      <a:pt x="268" y="534"/>
                    </a:lnTo>
                    <a:lnTo>
                      <a:pt x="335" y="301"/>
                    </a:lnTo>
                    <a:lnTo>
                      <a:pt x="335" y="201"/>
                    </a:lnTo>
                    <a:lnTo>
                      <a:pt x="335" y="167"/>
                    </a:lnTo>
                    <a:lnTo>
                      <a:pt x="368" y="101"/>
                    </a:lnTo>
                    <a:lnTo>
                      <a:pt x="2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55;p15"/>
              <p:cNvSpPr/>
              <p:nvPr/>
            </p:nvSpPr>
            <p:spPr>
              <a:xfrm>
                <a:off x="5678316" y="2266941"/>
                <a:ext cx="137398" cy="17056"/>
              </a:xfrm>
              <a:custGeom>
                <a:avLst/>
                <a:gdLst/>
                <a:ahLst/>
                <a:cxnLst/>
                <a:rect l="l" t="t" r="r" b="b"/>
                <a:pathLst>
                  <a:path w="3770" h="468" extrusionOk="0">
                    <a:moveTo>
                      <a:pt x="2402" y="1"/>
                    </a:moveTo>
                    <a:lnTo>
                      <a:pt x="1935" y="67"/>
                    </a:lnTo>
                    <a:lnTo>
                      <a:pt x="1635" y="67"/>
                    </a:lnTo>
                    <a:lnTo>
                      <a:pt x="1501" y="134"/>
                    </a:lnTo>
                    <a:lnTo>
                      <a:pt x="1401" y="134"/>
                    </a:lnTo>
                    <a:lnTo>
                      <a:pt x="1101" y="101"/>
                    </a:lnTo>
                    <a:lnTo>
                      <a:pt x="967" y="101"/>
                    </a:lnTo>
                    <a:lnTo>
                      <a:pt x="901" y="67"/>
                    </a:lnTo>
                    <a:lnTo>
                      <a:pt x="467" y="67"/>
                    </a:lnTo>
                    <a:cubicBezTo>
                      <a:pt x="467" y="67"/>
                      <a:pt x="434" y="67"/>
                      <a:pt x="434" y="34"/>
                    </a:cubicBezTo>
                    <a:lnTo>
                      <a:pt x="334" y="101"/>
                    </a:lnTo>
                    <a:lnTo>
                      <a:pt x="267" y="101"/>
                    </a:lnTo>
                    <a:cubicBezTo>
                      <a:pt x="234" y="67"/>
                      <a:pt x="234" y="67"/>
                      <a:pt x="200" y="67"/>
                    </a:cubicBezTo>
                    <a:lnTo>
                      <a:pt x="167" y="34"/>
                    </a:lnTo>
                    <a:cubicBezTo>
                      <a:pt x="167" y="67"/>
                      <a:pt x="134" y="101"/>
                      <a:pt x="100" y="101"/>
                    </a:cubicBezTo>
                    <a:lnTo>
                      <a:pt x="0" y="134"/>
                    </a:lnTo>
                    <a:lnTo>
                      <a:pt x="0" y="167"/>
                    </a:lnTo>
                    <a:lnTo>
                      <a:pt x="33" y="134"/>
                    </a:lnTo>
                    <a:lnTo>
                      <a:pt x="134" y="134"/>
                    </a:lnTo>
                    <a:lnTo>
                      <a:pt x="300" y="234"/>
                    </a:lnTo>
                    <a:lnTo>
                      <a:pt x="334" y="234"/>
                    </a:lnTo>
                    <a:lnTo>
                      <a:pt x="367" y="267"/>
                    </a:lnTo>
                    <a:cubicBezTo>
                      <a:pt x="367" y="267"/>
                      <a:pt x="400" y="301"/>
                      <a:pt x="400" y="301"/>
                    </a:cubicBezTo>
                    <a:lnTo>
                      <a:pt x="400" y="368"/>
                    </a:lnTo>
                    <a:lnTo>
                      <a:pt x="400" y="468"/>
                    </a:lnTo>
                    <a:lnTo>
                      <a:pt x="667" y="468"/>
                    </a:lnTo>
                    <a:lnTo>
                      <a:pt x="734" y="434"/>
                    </a:lnTo>
                    <a:lnTo>
                      <a:pt x="934" y="368"/>
                    </a:lnTo>
                    <a:lnTo>
                      <a:pt x="1034" y="334"/>
                    </a:lnTo>
                    <a:lnTo>
                      <a:pt x="1735" y="334"/>
                    </a:lnTo>
                    <a:lnTo>
                      <a:pt x="2035" y="267"/>
                    </a:lnTo>
                    <a:lnTo>
                      <a:pt x="2135" y="267"/>
                    </a:lnTo>
                    <a:lnTo>
                      <a:pt x="2202" y="301"/>
                    </a:lnTo>
                    <a:lnTo>
                      <a:pt x="2302" y="401"/>
                    </a:lnTo>
                    <a:lnTo>
                      <a:pt x="2368" y="401"/>
                    </a:lnTo>
                    <a:lnTo>
                      <a:pt x="2469" y="301"/>
                    </a:lnTo>
                    <a:lnTo>
                      <a:pt x="2702" y="301"/>
                    </a:lnTo>
                    <a:lnTo>
                      <a:pt x="2802" y="267"/>
                    </a:lnTo>
                    <a:lnTo>
                      <a:pt x="2869" y="267"/>
                    </a:lnTo>
                    <a:lnTo>
                      <a:pt x="3202" y="234"/>
                    </a:lnTo>
                    <a:lnTo>
                      <a:pt x="3302" y="234"/>
                    </a:lnTo>
                    <a:lnTo>
                      <a:pt x="3302" y="201"/>
                    </a:lnTo>
                    <a:lnTo>
                      <a:pt x="3336" y="201"/>
                    </a:lnTo>
                    <a:lnTo>
                      <a:pt x="3369" y="167"/>
                    </a:lnTo>
                    <a:lnTo>
                      <a:pt x="3669" y="167"/>
                    </a:lnTo>
                    <a:lnTo>
                      <a:pt x="3769" y="134"/>
                    </a:lnTo>
                    <a:lnTo>
                      <a:pt x="3036" y="101"/>
                    </a:lnTo>
                    <a:lnTo>
                      <a:pt x="26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56;p15"/>
              <p:cNvSpPr/>
              <p:nvPr/>
            </p:nvSpPr>
            <p:spPr>
              <a:xfrm>
                <a:off x="6129333" y="2146597"/>
                <a:ext cx="36" cy="36"/>
              </a:xfrm>
              <a:custGeom>
                <a:avLst/>
                <a:gdLst/>
                <a:ahLst/>
                <a:cxnLst/>
                <a:rect l="l" t="t" r="r" b="b"/>
                <a:pathLst>
                  <a:path w="1" h="1" extrusionOk="0">
                    <a:moveTo>
                      <a:pt x="1" y="0"/>
                    </a:move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57;p15"/>
              <p:cNvSpPr/>
              <p:nvPr/>
            </p:nvSpPr>
            <p:spPr>
              <a:xfrm>
                <a:off x="5970065" y="2203744"/>
                <a:ext cx="4920" cy="2442"/>
              </a:xfrm>
              <a:custGeom>
                <a:avLst/>
                <a:gdLst/>
                <a:ahLst/>
                <a:cxnLst/>
                <a:rect l="l" t="t" r="r" b="b"/>
                <a:pathLst>
                  <a:path w="135" h="67" extrusionOk="0">
                    <a:moveTo>
                      <a:pt x="134" y="0"/>
                    </a:moveTo>
                    <a:lnTo>
                      <a:pt x="84" y="33"/>
                    </a:lnTo>
                    <a:lnTo>
                      <a:pt x="134" y="33"/>
                    </a:lnTo>
                    <a:lnTo>
                      <a:pt x="134" y="0"/>
                    </a:lnTo>
                    <a:close/>
                    <a:moveTo>
                      <a:pt x="34" y="33"/>
                    </a:moveTo>
                    <a:lnTo>
                      <a:pt x="1" y="67"/>
                    </a:lnTo>
                    <a:lnTo>
                      <a:pt x="34" y="67"/>
                    </a:lnTo>
                    <a:lnTo>
                      <a:pt x="84" y="3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58;p15"/>
              <p:cNvSpPr/>
              <p:nvPr/>
            </p:nvSpPr>
            <p:spPr>
              <a:xfrm>
                <a:off x="5978593" y="1941115"/>
                <a:ext cx="4884" cy="7362"/>
              </a:xfrm>
              <a:custGeom>
                <a:avLst/>
                <a:gdLst/>
                <a:ahLst/>
                <a:cxnLst/>
                <a:rect l="l" t="t" r="r" b="b"/>
                <a:pathLst>
                  <a:path w="134" h="202" extrusionOk="0">
                    <a:moveTo>
                      <a:pt x="34" y="1"/>
                    </a:moveTo>
                    <a:lnTo>
                      <a:pt x="0" y="34"/>
                    </a:lnTo>
                    <a:cubicBezTo>
                      <a:pt x="0" y="34"/>
                      <a:pt x="0" y="68"/>
                      <a:pt x="0" y="68"/>
                    </a:cubicBezTo>
                    <a:lnTo>
                      <a:pt x="0" y="168"/>
                    </a:lnTo>
                    <a:lnTo>
                      <a:pt x="34" y="201"/>
                    </a:lnTo>
                    <a:lnTo>
                      <a:pt x="100" y="201"/>
                    </a:lnTo>
                    <a:lnTo>
                      <a:pt x="134" y="134"/>
                    </a:lnTo>
                    <a:lnTo>
                      <a:pt x="134" y="34"/>
                    </a:lnTo>
                    <a:lnTo>
                      <a:pt x="1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59;p15"/>
              <p:cNvSpPr/>
              <p:nvPr/>
            </p:nvSpPr>
            <p:spPr>
              <a:xfrm>
                <a:off x="5523894" y="2293693"/>
                <a:ext cx="1276" cy="1239"/>
              </a:xfrm>
              <a:custGeom>
                <a:avLst/>
                <a:gdLst/>
                <a:ahLst/>
                <a:cxnLst/>
                <a:rect l="l" t="t" r="r" b="b"/>
                <a:pathLst>
                  <a:path w="35" h="34" extrusionOk="0">
                    <a:moveTo>
                      <a:pt x="1" y="0"/>
                    </a:moveTo>
                    <a:cubicBezTo>
                      <a:pt x="1" y="0"/>
                      <a:pt x="34" y="0"/>
                      <a:pt x="34" y="34"/>
                    </a:cubicBezTo>
                    <a:lnTo>
                      <a:pt x="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60;p15"/>
              <p:cNvSpPr/>
              <p:nvPr/>
            </p:nvSpPr>
            <p:spPr>
              <a:xfrm>
                <a:off x="5999258" y="2174551"/>
                <a:ext cx="26787" cy="7325"/>
              </a:xfrm>
              <a:custGeom>
                <a:avLst/>
                <a:gdLst/>
                <a:ahLst/>
                <a:cxnLst/>
                <a:rect l="l" t="t" r="r" b="b"/>
                <a:pathLst>
                  <a:path w="735" h="201" extrusionOk="0">
                    <a:moveTo>
                      <a:pt x="456" y="112"/>
                    </a:moveTo>
                    <a:lnTo>
                      <a:pt x="467" y="134"/>
                    </a:lnTo>
                    <a:lnTo>
                      <a:pt x="501" y="134"/>
                    </a:lnTo>
                    <a:lnTo>
                      <a:pt x="456" y="112"/>
                    </a:lnTo>
                    <a:close/>
                    <a:moveTo>
                      <a:pt x="234" y="0"/>
                    </a:moveTo>
                    <a:lnTo>
                      <a:pt x="134" y="34"/>
                    </a:lnTo>
                    <a:lnTo>
                      <a:pt x="100" y="34"/>
                    </a:lnTo>
                    <a:lnTo>
                      <a:pt x="0" y="134"/>
                    </a:lnTo>
                    <a:lnTo>
                      <a:pt x="34" y="167"/>
                    </a:lnTo>
                    <a:lnTo>
                      <a:pt x="100" y="134"/>
                    </a:lnTo>
                    <a:cubicBezTo>
                      <a:pt x="100" y="101"/>
                      <a:pt x="134" y="101"/>
                      <a:pt x="167" y="101"/>
                    </a:cubicBezTo>
                    <a:lnTo>
                      <a:pt x="434" y="101"/>
                    </a:lnTo>
                    <a:lnTo>
                      <a:pt x="456" y="112"/>
                    </a:lnTo>
                    <a:lnTo>
                      <a:pt x="456" y="112"/>
                    </a:lnTo>
                    <a:lnTo>
                      <a:pt x="434" y="67"/>
                    </a:lnTo>
                    <a:lnTo>
                      <a:pt x="234" y="0"/>
                    </a:lnTo>
                    <a:close/>
                    <a:moveTo>
                      <a:pt x="501" y="134"/>
                    </a:moveTo>
                    <a:lnTo>
                      <a:pt x="634" y="201"/>
                    </a:lnTo>
                    <a:lnTo>
                      <a:pt x="701" y="201"/>
                    </a:lnTo>
                    <a:lnTo>
                      <a:pt x="734" y="13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61;p15"/>
              <p:cNvSpPr/>
              <p:nvPr/>
            </p:nvSpPr>
            <p:spPr>
              <a:xfrm>
                <a:off x="6177952" y="2527129"/>
                <a:ext cx="2478" cy="4884"/>
              </a:xfrm>
              <a:custGeom>
                <a:avLst/>
                <a:gdLst/>
                <a:ahLst/>
                <a:cxnLst/>
                <a:rect l="l" t="t" r="r" b="b"/>
                <a:pathLst>
                  <a:path w="68" h="134" extrusionOk="0">
                    <a:moveTo>
                      <a:pt x="68" y="0"/>
                    </a:moveTo>
                    <a:lnTo>
                      <a:pt x="34" y="67"/>
                    </a:lnTo>
                    <a:cubicBezTo>
                      <a:pt x="1" y="67"/>
                      <a:pt x="1" y="67"/>
                      <a:pt x="1" y="100"/>
                    </a:cubicBezTo>
                    <a:lnTo>
                      <a:pt x="68" y="134"/>
                    </a:lnTo>
                    <a:lnTo>
                      <a:pt x="68" y="67"/>
                    </a:lnTo>
                    <a:lnTo>
                      <a:pt x="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62;p15"/>
              <p:cNvSpPr/>
              <p:nvPr/>
            </p:nvSpPr>
            <p:spPr>
              <a:xfrm>
                <a:off x="6068542" y="2437144"/>
                <a:ext cx="1276" cy="2478"/>
              </a:xfrm>
              <a:custGeom>
                <a:avLst/>
                <a:gdLst/>
                <a:ahLst/>
                <a:cxnLst/>
                <a:rect l="l" t="t" r="r" b="b"/>
                <a:pathLst>
                  <a:path w="35" h="68" extrusionOk="0">
                    <a:moveTo>
                      <a:pt x="34" y="1"/>
                    </a:moveTo>
                    <a:lnTo>
                      <a:pt x="1" y="34"/>
                    </a:lnTo>
                    <a:cubicBezTo>
                      <a:pt x="1" y="34"/>
                      <a:pt x="1" y="34"/>
                      <a:pt x="1" y="67"/>
                    </a:cubicBezTo>
                    <a:lnTo>
                      <a:pt x="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63;p15"/>
              <p:cNvSpPr/>
              <p:nvPr/>
            </p:nvSpPr>
            <p:spPr>
              <a:xfrm>
                <a:off x="6137862" y="2529534"/>
                <a:ext cx="18259" cy="9767"/>
              </a:xfrm>
              <a:custGeom>
                <a:avLst/>
                <a:gdLst/>
                <a:ahLst/>
                <a:cxnLst/>
                <a:rect l="l" t="t" r="r" b="b"/>
                <a:pathLst>
                  <a:path w="501" h="268" extrusionOk="0">
                    <a:moveTo>
                      <a:pt x="167" y="1"/>
                    </a:moveTo>
                    <a:lnTo>
                      <a:pt x="67" y="34"/>
                    </a:lnTo>
                    <a:lnTo>
                      <a:pt x="33" y="68"/>
                    </a:lnTo>
                    <a:cubicBezTo>
                      <a:pt x="33" y="68"/>
                      <a:pt x="33" y="101"/>
                      <a:pt x="33" y="101"/>
                    </a:cubicBezTo>
                    <a:lnTo>
                      <a:pt x="0" y="268"/>
                    </a:lnTo>
                    <a:lnTo>
                      <a:pt x="267" y="268"/>
                    </a:lnTo>
                    <a:lnTo>
                      <a:pt x="400" y="134"/>
                    </a:lnTo>
                    <a:lnTo>
                      <a:pt x="500" y="134"/>
                    </a:lnTo>
                    <a:lnTo>
                      <a:pt x="3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64;p15"/>
              <p:cNvSpPr/>
              <p:nvPr/>
            </p:nvSpPr>
            <p:spPr>
              <a:xfrm>
                <a:off x="6163374" y="2524687"/>
                <a:ext cx="8565" cy="10970"/>
              </a:xfrm>
              <a:custGeom>
                <a:avLst/>
                <a:gdLst/>
                <a:ahLst/>
                <a:cxnLst/>
                <a:rect l="l" t="t" r="r" b="b"/>
                <a:pathLst>
                  <a:path w="235" h="301" extrusionOk="0">
                    <a:moveTo>
                      <a:pt x="1" y="0"/>
                    </a:moveTo>
                    <a:lnTo>
                      <a:pt x="101" y="201"/>
                    </a:lnTo>
                    <a:lnTo>
                      <a:pt x="167" y="301"/>
                    </a:lnTo>
                    <a:cubicBezTo>
                      <a:pt x="167" y="267"/>
                      <a:pt x="201" y="234"/>
                      <a:pt x="234" y="201"/>
                    </a:cubicBezTo>
                    <a:lnTo>
                      <a:pt x="234" y="167"/>
                    </a:lnTo>
                    <a:lnTo>
                      <a:pt x="134" y="134"/>
                    </a:lnTo>
                    <a:lnTo>
                      <a:pt x="101" y="134"/>
                    </a:lnTo>
                    <a:lnTo>
                      <a:pt x="67" y="67"/>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65;p15"/>
              <p:cNvSpPr/>
              <p:nvPr/>
            </p:nvSpPr>
            <p:spPr>
              <a:xfrm>
                <a:off x="5948197" y="2572103"/>
                <a:ext cx="9767" cy="8528"/>
              </a:xfrm>
              <a:custGeom>
                <a:avLst/>
                <a:gdLst/>
                <a:ahLst/>
                <a:cxnLst/>
                <a:rect l="l" t="t" r="r" b="b"/>
                <a:pathLst>
                  <a:path w="268" h="234" extrusionOk="0">
                    <a:moveTo>
                      <a:pt x="67" y="0"/>
                    </a:moveTo>
                    <a:lnTo>
                      <a:pt x="0" y="67"/>
                    </a:lnTo>
                    <a:lnTo>
                      <a:pt x="0" y="134"/>
                    </a:lnTo>
                    <a:lnTo>
                      <a:pt x="0" y="167"/>
                    </a:lnTo>
                    <a:lnTo>
                      <a:pt x="67" y="234"/>
                    </a:lnTo>
                    <a:lnTo>
                      <a:pt x="234" y="234"/>
                    </a:lnTo>
                    <a:lnTo>
                      <a:pt x="267" y="167"/>
                    </a:lnTo>
                    <a:lnTo>
                      <a:pt x="267" y="67"/>
                    </a:lnTo>
                    <a:lnTo>
                      <a:pt x="267" y="34"/>
                    </a:lnTo>
                    <a:lnTo>
                      <a:pt x="1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66;p15"/>
              <p:cNvSpPr/>
              <p:nvPr/>
            </p:nvSpPr>
            <p:spPr>
              <a:xfrm>
                <a:off x="6057608" y="2442028"/>
                <a:ext cx="8565" cy="4884"/>
              </a:xfrm>
              <a:custGeom>
                <a:avLst/>
                <a:gdLst/>
                <a:ahLst/>
                <a:cxnLst/>
                <a:rect l="l" t="t" r="r" b="b"/>
                <a:pathLst>
                  <a:path w="235" h="134" extrusionOk="0">
                    <a:moveTo>
                      <a:pt x="234" y="0"/>
                    </a:moveTo>
                    <a:lnTo>
                      <a:pt x="134" y="33"/>
                    </a:lnTo>
                    <a:cubicBezTo>
                      <a:pt x="134" y="50"/>
                      <a:pt x="126" y="58"/>
                      <a:pt x="117" y="58"/>
                    </a:cubicBezTo>
                    <a:cubicBezTo>
                      <a:pt x="109" y="58"/>
                      <a:pt x="101" y="50"/>
                      <a:pt x="101" y="33"/>
                    </a:cubicBezTo>
                    <a:lnTo>
                      <a:pt x="67" y="33"/>
                    </a:lnTo>
                    <a:lnTo>
                      <a:pt x="1" y="100"/>
                    </a:lnTo>
                    <a:lnTo>
                      <a:pt x="167" y="100"/>
                    </a:lnTo>
                    <a:lnTo>
                      <a:pt x="201" y="133"/>
                    </a:lnTo>
                    <a:lnTo>
                      <a:pt x="234" y="33"/>
                    </a:lnTo>
                    <a:lnTo>
                      <a:pt x="2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67;p15"/>
              <p:cNvSpPr/>
              <p:nvPr/>
            </p:nvSpPr>
            <p:spPr>
              <a:xfrm>
                <a:off x="5776792" y="2461453"/>
                <a:ext cx="184813" cy="110683"/>
              </a:xfrm>
              <a:custGeom>
                <a:avLst/>
                <a:gdLst/>
                <a:ahLst/>
                <a:cxnLst/>
                <a:rect l="l" t="t" r="r" b="b"/>
                <a:pathLst>
                  <a:path w="5071" h="3037" extrusionOk="0">
                    <a:moveTo>
                      <a:pt x="2869" y="1"/>
                    </a:moveTo>
                    <a:lnTo>
                      <a:pt x="1668" y="68"/>
                    </a:lnTo>
                    <a:lnTo>
                      <a:pt x="1034" y="268"/>
                    </a:lnTo>
                    <a:lnTo>
                      <a:pt x="934" y="334"/>
                    </a:lnTo>
                    <a:cubicBezTo>
                      <a:pt x="934" y="368"/>
                      <a:pt x="934" y="401"/>
                      <a:pt x="867" y="434"/>
                    </a:cubicBezTo>
                    <a:lnTo>
                      <a:pt x="801" y="468"/>
                    </a:lnTo>
                    <a:lnTo>
                      <a:pt x="734" y="468"/>
                    </a:lnTo>
                    <a:lnTo>
                      <a:pt x="667" y="434"/>
                    </a:lnTo>
                    <a:lnTo>
                      <a:pt x="467" y="368"/>
                    </a:lnTo>
                    <a:lnTo>
                      <a:pt x="434" y="368"/>
                    </a:lnTo>
                    <a:lnTo>
                      <a:pt x="367" y="301"/>
                    </a:lnTo>
                    <a:cubicBezTo>
                      <a:pt x="334" y="301"/>
                      <a:pt x="334" y="268"/>
                      <a:pt x="334" y="268"/>
                    </a:cubicBezTo>
                    <a:lnTo>
                      <a:pt x="334" y="201"/>
                    </a:lnTo>
                    <a:lnTo>
                      <a:pt x="267" y="234"/>
                    </a:lnTo>
                    <a:lnTo>
                      <a:pt x="133" y="334"/>
                    </a:lnTo>
                    <a:lnTo>
                      <a:pt x="100" y="368"/>
                    </a:lnTo>
                    <a:lnTo>
                      <a:pt x="0" y="668"/>
                    </a:lnTo>
                    <a:lnTo>
                      <a:pt x="67" y="1068"/>
                    </a:lnTo>
                    <a:lnTo>
                      <a:pt x="200" y="1302"/>
                    </a:lnTo>
                    <a:cubicBezTo>
                      <a:pt x="200" y="1302"/>
                      <a:pt x="200" y="1335"/>
                      <a:pt x="200" y="1335"/>
                    </a:cubicBezTo>
                    <a:lnTo>
                      <a:pt x="234" y="1435"/>
                    </a:lnTo>
                    <a:lnTo>
                      <a:pt x="267" y="1502"/>
                    </a:lnTo>
                    <a:lnTo>
                      <a:pt x="334" y="1535"/>
                    </a:lnTo>
                    <a:lnTo>
                      <a:pt x="600" y="1702"/>
                    </a:lnTo>
                    <a:cubicBezTo>
                      <a:pt x="600" y="1735"/>
                      <a:pt x="600" y="1735"/>
                      <a:pt x="634" y="1735"/>
                    </a:cubicBezTo>
                    <a:lnTo>
                      <a:pt x="701" y="1936"/>
                    </a:lnTo>
                    <a:lnTo>
                      <a:pt x="734" y="2069"/>
                    </a:lnTo>
                    <a:lnTo>
                      <a:pt x="801" y="2136"/>
                    </a:lnTo>
                    <a:lnTo>
                      <a:pt x="934" y="2136"/>
                    </a:lnTo>
                    <a:cubicBezTo>
                      <a:pt x="967" y="2136"/>
                      <a:pt x="967" y="2136"/>
                      <a:pt x="1001" y="2169"/>
                    </a:cubicBezTo>
                    <a:lnTo>
                      <a:pt x="1134" y="2269"/>
                    </a:lnTo>
                    <a:lnTo>
                      <a:pt x="1301" y="2369"/>
                    </a:lnTo>
                    <a:lnTo>
                      <a:pt x="1534" y="2436"/>
                    </a:lnTo>
                    <a:cubicBezTo>
                      <a:pt x="1534" y="2436"/>
                      <a:pt x="1568" y="2436"/>
                      <a:pt x="1568" y="2469"/>
                    </a:cubicBezTo>
                    <a:lnTo>
                      <a:pt x="1768" y="2636"/>
                    </a:lnTo>
                    <a:lnTo>
                      <a:pt x="2135" y="2803"/>
                    </a:lnTo>
                    <a:lnTo>
                      <a:pt x="2268" y="2803"/>
                    </a:lnTo>
                    <a:lnTo>
                      <a:pt x="2402" y="2870"/>
                    </a:lnTo>
                    <a:lnTo>
                      <a:pt x="2735" y="2970"/>
                    </a:lnTo>
                    <a:lnTo>
                      <a:pt x="2769" y="2970"/>
                    </a:lnTo>
                    <a:lnTo>
                      <a:pt x="2835" y="3036"/>
                    </a:lnTo>
                    <a:lnTo>
                      <a:pt x="2969" y="3036"/>
                    </a:lnTo>
                    <a:lnTo>
                      <a:pt x="3069" y="2936"/>
                    </a:lnTo>
                    <a:lnTo>
                      <a:pt x="3302" y="2836"/>
                    </a:lnTo>
                    <a:lnTo>
                      <a:pt x="3636" y="2736"/>
                    </a:lnTo>
                    <a:lnTo>
                      <a:pt x="3736" y="2669"/>
                    </a:lnTo>
                    <a:lnTo>
                      <a:pt x="3803" y="2636"/>
                    </a:lnTo>
                    <a:lnTo>
                      <a:pt x="3936" y="2469"/>
                    </a:lnTo>
                    <a:lnTo>
                      <a:pt x="4036" y="2469"/>
                    </a:lnTo>
                    <a:lnTo>
                      <a:pt x="4503" y="2202"/>
                    </a:lnTo>
                    <a:lnTo>
                      <a:pt x="4770" y="2202"/>
                    </a:lnTo>
                    <a:lnTo>
                      <a:pt x="4803" y="2236"/>
                    </a:lnTo>
                    <a:lnTo>
                      <a:pt x="4837" y="2236"/>
                    </a:lnTo>
                    <a:lnTo>
                      <a:pt x="4904" y="2202"/>
                    </a:lnTo>
                    <a:lnTo>
                      <a:pt x="4937" y="2102"/>
                    </a:lnTo>
                    <a:lnTo>
                      <a:pt x="4937" y="1535"/>
                    </a:lnTo>
                    <a:cubicBezTo>
                      <a:pt x="4937" y="1535"/>
                      <a:pt x="4937" y="1535"/>
                      <a:pt x="4937" y="1502"/>
                    </a:cubicBezTo>
                    <a:lnTo>
                      <a:pt x="4970" y="1435"/>
                    </a:lnTo>
                    <a:lnTo>
                      <a:pt x="5070" y="1235"/>
                    </a:lnTo>
                    <a:lnTo>
                      <a:pt x="5004" y="1202"/>
                    </a:lnTo>
                    <a:lnTo>
                      <a:pt x="4803" y="1168"/>
                    </a:lnTo>
                    <a:lnTo>
                      <a:pt x="4670" y="1102"/>
                    </a:lnTo>
                    <a:lnTo>
                      <a:pt x="4637" y="1168"/>
                    </a:lnTo>
                    <a:cubicBezTo>
                      <a:pt x="4637" y="1202"/>
                      <a:pt x="4603" y="1202"/>
                      <a:pt x="4603" y="1202"/>
                    </a:cubicBezTo>
                    <a:lnTo>
                      <a:pt x="4570" y="1235"/>
                    </a:lnTo>
                    <a:lnTo>
                      <a:pt x="4403" y="1235"/>
                    </a:lnTo>
                    <a:cubicBezTo>
                      <a:pt x="4403" y="1235"/>
                      <a:pt x="4370" y="1202"/>
                      <a:pt x="4370" y="1202"/>
                    </a:cubicBezTo>
                    <a:lnTo>
                      <a:pt x="4270" y="1102"/>
                    </a:lnTo>
                    <a:cubicBezTo>
                      <a:pt x="4270" y="1102"/>
                      <a:pt x="4236" y="1102"/>
                      <a:pt x="4236" y="1068"/>
                    </a:cubicBezTo>
                    <a:lnTo>
                      <a:pt x="4203" y="1035"/>
                    </a:lnTo>
                    <a:lnTo>
                      <a:pt x="4136" y="935"/>
                    </a:lnTo>
                    <a:lnTo>
                      <a:pt x="4136" y="901"/>
                    </a:lnTo>
                    <a:lnTo>
                      <a:pt x="4136" y="835"/>
                    </a:lnTo>
                    <a:lnTo>
                      <a:pt x="4136" y="801"/>
                    </a:lnTo>
                    <a:lnTo>
                      <a:pt x="4136" y="768"/>
                    </a:lnTo>
                    <a:cubicBezTo>
                      <a:pt x="4136" y="735"/>
                      <a:pt x="4136" y="701"/>
                      <a:pt x="4136" y="701"/>
                    </a:cubicBezTo>
                    <a:lnTo>
                      <a:pt x="4203" y="635"/>
                    </a:lnTo>
                    <a:cubicBezTo>
                      <a:pt x="4236" y="601"/>
                      <a:pt x="4270" y="601"/>
                      <a:pt x="4303" y="601"/>
                    </a:cubicBezTo>
                    <a:lnTo>
                      <a:pt x="4403" y="668"/>
                    </a:lnTo>
                    <a:lnTo>
                      <a:pt x="4370" y="568"/>
                    </a:lnTo>
                    <a:lnTo>
                      <a:pt x="4336" y="501"/>
                    </a:lnTo>
                    <a:lnTo>
                      <a:pt x="4236" y="468"/>
                    </a:lnTo>
                    <a:lnTo>
                      <a:pt x="4136" y="468"/>
                    </a:lnTo>
                    <a:lnTo>
                      <a:pt x="4003" y="368"/>
                    </a:lnTo>
                    <a:lnTo>
                      <a:pt x="3869" y="334"/>
                    </a:lnTo>
                    <a:lnTo>
                      <a:pt x="3736" y="301"/>
                    </a:lnTo>
                    <a:lnTo>
                      <a:pt x="3703" y="268"/>
                    </a:lnTo>
                    <a:lnTo>
                      <a:pt x="3536" y="268"/>
                    </a:lnTo>
                    <a:lnTo>
                      <a:pt x="3469" y="201"/>
                    </a:lnTo>
                    <a:lnTo>
                      <a:pt x="3436" y="168"/>
                    </a:lnTo>
                    <a:lnTo>
                      <a:pt x="3402" y="101"/>
                    </a:lnTo>
                    <a:lnTo>
                      <a:pt x="3336" y="68"/>
                    </a:lnTo>
                    <a:lnTo>
                      <a:pt x="28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68;p15"/>
              <p:cNvSpPr/>
              <p:nvPr/>
            </p:nvSpPr>
            <p:spPr>
              <a:xfrm>
                <a:off x="6066136" y="2527129"/>
                <a:ext cx="57146" cy="32837"/>
              </a:xfrm>
              <a:custGeom>
                <a:avLst/>
                <a:gdLst/>
                <a:ahLst/>
                <a:cxnLst/>
                <a:rect l="l" t="t" r="r" b="b"/>
                <a:pathLst>
                  <a:path w="1568" h="901" extrusionOk="0">
                    <a:moveTo>
                      <a:pt x="1468" y="0"/>
                    </a:moveTo>
                    <a:lnTo>
                      <a:pt x="1301" y="67"/>
                    </a:lnTo>
                    <a:lnTo>
                      <a:pt x="967" y="300"/>
                    </a:lnTo>
                    <a:lnTo>
                      <a:pt x="934" y="300"/>
                    </a:lnTo>
                    <a:lnTo>
                      <a:pt x="901" y="334"/>
                    </a:lnTo>
                    <a:lnTo>
                      <a:pt x="434" y="334"/>
                    </a:lnTo>
                    <a:lnTo>
                      <a:pt x="234" y="467"/>
                    </a:lnTo>
                    <a:lnTo>
                      <a:pt x="167" y="534"/>
                    </a:lnTo>
                    <a:lnTo>
                      <a:pt x="0" y="701"/>
                    </a:lnTo>
                    <a:lnTo>
                      <a:pt x="33" y="767"/>
                    </a:lnTo>
                    <a:cubicBezTo>
                      <a:pt x="33" y="767"/>
                      <a:pt x="33" y="801"/>
                      <a:pt x="33" y="801"/>
                    </a:cubicBezTo>
                    <a:lnTo>
                      <a:pt x="33" y="867"/>
                    </a:lnTo>
                    <a:lnTo>
                      <a:pt x="33" y="901"/>
                    </a:lnTo>
                    <a:lnTo>
                      <a:pt x="133" y="901"/>
                    </a:lnTo>
                    <a:lnTo>
                      <a:pt x="200" y="867"/>
                    </a:lnTo>
                    <a:lnTo>
                      <a:pt x="234" y="801"/>
                    </a:lnTo>
                    <a:lnTo>
                      <a:pt x="267" y="767"/>
                    </a:lnTo>
                    <a:lnTo>
                      <a:pt x="367" y="701"/>
                    </a:lnTo>
                    <a:lnTo>
                      <a:pt x="500" y="701"/>
                    </a:lnTo>
                    <a:lnTo>
                      <a:pt x="600" y="634"/>
                    </a:lnTo>
                    <a:lnTo>
                      <a:pt x="767" y="567"/>
                    </a:lnTo>
                    <a:lnTo>
                      <a:pt x="901" y="467"/>
                    </a:lnTo>
                    <a:lnTo>
                      <a:pt x="1001" y="400"/>
                    </a:lnTo>
                    <a:lnTo>
                      <a:pt x="1101" y="400"/>
                    </a:lnTo>
                    <a:lnTo>
                      <a:pt x="1134" y="434"/>
                    </a:lnTo>
                    <a:cubicBezTo>
                      <a:pt x="1134" y="400"/>
                      <a:pt x="1134" y="367"/>
                      <a:pt x="1168" y="334"/>
                    </a:cubicBezTo>
                    <a:cubicBezTo>
                      <a:pt x="1168" y="300"/>
                      <a:pt x="1201" y="300"/>
                      <a:pt x="1234" y="300"/>
                    </a:cubicBezTo>
                    <a:lnTo>
                      <a:pt x="1434" y="300"/>
                    </a:lnTo>
                    <a:lnTo>
                      <a:pt x="1468" y="334"/>
                    </a:lnTo>
                    <a:lnTo>
                      <a:pt x="1468" y="300"/>
                    </a:lnTo>
                    <a:lnTo>
                      <a:pt x="1434" y="200"/>
                    </a:lnTo>
                    <a:cubicBezTo>
                      <a:pt x="1434" y="167"/>
                      <a:pt x="1434" y="134"/>
                      <a:pt x="1434" y="100"/>
                    </a:cubicBezTo>
                    <a:lnTo>
                      <a:pt x="1534" y="33"/>
                    </a:lnTo>
                    <a:lnTo>
                      <a:pt x="15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9;p15"/>
              <p:cNvSpPr/>
              <p:nvPr/>
            </p:nvSpPr>
            <p:spPr>
              <a:xfrm>
                <a:off x="6002903" y="2489444"/>
                <a:ext cx="13412" cy="7325"/>
              </a:xfrm>
              <a:custGeom>
                <a:avLst/>
                <a:gdLst/>
                <a:ahLst/>
                <a:cxnLst/>
                <a:rect l="l" t="t" r="r" b="b"/>
                <a:pathLst>
                  <a:path w="368" h="201" extrusionOk="0">
                    <a:moveTo>
                      <a:pt x="34" y="0"/>
                    </a:moveTo>
                    <a:lnTo>
                      <a:pt x="34" y="33"/>
                    </a:lnTo>
                    <a:cubicBezTo>
                      <a:pt x="34" y="33"/>
                      <a:pt x="0" y="67"/>
                      <a:pt x="0" y="67"/>
                    </a:cubicBezTo>
                    <a:lnTo>
                      <a:pt x="201" y="133"/>
                    </a:lnTo>
                    <a:lnTo>
                      <a:pt x="367" y="200"/>
                    </a:lnTo>
                    <a:lnTo>
                      <a:pt x="301" y="167"/>
                    </a:lnTo>
                    <a:lnTo>
                      <a:pt x="1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70;p15"/>
              <p:cNvSpPr/>
              <p:nvPr/>
            </p:nvSpPr>
            <p:spPr>
              <a:xfrm>
                <a:off x="6101379" y="2545352"/>
                <a:ext cx="10970" cy="7325"/>
              </a:xfrm>
              <a:custGeom>
                <a:avLst/>
                <a:gdLst/>
                <a:ahLst/>
                <a:cxnLst/>
                <a:rect l="l" t="t" r="r" b="b"/>
                <a:pathLst>
                  <a:path w="301" h="201" extrusionOk="0">
                    <a:moveTo>
                      <a:pt x="267" y="0"/>
                    </a:moveTo>
                    <a:lnTo>
                      <a:pt x="201" y="101"/>
                    </a:lnTo>
                    <a:lnTo>
                      <a:pt x="167" y="134"/>
                    </a:lnTo>
                    <a:lnTo>
                      <a:pt x="0" y="201"/>
                    </a:lnTo>
                    <a:lnTo>
                      <a:pt x="100" y="201"/>
                    </a:lnTo>
                    <a:lnTo>
                      <a:pt x="201" y="167"/>
                    </a:lnTo>
                    <a:lnTo>
                      <a:pt x="267" y="167"/>
                    </a:lnTo>
                    <a:lnTo>
                      <a:pt x="301" y="67"/>
                    </a:lnTo>
                    <a:lnTo>
                      <a:pt x="2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1;p15"/>
              <p:cNvSpPr/>
              <p:nvPr/>
            </p:nvSpPr>
            <p:spPr>
              <a:xfrm>
                <a:off x="6191328" y="2547794"/>
                <a:ext cx="1276" cy="1239"/>
              </a:xfrm>
              <a:custGeom>
                <a:avLst/>
                <a:gdLst/>
                <a:ahLst/>
                <a:cxnLst/>
                <a:rect l="l" t="t" r="r" b="b"/>
                <a:pathLst>
                  <a:path w="35" h="34" extrusionOk="0">
                    <a:moveTo>
                      <a:pt x="1" y="0"/>
                    </a:moveTo>
                    <a:lnTo>
                      <a:pt x="34" y="34"/>
                    </a:lnTo>
                    <a:cubicBezTo>
                      <a:pt x="34"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72;p15"/>
              <p:cNvSpPr/>
              <p:nvPr/>
            </p:nvSpPr>
            <p:spPr>
              <a:xfrm>
                <a:off x="6024770" y="2473626"/>
                <a:ext cx="14651" cy="7325"/>
              </a:xfrm>
              <a:custGeom>
                <a:avLst/>
                <a:gdLst/>
                <a:ahLst/>
                <a:cxnLst/>
                <a:rect l="l" t="t" r="r" b="b"/>
                <a:pathLst>
                  <a:path w="402" h="201" extrusionOk="0">
                    <a:moveTo>
                      <a:pt x="168" y="0"/>
                    </a:moveTo>
                    <a:lnTo>
                      <a:pt x="101" y="67"/>
                    </a:lnTo>
                    <a:lnTo>
                      <a:pt x="1" y="134"/>
                    </a:lnTo>
                    <a:lnTo>
                      <a:pt x="1" y="167"/>
                    </a:lnTo>
                    <a:lnTo>
                      <a:pt x="68" y="201"/>
                    </a:lnTo>
                    <a:lnTo>
                      <a:pt x="268" y="167"/>
                    </a:lnTo>
                    <a:lnTo>
                      <a:pt x="401" y="167"/>
                    </a:lnTo>
                    <a:lnTo>
                      <a:pt x="401" y="134"/>
                    </a:lnTo>
                    <a:lnTo>
                      <a:pt x="368" y="34"/>
                    </a:lnTo>
                    <a:lnTo>
                      <a:pt x="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73;p15"/>
              <p:cNvSpPr/>
              <p:nvPr/>
            </p:nvSpPr>
            <p:spPr>
              <a:xfrm>
                <a:off x="6057608" y="2460251"/>
                <a:ext cx="30432" cy="41365"/>
              </a:xfrm>
              <a:custGeom>
                <a:avLst/>
                <a:gdLst/>
                <a:ahLst/>
                <a:cxnLst/>
                <a:rect l="l" t="t" r="r" b="b"/>
                <a:pathLst>
                  <a:path w="835" h="1135" extrusionOk="0">
                    <a:moveTo>
                      <a:pt x="668" y="0"/>
                    </a:moveTo>
                    <a:lnTo>
                      <a:pt x="534" y="34"/>
                    </a:lnTo>
                    <a:lnTo>
                      <a:pt x="501" y="34"/>
                    </a:lnTo>
                    <a:lnTo>
                      <a:pt x="401" y="134"/>
                    </a:lnTo>
                    <a:cubicBezTo>
                      <a:pt x="367" y="167"/>
                      <a:pt x="334" y="167"/>
                      <a:pt x="334" y="167"/>
                    </a:cubicBezTo>
                    <a:lnTo>
                      <a:pt x="267" y="167"/>
                    </a:lnTo>
                    <a:lnTo>
                      <a:pt x="134" y="301"/>
                    </a:lnTo>
                    <a:lnTo>
                      <a:pt x="1" y="301"/>
                    </a:lnTo>
                    <a:cubicBezTo>
                      <a:pt x="1" y="301"/>
                      <a:pt x="1" y="334"/>
                      <a:pt x="34" y="334"/>
                    </a:cubicBezTo>
                    <a:lnTo>
                      <a:pt x="34" y="401"/>
                    </a:lnTo>
                    <a:lnTo>
                      <a:pt x="67" y="634"/>
                    </a:lnTo>
                    <a:lnTo>
                      <a:pt x="167" y="768"/>
                    </a:lnTo>
                    <a:cubicBezTo>
                      <a:pt x="201" y="768"/>
                      <a:pt x="201" y="801"/>
                      <a:pt x="234" y="801"/>
                    </a:cubicBezTo>
                    <a:lnTo>
                      <a:pt x="234" y="834"/>
                    </a:lnTo>
                    <a:cubicBezTo>
                      <a:pt x="234" y="868"/>
                      <a:pt x="234" y="868"/>
                      <a:pt x="234" y="868"/>
                    </a:cubicBezTo>
                    <a:lnTo>
                      <a:pt x="267" y="968"/>
                    </a:lnTo>
                    <a:lnTo>
                      <a:pt x="267" y="1135"/>
                    </a:lnTo>
                    <a:cubicBezTo>
                      <a:pt x="267" y="1101"/>
                      <a:pt x="267" y="1101"/>
                      <a:pt x="301" y="1101"/>
                    </a:cubicBezTo>
                    <a:lnTo>
                      <a:pt x="334" y="1035"/>
                    </a:lnTo>
                    <a:cubicBezTo>
                      <a:pt x="367" y="1001"/>
                      <a:pt x="401" y="1001"/>
                      <a:pt x="401" y="1001"/>
                    </a:cubicBezTo>
                    <a:lnTo>
                      <a:pt x="534" y="1001"/>
                    </a:lnTo>
                    <a:lnTo>
                      <a:pt x="568" y="901"/>
                    </a:lnTo>
                    <a:lnTo>
                      <a:pt x="634" y="801"/>
                    </a:lnTo>
                    <a:lnTo>
                      <a:pt x="668" y="367"/>
                    </a:lnTo>
                    <a:lnTo>
                      <a:pt x="701" y="201"/>
                    </a:lnTo>
                    <a:lnTo>
                      <a:pt x="834" y="0"/>
                    </a:lnTo>
                    <a:lnTo>
                      <a:pt x="768" y="34"/>
                    </a:lnTo>
                    <a:lnTo>
                      <a:pt x="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74;p15"/>
              <p:cNvSpPr/>
              <p:nvPr/>
            </p:nvSpPr>
            <p:spPr>
              <a:xfrm>
                <a:off x="5148247" y="2762970"/>
                <a:ext cx="29192" cy="49893"/>
              </a:xfrm>
              <a:custGeom>
                <a:avLst/>
                <a:gdLst/>
                <a:ahLst/>
                <a:cxnLst/>
                <a:rect l="l" t="t" r="r" b="b"/>
                <a:pathLst>
                  <a:path w="801" h="1369" extrusionOk="0">
                    <a:moveTo>
                      <a:pt x="134" y="0"/>
                    </a:moveTo>
                    <a:lnTo>
                      <a:pt x="167" y="34"/>
                    </a:lnTo>
                    <a:lnTo>
                      <a:pt x="234" y="100"/>
                    </a:lnTo>
                    <a:cubicBezTo>
                      <a:pt x="234" y="134"/>
                      <a:pt x="234" y="134"/>
                      <a:pt x="234" y="167"/>
                    </a:cubicBezTo>
                    <a:lnTo>
                      <a:pt x="234" y="201"/>
                    </a:lnTo>
                    <a:cubicBezTo>
                      <a:pt x="234" y="234"/>
                      <a:pt x="201" y="267"/>
                      <a:pt x="167" y="301"/>
                    </a:cubicBezTo>
                    <a:lnTo>
                      <a:pt x="67" y="301"/>
                    </a:lnTo>
                    <a:cubicBezTo>
                      <a:pt x="67" y="301"/>
                      <a:pt x="67" y="301"/>
                      <a:pt x="67" y="334"/>
                    </a:cubicBezTo>
                    <a:lnTo>
                      <a:pt x="34" y="401"/>
                    </a:lnTo>
                    <a:lnTo>
                      <a:pt x="34" y="434"/>
                    </a:lnTo>
                    <a:cubicBezTo>
                      <a:pt x="34" y="467"/>
                      <a:pt x="34" y="467"/>
                      <a:pt x="0" y="501"/>
                    </a:cubicBezTo>
                    <a:lnTo>
                      <a:pt x="0" y="601"/>
                    </a:lnTo>
                    <a:cubicBezTo>
                      <a:pt x="0" y="601"/>
                      <a:pt x="0" y="634"/>
                      <a:pt x="0" y="634"/>
                    </a:cubicBezTo>
                    <a:lnTo>
                      <a:pt x="34" y="768"/>
                    </a:lnTo>
                    <a:lnTo>
                      <a:pt x="201" y="1001"/>
                    </a:lnTo>
                    <a:lnTo>
                      <a:pt x="267" y="1101"/>
                    </a:lnTo>
                    <a:lnTo>
                      <a:pt x="367" y="1135"/>
                    </a:lnTo>
                    <a:cubicBezTo>
                      <a:pt x="401" y="1135"/>
                      <a:pt x="401" y="1168"/>
                      <a:pt x="401" y="1168"/>
                    </a:cubicBezTo>
                    <a:lnTo>
                      <a:pt x="467" y="1201"/>
                    </a:lnTo>
                    <a:lnTo>
                      <a:pt x="567" y="1368"/>
                    </a:lnTo>
                    <a:lnTo>
                      <a:pt x="734" y="1368"/>
                    </a:lnTo>
                    <a:lnTo>
                      <a:pt x="734" y="1335"/>
                    </a:lnTo>
                    <a:lnTo>
                      <a:pt x="734" y="668"/>
                    </a:lnTo>
                    <a:lnTo>
                      <a:pt x="734" y="501"/>
                    </a:lnTo>
                    <a:cubicBezTo>
                      <a:pt x="734" y="501"/>
                      <a:pt x="734" y="467"/>
                      <a:pt x="768" y="434"/>
                    </a:cubicBezTo>
                    <a:lnTo>
                      <a:pt x="801" y="467"/>
                    </a:lnTo>
                    <a:lnTo>
                      <a:pt x="801" y="401"/>
                    </a:lnTo>
                    <a:lnTo>
                      <a:pt x="734" y="334"/>
                    </a:lnTo>
                    <a:lnTo>
                      <a:pt x="701" y="334"/>
                    </a:lnTo>
                    <a:cubicBezTo>
                      <a:pt x="668" y="334"/>
                      <a:pt x="634" y="334"/>
                      <a:pt x="601" y="301"/>
                    </a:cubicBezTo>
                    <a:lnTo>
                      <a:pt x="567" y="234"/>
                    </a:lnTo>
                    <a:cubicBezTo>
                      <a:pt x="534" y="234"/>
                      <a:pt x="534" y="234"/>
                      <a:pt x="534" y="201"/>
                    </a:cubicBezTo>
                    <a:lnTo>
                      <a:pt x="501" y="0"/>
                    </a:lnTo>
                    <a:lnTo>
                      <a:pt x="434" y="67"/>
                    </a:lnTo>
                    <a:cubicBezTo>
                      <a:pt x="434" y="67"/>
                      <a:pt x="401" y="100"/>
                      <a:pt x="367" y="100"/>
                    </a:cubicBezTo>
                    <a:lnTo>
                      <a:pt x="301" y="100"/>
                    </a:lnTo>
                    <a:cubicBezTo>
                      <a:pt x="267" y="100"/>
                      <a:pt x="267" y="67"/>
                      <a:pt x="234" y="67"/>
                    </a:cubicBezTo>
                    <a:lnTo>
                      <a:pt x="201" y="34"/>
                    </a:lnTo>
                    <a:cubicBezTo>
                      <a:pt x="201" y="0"/>
                      <a:pt x="167"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75;p15"/>
              <p:cNvSpPr/>
              <p:nvPr/>
            </p:nvSpPr>
            <p:spPr>
              <a:xfrm>
                <a:off x="5236992" y="2513753"/>
                <a:ext cx="1239" cy="1239"/>
              </a:xfrm>
              <a:custGeom>
                <a:avLst/>
                <a:gdLst/>
                <a:ahLst/>
                <a:cxnLst/>
                <a:rect l="l" t="t" r="r" b="b"/>
                <a:pathLst>
                  <a:path w="34" h="34" extrusionOk="0">
                    <a:moveTo>
                      <a:pt x="0" y="0"/>
                    </a:moveTo>
                    <a:lnTo>
                      <a:pt x="0" y="34"/>
                    </a:lnTo>
                    <a:lnTo>
                      <a:pt x="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76;p15"/>
              <p:cNvSpPr/>
              <p:nvPr/>
            </p:nvSpPr>
            <p:spPr>
              <a:xfrm>
                <a:off x="5470428" y="2885757"/>
                <a:ext cx="7325" cy="6123"/>
              </a:xfrm>
              <a:custGeom>
                <a:avLst/>
                <a:gdLst/>
                <a:ahLst/>
                <a:cxnLst/>
                <a:rect l="l" t="t" r="r" b="b"/>
                <a:pathLst>
                  <a:path w="201" h="168" extrusionOk="0">
                    <a:moveTo>
                      <a:pt x="0" y="0"/>
                    </a:moveTo>
                    <a:lnTo>
                      <a:pt x="0" y="34"/>
                    </a:lnTo>
                    <a:lnTo>
                      <a:pt x="33" y="101"/>
                    </a:lnTo>
                    <a:lnTo>
                      <a:pt x="33" y="134"/>
                    </a:lnTo>
                    <a:lnTo>
                      <a:pt x="67" y="134"/>
                    </a:lnTo>
                    <a:lnTo>
                      <a:pt x="200" y="167"/>
                    </a:lnTo>
                    <a:lnTo>
                      <a:pt x="167" y="134"/>
                    </a:lnTo>
                    <a:lnTo>
                      <a:pt x="133" y="10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77;p15"/>
              <p:cNvSpPr/>
              <p:nvPr/>
            </p:nvSpPr>
            <p:spPr>
              <a:xfrm>
                <a:off x="5336672" y="2531976"/>
                <a:ext cx="8565" cy="4884"/>
              </a:xfrm>
              <a:custGeom>
                <a:avLst/>
                <a:gdLst/>
                <a:ahLst/>
                <a:cxnLst/>
                <a:rect l="l" t="t" r="r" b="b"/>
                <a:pathLst>
                  <a:path w="235" h="134" extrusionOk="0">
                    <a:moveTo>
                      <a:pt x="201" y="1"/>
                    </a:moveTo>
                    <a:lnTo>
                      <a:pt x="1" y="101"/>
                    </a:lnTo>
                    <a:lnTo>
                      <a:pt x="67" y="134"/>
                    </a:lnTo>
                    <a:lnTo>
                      <a:pt x="101" y="101"/>
                    </a:lnTo>
                    <a:cubicBezTo>
                      <a:pt x="101" y="67"/>
                      <a:pt x="134" y="67"/>
                      <a:pt x="168" y="67"/>
                    </a:cubicBezTo>
                    <a:lnTo>
                      <a:pt x="234" y="67"/>
                    </a:lnTo>
                    <a:lnTo>
                      <a:pt x="234" y="34"/>
                    </a:lnTo>
                    <a:lnTo>
                      <a:pt x="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78;p15"/>
              <p:cNvSpPr/>
              <p:nvPr/>
            </p:nvSpPr>
            <p:spPr>
              <a:xfrm>
                <a:off x="5236992" y="2797011"/>
                <a:ext cx="6123" cy="8528"/>
              </a:xfrm>
              <a:custGeom>
                <a:avLst/>
                <a:gdLst/>
                <a:ahLst/>
                <a:cxnLst/>
                <a:rect l="l" t="t" r="r" b="b"/>
                <a:pathLst>
                  <a:path w="168" h="234" extrusionOk="0">
                    <a:moveTo>
                      <a:pt x="167" y="0"/>
                    </a:moveTo>
                    <a:cubicBezTo>
                      <a:pt x="134" y="67"/>
                      <a:pt x="134" y="100"/>
                      <a:pt x="101" y="100"/>
                    </a:cubicBezTo>
                    <a:lnTo>
                      <a:pt x="0" y="134"/>
                    </a:lnTo>
                    <a:lnTo>
                      <a:pt x="0" y="201"/>
                    </a:lnTo>
                    <a:lnTo>
                      <a:pt x="34" y="234"/>
                    </a:lnTo>
                    <a:lnTo>
                      <a:pt x="101" y="234"/>
                    </a:lnTo>
                    <a:lnTo>
                      <a:pt x="134" y="201"/>
                    </a:lnTo>
                    <a:lnTo>
                      <a:pt x="167" y="100"/>
                    </a:lnTo>
                    <a:lnTo>
                      <a:pt x="167" y="67"/>
                    </a:lnTo>
                    <a:lnTo>
                      <a:pt x="1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79;p15"/>
              <p:cNvSpPr/>
              <p:nvPr/>
            </p:nvSpPr>
            <p:spPr>
              <a:xfrm>
                <a:off x="5260099" y="2659646"/>
                <a:ext cx="88780" cy="188457"/>
              </a:xfrm>
              <a:custGeom>
                <a:avLst/>
                <a:gdLst/>
                <a:ahLst/>
                <a:cxnLst/>
                <a:rect l="l" t="t" r="r" b="b"/>
                <a:pathLst>
                  <a:path w="2436" h="5171" extrusionOk="0">
                    <a:moveTo>
                      <a:pt x="1835" y="0"/>
                    </a:moveTo>
                    <a:lnTo>
                      <a:pt x="1401" y="300"/>
                    </a:lnTo>
                    <a:lnTo>
                      <a:pt x="1401" y="334"/>
                    </a:lnTo>
                    <a:lnTo>
                      <a:pt x="1401" y="434"/>
                    </a:lnTo>
                    <a:cubicBezTo>
                      <a:pt x="1401" y="434"/>
                      <a:pt x="1401" y="434"/>
                      <a:pt x="1401" y="467"/>
                    </a:cubicBezTo>
                    <a:lnTo>
                      <a:pt x="1268" y="667"/>
                    </a:lnTo>
                    <a:lnTo>
                      <a:pt x="1234" y="834"/>
                    </a:lnTo>
                    <a:lnTo>
                      <a:pt x="1201" y="967"/>
                    </a:lnTo>
                    <a:lnTo>
                      <a:pt x="1234" y="1668"/>
                    </a:lnTo>
                    <a:cubicBezTo>
                      <a:pt x="1234" y="1668"/>
                      <a:pt x="1234" y="1701"/>
                      <a:pt x="1234" y="1701"/>
                    </a:cubicBezTo>
                    <a:lnTo>
                      <a:pt x="1201" y="1768"/>
                    </a:lnTo>
                    <a:cubicBezTo>
                      <a:pt x="1201" y="1801"/>
                      <a:pt x="1168" y="1835"/>
                      <a:pt x="1134" y="1835"/>
                    </a:cubicBezTo>
                    <a:lnTo>
                      <a:pt x="1168" y="1901"/>
                    </a:lnTo>
                    <a:cubicBezTo>
                      <a:pt x="1168" y="1901"/>
                      <a:pt x="1168" y="1935"/>
                      <a:pt x="1168" y="1935"/>
                    </a:cubicBezTo>
                    <a:lnTo>
                      <a:pt x="1168" y="2135"/>
                    </a:lnTo>
                    <a:cubicBezTo>
                      <a:pt x="1168" y="2135"/>
                      <a:pt x="1168" y="2168"/>
                      <a:pt x="1168" y="2168"/>
                    </a:cubicBezTo>
                    <a:lnTo>
                      <a:pt x="1068" y="2335"/>
                    </a:lnTo>
                    <a:cubicBezTo>
                      <a:pt x="1068" y="2368"/>
                      <a:pt x="1068" y="2368"/>
                      <a:pt x="1068" y="2368"/>
                    </a:cubicBezTo>
                    <a:lnTo>
                      <a:pt x="968" y="2435"/>
                    </a:lnTo>
                    <a:cubicBezTo>
                      <a:pt x="1001" y="2468"/>
                      <a:pt x="1001" y="2502"/>
                      <a:pt x="1001" y="2502"/>
                    </a:cubicBezTo>
                    <a:lnTo>
                      <a:pt x="1001" y="2569"/>
                    </a:lnTo>
                    <a:cubicBezTo>
                      <a:pt x="1001" y="2602"/>
                      <a:pt x="1001" y="2602"/>
                      <a:pt x="1001" y="2635"/>
                    </a:cubicBezTo>
                    <a:lnTo>
                      <a:pt x="1001" y="2702"/>
                    </a:lnTo>
                    <a:lnTo>
                      <a:pt x="1001" y="2735"/>
                    </a:lnTo>
                    <a:lnTo>
                      <a:pt x="934" y="2869"/>
                    </a:lnTo>
                    <a:lnTo>
                      <a:pt x="934" y="2935"/>
                    </a:lnTo>
                    <a:cubicBezTo>
                      <a:pt x="934" y="2969"/>
                      <a:pt x="934" y="3002"/>
                      <a:pt x="934" y="3036"/>
                    </a:cubicBezTo>
                    <a:lnTo>
                      <a:pt x="868" y="3136"/>
                    </a:lnTo>
                    <a:lnTo>
                      <a:pt x="901" y="3102"/>
                    </a:lnTo>
                    <a:cubicBezTo>
                      <a:pt x="934" y="3102"/>
                      <a:pt x="1001" y="3102"/>
                      <a:pt x="1034" y="3136"/>
                    </a:cubicBezTo>
                    <a:cubicBezTo>
                      <a:pt x="1034" y="3169"/>
                      <a:pt x="1034" y="3202"/>
                      <a:pt x="1034" y="3202"/>
                    </a:cubicBezTo>
                    <a:lnTo>
                      <a:pt x="1034" y="3302"/>
                    </a:lnTo>
                    <a:cubicBezTo>
                      <a:pt x="1034" y="3302"/>
                      <a:pt x="1034" y="3336"/>
                      <a:pt x="1034" y="3336"/>
                    </a:cubicBezTo>
                    <a:lnTo>
                      <a:pt x="1001" y="3402"/>
                    </a:lnTo>
                    <a:cubicBezTo>
                      <a:pt x="1001" y="3436"/>
                      <a:pt x="968" y="3436"/>
                      <a:pt x="968" y="3469"/>
                    </a:cubicBezTo>
                    <a:lnTo>
                      <a:pt x="868" y="3503"/>
                    </a:lnTo>
                    <a:lnTo>
                      <a:pt x="734" y="3503"/>
                    </a:lnTo>
                    <a:lnTo>
                      <a:pt x="701" y="3536"/>
                    </a:lnTo>
                    <a:lnTo>
                      <a:pt x="667" y="3569"/>
                    </a:lnTo>
                    <a:lnTo>
                      <a:pt x="567" y="3769"/>
                    </a:lnTo>
                    <a:cubicBezTo>
                      <a:pt x="534" y="3803"/>
                      <a:pt x="501" y="3836"/>
                      <a:pt x="467" y="3836"/>
                    </a:cubicBezTo>
                    <a:lnTo>
                      <a:pt x="434" y="3903"/>
                    </a:lnTo>
                    <a:lnTo>
                      <a:pt x="300" y="4070"/>
                    </a:lnTo>
                    <a:cubicBezTo>
                      <a:pt x="300" y="4070"/>
                      <a:pt x="334" y="4103"/>
                      <a:pt x="334" y="4103"/>
                    </a:cubicBezTo>
                    <a:lnTo>
                      <a:pt x="367" y="4170"/>
                    </a:lnTo>
                    <a:cubicBezTo>
                      <a:pt x="367" y="4203"/>
                      <a:pt x="334" y="4236"/>
                      <a:pt x="334" y="4270"/>
                    </a:cubicBezTo>
                    <a:lnTo>
                      <a:pt x="267" y="4336"/>
                    </a:lnTo>
                    <a:lnTo>
                      <a:pt x="0" y="4570"/>
                    </a:lnTo>
                    <a:lnTo>
                      <a:pt x="267" y="5137"/>
                    </a:lnTo>
                    <a:lnTo>
                      <a:pt x="300" y="5170"/>
                    </a:lnTo>
                    <a:lnTo>
                      <a:pt x="334" y="5137"/>
                    </a:lnTo>
                    <a:lnTo>
                      <a:pt x="434" y="4970"/>
                    </a:lnTo>
                    <a:cubicBezTo>
                      <a:pt x="434" y="4937"/>
                      <a:pt x="467" y="4937"/>
                      <a:pt x="501" y="4937"/>
                    </a:cubicBezTo>
                    <a:lnTo>
                      <a:pt x="567" y="4937"/>
                    </a:lnTo>
                    <a:cubicBezTo>
                      <a:pt x="601" y="4937"/>
                      <a:pt x="634" y="4970"/>
                      <a:pt x="634" y="5004"/>
                    </a:cubicBezTo>
                    <a:lnTo>
                      <a:pt x="634" y="5037"/>
                    </a:lnTo>
                    <a:lnTo>
                      <a:pt x="767" y="5037"/>
                    </a:lnTo>
                    <a:lnTo>
                      <a:pt x="801" y="5070"/>
                    </a:lnTo>
                    <a:cubicBezTo>
                      <a:pt x="834" y="5070"/>
                      <a:pt x="834" y="5104"/>
                      <a:pt x="868" y="5137"/>
                    </a:cubicBezTo>
                    <a:lnTo>
                      <a:pt x="868" y="5170"/>
                    </a:lnTo>
                    <a:lnTo>
                      <a:pt x="934" y="5037"/>
                    </a:lnTo>
                    <a:lnTo>
                      <a:pt x="1134" y="4737"/>
                    </a:lnTo>
                    <a:lnTo>
                      <a:pt x="1201" y="4637"/>
                    </a:lnTo>
                    <a:lnTo>
                      <a:pt x="1068" y="4637"/>
                    </a:lnTo>
                    <a:cubicBezTo>
                      <a:pt x="1001" y="4603"/>
                      <a:pt x="1001" y="4537"/>
                      <a:pt x="1001" y="4503"/>
                    </a:cubicBezTo>
                    <a:lnTo>
                      <a:pt x="1034" y="4470"/>
                    </a:lnTo>
                    <a:lnTo>
                      <a:pt x="1068" y="4303"/>
                    </a:lnTo>
                    <a:cubicBezTo>
                      <a:pt x="1101" y="4303"/>
                      <a:pt x="1101" y="4270"/>
                      <a:pt x="1101" y="4270"/>
                    </a:cubicBezTo>
                    <a:lnTo>
                      <a:pt x="1168" y="4203"/>
                    </a:lnTo>
                    <a:lnTo>
                      <a:pt x="1535" y="4003"/>
                    </a:lnTo>
                    <a:lnTo>
                      <a:pt x="1735" y="4003"/>
                    </a:lnTo>
                    <a:cubicBezTo>
                      <a:pt x="1768" y="4003"/>
                      <a:pt x="1768" y="4003"/>
                      <a:pt x="1768" y="4036"/>
                    </a:cubicBezTo>
                    <a:lnTo>
                      <a:pt x="1835" y="4103"/>
                    </a:lnTo>
                    <a:lnTo>
                      <a:pt x="1902" y="4103"/>
                    </a:lnTo>
                    <a:lnTo>
                      <a:pt x="2035" y="4003"/>
                    </a:lnTo>
                    <a:lnTo>
                      <a:pt x="2068" y="4003"/>
                    </a:lnTo>
                    <a:lnTo>
                      <a:pt x="2202" y="3970"/>
                    </a:lnTo>
                    <a:lnTo>
                      <a:pt x="2235" y="3970"/>
                    </a:lnTo>
                    <a:lnTo>
                      <a:pt x="2302" y="3836"/>
                    </a:lnTo>
                    <a:lnTo>
                      <a:pt x="2302" y="3803"/>
                    </a:lnTo>
                    <a:lnTo>
                      <a:pt x="2435" y="3669"/>
                    </a:lnTo>
                    <a:lnTo>
                      <a:pt x="2435" y="3636"/>
                    </a:lnTo>
                    <a:lnTo>
                      <a:pt x="2435" y="3603"/>
                    </a:lnTo>
                    <a:lnTo>
                      <a:pt x="2369" y="3569"/>
                    </a:lnTo>
                    <a:lnTo>
                      <a:pt x="2102" y="3402"/>
                    </a:lnTo>
                    <a:lnTo>
                      <a:pt x="2068" y="3402"/>
                    </a:lnTo>
                    <a:lnTo>
                      <a:pt x="2035" y="3369"/>
                    </a:lnTo>
                    <a:cubicBezTo>
                      <a:pt x="2035" y="3369"/>
                      <a:pt x="2002" y="3336"/>
                      <a:pt x="2002" y="3336"/>
                    </a:cubicBezTo>
                    <a:lnTo>
                      <a:pt x="2002" y="3302"/>
                    </a:lnTo>
                    <a:lnTo>
                      <a:pt x="1968" y="3236"/>
                    </a:lnTo>
                    <a:cubicBezTo>
                      <a:pt x="1935" y="3236"/>
                      <a:pt x="1935" y="3202"/>
                      <a:pt x="1902" y="3202"/>
                    </a:cubicBezTo>
                    <a:lnTo>
                      <a:pt x="1902" y="3136"/>
                    </a:lnTo>
                    <a:cubicBezTo>
                      <a:pt x="1868" y="3136"/>
                      <a:pt x="1868" y="3136"/>
                      <a:pt x="1902" y="3102"/>
                    </a:cubicBezTo>
                    <a:lnTo>
                      <a:pt x="1868" y="3102"/>
                    </a:lnTo>
                    <a:lnTo>
                      <a:pt x="1802" y="3169"/>
                    </a:lnTo>
                    <a:lnTo>
                      <a:pt x="1768" y="3269"/>
                    </a:lnTo>
                    <a:lnTo>
                      <a:pt x="1735" y="3269"/>
                    </a:lnTo>
                    <a:lnTo>
                      <a:pt x="1668" y="3336"/>
                    </a:lnTo>
                    <a:cubicBezTo>
                      <a:pt x="1651" y="3352"/>
                      <a:pt x="1635" y="3361"/>
                      <a:pt x="1618" y="3361"/>
                    </a:cubicBezTo>
                    <a:cubicBezTo>
                      <a:pt x="1601" y="3361"/>
                      <a:pt x="1585" y="3352"/>
                      <a:pt x="1568" y="3336"/>
                    </a:cubicBezTo>
                    <a:lnTo>
                      <a:pt x="1468" y="3302"/>
                    </a:lnTo>
                    <a:cubicBezTo>
                      <a:pt x="1468" y="3302"/>
                      <a:pt x="1435" y="3269"/>
                      <a:pt x="1435" y="3236"/>
                    </a:cubicBezTo>
                    <a:lnTo>
                      <a:pt x="1401" y="3169"/>
                    </a:lnTo>
                    <a:cubicBezTo>
                      <a:pt x="1401" y="3136"/>
                      <a:pt x="1401" y="3136"/>
                      <a:pt x="1401" y="3102"/>
                    </a:cubicBezTo>
                    <a:lnTo>
                      <a:pt x="1435" y="3002"/>
                    </a:lnTo>
                    <a:lnTo>
                      <a:pt x="1568" y="2835"/>
                    </a:lnTo>
                    <a:lnTo>
                      <a:pt x="1568" y="2669"/>
                    </a:lnTo>
                    <a:lnTo>
                      <a:pt x="1568" y="2602"/>
                    </a:lnTo>
                    <a:lnTo>
                      <a:pt x="1501" y="2535"/>
                    </a:lnTo>
                    <a:cubicBezTo>
                      <a:pt x="1501" y="2502"/>
                      <a:pt x="1501" y="2468"/>
                      <a:pt x="1501" y="2468"/>
                    </a:cubicBezTo>
                    <a:lnTo>
                      <a:pt x="1501" y="2402"/>
                    </a:lnTo>
                    <a:cubicBezTo>
                      <a:pt x="1501" y="2402"/>
                      <a:pt x="1501" y="2368"/>
                      <a:pt x="1501" y="2368"/>
                    </a:cubicBezTo>
                    <a:lnTo>
                      <a:pt x="1535" y="2302"/>
                    </a:lnTo>
                    <a:lnTo>
                      <a:pt x="1601" y="2168"/>
                    </a:lnTo>
                    <a:cubicBezTo>
                      <a:pt x="1601" y="2135"/>
                      <a:pt x="1635" y="2102"/>
                      <a:pt x="1635" y="2102"/>
                    </a:cubicBezTo>
                    <a:lnTo>
                      <a:pt x="1701" y="2068"/>
                    </a:lnTo>
                    <a:lnTo>
                      <a:pt x="1668" y="2068"/>
                    </a:lnTo>
                    <a:lnTo>
                      <a:pt x="1668" y="1835"/>
                    </a:lnTo>
                    <a:lnTo>
                      <a:pt x="1668" y="1801"/>
                    </a:lnTo>
                    <a:lnTo>
                      <a:pt x="1735" y="1635"/>
                    </a:lnTo>
                    <a:cubicBezTo>
                      <a:pt x="1735" y="1601"/>
                      <a:pt x="1768" y="1601"/>
                      <a:pt x="1768" y="1568"/>
                    </a:cubicBezTo>
                    <a:lnTo>
                      <a:pt x="1802" y="1568"/>
                    </a:lnTo>
                    <a:lnTo>
                      <a:pt x="1802" y="1434"/>
                    </a:lnTo>
                    <a:cubicBezTo>
                      <a:pt x="1802" y="1401"/>
                      <a:pt x="1802" y="1401"/>
                      <a:pt x="1802" y="1401"/>
                    </a:cubicBezTo>
                    <a:lnTo>
                      <a:pt x="1802" y="1334"/>
                    </a:lnTo>
                    <a:cubicBezTo>
                      <a:pt x="1835" y="1301"/>
                      <a:pt x="1835" y="1268"/>
                      <a:pt x="1868" y="1268"/>
                    </a:cubicBezTo>
                    <a:lnTo>
                      <a:pt x="1968" y="1268"/>
                    </a:lnTo>
                    <a:cubicBezTo>
                      <a:pt x="1985" y="1251"/>
                      <a:pt x="2002" y="1243"/>
                      <a:pt x="2023" y="1243"/>
                    </a:cubicBezTo>
                    <a:cubicBezTo>
                      <a:pt x="2043" y="1243"/>
                      <a:pt x="2068" y="1251"/>
                      <a:pt x="2102" y="1268"/>
                    </a:cubicBezTo>
                    <a:lnTo>
                      <a:pt x="2102" y="1168"/>
                    </a:lnTo>
                    <a:cubicBezTo>
                      <a:pt x="2135" y="1134"/>
                      <a:pt x="2135" y="1134"/>
                      <a:pt x="2168" y="1134"/>
                    </a:cubicBezTo>
                    <a:cubicBezTo>
                      <a:pt x="2185" y="1117"/>
                      <a:pt x="2193" y="1109"/>
                      <a:pt x="2202" y="1109"/>
                    </a:cubicBezTo>
                    <a:cubicBezTo>
                      <a:pt x="2210" y="1109"/>
                      <a:pt x="2219" y="1117"/>
                      <a:pt x="2235" y="1134"/>
                    </a:cubicBezTo>
                    <a:lnTo>
                      <a:pt x="2335" y="1168"/>
                    </a:lnTo>
                    <a:cubicBezTo>
                      <a:pt x="2369" y="1168"/>
                      <a:pt x="2369" y="1168"/>
                      <a:pt x="2402" y="1201"/>
                    </a:cubicBezTo>
                    <a:lnTo>
                      <a:pt x="2402" y="1234"/>
                    </a:lnTo>
                    <a:cubicBezTo>
                      <a:pt x="2402" y="1268"/>
                      <a:pt x="2402" y="1268"/>
                      <a:pt x="2402" y="1301"/>
                    </a:cubicBezTo>
                    <a:cubicBezTo>
                      <a:pt x="2402" y="1301"/>
                      <a:pt x="2435" y="1334"/>
                      <a:pt x="2435" y="1334"/>
                    </a:cubicBezTo>
                    <a:lnTo>
                      <a:pt x="2435" y="1234"/>
                    </a:lnTo>
                    <a:lnTo>
                      <a:pt x="2435" y="1134"/>
                    </a:lnTo>
                    <a:lnTo>
                      <a:pt x="2402" y="1101"/>
                    </a:lnTo>
                    <a:lnTo>
                      <a:pt x="2369" y="1067"/>
                    </a:lnTo>
                    <a:lnTo>
                      <a:pt x="2369" y="1034"/>
                    </a:lnTo>
                    <a:cubicBezTo>
                      <a:pt x="2369" y="1001"/>
                      <a:pt x="2369" y="1001"/>
                      <a:pt x="2369" y="967"/>
                    </a:cubicBezTo>
                    <a:lnTo>
                      <a:pt x="2369" y="901"/>
                    </a:lnTo>
                    <a:lnTo>
                      <a:pt x="2402" y="834"/>
                    </a:lnTo>
                    <a:lnTo>
                      <a:pt x="2402" y="734"/>
                    </a:lnTo>
                    <a:lnTo>
                      <a:pt x="2402" y="667"/>
                    </a:lnTo>
                    <a:lnTo>
                      <a:pt x="2235" y="467"/>
                    </a:lnTo>
                    <a:lnTo>
                      <a:pt x="1968" y="234"/>
                    </a:lnTo>
                    <a:lnTo>
                      <a:pt x="1902" y="167"/>
                    </a:lnTo>
                    <a:lnTo>
                      <a:pt x="1868" y="67"/>
                    </a:lnTo>
                    <a:cubicBezTo>
                      <a:pt x="1868" y="67"/>
                      <a:pt x="1868" y="33"/>
                      <a:pt x="1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80;p15"/>
              <p:cNvSpPr/>
              <p:nvPr/>
            </p:nvSpPr>
            <p:spPr>
              <a:xfrm>
                <a:off x="5217530" y="2696092"/>
                <a:ext cx="68116" cy="109444"/>
              </a:xfrm>
              <a:custGeom>
                <a:avLst/>
                <a:gdLst/>
                <a:ahLst/>
                <a:cxnLst/>
                <a:rect l="l" t="t" r="r" b="b"/>
                <a:pathLst>
                  <a:path w="1869" h="3003" extrusionOk="0">
                    <a:moveTo>
                      <a:pt x="689" y="2671"/>
                    </a:moveTo>
                    <a:cubicBezTo>
                      <a:pt x="669" y="2678"/>
                      <a:pt x="673" y="2703"/>
                      <a:pt x="701" y="2703"/>
                    </a:cubicBezTo>
                    <a:cubicBezTo>
                      <a:pt x="701" y="2694"/>
                      <a:pt x="697" y="2683"/>
                      <a:pt x="689" y="2671"/>
                    </a:cubicBezTo>
                    <a:close/>
                    <a:moveTo>
                      <a:pt x="1635" y="1"/>
                    </a:moveTo>
                    <a:lnTo>
                      <a:pt x="1502" y="34"/>
                    </a:lnTo>
                    <a:lnTo>
                      <a:pt x="1268" y="168"/>
                    </a:lnTo>
                    <a:lnTo>
                      <a:pt x="868" y="434"/>
                    </a:lnTo>
                    <a:lnTo>
                      <a:pt x="434" y="434"/>
                    </a:lnTo>
                    <a:lnTo>
                      <a:pt x="401" y="468"/>
                    </a:lnTo>
                    <a:lnTo>
                      <a:pt x="334" y="534"/>
                    </a:lnTo>
                    <a:lnTo>
                      <a:pt x="234" y="768"/>
                    </a:lnTo>
                    <a:lnTo>
                      <a:pt x="234" y="801"/>
                    </a:lnTo>
                    <a:lnTo>
                      <a:pt x="268" y="901"/>
                    </a:lnTo>
                    <a:lnTo>
                      <a:pt x="334" y="1068"/>
                    </a:lnTo>
                    <a:lnTo>
                      <a:pt x="334" y="1235"/>
                    </a:lnTo>
                    <a:lnTo>
                      <a:pt x="368" y="1302"/>
                    </a:lnTo>
                    <a:cubicBezTo>
                      <a:pt x="368" y="1302"/>
                      <a:pt x="368" y="1335"/>
                      <a:pt x="368" y="1335"/>
                    </a:cubicBezTo>
                    <a:lnTo>
                      <a:pt x="434" y="1669"/>
                    </a:lnTo>
                    <a:cubicBezTo>
                      <a:pt x="468" y="1702"/>
                      <a:pt x="468" y="1735"/>
                      <a:pt x="434" y="1735"/>
                    </a:cubicBezTo>
                    <a:lnTo>
                      <a:pt x="334" y="1902"/>
                    </a:lnTo>
                    <a:cubicBezTo>
                      <a:pt x="301" y="1935"/>
                      <a:pt x="301" y="1935"/>
                      <a:pt x="268" y="1935"/>
                    </a:cubicBezTo>
                    <a:lnTo>
                      <a:pt x="201" y="1935"/>
                    </a:lnTo>
                    <a:lnTo>
                      <a:pt x="201" y="1969"/>
                    </a:lnTo>
                    <a:lnTo>
                      <a:pt x="168" y="2036"/>
                    </a:lnTo>
                    <a:lnTo>
                      <a:pt x="168" y="2336"/>
                    </a:lnTo>
                    <a:lnTo>
                      <a:pt x="168" y="2436"/>
                    </a:lnTo>
                    <a:lnTo>
                      <a:pt x="101" y="2536"/>
                    </a:lnTo>
                    <a:lnTo>
                      <a:pt x="1" y="2803"/>
                    </a:lnTo>
                    <a:lnTo>
                      <a:pt x="1" y="2836"/>
                    </a:lnTo>
                    <a:lnTo>
                      <a:pt x="34" y="2903"/>
                    </a:lnTo>
                    <a:cubicBezTo>
                      <a:pt x="34" y="2903"/>
                      <a:pt x="34" y="2903"/>
                      <a:pt x="34" y="2936"/>
                    </a:cubicBezTo>
                    <a:lnTo>
                      <a:pt x="234" y="2936"/>
                    </a:lnTo>
                    <a:lnTo>
                      <a:pt x="234" y="2836"/>
                    </a:lnTo>
                    <a:cubicBezTo>
                      <a:pt x="234" y="2836"/>
                      <a:pt x="234" y="2803"/>
                      <a:pt x="234" y="2803"/>
                    </a:cubicBezTo>
                    <a:lnTo>
                      <a:pt x="268" y="2736"/>
                    </a:lnTo>
                    <a:cubicBezTo>
                      <a:pt x="268" y="2703"/>
                      <a:pt x="301" y="2703"/>
                      <a:pt x="301" y="2703"/>
                    </a:cubicBezTo>
                    <a:lnTo>
                      <a:pt x="368" y="2636"/>
                    </a:lnTo>
                    <a:cubicBezTo>
                      <a:pt x="401" y="2603"/>
                      <a:pt x="401" y="2603"/>
                      <a:pt x="434" y="2603"/>
                    </a:cubicBezTo>
                    <a:lnTo>
                      <a:pt x="601" y="2603"/>
                    </a:lnTo>
                    <a:cubicBezTo>
                      <a:pt x="626" y="2603"/>
                      <a:pt x="668" y="2639"/>
                      <a:pt x="689" y="2671"/>
                    </a:cubicBezTo>
                    <a:lnTo>
                      <a:pt x="689" y="2671"/>
                    </a:lnTo>
                    <a:cubicBezTo>
                      <a:pt x="693" y="2670"/>
                      <a:pt x="697" y="2669"/>
                      <a:pt x="701" y="2669"/>
                    </a:cubicBezTo>
                    <a:lnTo>
                      <a:pt x="768" y="2536"/>
                    </a:lnTo>
                    <a:cubicBezTo>
                      <a:pt x="788" y="2497"/>
                      <a:pt x="807" y="2481"/>
                      <a:pt x="833" y="2481"/>
                    </a:cubicBezTo>
                    <a:cubicBezTo>
                      <a:pt x="852" y="2481"/>
                      <a:pt x="874" y="2489"/>
                      <a:pt x="901" y="2503"/>
                    </a:cubicBezTo>
                    <a:lnTo>
                      <a:pt x="935" y="2503"/>
                    </a:lnTo>
                    <a:cubicBezTo>
                      <a:pt x="935" y="2503"/>
                      <a:pt x="968" y="2536"/>
                      <a:pt x="968" y="2536"/>
                    </a:cubicBezTo>
                    <a:lnTo>
                      <a:pt x="968" y="2569"/>
                    </a:lnTo>
                    <a:lnTo>
                      <a:pt x="1001" y="2603"/>
                    </a:lnTo>
                    <a:cubicBezTo>
                      <a:pt x="1001" y="2636"/>
                      <a:pt x="1035" y="2636"/>
                      <a:pt x="1035" y="2669"/>
                    </a:cubicBezTo>
                    <a:lnTo>
                      <a:pt x="1035" y="2736"/>
                    </a:lnTo>
                    <a:lnTo>
                      <a:pt x="1035" y="3003"/>
                    </a:lnTo>
                    <a:cubicBezTo>
                      <a:pt x="1035" y="3003"/>
                      <a:pt x="1050" y="2988"/>
                      <a:pt x="1069" y="2988"/>
                    </a:cubicBezTo>
                    <a:cubicBezTo>
                      <a:pt x="1079" y="2988"/>
                      <a:pt x="1090" y="2992"/>
                      <a:pt x="1102" y="3003"/>
                    </a:cubicBezTo>
                    <a:lnTo>
                      <a:pt x="1102" y="2936"/>
                    </a:lnTo>
                    <a:lnTo>
                      <a:pt x="1135" y="2836"/>
                    </a:lnTo>
                    <a:cubicBezTo>
                      <a:pt x="1135" y="2836"/>
                      <a:pt x="1135" y="2803"/>
                      <a:pt x="1135" y="2803"/>
                    </a:cubicBezTo>
                    <a:lnTo>
                      <a:pt x="1168" y="2736"/>
                    </a:lnTo>
                    <a:cubicBezTo>
                      <a:pt x="1178" y="2726"/>
                      <a:pt x="1191" y="2722"/>
                      <a:pt x="1204" y="2722"/>
                    </a:cubicBezTo>
                    <a:cubicBezTo>
                      <a:pt x="1238" y="2722"/>
                      <a:pt x="1278" y="2746"/>
                      <a:pt x="1302" y="2769"/>
                    </a:cubicBezTo>
                    <a:lnTo>
                      <a:pt x="1335" y="2769"/>
                    </a:lnTo>
                    <a:lnTo>
                      <a:pt x="1335" y="2669"/>
                    </a:lnTo>
                    <a:lnTo>
                      <a:pt x="1335" y="2569"/>
                    </a:lnTo>
                    <a:lnTo>
                      <a:pt x="1168" y="2503"/>
                    </a:lnTo>
                    <a:lnTo>
                      <a:pt x="1102" y="2469"/>
                    </a:lnTo>
                    <a:cubicBezTo>
                      <a:pt x="1102" y="2436"/>
                      <a:pt x="1068" y="2402"/>
                      <a:pt x="1102" y="2369"/>
                    </a:cubicBezTo>
                    <a:cubicBezTo>
                      <a:pt x="1102" y="2336"/>
                      <a:pt x="1135" y="2336"/>
                      <a:pt x="1135" y="2336"/>
                    </a:cubicBezTo>
                    <a:lnTo>
                      <a:pt x="1135" y="2302"/>
                    </a:lnTo>
                    <a:lnTo>
                      <a:pt x="1135" y="2269"/>
                    </a:lnTo>
                    <a:cubicBezTo>
                      <a:pt x="1135" y="2236"/>
                      <a:pt x="1135" y="2202"/>
                      <a:pt x="1135" y="2202"/>
                    </a:cubicBezTo>
                    <a:lnTo>
                      <a:pt x="1168" y="2102"/>
                    </a:lnTo>
                    <a:cubicBezTo>
                      <a:pt x="1168" y="2102"/>
                      <a:pt x="1168" y="2102"/>
                      <a:pt x="1168" y="2069"/>
                    </a:cubicBezTo>
                    <a:lnTo>
                      <a:pt x="1335" y="1769"/>
                    </a:lnTo>
                    <a:lnTo>
                      <a:pt x="1402" y="1669"/>
                    </a:lnTo>
                    <a:lnTo>
                      <a:pt x="1702" y="1335"/>
                    </a:lnTo>
                    <a:lnTo>
                      <a:pt x="1735" y="1235"/>
                    </a:lnTo>
                    <a:cubicBezTo>
                      <a:pt x="1735" y="1211"/>
                      <a:pt x="1752" y="1188"/>
                      <a:pt x="1774" y="1188"/>
                    </a:cubicBezTo>
                    <a:cubicBezTo>
                      <a:pt x="1783" y="1188"/>
                      <a:pt x="1792" y="1192"/>
                      <a:pt x="1802" y="1202"/>
                    </a:cubicBezTo>
                    <a:lnTo>
                      <a:pt x="1869" y="1202"/>
                    </a:lnTo>
                    <a:lnTo>
                      <a:pt x="1869" y="1102"/>
                    </a:lnTo>
                    <a:lnTo>
                      <a:pt x="1835" y="1001"/>
                    </a:lnTo>
                    <a:lnTo>
                      <a:pt x="1769" y="868"/>
                    </a:lnTo>
                    <a:cubicBezTo>
                      <a:pt x="1769" y="868"/>
                      <a:pt x="1769" y="868"/>
                      <a:pt x="1769" y="835"/>
                    </a:cubicBezTo>
                    <a:lnTo>
                      <a:pt x="1769" y="534"/>
                    </a:lnTo>
                    <a:lnTo>
                      <a:pt x="1702" y="34"/>
                    </a:lnTo>
                    <a:lnTo>
                      <a:pt x="16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81;p15"/>
              <p:cNvSpPr/>
              <p:nvPr/>
            </p:nvSpPr>
            <p:spPr>
              <a:xfrm>
                <a:off x="5319652" y="2597615"/>
                <a:ext cx="37721" cy="31671"/>
              </a:xfrm>
              <a:custGeom>
                <a:avLst/>
                <a:gdLst/>
                <a:ahLst/>
                <a:cxnLst/>
                <a:rect l="l" t="t" r="r" b="b"/>
                <a:pathLst>
                  <a:path w="1035" h="869" extrusionOk="0">
                    <a:moveTo>
                      <a:pt x="201" y="1"/>
                    </a:moveTo>
                    <a:lnTo>
                      <a:pt x="134" y="101"/>
                    </a:lnTo>
                    <a:lnTo>
                      <a:pt x="101" y="134"/>
                    </a:lnTo>
                    <a:lnTo>
                      <a:pt x="1" y="201"/>
                    </a:lnTo>
                    <a:lnTo>
                      <a:pt x="1" y="234"/>
                    </a:lnTo>
                    <a:cubicBezTo>
                      <a:pt x="1" y="234"/>
                      <a:pt x="1" y="234"/>
                      <a:pt x="1" y="268"/>
                    </a:cubicBezTo>
                    <a:lnTo>
                      <a:pt x="34" y="434"/>
                    </a:lnTo>
                    <a:lnTo>
                      <a:pt x="67" y="501"/>
                    </a:lnTo>
                    <a:lnTo>
                      <a:pt x="201" y="668"/>
                    </a:lnTo>
                    <a:lnTo>
                      <a:pt x="334" y="801"/>
                    </a:lnTo>
                    <a:lnTo>
                      <a:pt x="468" y="868"/>
                    </a:lnTo>
                    <a:lnTo>
                      <a:pt x="601" y="868"/>
                    </a:lnTo>
                    <a:lnTo>
                      <a:pt x="701" y="835"/>
                    </a:lnTo>
                    <a:lnTo>
                      <a:pt x="968" y="468"/>
                    </a:lnTo>
                    <a:lnTo>
                      <a:pt x="1035" y="368"/>
                    </a:lnTo>
                    <a:lnTo>
                      <a:pt x="1035" y="234"/>
                    </a:lnTo>
                    <a:lnTo>
                      <a:pt x="968" y="134"/>
                    </a:lnTo>
                    <a:lnTo>
                      <a:pt x="868" y="68"/>
                    </a:lnTo>
                    <a:lnTo>
                      <a:pt x="768" y="68"/>
                    </a:lnTo>
                    <a:lnTo>
                      <a:pt x="601" y="134"/>
                    </a:lnTo>
                    <a:lnTo>
                      <a:pt x="468" y="134"/>
                    </a:lnTo>
                    <a:lnTo>
                      <a:pt x="368" y="101"/>
                    </a:lnTo>
                    <a:lnTo>
                      <a:pt x="2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82;p15"/>
              <p:cNvSpPr/>
              <p:nvPr/>
            </p:nvSpPr>
            <p:spPr>
              <a:xfrm>
                <a:off x="5294140" y="2607346"/>
                <a:ext cx="6123" cy="7325"/>
              </a:xfrm>
              <a:custGeom>
                <a:avLst/>
                <a:gdLst/>
                <a:ahLst/>
                <a:cxnLst/>
                <a:rect l="l" t="t" r="r" b="b"/>
                <a:pathLst>
                  <a:path w="168" h="201" extrusionOk="0">
                    <a:moveTo>
                      <a:pt x="0" y="1"/>
                    </a:moveTo>
                    <a:lnTo>
                      <a:pt x="167" y="201"/>
                    </a:lnTo>
                    <a:lnTo>
                      <a:pt x="167" y="167"/>
                    </a:lnTo>
                    <a:lnTo>
                      <a:pt x="67" y="3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83;p15"/>
              <p:cNvSpPr/>
              <p:nvPr/>
            </p:nvSpPr>
            <p:spPr>
              <a:xfrm>
                <a:off x="5403550" y="2789722"/>
                <a:ext cx="9767" cy="12173"/>
              </a:xfrm>
              <a:custGeom>
                <a:avLst/>
                <a:gdLst/>
                <a:ahLst/>
                <a:cxnLst/>
                <a:rect l="l" t="t" r="r" b="b"/>
                <a:pathLst>
                  <a:path w="268" h="334" extrusionOk="0">
                    <a:moveTo>
                      <a:pt x="0" y="0"/>
                    </a:moveTo>
                    <a:lnTo>
                      <a:pt x="134" y="267"/>
                    </a:lnTo>
                    <a:lnTo>
                      <a:pt x="167" y="300"/>
                    </a:lnTo>
                    <a:lnTo>
                      <a:pt x="234" y="334"/>
                    </a:lnTo>
                    <a:lnTo>
                      <a:pt x="267" y="334"/>
                    </a:lnTo>
                    <a:lnTo>
                      <a:pt x="267" y="267"/>
                    </a:lnTo>
                    <a:lnTo>
                      <a:pt x="267" y="100"/>
                    </a:lnTo>
                    <a:lnTo>
                      <a:pt x="267" y="34"/>
                    </a:lnTo>
                    <a:lnTo>
                      <a:pt x="1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84;p15"/>
              <p:cNvSpPr/>
              <p:nvPr/>
            </p:nvSpPr>
            <p:spPr>
              <a:xfrm>
                <a:off x="5010882" y="2431057"/>
                <a:ext cx="291779" cy="285729"/>
              </a:xfrm>
              <a:custGeom>
                <a:avLst/>
                <a:gdLst/>
                <a:ahLst/>
                <a:cxnLst/>
                <a:rect l="l" t="t" r="r" b="b"/>
                <a:pathLst>
                  <a:path w="8006" h="7840" extrusionOk="0">
                    <a:moveTo>
                      <a:pt x="1001" y="1"/>
                    </a:moveTo>
                    <a:lnTo>
                      <a:pt x="834" y="68"/>
                    </a:lnTo>
                    <a:lnTo>
                      <a:pt x="734" y="101"/>
                    </a:lnTo>
                    <a:lnTo>
                      <a:pt x="734" y="134"/>
                    </a:lnTo>
                    <a:cubicBezTo>
                      <a:pt x="734" y="134"/>
                      <a:pt x="734" y="168"/>
                      <a:pt x="734" y="168"/>
                    </a:cubicBezTo>
                    <a:lnTo>
                      <a:pt x="734" y="334"/>
                    </a:lnTo>
                    <a:cubicBezTo>
                      <a:pt x="734" y="334"/>
                      <a:pt x="734" y="368"/>
                      <a:pt x="734" y="368"/>
                    </a:cubicBezTo>
                    <a:lnTo>
                      <a:pt x="734" y="434"/>
                    </a:lnTo>
                    <a:lnTo>
                      <a:pt x="701" y="501"/>
                    </a:lnTo>
                    <a:lnTo>
                      <a:pt x="701" y="535"/>
                    </a:lnTo>
                    <a:cubicBezTo>
                      <a:pt x="701" y="535"/>
                      <a:pt x="701" y="535"/>
                      <a:pt x="701" y="568"/>
                    </a:cubicBezTo>
                    <a:lnTo>
                      <a:pt x="667" y="668"/>
                    </a:lnTo>
                    <a:cubicBezTo>
                      <a:pt x="667" y="668"/>
                      <a:pt x="667" y="701"/>
                      <a:pt x="667" y="701"/>
                    </a:cubicBezTo>
                    <a:lnTo>
                      <a:pt x="701" y="768"/>
                    </a:lnTo>
                    <a:lnTo>
                      <a:pt x="701" y="868"/>
                    </a:lnTo>
                    <a:lnTo>
                      <a:pt x="701" y="968"/>
                    </a:lnTo>
                    <a:lnTo>
                      <a:pt x="701" y="1202"/>
                    </a:lnTo>
                    <a:cubicBezTo>
                      <a:pt x="701" y="1235"/>
                      <a:pt x="701" y="1235"/>
                      <a:pt x="701" y="1268"/>
                    </a:cubicBezTo>
                    <a:lnTo>
                      <a:pt x="667" y="1335"/>
                    </a:lnTo>
                    <a:cubicBezTo>
                      <a:pt x="667" y="1335"/>
                      <a:pt x="667" y="1335"/>
                      <a:pt x="667" y="1369"/>
                    </a:cubicBezTo>
                    <a:cubicBezTo>
                      <a:pt x="667" y="1369"/>
                      <a:pt x="667" y="1402"/>
                      <a:pt x="634" y="1402"/>
                    </a:cubicBezTo>
                    <a:lnTo>
                      <a:pt x="567" y="1435"/>
                    </a:lnTo>
                    <a:lnTo>
                      <a:pt x="534" y="1502"/>
                    </a:lnTo>
                    <a:cubicBezTo>
                      <a:pt x="534" y="1502"/>
                      <a:pt x="500" y="1535"/>
                      <a:pt x="500" y="1535"/>
                    </a:cubicBezTo>
                    <a:lnTo>
                      <a:pt x="367" y="1535"/>
                    </a:lnTo>
                    <a:lnTo>
                      <a:pt x="334" y="1602"/>
                    </a:lnTo>
                    <a:lnTo>
                      <a:pt x="267" y="1735"/>
                    </a:lnTo>
                    <a:cubicBezTo>
                      <a:pt x="267" y="1769"/>
                      <a:pt x="267" y="1769"/>
                      <a:pt x="267" y="1769"/>
                    </a:cubicBezTo>
                    <a:lnTo>
                      <a:pt x="200" y="1869"/>
                    </a:lnTo>
                    <a:lnTo>
                      <a:pt x="100" y="1936"/>
                    </a:lnTo>
                    <a:lnTo>
                      <a:pt x="33" y="2002"/>
                    </a:lnTo>
                    <a:lnTo>
                      <a:pt x="33" y="2069"/>
                    </a:lnTo>
                    <a:cubicBezTo>
                      <a:pt x="33" y="2102"/>
                      <a:pt x="33" y="2102"/>
                      <a:pt x="33" y="2102"/>
                    </a:cubicBezTo>
                    <a:lnTo>
                      <a:pt x="0" y="2202"/>
                    </a:lnTo>
                    <a:lnTo>
                      <a:pt x="0" y="2303"/>
                    </a:lnTo>
                    <a:lnTo>
                      <a:pt x="0" y="2403"/>
                    </a:lnTo>
                    <a:lnTo>
                      <a:pt x="67" y="2536"/>
                    </a:lnTo>
                    <a:lnTo>
                      <a:pt x="934" y="3303"/>
                    </a:lnTo>
                    <a:lnTo>
                      <a:pt x="1134" y="3570"/>
                    </a:lnTo>
                    <a:lnTo>
                      <a:pt x="1201" y="3603"/>
                    </a:lnTo>
                    <a:lnTo>
                      <a:pt x="1501" y="3603"/>
                    </a:lnTo>
                    <a:cubicBezTo>
                      <a:pt x="1534" y="3603"/>
                      <a:pt x="1568" y="3603"/>
                      <a:pt x="1568" y="3637"/>
                    </a:cubicBezTo>
                    <a:lnTo>
                      <a:pt x="1601" y="3737"/>
                    </a:lnTo>
                    <a:cubicBezTo>
                      <a:pt x="1601" y="3770"/>
                      <a:pt x="1601" y="3770"/>
                      <a:pt x="1601" y="3804"/>
                    </a:cubicBezTo>
                    <a:lnTo>
                      <a:pt x="1568" y="3904"/>
                    </a:lnTo>
                    <a:lnTo>
                      <a:pt x="1635" y="3904"/>
                    </a:lnTo>
                    <a:cubicBezTo>
                      <a:pt x="1635" y="3887"/>
                      <a:pt x="1643" y="3879"/>
                      <a:pt x="1655" y="3879"/>
                    </a:cubicBezTo>
                    <a:cubicBezTo>
                      <a:pt x="1668" y="3879"/>
                      <a:pt x="1685" y="3887"/>
                      <a:pt x="1701" y="3904"/>
                    </a:cubicBezTo>
                    <a:lnTo>
                      <a:pt x="1768" y="3937"/>
                    </a:lnTo>
                    <a:lnTo>
                      <a:pt x="1868" y="4070"/>
                    </a:lnTo>
                    <a:lnTo>
                      <a:pt x="1901" y="4137"/>
                    </a:lnTo>
                    <a:lnTo>
                      <a:pt x="1935" y="4171"/>
                    </a:lnTo>
                    <a:cubicBezTo>
                      <a:pt x="1968" y="4171"/>
                      <a:pt x="1968" y="4204"/>
                      <a:pt x="1968" y="4237"/>
                    </a:cubicBezTo>
                    <a:lnTo>
                      <a:pt x="2235" y="4337"/>
                    </a:lnTo>
                    <a:lnTo>
                      <a:pt x="2735" y="4404"/>
                    </a:lnTo>
                    <a:lnTo>
                      <a:pt x="2769" y="4404"/>
                    </a:lnTo>
                    <a:lnTo>
                      <a:pt x="2902" y="4504"/>
                    </a:lnTo>
                    <a:lnTo>
                      <a:pt x="2935" y="4504"/>
                    </a:lnTo>
                    <a:lnTo>
                      <a:pt x="3102" y="4738"/>
                    </a:lnTo>
                    <a:cubicBezTo>
                      <a:pt x="3102" y="4738"/>
                      <a:pt x="3102" y="4771"/>
                      <a:pt x="3102" y="4804"/>
                    </a:cubicBezTo>
                    <a:lnTo>
                      <a:pt x="3036" y="5138"/>
                    </a:lnTo>
                    <a:lnTo>
                      <a:pt x="2902" y="5438"/>
                    </a:lnTo>
                    <a:cubicBezTo>
                      <a:pt x="2902" y="5438"/>
                      <a:pt x="2869" y="5471"/>
                      <a:pt x="2869" y="5471"/>
                    </a:cubicBezTo>
                    <a:lnTo>
                      <a:pt x="2735" y="5538"/>
                    </a:lnTo>
                    <a:cubicBezTo>
                      <a:pt x="2719" y="5555"/>
                      <a:pt x="2710" y="5563"/>
                      <a:pt x="2702" y="5563"/>
                    </a:cubicBezTo>
                    <a:cubicBezTo>
                      <a:pt x="2694" y="5563"/>
                      <a:pt x="2685" y="5555"/>
                      <a:pt x="2669" y="5538"/>
                    </a:cubicBezTo>
                    <a:lnTo>
                      <a:pt x="2669" y="5538"/>
                    </a:lnTo>
                    <a:lnTo>
                      <a:pt x="2702" y="5872"/>
                    </a:lnTo>
                    <a:lnTo>
                      <a:pt x="2669" y="6039"/>
                    </a:lnTo>
                    <a:lnTo>
                      <a:pt x="2635" y="6239"/>
                    </a:lnTo>
                    <a:lnTo>
                      <a:pt x="2569" y="6472"/>
                    </a:lnTo>
                    <a:lnTo>
                      <a:pt x="2502" y="6839"/>
                    </a:lnTo>
                    <a:lnTo>
                      <a:pt x="2502" y="6973"/>
                    </a:lnTo>
                    <a:lnTo>
                      <a:pt x="2502" y="7039"/>
                    </a:lnTo>
                    <a:cubicBezTo>
                      <a:pt x="2535" y="7073"/>
                      <a:pt x="2569" y="7073"/>
                      <a:pt x="2569" y="7106"/>
                    </a:cubicBezTo>
                    <a:lnTo>
                      <a:pt x="2569" y="7173"/>
                    </a:lnTo>
                    <a:lnTo>
                      <a:pt x="2802" y="7440"/>
                    </a:lnTo>
                    <a:lnTo>
                      <a:pt x="3002" y="7540"/>
                    </a:lnTo>
                    <a:lnTo>
                      <a:pt x="3102" y="7540"/>
                    </a:lnTo>
                    <a:lnTo>
                      <a:pt x="3169" y="7573"/>
                    </a:lnTo>
                    <a:cubicBezTo>
                      <a:pt x="3169" y="7573"/>
                      <a:pt x="3202" y="7573"/>
                      <a:pt x="3202" y="7606"/>
                    </a:cubicBezTo>
                    <a:lnTo>
                      <a:pt x="3302" y="7740"/>
                    </a:lnTo>
                    <a:lnTo>
                      <a:pt x="3336" y="7773"/>
                    </a:lnTo>
                    <a:lnTo>
                      <a:pt x="3402" y="7740"/>
                    </a:lnTo>
                    <a:cubicBezTo>
                      <a:pt x="3402" y="7720"/>
                      <a:pt x="3414" y="7700"/>
                      <a:pt x="3431" y="7687"/>
                    </a:cubicBezTo>
                    <a:lnTo>
                      <a:pt x="3431" y="7687"/>
                    </a:lnTo>
                    <a:lnTo>
                      <a:pt x="3469" y="7706"/>
                    </a:lnTo>
                    <a:lnTo>
                      <a:pt x="3569" y="7673"/>
                    </a:lnTo>
                    <a:lnTo>
                      <a:pt x="3703" y="7673"/>
                    </a:lnTo>
                    <a:lnTo>
                      <a:pt x="3769" y="7706"/>
                    </a:lnTo>
                    <a:lnTo>
                      <a:pt x="3869" y="7806"/>
                    </a:lnTo>
                    <a:lnTo>
                      <a:pt x="3936" y="7806"/>
                    </a:lnTo>
                    <a:lnTo>
                      <a:pt x="4370" y="7840"/>
                    </a:lnTo>
                    <a:lnTo>
                      <a:pt x="4437" y="7840"/>
                    </a:lnTo>
                    <a:lnTo>
                      <a:pt x="4703" y="7773"/>
                    </a:lnTo>
                    <a:lnTo>
                      <a:pt x="4770" y="7706"/>
                    </a:lnTo>
                    <a:lnTo>
                      <a:pt x="4570" y="7506"/>
                    </a:lnTo>
                    <a:cubicBezTo>
                      <a:pt x="4537" y="7506"/>
                      <a:pt x="4537" y="7506"/>
                      <a:pt x="4537" y="7473"/>
                    </a:cubicBezTo>
                    <a:lnTo>
                      <a:pt x="4470" y="7339"/>
                    </a:lnTo>
                    <a:lnTo>
                      <a:pt x="4470" y="7139"/>
                    </a:lnTo>
                    <a:cubicBezTo>
                      <a:pt x="4470" y="7139"/>
                      <a:pt x="4470" y="7106"/>
                      <a:pt x="4470" y="7106"/>
                    </a:cubicBezTo>
                    <a:lnTo>
                      <a:pt x="4503" y="6939"/>
                    </a:lnTo>
                    <a:lnTo>
                      <a:pt x="4603" y="6739"/>
                    </a:lnTo>
                    <a:lnTo>
                      <a:pt x="4670" y="6572"/>
                    </a:lnTo>
                    <a:lnTo>
                      <a:pt x="4770" y="6472"/>
                    </a:lnTo>
                    <a:lnTo>
                      <a:pt x="4803" y="6472"/>
                    </a:lnTo>
                    <a:lnTo>
                      <a:pt x="4837" y="6439"/>
                    </a:lnTo>
                    <a:lnTo>
                      <a:pt x="5004" y="6439"/>
                    </a:lnTo>
                    <a:lnTo>
                      <a:pt x="5070" y="6405"/>
                    </a:lnTo>
                    <a:lnTo>
                      <a:pt x="5204" y="6372"/>
                    </a:lnTo>
                    <a:lnTo>
                      <a:pt x="5237" y="6305"/>
                    </a:lnTo>
                    <a:cubicBezTo>
                      <a:pt x="5270" y="6305"/>
                      <a:pt x="5270" y="6305"/>
                      <a:pt x="5304" y="6272"/>
                    </a:cubicBezTo>
                    <a:lnTo>
                      <a:pt x="5637" y="6272"/>
                    </a:lnTo>
                    <a:lnTo>
                      <a:pt x="5838" y="6239"/>
                    </a:lnTo>
                    <a:lnTo>
                      <a:pt x="5971" y="6172"/>
                    </a:lnTo>
                    <a:lnTo>
                      <a:pt x="6104" y="6072"/>
                    </a:lnTo>
                    <a:lnTo>
                      <a:pt x="6204" y="6072"/>
                    </a:lnTo>
                    <a:lnTo>
                      <a:pt x="6338" y="6139"/>
                    </a:lnTo>
                    <a:lnTo>
                      <a:pt x="6538" y="6139"/>
                    </a:lnTo>
                    <a:lnTo>
                      <a:pt x="6671" y="6072"/>
                    </a:lnTo>
                    <a:lnTo>
                      <a:pt x="6705" y="6072"/>
                    </a:lnTo>
                    <a:lnTo>
                      <a:pt x="6838" y="6005"/>
                    </a:lnTo>
                    <a:lnTo>
                      <a:pt x="6905" y="6005"/>
                    </a:lnTo>
                    <a:lnTo>
                      <a:pt x="7072" y="6072"/>
                    </a:lnTo>
                    <a:lnTo>
                      <a:pt x="7105" y="6072"/>
                    </a:lnTo>
                    <a:lnTo>
                      <a:pt x="7205" y="6172"/>
                    </a:lnTo>
                    <a:cubicBezTo>
                      <a:pt x="7239" y="6172"/>
                      <a:pt x="7239" y="6205"/>
                      <a:pt x="7239" y="6239"/>
                    </a:cubicBezTo>
                    <a:lnTo>
                      <a:pt x="7339" y="6239"/>
                    </a:lnTo>
                    <a:cubicBezTo>
                      <a:pt x="7372" y="6239"/>
                      <a:pt x="7372" y="6239"/>
                      <a:pt x="7405" y="6272"/>
                    </a:cubicBezTo>
                    <a:lnTo>
                      <a:pt x="7472" y="6372"/>
                    </a:lnTo>
                    <a:lnTo>
                      <a:pt x="7472" y="6339"/>
                    </a:lnTo>
                    <a:lnTo>
                      <a:pt x="7472" y="6239"/>
                    </a:lnTo>
                    <a:cubicBezTo>
                      <a:pt x="7462" y="6248"/>
                      <a:pt x="7453" y="6252"/>
                      <a:pt x="7444" y="6252"/>
                    </a:cubicBezTo>
                    <a:cubicBezTo>
                      <a:pt x="7422" y="6252"/>
                      <a:pt x="7405" y="6229"/>
                      <a:pt x="7405" y="6205"/>
                    </a:cubicBezTo>
                    <a:lnTo>
                      <a:pt x="7339" y="6105"/>
                    </a:lnTo>
                    <a:lnTo>
                      <a:pt x="7138" y="5905"/>
                    </a:lnTo>
                    <a:lnTo>
                      <a:pt x="7138" y="5872"/>
                    </a:lnTo>
                    <a:lnTo>
                      <a:pt x="7072" y="5805"/>
                    </a:lnTo>
                    <a:cubicBezTo>
                      <a:pt x="7072" y="5772"/>
                      <a:pt x="7072" y="5738"/>
                      <a:pt x="7072" y="5705"/>
                    </a:cubicBezTo>
                    <a:cubicBezTo>
                      <a:pt x="7105" y="5672"/>
                      <a:pt x="7138" y="5672"/>
                      <a:pt x="7172" y="5672"/>
                    </a:cubicBezTo>
                    <a:lnTo>
                      <a:pt x="7339" y="5672"/>
                    </a:lnTo>
                    <a:lnTo>
                      <a:pt x="7439" y="5738"/>
                    </a:lnTo>
                    <a:lnTo>
                      <a:pt x="7572" y="5872"/>
                    </a:lnTo>
                    <a:lnTo>
                      <a:pt x="7839" y="6072"/>
                    </a:lnTo>
                    <a:cubicBezTo>
                      <a:pt x="7839" y="6072"/>
                      <a:pt x="7839" y="6072"/>
                      <a:pt x="7839" y="6039"/>
                    </a:cubicBezTo>
                    <a:lnTo>
                      <a:pt x="7872" y="6005"/>
                    </a:lnTo>
                    <a:cubicBezTo>
                      <a:pt x="7906" y="6005"/>
                      <a:pt x="7906" y="6005"/>
                      <a:pt x="7939" y="5972"/>
                    </a:cubicBezTo>
                    <a:lnTo>
                      <a:pt x="8006" y="5972"/>
                    </a:lnTo>
                    <a:lnTo>
                      <a:pt x="8006" y="5938"/>
                    </a:lnTo>
                    <a:lnTo>
                      <a:pt x="8006" y="5772"/>
                    </a:lnTo>
                    <a:lnTo>
                      <a:pt x="7939" y="5538"/>
                    </a:lnTo>
                    <a:cubicBezTo>
                      <a:pt x="7939" y="5538"/>
                      <a:pt x="7939" y="5505"/>
                      <a:pt x="7939" y="5471"/>
                    </a:cubicBezTo>
                    <a:lnTo>
                      <a:pt x="8006" y="5371"/>
                    </a:lnTo>
                    <a:lnTo>
                      <a:pt x="8006" y="5305"/>
                    </a:lnTo>
                    <a:lnTo>
                      <a:pt x="7939" y="5004"/>
                    </a:lnTo>
                    <a:lnTo>
                      <a:pt x="7906" y="4938"/>
                    </a:lnTo>
                    <a:cubicBezTo>
                      <a:pt x="7906" y="4971"/>
                      <a:pt x="7906" y="4971"/>
                      <a:pt x="7906" y="4971"/>
                    </a:cubicBezTo>
                    <a:cubicBezTo>
                      <a:pt x="7906" y="5004"/>
                      <a:pt x="7872" y="5038"/>
                      <a:pt x="7839" y="5038"/>
                    </a:cubicBezTo>
                    <a:lnTo>
                      <a:pt x="7739" y="5071"/>
                    </a:lnTo>
                    <a:lnTo>
                      <a:pt x="7572" y="5071"/>
                    </a:lnTo>
                    <a:lnTo>
                      <a:pt x="7405" y="5038"/>
                    </a:lnTo>
                    <a:lnTo>
                      <a:pt x="7372" y="5038"/>
                    </a:lnTo>
                    <a:cubicBezTo>
                      <a:pt x="7372" y="5071"/>
                      <a:pt x="7372" y="5071"/>
                      <a:pt x="7372" y="5071"/>
                    </a:cubicBezTo>
                    <a:cubicBezTo>
                      <a:pt x="7339" y="5105"/>
                      <a:pt x="7305" y="5105"/>
                      <a:pt x="7272" y="5105"/>
                    </a:cubicBezTo>
                    <a:lnTo>
                      <a:pt x="7205" y="5071"/>
                    </a:lnTo>
                    <a:cubicBezTo>
                      <a:pt x="7172" y="5071"/>
                      <a:pt x="7172" y="5071"/>
                      <a:pt x="7172" y="5038"/>
                    </a:cubicBezTo>
                    <a:lnTo>
                      <a:pt x="7105" y="4971"/>
                    </a:lnTo>
                    <a:lnTo>
                      <a:pt x="7072" y="4871"/>
                    </a:lnTo>
                    <a:cubicBezTo>
                      <a:pt x="7038" y="4871"/>
                      <a:pt x="7038" y="4838"/>
                      <a:pt x="7072" y="4838"/>
                    </a:cubicBezTo>
                    <a:lnTo>
                      <a:pt x="7072" y="4537"/>
                    </a:lnTo>
                    <a:lnTo>
                      <a:pt x="7038" y="4504"/>
                    </a:lnTo>
                    <a:lnTo>
                      <a:pt x="7005" y="4471"/>
                    </a:lnTo>
                    <a:lnTo>
                      <a:pt x="6938" y="4437"/>
                    </a:lnTo>
                    <a:lnTo>
                      <a:pt x="6671" y="4437"/>
                    </a:lnTo>
                    <a:cubicBezTo>
                      <a:pt x="6605" y="4437"/>
                      <a:pt x="6571" y="4404"/>
                      <a:pt x="6571" y="4337"/>
                    </a:cubicBezTo>
                    <a:cubicBezTo>
                      <a:pt x="6571" y="4304"/>
                      <a:pt x="6605" y="4237"/>
                      <a:pt x="6638" y="4237"/>
                    </a:cubicBezTo>
                    <a:lnTo>
                      <a:pt x="6805" y="4171"/>
                    </a:lnTo>
                    <a:lnTo>
                      <a:pt x="6905" y="4171"/>
                    </a:lnTo>
                    <a:lnTo>
                      <a:pt x="6905" y="4137"/>
                    </a:lnTo>
                    <a:lnTo>
                      <a:pt x="7005" y="4070"/>
                    </a:lnTo>
                    <a:lnTo>
                      <a:pt x="6605" y="4070"/>
                    </a:lnTo>
                    <a:lnTo>
                      <a:pt x="6538" y="4004"/>
                    </a:lnTo>
                    <a:lnTo>
                      <a:pt x="6271" y="3670"/>
                    </a:lnTo>
                    <a:lnTo>
                      <a:pt x="6204" y="3537"/>
                    </a:lnTo>
                    <a:lnTo>
                      <a:pt x="6171" y="3503"/>
                    </a:lnTo>
                    <a:lnTo>
                      <a:pt x="5871" y="3503"/>
                    </a:lnTo>
                    <a:lnTo>
                      <a:pt x="5771" y="3470"/>
                    </a:lnTo>
                    <a:cubicBezTo>
                      <a:pt x="5737" y="3470"/>
                      <a:pt x="5737" y="3437"/>
                      <a:pt x="5704" y="3437"/>
                    </a:cubicBezTo>
                    <a:lnTo>
                      <a:pt x="5637" y="3270"/>
                    </a:lnTo>
                    <a:lnTo>
                      <a:pt x="5504" y="3270"/>
                    </a:lnTo>
                    <a:lnTo>
                      <a:pt x="5404" y="3237"/>
                    </a:lnTo>
                    <a:lnTo>
                      <a:pt x="5371" y="3237"/>
                    </a:lnTo>
                    <a:lnTo>
                      <a:pt x="5270" y="3136"/>
                    </a:lnTo>
                    <a:lnTo>
                      <a:pt x="5204" y="2970"/>
                    </a:lnTo>
                    <a:cubicBezTo>
                      <a:pt x="5204" y="2970"/>
                      <a:pt x="5204" y="2970"/>
                      <a:pt x="5204" y="2936"/>
                    </a:cubicBezTo>
                    <a:lnTo>
                      <a:pt x="5170" y="2870"/>
                    </a:lnTo>
                    <a:lnTo>
                      <a:pt x="5170" y="2770"/>
                    </a:lnTo>
                    <a:cubicBezTo>
                      <a:pt x="5170" y="2736"/>
                      <a:pt x="5204" y="2703"/>
                      <a:pt x="5237" y="2703"/>
                    </a:cubicBezTo>
                    <a:lnTo>
                      <a:pt x="5437" y="2603"/>
                    </a:lnTo>
                    <a:lnTo>
                      <a:pt x="5571" y="2403"/>
                    </a:lnTo>
                    <a:lnTo>
                      <a:pt x="5571" y="2369"/>
                    </a:lnTo>
                    <a:lnTo>
                      <a:pt x="5571" y="2336"/>
                    </a:lnTo>
                    <a:lnTo>
                      <a:pt x="5537" y="2303"/>
                    </a:lnTo>
                    <a:lnTo>
                      <a:pt x="5504" y="2269"/>
                    </a:lnTo>
                    <a:lnTo>
                      <a:pt x="5471" y="2236"/>
                    </a:lnTo>
                    <a:lnTo>
                      <a:pt x="5404" y="2069"/>
                    </a:lnTo>
                    <a:cubicBezTo>
                      <a:pt x="5404" y="2036"/>
                      <a:pt x="5404" y="2002"/>
                      <a:pt x="5437" y="2002"/>
                    </a:cubicBezTo>
                    <a:cubicBezTo>
                      <a:pt x="5471" y="1969"/>
                      <a:pt x="5504" y="1969"/>
                      <a:pt x="5537" y="1969"/>
                    </a:cubicBezTo>
                    <a:lnTo>
                      <a:pt x="5537" y="1936"/>
                    </a:lnTo>
                    <a:cubicBezTo>
                      <a:pt x="5537" y="1936"/>
                      <a:pt x="5537" y="1902"/>
                      <a:pt x="5571" y="1869"/>
                    </a:cubicBezTo>
                    <a:lnTo>
                      <a:pt x="5604" y="1869"/>
                    </a:lnTo>
                    <a:lnTo>
                      <a:pt x="5604" y="1802"/>
                    </a:lnTo>
                    <a:cubicBezTo>
                      <a:pt x="5604" y="1802"/>
                      <a:pt x="5604" y="1769"/>
                      <a:pt x="5604" y="1769"/>
                    </a:cubicBezTo>
                    <a:lnTo>
                      <a:pt x="5704" y="1535"/>
                    </a:lnTo>
                    <a:cubicBezTo>
                      <a:pt x="5704" y="1535"/>
                      <a:pt x="5704" y="1502"/>
                      <a:pt x="5737" y="1502"/>
                    </a:cubicBezTo>
                    <a:lnTo>
                      <a:pt x="5604" y="1335"/>
                    </a:lnTo>
                    <a:lnTo>
                      <a:pt x="5270" y="1068"/>
                    </a:lnTo>
                    <a:lnTo>
                      <a:pt x="5137" y="1002"/>
                    </a:lnTo>
                    <a:lnTo>
                      <a:pt x="4670" y="1002"/>
                    </a:lnTo>
                    <a:lnTo>
                      <a:pt x="3669" y="568"/>
                    </a:lnTo>
                    <a:lnTo>
                      <a:pt x="3536" y="535"/>
                    </a:lnTo>
                    <a:lnTo>
                      <a:pt x="3102" y="535"/>
                    </a:lnTo>
                    <a:lnTo>
                      <a:pt x="2802" y="501"/>
                    </a:lnTo>
                    <a:lnTo>
                      <a:pt x="2602" y="635"/>
                    </a:lnTo>
                    <a:lnTo>
                      <a:pt x="2368" y="601"/>
                    </a:lnTo>
                    <a:lnTo>
                      <a:pt x="2235" y="601"/>
                    </a:lnTo>
                    <a:lnTo>
                      <a:pt x="2001" y="501"/>
                    </a:lnTo>
                    <a:lnTo>
                      <a:pt x="1668" y="201"/>
                    </a:lnTo>
                    <a:lnTo>
                      <a:pt x="13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85;p15"/>
              <p:cNvSpPr/>
              <p:nvPr/>
            </p:nvSpPr>
            <p:spPr>
              <a:xfrm>
                <a:off x="5154333" y="2045678"/>
                <a:ext cx="21903" cy="8565"/>
              </a:xfrm>
              <a:custGeom>
                <a:avLst/>
                <a:gdLst/>
                <a:ahLst/>
                <a:cxnLst/>
                <a:rect l="l" t="t" r="r" b="b"/>
                <a:pathLst>
                  <a:path w="601" h="235" extrusionOk="0">
                    <a:moveTo>
                      <a:pt x="234" y="1"/>
                    </a:moveTo>
                    <a:cubicBezTo>
                      <a:pt x="234" y="67"/>
                      <a:pt x="200" y="101"/>
                      <a:pt x="167" y="101"/>
                    </a:cubicBezTo>
                    <a:lnTo>
                      <a:pt x="0" y="101"/>
                    </a:lnTo>
                    <a:lnTo>
                      <a:pt x="0" y="167"/>
                    </a:lnTo>
                    <a:lnTo>
                      <a:pt x="0" y="201"/>
                    </a:lnTo>
                    <a:lnTo>
                      <a:pt x="67" y="234"/>
                    </a:lnTo>
                    <a:lnTo>
                      <a:pt x="300" y="234"/>
                    </a:lnTo>
                    <a:lnTo>
                      <a:pt x="334" y="201"/>
                    </a:lnTo>
                    <a:cubicBezTo>
                      <a:pt x="367" y="167"/>
                      <a:pt x="400" y="167"/>
                      <a:pt x="434" y="167"/>
                    </a:cubicBezTo>
                    <a:lnTo>
                      <a:pt x="501" y="201"/>
                    </a:lnTo>
                    <a:lnTo>
                      <a:pt x="534" y="201"/>
                    </a:lnTo>
                    <a:lnTo>
                      <a:pt x="567" y="167"/>
                    </a:lnTo>
                    <a:lnTo>
                      <a:pt x="601" y="134"/>
                    </a:lnTo>
                    <a:lnTo>
                      <a:pt x="601" y="67"/>
                    </a:lnTo>
                    <a:lnTo>
                      <a:pt x="434" y="67"/>
                    </a:lnTo>
                    <a:lnTo>
                      <a:pt x="3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86;p15"/>
              <p:cNvSpPr/>
              <p:nvPr/>
            </p:nvSpPr>
            <p:spPr>
              <a:xfrm>
                <a:off x="5397464" y="2224409"/>
                <a:ext cx="13412" cy="25548"/>
              </a:xfrm>
              <a:custGeom>
                <a:avLst/>
                <a:gdLst/>
                <a:ahLst/>
                <a:cxnLst/>
                <a:rect l="l" t="t" r="r" b="b"/>
                <a:pathLst>
                  <a:path w="368" h="701" extrusionOk="0">
                    <a:moveTo>
                      <a:pt x="67" y="0"/>
                    </a:moveTo>
                    <a:lnTo>
                      <a:pt x="67" y="33"/>
                    </a:lnTo>
                    <a:lnTo>
                      <a:pt x="1" y="134"/>
                    </a:lnTo>
                    <a:cubicBezTo>
                      <a:pt x="34" y="167"/>
                      <a:pt x="34" y="167"/>
                      <a:pt x="67" y="200"/>
                    </a:cubicBezTo>
                    <a:lnTo>
                      <a:pt x="67" y="267"/>
                    </a:lnTo>
                    <a:cubicBezTo>
                      <a:pt x="67" y="300"/>
                      <a:pt x="67" y="334"/>
                      <a:pt x="67" y="367"/>
                    </a:cubicBezTo>
                    <a:lnTo>
                      <a:pt x="34" y="400"/>
                    </a:lnTo>
                    <a:lnTo>
                      <a:pt x="34" y="434"/>
                    </a:lnTo>
                    <a:cubicBezTo>
                      <a:pt x="34" y="434"/>
                      <a:pt x="34" y="467"/>
                      <a:pt x="34" y="467"/>
                    </a:cubicBezTo>
                    <a:lnTo>
                      <a:pt x="34" y="500"/>
                    </a:lnTo>
                    <a:lnTo>
                      <a:pt x="34" y="601"/>
                    </a:lnTo>
                    <a:lnTo>
                      <a:pt x="34" y="667"/>
                    </a:lnTo>
                    <a:cubicBezTo>
                      <a:pt x="34" y="651"/>
                      <a:pt x="42" y="642"/>
                      <a:pt x="51" y="642"/>
                    </a:cubicBezTo>
                    <a:cubicBezTo>
                      <a:pt x="59" y="642"/>
                      <a:pt x="67" y="651"/>
                      <a:pt x="67" y="667"/>
                    </a:cubicBezTo>
                    <a:lnTo>
                      <a:pt x="167" y="667"/>
                    </a:lnTo>
                    <a:lnTo>
                      <a:pt x="201" y="701"/>
                    </a:lnTo>
                    <a:lnTo>
                      <a:pt x="301" y="701"/>
                    </a:lnTo>
                    <a:lnTo>
                      <a:pt x="368" y="634"/>
                    </a:lnTo>
                    <a:lnTo>
                      <a:pt x="368" y="500"/>
                    </a:lnTo>
                    <a:lnTo>
                      <a:pt x="368" y="467"/>
                    </a:lnTo>
                    <a:lnTo>
                      <a:pt x="368" y="434"/>
                    </a:lnTo>
                    <a:lnTo>
                      <a:pt x="368" y="400"/>
                    </a:lnTo>
                    <a:lnTo>
                      <a:pt x="301" y="400"/>
                    </a:lnTo>
                    <a:cubicBezTo>
                      <a:pt x="234" y="400"/>
                      <a:pt x="234" y="400"/>
                      <a:pt x="201" y="367"/>
                    </a:cubicBezTo>
                    <a:lnTo>
                      <a:pt x="167" y="300"/>
                    </a:lnTo>
                    <a:lnTo>
                      <a:pt x="167" y="200"/>
                    </a:lnTo>
                    <a:cubicBezTo>
                      <a:pt x="167" y="200"/>
                      <a:pt x="167" y="167"/>
                      <a:pt x="167" y="134"/>
                    </a:cubicBezTo>
                    <a:lnTo>
                      <a:pt x="134" y="100"/>
                    </a:lnTo>
                    <a:lnTo>
                      <a:pt x="1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87;p15"/>
              <p:cNvSpPr/>
              <p:nvPr/>
            </p:nvSpPr>
            <p:spPr>
              <a:xfrm>
                <a:off x="5345200" y="2181840"/>
                <a:ext cx="57182" cy="49893"/>
              </a:xfrm>
              <a:custGeom>
                <a:avLst/>
                <a:gdLst/>
                <a:ahLst/>
                <a:cxnLst/>
                <a:rect l="l" t="t" r="r" b="b"/>
                <a:pathLst>
                  <a:path w="1569" h="1369" extrusionOk="0">
                    <a:moveTo>
                      <a:pt x="901" y="1"/>
                    </a:moveTo>
                    <a:lnTo>
                      <a:pt x="901" y="34"/>
                    </a:lnTo>
                    <a:lnTo>
                      <a:pt x="868" y="134"/>
                    </a:lnTo>
                    <a:lnTo>
                      <a:pt x="868" y="167"/>
                    </a:lnTo>
                    <a:lnTo>
                      <a:pt x="801" y="267"/>
                    </a:lnTo>
                    <a:lnTo>
                      <a:pt x="734" y="301"/>
                    </a:lnTo>
                    <a:lnTo>
                      <a:pt x="634" y="468"/>
                    </a:lnTo>
                    <a:lnTo>
                      <a:pt x="567" y="568"/>
                    </a:lnTo>
                    <a:lnTo>
                      <a:pt x="467" y="634"/>
                    </a:lnTo>
                    <a:cubicBezTo>
                      <a:pt x="451" y="651"/>
                      <a:pt x="434" y="659"/>
                      <a:pt x="417" y="659"/>
                    </a:cubicBezTo>
                    <a:cubicBezTo>
                      <a:pt x="401" y="659"/>
                      <a:pt x="384" y="651"/>
                      <a:pt x="367" y="634"/>
                    </a:cubicBezTo>
                    <a:cubicBezTo>
                      <a:pt x="334" y="634"/>
                      <a:pt x="334" y="601"/>
                      <a:pt x="300" y="568"/>
                    </a:cubicBezTo>
                    <a:lnTo>
                      <a:pt x="300" y="534"/>
                    </a:lnTo>
                    <a:cubicBezTo>
                      <a:pt x="300" y="501"/>
                      <a:pt x="300" y="501"/>
                      <a:pt x="300" y="501"/>
                    </a:cubicBezTo>
                    <a:lnTo>
                      <a:pt x="300" y="334"/>
                    </a:lnTo>
                    <a:lnTo>
                      <a:pt x="234" y="267"/>
                    </a:lnTo>
                    <a:lnTo>
                      <a:pt x="234" y="368"/>
                    </a:lnTo>
                    <a:lnTo>
                      <a:pt x="300" y="935"/>
                    </a:lnTo>
                    <a:cubicBezTo>
                      <a:pt x="300" y="935"/>
                      <a:pt x="300" y="935"/>
                      <a:pt x="300" y="968"/>
                    </a:cubicBezTo>
                    <a:lnTo>
                      <a:pt x="267" y="1101"/>
                    </a:lnTo>
                    <a:cubicBezTo>
                      <a:pt x="267" y="1101"/>
                      <a:pt x="234" y="1135"/>
                      <a:pt x="234" y="1135"/>
                    </a:cubicBezTo>
                    <a:lnTo>
                      <a:pt x="0" y="1268"/>
                    </a:lnTo>
                    <a:lnTo>
                      <a:pt x="134" y="1302"/>
                    </a:lnTo>
                    <a:cubicBezTo>
                      <a:pt x="134" y="1335"/>
                      <a:pt x="167" y="1335"/>
                      <a:pt x="167" y="1368"/>
                    </a:cubicBezTo>
                    <a:lnTo>
                      <a:pt x="267" y="1302"/>
                    </a:lnTo>
                    <a:lnTo>
                      <a:pt x="367" y="1302"/>
                    </a:lnTo>
                    <a:lnTo>
                      <a:pt x="367" y="1068"/>
                    </a:lnTo>
                    <a:lnTo>
                      <a:pt x="401" y="835"/>
                    </a:lnTo>
                    <a:lnTo>
                      <a:pt x="401" y="801"/>
                    </a:lnTo>
                    <a:lnTo>
                      <a:pt x="501" y="668"/>
                    </a:lnTo>
                    <a:lnTo>
                      <a:pt x="501" y="634"/>
                    </a:lnTo>
                    <a:lnTo>
                      <a:pt x="801" y="634"/>
                    </a:lnTo>
                    <a:cubicBezTo>
                      <a:pt x="834" y="668"/>
                      <a:pt x="834" y="701"/>
                      <a:pt x="834" y="734"/>
                    </a:cubicBezTo>
                    <a:lnTo>
                      <a:pt x="834" y="768"/>
                    </a:lnTo>
                    <a:lnTo>
                      <a:pt x="868" y="768"/>
                    </a:lnTo>
                    <a:cubicBezTo>
                      <a:pt x="901" y="768"/>
                      <a:pt x="934" y="801"/>
                      <a:pt x="934" y="835"/>
                    </a:cubicBezTo>
                    <a:lnTo>
                      <a:pt x="968" y="968"/>
                    </a:lnTo>
                    <a:lnTo>
                      <a:pt x="1001" y="968"/>
                    </a:lnTo>
                    <a:lnTo>
                      <a:pt x="1068" y="1001"/>
                    </a:lnTo>
                    <a:lnTo>
                      <a:pt x="1134" y="968"/>
                    </a:lnTo>
                    <a:lnTo>
                      <a:pt x="1234" y="968"/>
                    </a:lnTo>
                    <a:lnTo>
                      <a:pt x="1368" y="835"/>
                    </a:lnTo>
                    <a:lnTo>
                      <a:pt x="1468" y="701"/>
                    </a:lnTo>
                    <a:lnTo>
                      <a:pt x="1468" y="601"/>
                    </a:lnTo>
                    <a:cubicBezTo>
                      <a:pt x="1468" y="568"/>
                      <a:pt x="1468" y="534"/>
                      <a:pt x="1468" y="534"/>
                    </a:cubicBezTo>
                    <a:lnTo>
                      <a:pt x="1501" y="468"/>
                    </a:lnTo>
                    <a:lnTo>
                      <a:pt x="1568" y="234"/>
                    </a:lnTo>
                    <a:lnTo>
                      <a:pt x="1568" y="201"/>
                    </a:lnTo>
                    <a:lnTo>
                      <a:pt x="1435" y="201"/>
                    </a:lnTo>
                    <a:lnTo>
                      <a:pt x="1368" y="167"/>
                    </a:lnTo>
                    <a:cubicBezTo>
                      <a:pt x="1335" y="167"/>
                      <a:pt x="1335" y="167"/>
                      <a:pt x="1301" y="134"/>
                    </a:cubicBezTo>
                    <a:lnTo>
                      <a:pt x="1268" y="101"/>
                    </a:lnTo>
                    <a:lnTo>
                      <a:pt x="1234" y="134"/>
                    </a:lnTo>
                    <a:cubicBezTo>
                      <a:pt x="1218" y="151"/>
                      <a:pt x="1193" y="159"/>
                      <a:pt x="1168" y="159"/>
                    </a:cubicBezTo>
                    <a:cubicBezTo>
                      <a:pt x="1143" y="159"/>
                      <a:pt x="1118" y="151"/>
                      <a:pt x="1101" y="134"/>
                    </a:cubicBezTo>
                    <a:lnTo>
                      <a:pt x="1068" y="101"/>
                    </a:lnTo>
                    <a:cubicBezTo>
                      <a:pt x="1034" y="67"/>
                      <a:pt x="1034" y="67"/>
                      <a:pt x="1001" y="34"/>
                    </a:cubicBezTo>
                    <a:lnTo>
                      <a:pt x="1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88;p15"/>
              <p:cNvSpPr/>
              <p:nvPr/>
            </p:nvSpPr>
            <p:spPr>
              <a:xfrm>
                <a:off x="5184729" y="2045678"/>
                <a:ext cx="4884" cy="3681"/>
              </a:xfrm>
              <a:custGeom>
                <a:avLst/>
                <a:gdLst/>
                <a:ahLst/>
                <a:cxnLst/>
                <a:rect l="l" t="t" r="r" b="b"/>
                <a:pathLst>
                  <a:path w="134" h="101" extrusionOk="0">
                    <a:moveTo>
                      <a:pt x="0" y="1"/>
                    </a:moveTo>
                    <a:lnTo>
                      <a:pt x="0" y="101"/>
                    </a:lnTo>
                    <a:lnTo>
                      <a:pt x="33" y="67"/>
                    </a:lnTo>
                    <a:lnTo>
                      <a:pt x="134" y="67"/>
                    </a:lnTo>
                    <a:lnTo>
                      <a:pt x="100" y="34"/>
                    </a:lnTo>
                    <a:lnTo>
                      <a:pt x="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89;p15"/>
              <p:cNvSpPr/>
              <p:nvPr/>
            </p:nvSpPr>
            <p:spPr>
              <a:xfrm>
                <a:off x="5297784" y="2170906"/>
                <a:ext cx="55943" cy="57182"/>
              </a:xfrm>
              <a:custGeom>
                <a:avLst/>
                <a:gdLst/>
                <a:ahLst/>
                <a:cxnLst/>
                <a:rect l="l" t="t" r="r" b="b"/>
                <a:pathLst>
                  <a:path w="1535" h="1569" extrusionOk="0">
                    <a:moveTo>
                      <a:pt x="1435" y="0"/>
                    </a:moveTo>
                    <a:lnTo>
                      <a:pt x="1435" y="34"/>
                    </a:lnTo>
                    <a:cubicBezTo>
                      <a:pt x="1401" y="67"/>
                      <a:pt x="1401" y="67"/>
                      <a:pt x="1368" y="100"/>
                    </a:cubicBezTo>
                    <a:lnTo>
                      <a:pt x="1201" y="100"/>
                    </a:lnTo>
                    <a:lnTo>
                      <a:pt x="1134" y="34"/>
                    </a:lnTo>
                    <a:lnTo>
                      <a:pt x="1001" y="34"/>
                    </a:lnTo>
                    <a:lnTo>
                      <a:pt x="801" y="67"/>
                    </a:lnTo>
                    <a:lnTo>
                      <a:pt x="734" y="134"/>
                    </a:lnTo>
                    <a:lnTo>
                      <a:pt x="701" y="134"/>
                    </a:lnTo>
                    <a:lnTo>
                      <a:pt x="634" y="167"/>
                    </a:lnTo>
                    <a:lnTo>
                      <a:pt x="601" y="167"/>
                    </a:lnTo>
                    <a:lnTo>
                      <a:pt x="534" y="134"/>
                    </a:lnTo>
                    <a:lnTo>
                      <a:pt x="401" y="67"/>
                    </a:lnTo>
                    <a:lnTo>
                      <a:pt x="334" y="67"/>
                    </a:lnTo>
                    <a:lnTo>
                      <a:pt x="100" y="434"/>
                    </a:lnTo>
                    <a:lnTo>
                      <a:pt x="34" y="567"/>
                    </a:lnTo>
                    <a:lnTo>
                      <a:pt x="0" y="734"/>
                    </a:lnTo>
                    <a:lnTo>
                      <a:pt x="0" y="901"/>
                    </a:lnTo>
                    <a:lnTo>
                      <a:pt x="0" y="1068"/>
                    </a:lnTo>
                    <a:lnTo>
                      <a:pt x="234" y="1568"/>
                    </a:lnTo>
                    <a:lnTo>
                      <a:pt x="301" y="1535"/>
                    </a:lnTo>
                    <a:lnTo>
                      <a:pt x="667" y="1201"/>
                    </a:lnTo>
                    <a:lnTo>
                      <a:pt x="734" y="1068"/>
                    </a:lnTo>
                    <a:lnTo>
                      <a:pt x="768" y="968"/>
                    </a:lnTo>
                    <a:lnTo>
                      <a:pt x="768" y="934"/>
                    </a:lnTo>
                    <a:lnTo>
                      <a:pt x="801" y="868"/>
                    </a:lnTo>
                    <a:cubicBezTo>
                      <a:pt x="801" y="868"/>
                      <a:pt x="834" y="834"/>
                      <a:pt x="868" y="834"/>
                    </a:cubicBezTo>
                    <a:lnTo>
                      <a:pt x="934" y="634"/>
                    </a:lnTo>
                    <a:cubicBezTo>
                      <a:pt x="968" y="601"/>
                      <a:pt x="968" y="601"/>
                      <a:pt x="1001" y="567"/>
                    </a:cubicBezTo>
                    <a:lnTo>
                      <a:pt x="1134" y="534"/>
                    </a:lnTo>
                    <a:lnTo>
                      <a:pt x="1168" y="434"/>
                    </a:lnTo>
                    <a:cubicBezTo>
                      <a:pt x="1168" y="434"/>
                      <a:pt x="1168" y="401"/>
                      <a:pt x="1201" y="401"/>
                    </a:cubicBezTo>
                    <a:cubicBezTo>
                      <a:pt x="1235" y="401"/>
                      <a:pt x="1268" y="401"/>
                      <a:pt x="1301" y="434"/>
                    </a:cubicBezTo>
                    <a:lnTo>
                      <a:pt x="1335" y="467"/>
                    </a:lnTo>
                    <a:lnTo>
                      <a:pt x="1368" y="467"/>
                    </a:lnTo>
                    <a:lnTo>
                      <a:pt x="1401" y="501"/>
                    </a:lnTo>
                    <a:lnTo>
                      <a:pt x="1401" y="334"/>
                    </a:lnTo>
                    <a:cubicBezTo>
                      <a:pt x="1401" y="301"/>
                      <a:pt x="1401" y="267"/>
                      <a:pt x="1435" y="267"/>
                    </a:cubicBezTo>
                    <a:lnTo>
                      <a:pt x="1535" y="201"/>
                    </a:lnTo>
                    <a:lnTo>
                      <a:pt x="1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90;p15"/>
              <p:cNvSpPr/>
              <p:nvPr/>
            </p:nvSpPr>
            <p:spPr>
              <a:xfrm>
                <a:off x="5367068" y="2258450"/>
                <a:ext cx="1276" cy="2442"/>
              </a:xfrm>
              <a:custGeom>
                <a:avLst/>
                <a:gdLst/>
                <a:ahLst/>
                <a:cxnLst/>
                <a:rect l="l" t="t" r="r" b="b"/>
                <a:pathLst>
                  <a:path w="35" h="67" extrusionOk="0">
                    <a:moveTo>
                      <a:pt x="34" y="0"/>
                    </a:moveTo>
                    <a:lnTo>
                      <a:pt x="1" y="33"/>
                    </a:lnTo>
                    <a:lnTo>
                      <a:pt x="1" y="67"/>
                    </a:lnTo>
                    <a:lnTo>
                      <a:pt x="1" y="3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91;p15"/>
              <p:cNvSpPr/>
              <p:nvPr/>
            </p:nvSpPr>
            <p:spPr>
              <a:xfrm>
                <a:off x="5335469" y="2264500"/>
                <a:ext cx="4884" cy="9767"/>
              </a:xfrm>
              <a:custGeom>
                <a:avLst/>
                <a:gdLst/>
                <a:ahLst/>
                <a:cxnLst/>
                <a:rect l="l" t="t" r="r" b="b"/>
                <a:pathLst>
                  <a:path w="134" h="268" extrusionOk="0">
                    <a:moveTo>
                      <a:pt x="100" y="1"/>
                    </a:moveTo>
                    <a:lnTo>
                      <a:pt x="34" y="134"/>
                    </a:lnTo>
                    <a:lnTo>
                      <a:pt x="0" y="268"/>
                    </a:lnTo>
                    <a:lnTo>
                      <a:pt x="34" y="234"/>
                    </a:lnTo>
                    <a:lnTo>
                      <a:pt x="100" y="168"/>
                    </a:lnTo>
                    <a:cubicBezTo>
                      <a:pt x="100" y="134"/>
                      <a:pt x="134" y="134"/>
                      <a:pt x="134" y="134"/>
                    </a:cubicBezTo>
                    <a:lnTo>
                      <a:pt x="134" y="68"/>
                    </a:lnTo>
                    <a:lnTo>
                      <a:pt x="134" y="34"/>
                    </a:lnTo>
                    <a:lnTo>
                      <a:pt x="1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92;p15"/>
              <p:cNvSpPr/>
              <p:nvPr/>
            </p:nvSpPr>
            <p:spPr>
              <a:xfrm>
                <a:off x="5110562" y="2016522"/>
                <a:ext cx="3681" cy="4884"/>
              </a:xfrm>
              <a:custGeom>
                <a:avLst/>
                <a:gdLst/>
                <a:ahLst/>
                <a:cxnLst/>
                <a:rect l="l" t="t" r="r" b="b"/>
                <a:pathLst>
                  <a:path w="101" h="134" extrusionOk="0">
                    <a:moveTo>
                      <a:pt x="34" y="0"/>
                    </a:moveTo>
                    <a:lnTo>
                      <a:pt x="0" y="33"/>
                    </a:lnTo>
                    <a:lnTo>
                      <a:pt x="0" y="100"/>
                    </a:lnTo>
                    <a:lnTo>
                      <a:pt x="34" y="133"/>
                    </a:lnTo>
                    <a:lnTo>
                      <a:pt x="67" y="133"/>
                    </a:lnTo>
                    <a:lnTo>
                      <a:pt x="100" y="100"/>
                    </a:lnTo>
                    <a:lnTo>
                      <a:pt x="100" y="33"/>
                    </a:lnTo>
                    <a:lnTo>
                      <a:pt x="1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93;p15"/>
              <p:cNvSpPr/>
              <p:nvPr/>
            </p:nvSpPr>
            <p:spPr>
              <a:xfrm>
                <a:off x="5087455" y="1803750"/>
                <a:ext cx="1239" cy="1239"/>
              </a:xfrm>
              <a:custGeom>
                <a:avLst/>
                <a:gdLst/>
                <a:ahLst/>
                <a:cxnLst/>
                <a:rect l="l" t="t" r="r" b="b"/>
                <a:pathLst>
                  <a:path w="34" h="34" extrusionOk="0">
                    <a:moveTo>
                      <a:pt x="34" y="1"/>
                    </a:moveTo>
                    <a:lnTo>
                      <a:pt x="1" y="34"/>
                    </a:lnTo>
                    <a:lnTo>
                      <a:pt x="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94;p15"/>
              <p:cNvSpPr/>
              <p:nvPr/>
            </p:nvSpPr>
            <p:spPr>
              <a:xfrm>
                <a:off x="5133668" y="2059054"/>
                <a:ext cx="20701" cy="7325"/>
              </a:xfrm>
              <a:custGeom>
                <a:avLst/>
                <a:gdLst/>
                <a:ahLst/>
                <a:cxnLst/>
                <a:rect l="l" t="t" r="r" b="b"/>
                <a:pathLst>
                  <a:path w="568" h="201" extrusionOk="0">
                    <a:moveTo>
                      <a:pt x="334" y="1"/>
                    </a:moveTo>
                    <a:lnTo>
                      <a:pt x="267" y="34"/>
                    </a:lnTo>
                    <a:lnTo>
                      <a:pt x="234" y="34"/>
                    </a:lnTo>
                    <a:lnTo>
                      <a:pt x="134" y="67"/>
                    </a:lnTo>
                    <a:cubicBezTo>
                      <a:pt x="100" y="67"/>
                      <a:pt x="67" y="67"/>
                      <a:pt x="33" y="34"/>
                    </a:cubicBezTo>
                    <a:lnTo>
                      <a:pt x="33" y="67"/>
                    </a:lnTo>
                    <a:cubicBezTo>
                      <a:pt x="33" y="101"/>
                      <a:pt x="33" y="101"/>
                      <a:pt x="0" y="101"/>
                    </a:cubicBezTo>
                    <a:lnTo>
                      <a:pt x="33" y="101"/>
                    </a:lnTo>
                    <a:lnTo>
                      <a:pt x="200" y="167"/>
                    </a:lnTo>
                    <a:lnTo>
                      <a:pt x="267" y="167"/>
                    </a:lnTo>
                    <a:cubicBezTo>
                      <a:pt x="267" y="167"/>
                      <a:pt x="267" y="134"/>
                      <a:pt x="267" y="134"/>
                    </a:cubicBezTo>
                    <a:cubicBezTo>
                      <a:pt x="300" y="101"/>
                      <a:pt x="300" y="101"/>
                      <a:pt x="334" y="101"/>
                    </a:cubicBezTo>
                    <a:lnTo>
                      <a:pt x="434" y="101"/>
                    </a:lnTo>
                    <a:cubicBezTo>
                      <a:pt x="434" y="101"/>
                      <a:pt x="467" y="101"/>
                      <a:pt x="467" y="134"/>
                    </a:cubicBezTo>
                    <a:lnTo>
                      <a:pt x="534" y="201"/>
                    </a:lnTo>
                    <a:lnTo>
                      <a:pt x="567" y="167"/>
                    </a:lnTo>
                    <a:lnTo>
                      <a:pt x="567" y="134"/>
                    </a:lnTo>
                    <a:lnTo>
                      <a:pt x="534" y="67"/>
                    </a:lnTo>
                    <a:lnTo>
                      <a:pt x="4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95;p15"/>
              <p:cNvSpPr/>
              <p:nvPr/>
            </p:nvSpPr>
            <p:spPr>
              <a:xfrm>
                <a:off x="4818776" y="1995820"/>
                <a:ext cx="15854" cy="13412"/>
              </a:xfrm>
              <a:custGeom>
                <a:avLst/>
                <a:gdLst/>
                <a:ahLst/>
                <a:cxnLst/>
                <a:rect l="l" t="t" r="r" b="b"/>
                <a:pathLst>
                  <a:path w="435" h="368" extrusionOk="0">
                    <a:moveTo>
                      <a:pt x="134" y="1"/>
                    </a:moveTo>
                    <a:lnTo>
                      <a:pt x="147" y="12"/>
                    </a:lnTo>
                    <a:lnTo>
                      <a:pt x="147" y="12"/>
                    </a:lnTo>
                    <a:cubicBezTo>
                      <a:pt x="149" y="5"/>
                      <a:pt x="146" y="1"/>
                      <a:pt x="134" y="1"/>
                    </a:cubicBezTo>
                    <a:close/>
                    <a:moveTo>
                      <a:pt x="147" y="12"/>
                    </a:moveTo>
                    <a:lnTo>
                      <a:pt x="147" y="12"/>
                    </a:lnTo>
                    <a:cubicBezTo>
                      <a:pt x="144" y="24"/>
                      <a:pt x="122" y="46"/>
                      <a:pt x="101" y="68"/>
                    </a:cubicBezTo>
                    <a:cubicBezTo>
                      <a:pt x="101" y="68"/>
                      <a:pt x="86" y="83"/>
                      <a:pt x="66" y="83"/>
                    </a:cubicBezTo>
                    <a:cubicBezTo>
                      <a:pt x="56" y="83"/>
                      <a:pt x="45" y="79"/>
                      <a:pt x="34" y="68"/>
                    </a:cubicBezTo>
                    <a:lnTo>
                      <a:pt x="1" y="68"/>
                    </a:lnTo>
                    <a:lnTo>
                      <a:pt x="34" y="134"/>
                    </a:lnTo>
                    <a:lnTo>
                      <a:pt x="167" y="335"/>
                    </a:lnTo>
                    <a:lnTo>
                      <a:pt x="234" y="368"/>
                    </a:lnTo>
                    <a:lnTo>
                      <a:pt x="434" y="368"/>
                    </a:lnTo>
                    <a:lnTo>
                      <a:pt x="368" y="301"/>
                    </a:lnTo>
                    <a:lnTo>
                      <a:pt x="368" y="268"/>
                    </a:lnTo>
                    <a:lnTo>
                      <a:pt x="301" y="134"/>
                    </a:lnTo>
                    <a:lnTo>
                      <a:pt x="147" y="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96;p15"/>
              <p:cNvSpPr/>
              <p:nvPr/>
            </p:nvSpPr>
            <p:spPr>
              <a:xfrm>
                <a:off x="5121495" y="2066343"/>
                <a:ext cx="4884" cy="7325"/>
              </a:xfrm>
              <a:custGeom>
                <a:avLst/>
                <a:gdLst/>
                <a:ahLst/>
                <a:cxnLst/>
                <a:rect l="l" t="t" r="r" b="b"/>
                <a:pathLst>
                  <a:path w="134" h="201" extrusionOk="0">
                    <a:moveTo>
                      <a:pt x="134" y="1"/>
                    </a:moveTo>
                    <a:lnTo>
                      <a:pt x="101" y="34"/>
                    </a:lnTo>
                    <a:lnTo>
                      <a:pt x="1" y="201"/>
                    </a:lnTo>
                    <a:lnTo>
                      <a:pt x="67" y="167"/>
                    </a:lnTo>
                    <a:lnTo>
                      <a:pt x="1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97;p15"/>
              <p:cNvSpPr/>
              <p:nvPr/>
            </p:nvSpPr>
            <p:spPr>
              <a:xfrm>
                <a:off x="5442438" y="2282759"/>
                <a:ext cx="6123" cy="10970"/>
              </a:xfrm>
              <a:custGeom>
                <a:avLst/>
                <a:gdLst/>
                <a:ahLst/>
                <a:cxnLst/>
                <a:rect l="l" t="t" r="r" b="b"/>
                <a:pathLst>
                  <a:path w="168" h="301" extrusionOk="0">
                    <a:moveTo>
                      <a:pt x="1" y="0"/>
                    </a:moveTo>
                    <a:lnTo>
                      <a:pt x="1" y="34"/>
                    </a:lnTo>
                    <a:lnTo>
                      <a:pt x="34" y="267"/>
                    </a:lnTo>
                    <a:lnTo>
                      <a:pt x="134" y="300"/>
                    </a:lnTo>
                    <a:lnTo>
                      <a:pt x="168" y="267"/>
                    </a:lnTo>
                    <a:lnTo>
                      <a:pt x="134" y="167"/>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98;p15"/>
              <p:cNvSpPr/>
              <p:nvPr/>
            </p:nvSpPr>
            <p:spPr>
              <a:xfrm>
                <a:off x="4796909" y="1797664"/>
                <a:ext cx="584760" cy="678424"/>
              </a:xfrm>
              <a:custGeom>
                <a:avLst/>
                <a:gdLst/>
                <a:ahLst/>
                <a:cxnLst/>
                <a:rect l="l" t="t" r="r" b="b"/>
                <a:pathLst>
                  <a:path w="16045" h="18615" extrusionOk="0">
                    <a:moveTo>
                      <a:pt x="6071" y="1"/>
                    </a:moveTo>
                    <a:lnTo>
                      <a:pt x="6004" y="101"/>
                    </a:lnTo>
                    <a:lnTo>
                      <a:pt x="5838" y="101"/>
                    </a:lnTo>
                    <a:cubicBezTo>
                      <a:pt x="5838" y="101"/>
                      <a:pt x="5804" y="67"/>
                      <a:pt x="5804" y="34"/>
                    </a:cubicBezTo>
                    <a:lnTo>
                      <a:pt x="5638" y="34"/>
                    </a:lnTo>
                    <a:lnTo>
                      <a:pt x="5638" y="101"/>
                    </a:lnTo>
                    <a:lnTo>
                      <a:pt x="5671" y="234"/>
                    </a:lnTo>
                    <a:lnTo>
                      <a:pt x="5671" y="468"/>
                    </a:lnTo>
                    <a:cubicBezTo>
                      <a:pt x="5671" y="501"/>
                      <a:pt x="5671" y="501"/>
                      <a:pt x="5671" y="501"/>
                    </a:cubicBezTo>
                    <a:lnTo>
                      <a:pt x="5638" y="601"/>
                    </a:lnTo>
                    <a:cubicBezTo>
                      <a:pt x="5638" y="635"/>
                      <a:pt x="5638" y="635"/>
                      <a:pt x="5604" y="635"/>
                    </a:cubicBezTo>
                    <a:lnTo>
                      <a:pt x="5604" y="668"/>
                    </a:lnTo>
                    <a:lnTo>
                      <a:pt x="5604" y="735"/>
                    </a:lnTo>
                    <a:lnTo>
                      <a:pt x="5604" y="1001"/>
                    </a:lnTo>
                    <a:cubicBezTo>
                      <a:pt x="5604" y="1001"/>
                      <a:pt x="5604" y="1035"/>
                      <a:pt x="5604" y="1035"/>
                    </a:cubicBezTo>
                    <a:lnTo>
                      <a:pt x="5604" y="1102"/>
                    </a:lnTo>
                    <a:lnTo>
                      <a:pt x="5537" y="1202"/>
                    </a:lnTo>
                    <a:cubicBezTo>
                      <a:pt x="5537" y="1202"/>
                      <a:pt x="5537" y="1235"/>
                      <a:pt x="5504" y="1235"/>
                    </a:cubicBezTo>
                    <a:lnTo>
                      <a:pt x="5404" y="1235"/>
                    </a:lnTo>
                    <a:lnTo>
                      <a:pt x="5337" y="1368"/>
                    </a:lnTo>
                    <a:cubicBezTo>
                      <a:pt x="5337" y="1368"/>
                      <a:pt x="5304" y="1402"/>
                      <a:pt x="5271" y="1402"/>
                    </a:cubicBezTo>
                    <a:lnTo>
                      <a:pt x="5237" y="1402"/>
                    </a:lnTo>
                    <a:cubicBezTo>
                      <a:pt x="5204" y="1402"/>
                      <a:pt x="5171" y="1402"/>
                      <a:pt x="5137" y="1368"/>
                    </a:cubicBezTo>
                    <a:lnTo>
                      <a:pt x="5104" y="1335"/>
                    </a:lnTo>
                    <a:lnTo>
                      <a:pt x="5004" y="1435"/>
                    </a:lnTo>
                    <a:lnTo>
                      <a:pt x="4837" y="1669"/>
                    </a:lnTo>
                    <a:lnTo>
                      <a:pt x="4804" y="1802"/>
                    </a:lnTo>
                    <a:lnTo>
                      <a:pt x="4837" y="1869"/>
                    </a:lnTo>
                    <a:cubicBezTo>
                      <a:pt x="4870" y="1902"/>
                      <a:pt x="4870" y="1935"/>
                      <a:pt x="4837" y="1969"/>
                    </a:cubicBezTo>
                    <a:lnTo>
                      <a:pt x="4637" y="2169"/>
                    </a:lnTo>
                    <a:cubicBezTo>
                      <a:pt x="4637" y="2202"/>
                      <a:pt x="4603" y="2202"/>
                      <a:pt x="4570" y="2202"/>
                    </a:cubicBezTo>
                    <a:lnTo>
                      <a:pt x="4537" y="2202"/>
                    </a:lnTo>
                    <a:cubicBezTo>
                      <a:pt x="4503" y="2202"/>
                      <a:pt x="4470" y="2202"/>
                      <a:pt x="4470" y="2169"/>
                    </a:cubicBezTo>
                    <a:lnTo>
                      <a:pt x="4370" y="2102"/>
                    </a:lnTo>
                    <a:lnTo>
                      <a:pt x="4203" y="2102"/>
                    </a:lnTo>
                    <a:cubicBezTo>
                      <a:pt x="4203" y="2119"/>
                      <a:pt x="4195" y="2127"/>
                      <a:pt x="4182" y="2127"/>
                    </a:cubicBezTo>
                    <a:cubicBezTo>
                      <a:pt x="4170" y="2127"/>
                      <a:pt x="4153" y="2119"/>
                      <a:pt x="4136" y="2102"/>
                    </a:cubicBezTo>
                    <a:lnTo>
                      <a:pt x="4070" y="2069"/>
                    </a:lnTo>
                    <a:lnTo>
                      <a:pt x="3936" y="2069"/>
                    </a:lnTo>
                    <a:lnTo>
                      <a:pt x="3870" y="2036"/>
                    </a:lnTo>
                    <a:lnTo>
                      <a:pt x="3770" y="1969"/>
                    </a:lnTo>
                    <a:lnTo>
                      <a:pt x="3703" y="1902"/>
                    </a:lnTo>
                    <a:lnTo>
                      <a:pt x="3436" y="1902"/>
                    </a:lnTo>
                    <a:cubicBezTo>
                      <a:pt x="3403" y="1902"/>
                      <a:pt x="3369" y="1869"/>
                      <a:pt x="3369" y="1869"/>
                    </a:cubicBezTo>
                    <a:lnTo>
                      <a:pt x="3336" y="1802"/>
                    </a:lnTo>
                    <a:cubicBezTo>
                      <a:pt x="3303" y="1769"/>
                      <a:pt x="3303" y="1769"/>
                      <a:pt x="3336" y="1735"/>
                    </a:cubicBezTo>
                    <a:lnTo>
                      <a:pt x="3336" y="1569"/>
                    </a:lnTo>
                    <a:lnTo>
                      <a:pt x="3369" y="1368"/>
                    </a:lnTo>
                    <a:lnTo>
                      <a:pt x="3369" y="1335"/>
                    </a:lnTo>
                    <a:lnTo>
                      <a:pt x="3236" y="1335"/>
                    </a:lnTo>
                    <a:lnTo>
                      <a:pt x="3169" y="1402"/>
                    </a:lnTo>
                    <a:lnTo>
                      <a:pt x="3136" y="1502"/>
                    </a:lnTo>
                    <a:lnTo>
                      <a:pt x="3069" y="2002"/>
                    </a:lnTo>
                    <a:cubicBezTo>
                      <a:pt x="3069" y="2002"/>
                      <a:pt x="3069" y="2036"/>
                      <a:pt x="3036" y="2036"/>
                    </a:cubicBezTo>
                    <a:lnTo>
                      <a:pt x="2869" y="2202"/>
                    </a:lnTo>
                    <a:lnTo>
                      <a:pt x="2535" y="2336"/>
                    </a:lnTo>
                    <a:lnTo>
                      <a:pt x="2435" y="2336"/>
                    </a:lnTo>
                    <a:lnTo>
                      <a:pt x="2369" y="2369"/>
                    </a:lnTo>
                    <a:lnTo>
                      <a:pt x="2302" y="2369"/>
                    </a:lnTo>
                    <a:lnTo>
                      <a:pt x="2268" y="2469"/>
                    </a:lnTo>
                    <a:lnTo>
                      <a:pt x="2268" y="2536"/>
                    </a:lnTo>
                    <a:lnTo>
                      <a:pt x="2268" y="2703"/>
                    </a:lnTo>
                    <a:lnTo>
                      <a:pt x="2302" y="2836"/>
                    </a:lnTo>
                    <a:lnTo>
                      <a:pt x="2302" y="3036"/>
                    </a:lnTo>
                    <a:cubicBezTo>
                      <a:pt x="2302" y="3036"/>
                      <a:pt x="2302" y="3070"/>
                      <a:pt x="2302" y="3070"/>
                    </a:cubicBezTo>
                    <a:lnTo>
                      <a:pt x="2268" y="3203"/>
                    </a:lnTo>
                    <a:cubicBezTo>
                      <a:pt x="2235" y="3236"/>
                      <a:pt x="2235" y="3236"/>
                      <a:pt x="2202" y="3270"/>
                    </a:cubicBezTo>
                    <a:lnTo>
                      <a:pt x="2135" y="3303"/>
                    </a:lnTo>
                    <a:lnTo>
                      <a:pt x="1935" y="3303"/>
                    </a:lnTo>
                    <a:lnTo>
                      <a:pt x="1801" y="3336"/>
                    </a:lnTo>
                    <a:lnTo>
                      <a:pt x="1801" y="3370"/>
                    </a:lnTo>
                    <a:lnTo>
                      <a:pt x="1735" y="3370"/>
                    </a:lnTo>
                    <a:lnTo>
                      <a:pt x="1701" y="3403"/>
                    </a:lnTo>
                    <a:lnTo>
                      <a:pt x="1701" y="3537"/>
                    </a:lnTo>
                    <a:cubicBezTo>
                      <a:pt x="1701" y="3537"/>
                      <a:pt x="1701" y="3570"/>
                      <a:pt x="1701" y="3570"/>
                    </a:cubicBezTo>
                    <a:lnTo>
                      <a:pt x="1668" y="3670"/>
                    </a:lnTo>
                    <a:lnTo>
                      <a:pt x="1568" y="3770"/>
                    </a:lnTo>
                    <a:lnTo>
                      <a:pt x="1568" y="3837"/>
                    </a:lnTo>
                    <a:lnTo>
                      <a:pt x="1568" y="3904"/>
                    </a:lnTo>
                    <a:lnTo>
                      <a:pt x="1601" y="3937"/>
                    </a:lnTo>
                    <a:cubicBezTo>
                      <a:pt x="1601" y="3970"/>
                      <a:pt x="1601" y="3970"/>
                      <a:pt x="1601" y="4004"/>
                    </a:cubicBezTo>
                    <a:lnTo>
                      <a:pt x="1601" y="4070"/>
                    </a:lnTo>
                    <a:cubicBezTo>
                      <a:pt x="1601" y="4104"/>
                      <a:pt x="1601" y="4104"/>
                      <a:pt x="1568" y="4137"/>
                    </a:cubicBezTo>
                    <a:lnTo>
                      <a:pt x="1501" y="4204"/>
                    </a:lnTo>
                    <a:lnTo>
                      <a:pt x="1468" y="4204"/>
                    </a:lnTo>
                    <a:lnTo>
                      <a:pt x="1268" y="4304"/>
                    </a:lnTo>
                    <a:lnTo>
                      <a:pt x="1268" y="4371"/>
                    </a:lnTo>
                    <a:lnTo>
                      <a:pt x="1568" y="4737"/>
                    </a:lnTo>
                    <a:lnTo>
                      <a:pt x="1635" y="4904"/>
                    </a:lnTo>
                    <a:cubicBezTo>
                      <a:pt x="1668" y="4904"/>
                      <a:pt x="1668" y="4938"/>
                      <a:pt x="1635" y="4971"/>
                    </a:cubicBezTo>
                    <a:lnTo>
                      <a:pt x="1601" y="5071"/>
                    </a:lnTo>
                    <a:lnTo>
                      <a:pt x="1535" y="5405"/>
                    </a:lnTo>
                    <a:lnTo>
                      <a:pt x="1401" y="5638"/>
                    </a:lnTo>
                    <a:cubicBezTo>
                      <a:pt x="1401" y="5671"/>
                      <a:pt x="1368" y="5671"/>
                      <a:pt x="1334" y="5671"/>
                    </a:cubicBezTo>
                    <a:lnTo>
                      <a:pt x="1301" y="5671"/>
                    </a:lnTo>
                    <a:lnTo>
                      <a:pt x="1334" y="5938"/>
                    </a:lnTo>
                    <a:cubicBezTo>
                      <a:pt x="1334" y="5938"/>
                      <a:pt x="1334" y="5972"/>
                      <a:pt x="1334" y="6005"/>
                    </a:cubicBezTo>
                    <a:lnTo>
                      <a:pt x="1268" y="6105"/>
                    </a:lnTo>
                    <a:lnTo>
                      <a:pt x="1234" y="6205"/>
                    </a:lnTo>
                    <a:lnTo>
                      <a:pt x="1134" y="7106"/>
                    </a:lnTo>
                    <a:lnTo>
                      <a:pt x="1134" y="7206"/>
                    </a:lnTo>
                    <a:lnTo>
                      <a:pt x="1201" y="7306"/>
                    </a:lnTo>
                    <a:cubicBezTo>
                      <a:pt x="1201" y="7339"/>
                      <a:pt x="1201" y="7339"/>
                      <a:pt x="1201" y="7339"/>
                    </a:cubicBezTo>
                    <a:lnTo>
                      <a:pt x="1201" y="7406"/>
                    </a:lnTo>
                    <a:lnTo>
                      <a:pt x="1201" y="7539"/>
                    </a:lnTo>
                    <a:lnTo>
                      <a:pt x="1234" y="7673"/>
                    </a:lnTo>
                    <a:lnTo>
                      <a:pt x="1334" y="7940"/>
                    </a:lnTo>
                    <a:lnTo>
                      <a:pt x="1435" y="8006"/>
                    </a:lnTo>
                    <a:lnTo>
                      <a:pt x="1435" y="8040"/>
                    </a:lnTo>
                    <a:lnTo>
                      <a:pt x="1501" y="8107"/>
                    </a:lnTo>
                    <a:cubicBezTo>
                      <a:pt x="1501" y="8107"/>
                      <a:pt x="1501" y="8140"/>
                      <a:pt x="1501" y="8140"/>
                    </a:cubicBezTo>
                    <a:lnTo>
                      <a:pt x="1501" y="8540"/>
                    </a:lnTo>
                    <a:lnTo>
                      <a:pt x="1501" y="8607"/>
                    </a:lnTo>
                    <a:cubicBezTo>
                      <a:pt x="1501" y="8607"/>
                      <a:pt x="1501" y="8640"/>
                      <a:pt x="1501" y="8640"/>
                    </a:cubicBezTo>
                    <a:lnTo>
                      <a:pt x="1501" y="8774"/>
                    </a:lnTo>
                    <a:lnTo>
                      <a:pt x="1501" y="8840"/>
                    </a:lnTo>
                    <a:lnTo>
                      <a:pt x="1468" y="9041"/>
                    </a:lnTo>
                    <a:cubicBezTo>
                      <a:pt x="1435" y="9074"/>
                      <a:pt x="1435" y="9074"/>
                      <a:pt x="1401" y="9107"/>
                    </a:cubicBezTo>
                    <a:lnTo>
                      <a:pt x="1301" y="9107"/>
                    </a:lnTo>
                    <a:lnTo>
                      <a:pt x="1234" y="9041"/>
                    </a:lnTo>
                    <a:cubicBezTo>
                      <a:pt x="1201" y="9041"/>
                      <a:pt x="1201" y="9007"/>
                      <a:pt x="1201" y="9007"/>
                    </a:cubicBezTo>
                    <a:lnTo>
                      <a:pt x="1134" y="8874"/>
                    </a:lnTo>
                    <a:lnTo>
                      <a:pt x="1034" y="8640"/>
                    </a:lnTo>
                    <a:lnTo>
                      <a:pt x="901" y="8340"/>
                    </a:lnTo>
                    <a:lnTo>
                      <a:pt x="867" y="8207"/>
                    </a:lnTo>
                    <a:lnTo>
                      <a:pt x="801" y="8273"/>
                    </a:lnTo>
                    <a:lnTo>
                      <a:pt x="734" y="8307"/>
                    </a:lnTo>
                    <a:lnTo>
                      <a:pt x="767" y="8373"/>
                    </a:lnTo>
                    <a:cubicBezTo>
                      <a:pt x="801" y="8373"/>
                      <a:pt x="801" y="8407"/>
                      <a:pt x="801" y="8440"/>
                    </a:cubicBezTo>
                    <a:cubicBezTo>
                      <a:pt x="801" y="8440"/>
                      <a:pt x="801" y="8473"/>
                      <a:pt x="767" y="8507"/>
                    </a:cubicBezTo>
                    <a:lnTo>
                      <a:pt x="601" y="8674"/>
                    </a:lnTo>
                    <a:lnTo>
                      <a:pt x="567" y="8674"/>
                    </a:lnTo>
                    <a:lnTo>
                      <a:pt x="434" y="8707"/>
                    </a:lnTo>
                    <a:lnTo>
                      <a:pt x="434" y="8774"/>
                    </a:lnTo>
                    <a:cubicBezTo>
                      <a:pt x="400" y="8807"/>
                      <a:pt x="400" y="8807"/>
                      <a:pt x="367" y="8840"/>
                    </a:cubicBezTo>
                    <a:lnTo>
                      <a:pt x="334" y="8874"/>
                    </a:lnTo>
                    <a:lnTo>
                      <a:pt x="334" y="9007"/>
                    </a:lnTo>
                    <a:lnTo>
                      <a:pt x="334" y="9508"/>
                    </a:lnTo>
                    <a:lnTo>
                      <a:pt x="334" y="9641"/>
                    </a:lnTo>
                    <a:lnTo>
                      <a:pt x="334" y="9741"/>
                    </a:lnTo>
                    <a:lnTo>
                      <a:pt x="434" y="10141"/>
                    </a:lnTo>
                    <a:cubicBezTo>
                      <a:pt x="467" y="10141"/>
                      <a:pt x="467" y="10175"/>
                      <a:pt x="434" y="10175"/>
                    </a:cubicBezTo>
                    <a:lnTo>
                      <a:pt x="434" y="10275"/>
                    </a:lnTo>
                    <a:lnTo>
                      <a:pt x="400" y="10341"/>
                    </a:lnTo>
                    <a:cubicBezTo>
                      <a:pt x="400" y="10341"/>
                      <a:pt x="400" y="10375"/>
                      <a:pt x="367" y="10375"/>
                    </a:cubicBezTo>
                    <a:lnTo>
                      <a:pt x="134" y="10542"/>
                    </a:lnTo>
                    <a:lnTo>
                      <a:pt x="67" y="10575"/>
                    </a:lnTo>
                    <a:lnTo>
                      <a:pt x="34" y="10642"/>
                    </a:lnTo>
                    <a:lnTo>
                      <a:pt x="0" y="10742"/>
                    </a:lnTo>
                    <a:lnTo>
                      <a:pt x="0" y="10808"/>
                    </a:lnTo>
                    <a:lnTo>
                      <a:pt x="34" y="10875"/>
                    </a:lnTo>
                    <a:lnTo>
                      <a:pt x="100" y="10909"/>
                    </a:lnTo>
                    <a:lnTo>
                      <a:pt x="667" y="11109"/>
                    </a:lnTo>
                    <a:lnTo>
                      <a:pt x="734" y="11175"/>
                    </a:lnTo>
                    <a:lnTo>
                      <a:pt x="801" y="11242"/>
                    </a:lnTo>
                    <a:lnTo>
                      <a:pt x="834" y="11376"/>
                    </a:lnTo>
                    <a:cubicBezTo>
                      <a:pt x="867" y="11376"/>
                      <a:pt x="867" y="11409"/>
                      <a:pt x="834" y="11409"/>
                    </a:cubicBezTo>
                    <a:lnTo>
                      <a:pt x="934" y="11943"/>
                    </a:lnTo>
                    <a:lnTo>
                      <a:pt x="968" y="11976"/>
                    </a:lnTo>
                    <a:lnTo>
                      <a:pt x="1134" y="12209"/>
                    </a:lnTo>
                    <a:lnTo>
                      <a:pt x="1234" y="12310"/>
                    </a:lnTo>
                    <a:lnTo>
                      <a:pt x="1368" y="12476"/>
                    </a:lnTo>
                    <a:lnTo>
                      <a:pt x="1468" y="12676"/>
                    </a:lnTo>
                    <a:cubicBezTo>
                      <a:pt x="1468" y="12676"/>
                      <a:pt x="1468" y="12710"/>
                      <a:pt x="1468" y="12710"/>
                    </a:cubicBezTo>
                    <a:lnTo>
                      <a:pt x="1468" y="12777"/>
                    </a:lnTo>
                    <a:cubicBezTo>
                      <a:pt x="1468" y="12777"/>
                      <a:pt x="1468" y="12777"/>
                      <a:pt x="1468" y="12810"/>
                    </a:cubicBezTo>
                    <a:lnTo>
                      <a:pt x="1368" y="13110"/>
                    </a:lnTo>
                    <a:lnTo>
                      <a:pt x="1368" y="13244"/>
                    </a:lnTo>
                    <a:lnTo>
                      <a:pt x="1368" y="13277"/>
                    </a:lnTo>
                    <a:lnTo>
                      <a:pt x="1401" y="13344"/>
                    </a:lnTo>
                    <a:lnTo>
                      <a:pt x="1468" y="13344"/>
                    </a:lnTo>
                    <a:lnTo>
                      <a:pt x="1568" y="13277"/>
                    </a:lnTo>
                    <a:lnTo>
                      <a:pt x="1801" y="13143"/>
                    </a:lnTo>
                    <a:lnTo>
                      <a:pt x="2135" y="12943"/>
                    </a:lnTo>
                    <a:lnTo>
                      <a:pt x="2635" y="12943"/>
                    </a:lnTo>
                    <a:lnTo>
                      <a:pt x="3202" y="13110"/>
                    </a:lnTo>
                    <a:lnTo>
                      <a:pt x="3336" y="13110"/>
                    </a:lnTo>
                    <a:lnTo>
                      <a:pt x="3403" y="12943"/>
                    </a:lnTo>
                    <a:cubicBezTo>
                      <a:pt x="3403" y="12943"/>
                      <a:pt x="3436" y="12910"/>
                      <a:pt x="3436" y="12910"/>
                    </a:cubicBezTo>
                    <a:lnTo>
                      <a:pt x="3503" y="12877"/>
                    </a:lnTo>
                    <a:lnTo>
                      <a:pt x="3669" y="12877"/>
                    </a:lnTo>
                    <a:lnTo>
                      <a:pt x="3770" y="12910"/>
                    </a:lnTo>
                    <a:lnTo>
                      <a:pt x="3803" y="12943"/>
                    </a:lnTo>
                    <a:lnTo>
                      <a:pt x="3870" y="13010"/>
                    </a:lnTo>
                    <a:lnTo>
                      <a:pt x="4270" y="13677"/>
                    </a:lnTo>
                    <a:lnTo>
                      <a:pt x="4437" y="13844"/>
                    </a:lnTo>
                    <a:lnTo>
                      <a:pt x="4570" y="13977"/>
                    </a:lnTo>
                    <a:lnTo>
                      <a:pt x="5137" y="14444"/>
                    </a:lnTo>
                    <a:lnTo>
                      <a:pt x="5271" y="14511"/>
                    </a:lnTo>
                    <a:lnTo>
                      <a:pt x="7506" y="14978"/>
                    </a:lnTo>
                    <a:lnTo>
                      <a:pt x="7739" y="15045"/>
                    </a:lnTo>
                    <a:lnTo>
                      <a:pt x="7939" y="15145"/>
                    </a:lnTo>
                    <a:lnTo>
                      <a:pt x="8039" y="15212"/>
                    </a:lnTo>
                    <a:lnTo>
                      <a:pt x="8139" y="15278"/>
                    </a:lnTo>
                    <a:lnTo>
                      <a:pt x="8173" y="15278"/>
                    </a:lnTo>
                    <a:lnTo>
                      <a:pt x="8373" y="15545"/>
                    </a:lnTo>
                    <a:lnTo>
                      <a:pt x="8606" y="15779"/>
                    </a:lnTo>
                    <a:lnTo>
                      <a:pt x="8740" y="15845"/>
                    </a:lnTo>
                    <a:lnTo>
                      <a:pt x="9140" y="16046"/>
                    </a:lnTo>
                    <a:lnTo>
                      <a:pt x="9173" y="16046"/>
                    </a:lnTo>
                    <a:lnTo>
                      <a:pt x="9240" y="16112"/>
                    </a:lnTo>
                    <a:lnTo>
                      <a:pt x="9307" y="16212"/>
                    </a:lnTo>
                    <a:lnTo>
                      <a:pt x="9407" y="16446"/>
                    </a:lnTo>
                    <a:lnTo>
                      <a:pt x="9407" y="16479"/>
                    </a:lnTo>
                    <a:lnTo>
                      <a:pt x="9407" y="16646"/>
                    </a:lnTo>
                    <a:cubicBezTo>
                      <a:pt x="9407" y="16646"/>
                      <a:pt x="9407" y="16646"/>
                      <a:pt x="9407" y="16679"/>
                    </a:cubicBezTo>
                    <a:lnTo>
                      <a:pt x="9374" y="16813"/>
                    </a:lnTo>
                    <a:lnTo>
                      <a:pt x="9374" y="16846"/>
                    </a:lnTo>
                    <a:lnTo>
                      <a:pt x="9307" y="16946"/>
                    </a:lnTo>
                    <a:lnTo>
                      <a:pt x="9273" y="16980"/>
                    </a:lnTo>
                    <a:lnTo>
                      <a:pt x="8840" y="17613"/>
                    </a:lnTo>
                    <a:lnTo>
                      <a:pt x="8940" y="17613"/>
                    </a:lnTo>
                    <a:lnTo>
                      <a:pt x="9374" y="17647"/>
                    </a:lnTo>
                    <a:lnTo>
                      <a:pt x="9407" y="17647"/>
                    </a:lnTo>
                    <a:lnTo>
                      <a:pt x="9540" y="17680"/>
                    </a:lnTo>
                    <a:lnTo>
                      <a:pt x="10541" y="18080"/>
                    </a:lnTo>
                    <a:lnTo>
                      <a:pt x="11008" y="18080"/>
                    </a:lnTo>
                    <a:lnTo>
                      <a:pt x="11175" y="18147"/>
                    </a:lnTo>
                    <a:lnTo>
                      <a:pt x="11208" y="18147"/>
                    </a:lnTo>
                    <a:lnTo>
                      <a:pt x="11542" y="18447"/>
                    </a:lnTo>
                    <a:lnTo>
                      <a:pt x="11675" y="18614"/>
                    </a:lnTo>
                    <a:cubicBezTo>
                      <a:pt x="11675" y="18581"/>
                      <a:pt x="11709" y="18581"/>
                      <a:pt x="11742" y="18547"/>
                    </a:cubicBezTo>
                    <a:cubicBezTo>
                      <a:pt x="11742" y="18547"/>
                      <a:pt x="11775" y="18581"/>
                      <a:pt x="11809" y="18581"/>
                    </a:cubicBezTo>
                    <a:lnTo>
                      <a:pt x="11842" y="18614"/>
                    </a:lnTo>
                    <a:lnTo>
                      <a:pt x="11975" y="18614"/>
                    </a:lnTo>
                    <a:lnTo>
                      <a:pt x="11975" y="18547"/>
                    </a:lnTo>
                    <a:cubicBezTo>
                      <a:pt x="11975" y="18514"/>
                      <a:pt x="11975" y="18481"/>
                      <a:pt x="12009" y="18447"/>
                    </a:cubicBezTo>
                    <a:lnTo>
                      <a:pt x="12042" y="18447"/>
                    </a:lnTo>
                    <a:cubicBezTo>
                      <a:pt x="12042" y="18447"/>
                      <a:pt x="12009" y="18447"/>
                      <a:pt x="12009" y="18414"/>
                    </a:cubicBezTo>
                    <a:lnTo>
                      <a:pt x="12009" y="18381"/>
                    </a:lnTo>
                    <a:lnTo>
                      <a:pt x="11875" y="18381"/>
                    </a:lnTo>
                    <a:cubicBezTo>
                      <a:pt x="11842" y="18381"/>
                      <a:pt x="11809" y="18381"/>
                      <a:pt x="11809" y="18347"/>
                    </a:cubicBezTo>
                    <a:lnTo>
                      <a:pt x="11542" y="18080"/>
                    </a:lnTo>
                    <a:lnTo>
                      <a:pt x="11408" y="18014"/>
                    </a:lnTo>
                    <a:cubicBezTo>
                      <a:pt x="11375" y="17980"/>
                      <a:pt x="11342" y="17947"/>
                      <a:pt x="11342" y="17947"/>
                    </a:cubicBezTo>
                    <a:lnTo>
                      <a:pt x="11308" y="17747"/>
                    </a:lnTo>
                    <a:cubicBezTo>
                      <a:pt x="11275" y="17747"/>
                      <a:pt x="11275" y="17713"/>
                      <a:pt x="11308" y="17680"/>
                    </a:cubicBezTo>
                    <a:lnTo>
                      <a:pt x="11408" y="17547"/>
                    </a:lnTo>
                    <a:lnTo>
                      <a:pt x="11442" y="17447"/>
                    </a:lnTo>
                    <a:lnTo>
                      <a:pt x="11408" y="17346"/>
                    </a:lnTo>
                    <a:lnTo>
                      <a:pt x="11275" y="17313"/>
                    </a:lnTo>
                    <a:lnTo>
                      <a:pt x="11108" y="17313"/>
                    </a:lnTo>
                    <a:lnTo>
                      <a:pt x="11008" y="17280"/>
                    </a:lnTo>
                    <a:cubicBezTo>
                      <a:pt x="10975" y="17280"/>
                      <a:pt x="10975" y="17246"/>
                      <a:pt x="10975" y="17213"/>
                    </a:cubicBezTo>
                    <a:lnTo>
                      <a:pt x="10908" y="17013"/>
                    </a:lnTo>
                    <a:lnTo>
                      <a:pt x="10875" y="17013"/>
                    </a:lnTo>
                    <a:lnTo>
                      <a:pt x="10841" y="16980"/>
                    </a:lnTo>
                    <a:lnTo>
                      <a:pt x="10841" y="16946"/>
                    </a:lnTo>
                    <a:lnTo>
                      <a:pt x="10708" y="16946"/>
                    </a:lnTo>
                    <a:lnTo>
                      <a:pt x="10641" y="16913"/>
                    </a:lnTo>
                    <a:lnTo>
                      <a:pt x="10574" y="16913"/>
                    </a:lnTo>
                    <a:lnTo>
                      <a:pt x="10508" y="16813"/>
                    </a:lnTo>
                    <a:lnTo>
                      <a:pt x="10308" y="16579"/>
                    </a:lnTo>
                    <a:lnTo>
                      <a:pt x="10308" y="16546"/>
                    </a:lnTo>
                    <a:cubicBezTo>
                      <a:pt x="10308" y="16546"/>
                      <a:pt x="10308" y="16513"/>
                      <a:pt x="10308" y="16479"/>
                    </a:cubicBezTo>
                    <a:lnTo>
                      <a:pt x="10341" y="16312"/>
                    </a:lnTo>
                    <a:lnTo>
                      <a:pt x="10341" y="16246"/>
                    </a:lnTo>
                    <a:lnTo>
                      <a:pt x="10308" y="16179"/>
                    </a:lnTo>
                    <a:lnTo>
                      <a:pt x="10174" y="16046"/>
                    </a:lnTo>
                    <a:lnTo>
                      <a:pt x="10174" y="16012"/>
                    </a:lnTo>
                    <a:lnTo>
                      <a:pt x="10141" y="15879"/>
                    </a:lnTo>
                    <a:lnTo>
                      <a:pt x="9974" y="15645"/>
                    </a:lnTo>
                    <a:lnTo>
                      <a:pt x="9807" y="15445"/>
                    </a:lnTo>
                    <a:lnTo>
                      <a:pt x="9774" y="15378"/>
                    </a:lnTo>
                    <a:cubicBezTo>
                      <a:pt x="9740" y="15378"/>
                      <a:pt x="9740" y="15345"/>
                      <a:pt x="9774" y="15345"/>
                    </a:cubicBezTo>
                    <a:lnTo>
                      <a:pt x="9774" y="15278"/>
                    </a:lnTo>
                    <a:lnTo>
                      <a:pt x="9740" y="15212"/>
                    </a:lnTo>
                    <a:lnTo>
                      <a:pt x="9640" y="15045"/>
                    </a:lnTo>
                    <a:lnTo>
                      <a:pt x="9574" y="14945"/>
                    </a:lnTo>
                    <a:lnTo>
                      <a:pt x="9340" y="14745"/>
                    </a:lnTo>
                    <a:lnTo>
                      <a:pt x="9240" y="14611"/>
                    </a:lnTo>
                    <a:lnTo>
                      <a:pt x="9107" y="14544"/>
                    </a:lnTo>
                    <a:lnTo>
                      <a:pt x="8773" y="14544"/>
                    </a:lnTo>
                    <a:lnTo>
                      <a:pt x="8573" y="14478"/>
                    </a:lnTo>
                    <a:cubicBezTo>
                      <a:pt x="8573" y="14478"/>
                      <a:pt x="8540" y="14444"/>
                      <a:pt x="8540" y="14444"/>
                    </a:cubicBezTo>
                    <a:lnTo>
                      <a:pt x="8473" y="14311"/>
                    </a:lnTo>
                    <a:cubicBezTo>
                      <a:pt x="8473" y="14311"/>
                      <a:pt x="8473" y="14311"/>
                      <a:pt x="8473" y="14278"/>
                    </a:cubicBezTo>
                    <a:lnTo>
                      <a:pt x="8406" y="13977"/>
                    </a:lnTo>
                    <a:lnTo>
                      <a:pt x="8339" y="13944"/>
                    </a:lnTo>
                    <a:lnTo>
                      <a:pt x="8273" y="13944"/>
                    </a:lnTo>
                    <a:cubicBezTo>
                      <a:pt x="8273" y="13944"/>
                      <a:pt x="8239" y="13944"/>
                      <a:pt x="8206" y="13911"/>
                    </a:cubicBezTo>
                    <a:lnTo>
                      <a:pt x="8173" y="13844"/>
                    </a:lnTo>
                    <a:lnTo>
                      <a:pt x="8139" y="13777"/>
                    </a:lnTo>
                    <a:lnTo>
                      <a:pt x="8006" y="13711"/>
                    </a:lnTo>
                    <a:cubicBezTo>
                      <a:pt x="8006" y="13677"/>
                      <a:pt x="8006" y="13677"/>
                      <a:pt x="7973" y="13644"/>
                    </a:cubicBezTo>
                    <a:lnTo>
                      <a:pt x="7939" y="13510"/>
                    </a:lnTo>
                    <a:lnTo>
                      <a:pt x="7939" y="13544"/>
                    </a:lnTo>
                    <a:cubicBezTo>
                      <a:pt x="7939" y="13544"/>
                      <a:pt x="7939" y="13577"/>
                      <a:pt x="7939" y="13577"/>
                    </a:cubicBezTo>
                    <a:lnTo>
                      <a:pt x="7872" y="13644"/>
                    </a:lnTo>
                    <a:lnTo>
                      <a:pt x="7772" y="13744"/>
                    </a:lnTo>
                    <a:lnTo>
                      <a:pt x="7672" y="13744"/>
                    </a:lnTo>
                    <a:cubicBezTo>
                      <a:pt x="7639" y="13711"/>
                      <a:pt x="7606" y="13677"/>
                      <a:pt x="7606" y="13644"/>
                    </a:cubicBezTo>
                    <a:lnTo>
                      <a:pt x="7606" y="13444"/>
                    </a:lnTo>
                    <a:lnTo>
                      <a:pt x="7606" y="13410"/>
                    </a:lnTo>
                    <a:cubicBezTo>
                      <a:pt x="7606" y="13377"/>
                      <a:pt x="7606" y="13344"/>
                      <a:pt x="7606" y="13344"/>
                    </a:cubicBezTo>
                    <a:lnTo>
                      <a:pt x="7606" y="13244"/>
                    </a:lnTo>
                    <a:cubicBezTo>
                      <a:pt x="7606" y="13244"/>
                      <a:pt x="7606" y="13210"/>
                      <a:pt x="7606" y="13210"/>
                    </a:cubicBezTo>
                    <a:lnTo>
                      <a:pt x="7639" y="13143"/>
                    </a:lnTo>
                    <a:lnTo>
                      <a:pt x="7606" y="13143"/>
                    </a:lnTo>
                    <a:cubicBezTo>
                      <a:pt x="7539" y="13143"/>
                      <a:pt x="7506" y="13110"/>
                      <a:pt x="7506" y="13043"/>
                    </a:cubicBezTo>
                    <a:lnTo>
                      <a:pt x="7506" y="12943"/>
                    </a:lnTo>
                    <a:cubicBezTo>
                      <a:pt x="7472" y="12943"/>
                      <a:pt x="7472" y="12910"/>
                      <a:pt x="7506" y="12910"/>
                    </a:cubicBezTo>
                    <a:lnTo>
                      <a:pt x="7539" y="12743"/>
                    </a:lnTo>
                    <a:cubicBezTo>
                      <a:pt x="7567" y="12716"/>
                      <a:pt x="7594" y="12688"/>
                      <a:pt x="7622" y="12679"/>
                    </a:cubicBezTo>
                    <a:lnTo>
                      <a:pt x="7622" y="12679"/>
                    </a:lnTo>
                    <a:cubicBezTo>
                      <a:pt x="7635" y="12683"/>
                      <a:pt x="7654" y="12691"/>
                      <a:pt x="7672" y="12710"/>
                    </a:cubicBezTo>
                    <a:lnTo>
                      <a:pt x="7706" y="12777"/>
                    </a:lnTo>
                    <a:lnTo>
                      <a:pt x="7906" y="12777"/>
                    </a:lnTo>
                    <a:lnTo>
                      <a:pt x="8006" y="12810"/>
                    </a:lnTo>
                    <a:cubicBezTo>
                      <a:pt x="8039" y="12810"/>
                      <a:pt x="8039" y="12843"/>
                      <a:pt x="8073" y="12877"/>
                    </a:cubicBezTo>
                    <a:lnTo>
                      <a:pt x="8073" y="12943"/>
                    </a:lnTo>
                    <a:lnTo>
                      <a:pt x="8073" y="12977"/>
                    </a:lnTo>
                    <a:lnTo>
                      <a:pt x="8106" y="13010"/>
                    </a:lnTo>
                    <a:lnTo>
                      <a:pt x="8273" y="13077"/>
                    </a:lnTo>
                    <a:lnTo>
                      <a:pt x="8306" y="13110"/>
                    </a:lnTo>
                    <a:lnTo>
                      <a:pt x="8440" y="13277"/>
                    </a:lnTo>
                    <a:lnTo>
                      <a:pt x="8706" y="13277"/>
                    </a:lnTo>
                    <a:lnTo>
                      <a:pt x="8940" y="13210"/>
                    </a:lnTo>
                    <a:lnTo>
                      <a:pt x="9040" y="13110"/>
                    </a:lnTo>
                    <a:lnTo>
                      <a:pt x="9107" y="13010"/>
                    </a:lnTo>
                    <a:lnTo>
                      <a:pt x="9273" y="12676"/>
                    </a:lnTo>
                    <a:lnTo>
                      <a:pt x="9307" y="12543"/>
                    </a:lnTo>
                    <a:lnTo>
                      <a:pt x="9340" y="12443"/>
                    </a:lnTo>
                    <a:cubicBezTo>
                      <a:pt x="9340" y="12443"/>
                      <a:pt x="9374" y="12410"/>
                      <a:pt x="9374" y="12410"/>
                    </a:cubicBezTo>
                    <a:lnTo>
                      <a:pt x="9507" y="12343"/>
                    </a:lnTo>
                    <a:lnTo>
                      <a:pt x="9540" y="12310"/>
                    </a:lnTo>
                    <a:lnTo>
                      <a:pt x="9574" y="12310"/>
                    </a:lnTo>
                    <a:cubicBezTo>
                      <a:pt x="9574" y="12243"/>
                      <a:pt x="9640" y="12209"/>
                      <a:pt x="9674" y="12209"/>
                    </a:cubicBezTo>
                    <a:lnTo>
                      <a:pt x="9907" y="12209"/>
                    </a:lnTo>
                    <a:lnTo>
                      <a:pt x="9974" y="12176"/>
                    </a:lnTo>
                    <a:lnTo>
                      <a:pt x="10141" y="12176"/>
                    </a:lnTo>
                    <a:lnTo>
                      <a:pt x="10274" y="12109"/>
                    </a:lnTo>
                    <a:lnTo>
                      <a:pt x="10308" y="12043"/>
                    </a:lnTo>
                    <a:cubicBezTo>
                      <a:pt x="10341" y="12009"/>
                      <a:pt x="10374" y="12009"/>
                      <a:pt x="10374" y="12009"/>
                    </a:cubicBezTo>
                    <a:lnTo>
                      <a:pt x="10608" y="12009"/>
                    </a:lnTo>
                    <a:lnTo>
                      <a:pt x="10741" y="11943"/>
                    </a:lnTo>
                    <a:lnTo>
                      <a:pt x="10775" y="11943"/>
                    </a:lnTo>
                    <a:lnTo>
                      <a:pt x="10875" y="11909"/>
                    </a:lnTo>
                    <a:lnTo>
                      <a:pt x="10941" y="11909"/>
                    </a:lnTo>
                    <a:lnTo>
                      <a:pt x="11041" y="11976"/>
                    </a:lnTo>
                    <a:lnTo>
                      <a:pt x="11175" y="11876"/>
                    </a:lnTo>
                    <a:lnTo>
                      <a:pt x="11508" y="11642"/>
                    </a:lnTo>
                    <a:lnTo>
                      <a:pt x="11742" y="11509"/>
                    </a:lnTo>
                    <a:lnTo>
                      <a:pt x="11775" y="11476"/>
                    </a:lnTo>
                    <a:lnTo>
                      <a:pt x="11875" y="11309"/>
                    </a:lnTo>
                    <a:lnTo>
                      <a:pt x="12176" y="11042"/>
                    </a:lnTo>
                    <a:lnTo>
                      <a:pt x="12276" y="10875"/>
                    </a:lnTo>
                    <a:lnTo>
                      <a:pt x="12309" y="10842"/>
                    </a:lnTo>
                    <a:lnTo>
                      <a:pt x="12309" y="10808"/>
                    </a:lnTo>
                    <a:lnTo>
                      <a:pt x="12376" y="10775"/>
                    </a:lnTo>
                    <a:lnTo>
                      <a:pt x="12542" y="10542"/>
                    </a:lnTo>
                    <a:lnTo>
                      <a:pt x="12576" y="10475"/>
                    </a:lnTo>
                    <a:cubicBezTo>
                      <a:pt x="12609" y="10475"/>
                      <a:pt x="12609" y="10475"/>
                      <a:pt x="12609" y="10442"/>
                    </a:cubicBezTo>
                    <a:lnTo>
                      <a:pt x="12776" y="10375"/>
                    </a:lnTo>
                    <a:lnTo>
                      <a:pt x="12809" y="10208"/>
                    </a:lnTo>
                    <a:cubicBezTo>
                      <a:pt x="12809" y="10208"/>
                      <a:pt x="12809" y="10208"/>
                      <a:pt x="12809" y="10175"/>
                    </a:cubicBezTo>
                    <a:lnTo>
                      <a:pt x="12843" y="10108"/>
                    </a:lnTo>
                    <a:cubicBezTo>
                      <a:pt x="12876" y="10108"/>
                      <a:pt x="12876" y="10075"/>
                      <a:pt x="12876" y="10075"/>
                    </a:cubicBezTo>
                    <a:lnTo>
                      <a:pt x="13110" y="9941"/>
                    </a:lnTo>
                    <a:lnTo>
                      <a:pt x="13110" y="9908"/>
                    </a:lnTo>
                    <a:cubicBezTo>
                      <a:pt x="13110" y="9874"/>
                      <a:pt x="13110" y="9874"/>
                      <a:pt x="13110" y="9841"/>
                    </a:cubicBezTo>
                    <a:lnTo>
                      <a:pt x="13143" y="9774"/>
                    </a:lnTo>
                    <a:lnTo>
                      <a:pt x="13276" y="9641"/>
                    </a:lnTo>
                    <a:lnTo>
                      <a:pt x="13276" y="9608"/>
                    </a:lnTo>
                    <a:lnTo>
                      <a:pt x="13443" y="9241"/>
                    </a:lnTo>
                    <a:cubicBezTo>
                      <a:pt x="13476" y="9207"/>
                      <a:pt x="13476" y="9207"/>
                      <a:pt x="13476" y="9207"/>
                    </a:cubicBezTo>
                    <a:lnTo>
                      <a:pt x="13577" y="9074"/>
                    </a:lnTo>
                    <a:cubicBezTo>
                      <a:pt x="13599" y="9074"/>
                      <a:pt x="13621" y="9059"/>
                      <a:pt x="13643" y="9059"/>
                    </a:cubicBezTo>
                    <a:cubicBezTo>
                      <a:pt x="13654" y="9059"/>
                      <a:pt x="13666" y="9063"/>
                      <a:pt x="13677" y="9074"/>
                    </a:cubicBezTo>
                    <a:lnTo>
                      <a:pt x="13810" y="9107"/>
                    </a:lnTo>
                    <a:lnTo>
                      <a:pt x="13943" y="9074"/>
                    </a:lnTo>
                    <a:lnTo>
                      <a:pt x="14344" y="9041"/>
                    </a:lnTo>
                    <a:lnTo>
                      <a:pt x="14444" y="9007"/>
                    </a:lnTo>
                    <a:cubicBezTo>
                      <a:pt x="14444" y="8991"/>
                      <a:pt x="14452" y="8982"/>
                      <a:pt x="14461" y="8982"/>
                    </a:cubicBezTo>
                    <a:cubicBezTo>
                      <a:pt x="14469" y="8982"/>
                      <a:pt x="14477" y="8991"/>
                      <a:pt x="14477" y="9007"/>
                    </a:cubicBezTo>
                    <a:lnTo>
                      <a:pt x="14511" y="9007"/>
                    </a:lnTo>
                    <a:lnTo>
                      <a:pt x="14644" y="8840"/>
                    </a:lnTo>
                    <a:cubicBezTo>
                      <a:pt x="14677" y="8807"/>
                      <a:pt x="14711" y="8807"/>
                      <a:pt x="14777" y="8807"/>
                    </a:cubicBezTo>
                    <a:lnTo>
                      <a:pt x="14844" y="8840"/>
                    </a:lnTo>
                    <a:lnTo>
                      <a:pt x="14944" y="8940"/>
                    </a:lnTo>
                    <a:lnTo>
                      <a:pt x="15011" y="9041"/>
                    </a:lnTo>
                    <a:cubicBezTo>
                      <a:pt x="15044" y="9074"/>
                      <a:pt x="15044" y="9107"/>
                      <a:pt x="15011" y="9141"/>
                    </a:cubicBezTo>
                    <a:lnTo>
                      <a:pt x="15011" y="9174"/>
                    </a:lnTo>
                    <a:lnTo>
                      <a:pt x="15011" y="9241"/>
                    </a:lnTo>
                    <a:lnTo>
                      <a:pt x="15244" y="9441"/>
                    </a:lnTo>
                    <a:lnTo>
                      <a:pt x="15378" y="9608"/>
                    </a:lnTo>
                    <a:lnTo>
                      <a:pt x="15445" y="9641"/>
                    </a:lnTo>
                    <a:lnTo>
                      <a:pt x="15578" y="9641"/>
                    </a:lnTo>
                    <a:lnTo>
                      <a:pt x="15711" y="9608"/>
                    </a:lnTo>
                    <a:lnTo>
                      <a:pt x="15811" y="9508"/>
                    </a:lnTo>
                    <a:lnTo>
                      <a:pt x="15811" y="9441"/>
                    </a:lnTo>
                    <a:lnTo>
                      <a:pt x="15878" y="9074"/>
                    </a:lnTo>
                    <a:cubicBezTo>
                      <a:pt x="15878" y="9074"/>
                      <a:pt x="15878" y="9074"/>
                      <a:pt x="15878" y="9041"/>
                    </a:cubicBezTo>
                    <a:lnTo>
                      <a:pt x="15912" y="9007"/>
                    </a:lnTo>
                    <a:lnTo>
                      <a:pt x="16012" y="8874"/>
                    </a:lnTo>
                    <a:lnTo>
                      <a:pt x="16012" y="8840"/>
                    </a:lnTo>
                    <a:lnTo>
                      <a:pt x="16012" y="8674"/>
                    </a:lnTo>
                    <a:cubicBezTo>
                      <a:pt x="16012" y="8674"/>
                      <a:pt x="16012" y="8674"/>
                      <a:pt x="16012" y="8640"/>
                    </a:cubicBezTo>
                    <a:lnTo>
                      <a:pt x="16045" y="8540"/>
                    </a:lnTo>
                    <a:lnTo>
                      <a:pt x="16012" y="8473"/>
                    </a:lnTo>
                    <a:cubicBezTo>
                      <a:pt x="16012" y="8473"/>
                      <a:pt x="16012" y="8440"/>
                      <a:pt x="16012" y="8407"/>
                    </a:cubicBezTo>
                    <a:lnTo>
                      <a:pt x="15978" y="8407"/>
                    </a:lnTo>
                    <a:cubicBezTo>
                      <a:pt x="15978" y="8407"/>
                      <a:pt x="15978" y="8407"/>
                      <a:pt x="15945" y="8373"/>
                    </a:cubicBezTo>
                    <a:lnTo>
                      <a:pt x="15945" y="8340"/>
                    </a:lnTo>
                    <a:cubicBezTo>
                      <a:pt x="15945" y="8307"/>
                      <a:pt x="15945" y="8273"/>
                      <a:pt x="15945" y="8240"/>
                    </a:cubicBezTo>
                    <a:lnTo>
                      <a:pt x="15945" y="8140"/>
                    </a:lnTo>
                    <a:lnTo>
                      <a:pt x="15711" y="8040"/>
                    </a:lnTo>
                    <a:lnTo>
                      <a:pt x="15445" y="7873"/>
                    </a:lnTo>
                    <a:lnTo>
                      <a:pt x="15311" y="7840"/>
                    </a:lnTo>
                    <a:lnTo>
                      <a:pt x="14644" y="7773"/>
                    </a:lnTo>
                    <a:lnTo>
                      <a:pt x="14611" y="7873"/>
                    </a:lnTo>
                    <a:cubicBezTo>
                      <a:pt x="14577" y="7873"/>
                      <a:pt x="14577" y="7906"/>
                      <a:pt x="14577" y="7906"/>
                    </a:cubicBezTo>
                    <a:lnTo>
                      <a:pt x="14511" y="7940"/>
                    </a:lnTo>
                    <a:lnTo>
                      <a:pt x="14477" y="7940"/>
                    </a:lnTo>
                    <a:lnTo>
                      <a:pt x="14344" y="7973"/>
                    </a:lnTo>
                    <a:lnTo>
                      <a:pt x="14244" y="7973"/>
                    </a:lnTo>
                    <a:cubicBezTo>
                      <a:pt x="14210" y="7973"/>
                      <a:pt x="14210" y="7973"/>
                      <a:pt x="14177" y="7940"/>
                    </a:cubicBezTo>
                    <a:lnTo>
                      <a:pt x="14144" y="7940"/>
                    </a:lnTo>
                    <a:lnTo>
                      <a:pt x="13810" y="7973"/>
                    </a:lnTo>
                    <a:cubicBezTo>
                      <a:pt x="13777" y="8006"/>
                      <a:pt x="13777" y="8006"/>
                      <a:pt x="13743" y="8006"/>
                    </a:cubicBezTo>
                    <a:lnTo>
                      <a:pt x="13677" y="8006"/>
                    </a:lnTo>
                    <a:lnTo>
                      <a:pt x="13543" y="8107"/>
                    </a:lnTo>
                    <a:lnTo>
                      <a:pt x="13877" y="8140"/>
                    </a:lnTo>
                    <a:lnTo>
                      <a:pt x="13910" y="8140"/>
                    </a:lnTo>
                    <a:cubicBezTo>
                      <a:pt x="13943" y="8140"/>
                      <a:pt x="13977" y="8140"/>
                      <a:pt x="14010" y="8173"/>
                    </a:cubicBezTo>
                    <a:lnTo>
                      <a:pt x="14044" y="8240"/>
                    </a:lnTo>
                    <a:lnTo>
                      <a:pt x="14244" y="8307"/>
                    </a:lnTo>
                    <a:cubicBezTo>
                      <a:pt x="14310" y="8307"/>
                      <a:pt x="14344" y="8340"/>
                      <a:pt x="14344" y="8373"/>
                    </a:cubicBezTo>
                    <a:lnTo>
                      <a:pt x="14344" y="8407"/>
                    </a:lnTo>
                    <a:cubicBezTo>
                      <a:pt x="14344" y="8440"/>
                      <a:pt x="14310" y="8440"/>
                      <a:pt x="14310" y="8473"/>
                    </a:cubicBezTo>
                    <a:lnTo>
                      <a:pt x="14244" y="8540"/>
                    </a:lnTo>
                    <a:lnTo>
                      <a:pt x="14210" y="8540"/>
                    </a:lnTo>
                    <a:lnTo>
                      <a:pt x="14077" y="8607"/>
                    </a:lnTo>
                    <a:lnTo>
                      <a:pt x="14044" y="8607"/>
                    </a:lnTo>
                    <a:lnTo>
                      <a:pt x="13543" y="8640"/>
                    </a:lnTo>
                    <a:lnTo>
                      <a:pt x="13343" y="8707"/>
                    </a:lnTo>
                    <a:lnTo>
                      <a:pt x="13210" y="8707"/>
                    </a:lnTo>
                    <a:lnTo>
                      <a:pt x="13143" y="8674"/>
                    </a:lnTo>
                    <a:cubicBezTo>
                      <a:pt x="13110" y="8674"/>
                      <a:pt x="13110" y="8674"/>
                      <a:pt x="13076" y="8640"/>
                    </a:cubicBezTo>
                    <a:lnTo>
                      <a:pt x="13043" y="8607"/>
                    </a:lnTo>
                    <a:lnTo>
                      <a:pt x="12909" y="8607"/>
                    </a:lnTo>
                    <a:lnTo>
                      <a:pt x="12843" y="8574"/>
                    </a:lnTo>
                    <a:lnTo>
                      <a:pt x="12776" y="8607"/>
                    </a:lnTo>
                    <a:lnTo>
                      <a:pt x="12609" y="8607"/>
                    </a:lnTo>
                    <a:cubicBezTo>
                      <a:pt x="12593" y="8624"/>
                      <a:pt x="12584" y="8632"/>
                      <a:pt x="12580" y="8632"/>
                    </a:cubicBezTo>
                    <a:cubicBezTo>
                      <a:pt x="12576" y="8632"/>
                      <a:pt x="12576" y="8624"/>
                      <a:pt x="12576" y="8607"/>
                    </a:cubicBezTo>
                    <a:lnTo>
                      <a:pt x="12276" y="8540"/>
                    </a:lnTo>
                    <a:lnTo>
                      <a:pt x="12142" y="8540"/>
                    </a:lnTo>
                    <a:lnTo>
                      <a:pt x="12009" y="8574"/>
                    </a:lnTo>
                    <a:lnTo>
                      <a:pt x="11975" y="8574"/>
                    </a:lnTo>
                    <a:lnTo>
                      <a:pt x="11141" y="8607"/>
                    </a:lnTo>
                    <a:lnTo>
                      <a:pt x="11041" y="8707"/>
                    </a:lnTo>
                    <a:lnTo>
                      <a:pt x="11041" y="8740"/>
                    </a:lnTo>
                    <a:lnTo>
                      <a:pt x="11008" y="8874"/>
                    </a:lnTo>
                    <a:cubicBezTo>
                      <a:pt x="11008" y="8874"/>
                      <a:pt x="11008" y="8907"/>
                      <a:pt x="11008" y="8907"/>
                    </a:cubicBezTo>
                    <a:lnTo>
                      <a:pt x="10908" y="9141"/>
                    </a:lnTo>
                    <a:cubicBezTo>
                      <a:pt x="10908" y="9141"/>
                      <a:pt x="10908" y="9174"/>
                      <a:pt x="10875" y="9174"/>
                    </a:cubicBezTo>
                    <a:lnTo>
                      <a:pt x="10775" y="9241"/>
                    </a:lnTo>
                    <a:lnTo>
                      <a:pt x="10608" y="9241"/>
                    </a:lnTo>
                    <a:lnTo>
                      <a:pt x="10441" y="9207"/>
                    </a:lnTo>
                    <a:lnTo>
                      <a:pt x="10308" y="9207"/>
                    </a:lnTo>
                    <a:lnTo>
                      <a:pt x="10207" y="9307"/>
                    </a:lnTo>
                    <a:lnTo>
                      <a:pt x="10174" y="9307"/>
                    </a:lnTo>
                    <a:lnTo>
                      <a:pt x="10007" y="9374"/>
                    </a:lnTo>
                    <a:lnTo>
                      <a:pt x="9807" y="9374"/>
                    </a:lnTo>
                    <a:lnTo>
                      <a:pt x="9640" y="9307"/>
                    </a:lnTo>
                    <a:lnTo>
                      <a:pt x="9107" y="9307"/>
                    </a:lnTo>
                    <a:cubicBezTo>
                      <a:pt x="9073" y="9307"/>
                      <a:pt x="9040" y="9274"/>
                      <a:pt x="9040" y="9274"/>
                    </a:cubicBezTo>
                    <a:lnTo>
                      <a:pt x="9007" y="9241"/>
                    </a:lnTo>
                    <a:cubicBezTo>
                      <a:pt x="8973" y="9241"/>
                      <a:pt x="8973" y="9241"/>
                      <a:pt x="8973" y="9207"/>
                    </a:cubicBezTo>
                    <a:lnTo>
                      <a:pt x="8940" y="9141"/>
                    </a:lnTo>
                    <a:lnTo>
                      <a:pt x="8840" y="9107"/>
                    </a:lnTo>
                    <a:cubicBezTo>
                      <a:pt x="8806" y="9074"/>
                      <a:pt x="8806" y="9041"/>
                      <a:pt x="8806" y="9007"/>
                    </a:cubicBezTo>
                    <a:lnTo>
                      <a:pt x="8806" y="8774"/>
                    </a:lnTo>
                    <a:lnTo>
                      <a:pt x="8740" y="8774"/>
                    </a:lnTo>
                    <a:lnTo>
                      <a:pt x="8673" y="8807"/>
                    </a:lnTo>
                    <a:lnTo>
                      <a:pt x="8673" y="8840"/>
                    </a:lnTo>
                    <a:cubicBezTo>
                      <a:pt x="8673" y="8874"/>
                      <a:pt x="8673" y="8874"/>
                      <a:pt x="8640" y="8907"/>
                    </a:cubicBezTo>
                    <a:cubicBezTo>
                      <a:pt x="8640" y="8907"/>
                      <a:pt x="8606" y="8940"/>
                      <a:pt x="8573" y="8940"/>
                    </a:cubicBezTo>
                    <a:lnTo>
                      <a:pt x="8339" y="8940"/>
                    </a:lnTo>
                    <a:lnTo>
                      <a:pt x="8306" y="8974"/>
                    </a:lnTo>
                    <a:lnTo>
                      <a:pt x="8139" y="9141"/>
                    </a:lnTo>
                    <a:lnTo>
                      <a:pt x="8039" y="9241"/>
                    </a:lnTo>
                    <a:lnTo>
                      <a:pt x="7806" y="9608"/>
                    </a:lnTo>
                    <a:lnTo>
                      <a:pt x="7572" y="9808"/>
                    </a:lnTo>
                    <a:lnTo>
                      <a:pt x="7472" y="9908"/>
                    </a:lnTo>
                    <a:lnTo>
                      <a:pt x="7439" y="10041"/>
                    </a:lnTo>
                    <a:lnTo>
                      <a:pt x="7439" y="10075"/>
                    </a:lnTo>
                    <a:lnTo>
                      <a:pt x="7372" y="10141"/>
                    </a:lnTo>
                    <a:cubicBezTo>
                      <a:pt x="7372" y="10141"/>
                      <a:pt x="7339" y="10175"/>
                      <a:pt x="7339" y="10175"/>
                    </a:cubicBezTo>
                    <a:lnTo>
                      <a:pt x="7239" y="10208"/>
                    </a:lnTo>
                    <a:lnTo>
                      <a:pt x="7172" y="10241"/>
                    </a:lnTo>
                    <a:lnTo>
                      <a:pt x="7105" y="10341"/>
                    </a:lnTo>
                    <a:lnTo>
                      <a:pt x="7039" y="10608"/>
                    </a:lnTo>
                    <a:lnTo>
                      <a:pt x="7039" y="10742"/>
                    </a:lnTo>
                    <a:lnTo>
                      <a:pt x="7005" y="10808"/>
                    </a:lnTo>
                    <a:cubicBezTo>
                      <a:pt x="7005" y="10808"/>
                      <a:pt x="7005" y="10842"/>
                      <a:pt x="7005" y="10842"/>
                    </a:cubicBezTo>
                    <a:lnTo>
                      <a:pt x="6838" y="11075"/>
                    </a:lnTo>
                    <a:lnTo>
                      <a:pt x="6838" y="11109"/>
                    </a:lnTo>
                    <a:lnTo>
                      <a:pt x="6738" y="11209"/>
                    </a:lnTo>
                    <a:lnTo>
                      <a:pt x="6572" y="11275"/>
                    </a:lnTo>
                    <a:cubicBezTo>
                      <a:pt x="6572" y="11292"/>
                      <a:pt x="6563" y="11301"/>
                      <a:pt x="6555" y="11301"/>
                    </a:cubicBezTo>
                    <a:cubicBezTo>
                      <a:pt x="6547" y="11301"/>
                      <a:pt x="6538" y="11292"/>
                      <a:pt x="6538" y="11275"/>
                    </a:cubicBezTo>
                    <a:lnTo>
                      <a:pt x="6338" y="11275"/>
                    </a:lnTo>
                    <a:lnTo>
                      <a:pt x="6271" y="11242"/>
                    </a:lnTo>
                    <a:lnTo>
                      <a:pt x="6171" y="11142"/>
                    </a:lnTo>
                    <a:lnTo>
                      <a:pt x="6071" y="11142"/>
                    </a:lnTo>
                    <a:lnTo>
                      <a:pt x="5804" y="11175"/>
                    </a:lnTo>
                    <a:lnTo>
                      <a:pt x="5704" y="11175"/>
                    </a:lnTo>
                    <a:lnTo>
                      <a:pt x="5504" y="11142"/>
                    </a:lnTo>
                    <a:cubicBezTo>
                      <a:pt x="5504" y="11142"/>
                      <a:pt x="5471" y="11109"/>
                      <a:pt x="5471" y="11109"/>
                    </a:cubicBezTo>
                    <a:lnTo>
                      <a:pt x="5437" y="11075"/>
                    </a:lnTo>
                    <a:cubicBezTo>
                      <a:pt x="5437" y="11064"/>
                      <a:pt x="5437" y="11052"/>
                      <a:pt x="5437" y="11042"/>
                    </a:cubicBezTo>
                    <a:lnTo>
                      <a:pt x="5237" y="11109"/>
                    </a:lnTo>
                    <a:cubicBezTo>
                      <a:pt x="5204" y="11109"/>
                      <a:pt x="5204" y="11109"/>
                      <a:pt x="5204" y="11142"/>
                    </a:cubicBezTo>
                    <a:lnTo>
                      <a:pt x="4937" y="11242"/>
                    </a:lnTo>
                    <a:lnTo>
                      <a:pt x="4870" y="11242"/>
                    </a:lnTo>
                    <a:lnTo>
                      <a:pt x="4804" y="11209"/>
                    </a:lnTo>
                    <a:cubicBezTo>
                      <a:pt x="4804" y="11209"/>
                      <a:pt x="4770" y="11175"/>
                      <a:pt x="4770" y="11175"/>
                    </a:cubicBezTo>
                    <a:lnTo>
                      <a:pt x="4704" y="11075"/>
                    </a:lnTo>
                    <a:lnTo>
                      <a:pt x="4670" y="10975"/>
                    </a:lnTo>
                    <a:lnTo>
                      <a:pt x="4637" y="10808"/>
                    </a:lnTo>
                    <a:lnTo>
                      <a:pt x="4603" y="10742"/>
                    </a:lnTo>
                    <a:lnTo>
                      <a:pt x="4403" y="10542"/>
                    </a:lnTo>
                    <a:lnTo>
                      <a:pt x="4370" y="10475"/>
                    </a:lnTo>
                    <a:cubicBezTo>
                      <a:pt x="4370" y="10442"/>
                      <a:pt x="4370" y="10442"/>
                      <a:pt x="4370" y="10408"/>
                    </a:cubicBezTo>
                    <a:lnTo>
                      <a:pt x="4370" y="10375"/>
                    </a:lnTo>
                    <a:cubicBezTo>
                      <a:pt x="4370" y="10341"/>
                      <a:pt x="4370" y="10341"/>
                      <a:pt x="4370" y="10341"/>
                    </a:cubicBezTo>
                    <a:lnTo>
                      <a:pt x="4403" y="10241"/>
                    </a:lnTo>
                    <a:lnTo>
                      <a:pt x="4403" y="10141"/>
                    </a:lnTo>
                    <a:cubicBezTo>
                      <a:pt x="4403" y="10108"/>
                      <a:pt x="4403" y="10108"/>
                      <a:pt x="4403" y="10108"/>
                    </a:cubicBezTo>
                    <a:lnTo>
                      <a:pt x="4437" y="10041"/>
                    </a:lnTo>
                    <a:lnTo>
                      <a:pt x="4437" y="10008"/>
                    </a:lnTo>
                    <a:lnTo>
                      <a:pt x="4170" y="9641"/>
                    </a:lnTo>
                    <a:cubicBezTo>
                      <a:pt x="4170" y="9641"/>
                      <a:pt x="4170" y="9608"/>
                      <a:pt x="4170" y="9608"/>
                    </a:cubicBezTo>
                    <a:lnTo>
                      <a:pt x="4136" y="9508"/>
                    </a:lnTo>
                    <a:lnTo>
                      <a:pt x="4003" y="9508"/>
                    </a:lnTo>
                    <a:lnTo>
                      <a:pt x="3903" y="9474"/>
                    </a:lnTo>
                    <a:cubicBezTo>
                      <a:pt x="3903" y="9474"/>
                      <a:pt x="3870" y="9441"/>
                      <a:pt x="3870" y="9441"/>
                    </a:cubicBezTo>
                    <a:lnTo>
                      <a:pt x="3803" y="9274"/>
                    </a:lnTo>
                    <a:lnTo>
                      <a:pt x="3770" y="9241"/>
                    </a:lnTo>
                    <a:lnTo>
                      <a:pt x="3736" y="9241"/>
                    </a:lnTo>
                    <a:lnTo>
                      <a:pt x="3669" y="9274"/>
                    </a:lnTo>
                    <a:lnTo>
                      <a:pt x="3603" y="9341"/>
                    </a:lnTo>
                    <a:lnTo>
                      <a:pt x="3436" y="9374"/>
                    </a:lnTo>
                    <a:lnTo>
                      <a:pt x="3236" y="9374"/>
                    </a:lnTo>
                    <a:lnTo>
                      <a:pt x="2969" y="9174"/>
                    </a:lnTo>
                    <a:lnTo>
                      <a:pt x="2936" y="9174"/>
                    </a:lnTo>
                    <a:lnTo>
                      <a:pt x="2335" y="8207"/>
                    </a:lnTo>
                    <a:lnTo>
                      <a:pt x="2235" y="8006"/>
                    </a:lnTo>
                    <a:lnTo>
                      <a:pt x="2202" y="7640"/>
                    </a:lnTo>
                    <a:lnTo>
                      <a:pt x="2135" y="7506"/>
                    </a:lnTo>
                    <a:cubicBezTo>
                      <a:pt x="2135" y="7473"/>
                      <a:pt x="2135" y="7473"/>
                      <a:pt x="2135" y="7439"/>
                    </a:cubicBezTo>
                    <a:lnTo>
                      <a:pt x="2202" y="7306"/>
                    </a:lnTo>
                    <a:lnTo>
                      <a:pt x="2202" y="7239"/>
                    </a:lnTo>
                    <a:lnTo>
                      <a:pt x="2102" y="7106"/>
                    </a:lnTo>
                    <a:lnTo>
                      <a:pt x="2035" y="7006"/>
                    </a:lnTo>
                    <a:lnTo>
                      <a:pt x="1935" y="6339"/>
                    </a:lnTo>
                    <a:cubicBezTo>
                      <a:pt x="1935" y="6339"/>
                      <a:pt x="1935" y="6305"/>
                      <a:pt x="1935" y="6272"/>
                    </a:cubicBezTo>
                    <a:lnTo>
                      <a:pt x="2035" y="6172"/>
                    </a:lnTo>
                    <a:lnTo>
                      <a:pt x="2068" y="5905"/>
                    </a:lnTo>
                    <a:lnTo>
                      <a:pt x="2068" y="5838"/>
                    </a:lnTo>
                    <a:lnTo>
                      <a:pt x="2068" y="5772"/>
                    </a:lnTo>
                    <a:cubicBezTo>
                      <a:pt x="2068" y="5738"/>
                      <a:pt x="2068" y="5738"/>
                      <a:pt x="2068" y="5705"/>
                    </a:cubicBezTo>
                    <a:lnTo>
                      <a:pt x="2102" y="5671"/>
                    </a:lnTo>
                    <a:cubicBezTo>
                      <a:pt x="2102" y="5671"/>
                      <a:pt x="2102" y="5638"/>
                      <a:pt x="2135" y="5638"/>
                    </a:cubicBezTo>
                    <a:lnTo>
                      <a:pt x="2268" y="5538"/>
                    </a:lnTo>
                    <a:lnTo>
                      <a:pt x="2302" y="5505"/>
                    </a:lnTo>
                    <a:lnTo>
                      <a:pt x="2335" y="5438"/>
                    </a:lnTo>
                    <a:lnTo>
                      <a:pt x="2369" y="5238"/>
                    </a:lnTo>
                    <a:lnTo>
                      <a:pt x="2369" y="5071"/>
                    </a:lnTo>
                    <a:lnTo>
                      <a:pt x="2369" y="4971"/>
                    </a:lnTo>
                    <a:lnTo>
                      <a:pt x="2369" y="4938"/>
                    </a:lnTo>
                    <a:lnTo>
                      <a:pt x="2435" y="4838"/>
                    </a:lnTo>
                    <a:lnTo>
                      <a:pt x="2435" y="4704"/>
                    </a:lnTo>
                    <a:lnTo>
                      <a:pt x="2469" y="4637"/>
                    </a:lnTo>
                    <a:cubicBezTo>
                      <a:pt x="2469" y="4637"/>
                      <a:pt x="2469" y="4637"/>
                      <a:pt x="2469" y="4604"/>
                    </a:cubicBezTo>
                    <a:lnTo>
                      <a:pt x="2802" y="4204"/>
                    </a:lnTo>
                    <a:lnTo>
                      <a:pt x="3069" y="3870"/>
                    </a:lnTo>
                    <a:lnTo>
                      <a:pt x="3236" y="3670"/>
                    </a:lnTo>
                    <a:lnTo>
                      <a:pt x="3469" y="3437"/>
                    </a:lnTo>
                    <a:lnTo>
                      <a:pt x="3536" y="3437"/>
                    </a:lnTo>
                    <a:lnTo>
                      <a:pt x="3569" y="3403"/>
                    </a:lnTo>
                    <a:lnTo>
                      <a:pt x="3669" y="3403"/>
                    </a:lnTo>
                    <a:lnTo>
                      <a:pt x="3970" y="3236"/>
                    </a:lnTo>
                    <a:lnTo>
                      <a:pt x="4904" y="3236"/>
                    </a:lnTo>
                    <a:cubicBezTo>
                      <a:pt x="4937" y="3236"/>
                      <a:pt x="4937" y="3270"/>
                      <a:pt x="4937" y="3270"/>
                    </a:cubicBezTo>
                    <a:lnTo>
                      <a:pt x="5070" y="3403"/>
                    </a:lnTo>
                    <a:lnTo>
                      <a:pt x="5304" y="3403"/>
                    </a:lnTo>
                    <a:cubicBezTo>
                      <a:pt x="5337" y="3403"/>
                      <a:pt x="5371" y="3437"/>
                      <a:pt x="5404" y="3470"/>
                    </a:cubicBezTo>
                    <a:lnTo>
                      <a:pt x="5471" y="3470"/>
                    </a:lnTo>
                    <a:cubicBezTo>
                      <a:pt x="5504" y="3470"/>
                      <a:pt x="5504" y="3503"/>
                      <a:pt x="5537" y="3503"/>
                    </a:cubicBezTo>
                    <a:lnTo>
                      <a:pt x="5571" y="3537"/>
                    </a:lnTo>
                    <a:cubicBezTo>
                      <a:pt x="5571" y="3570"/>
                      <a:pt x="5571" y="3570"/>
                      <a:pt x="5571" y="3570"/>
                    </a:cubicBezTo>
                    <a:lnTo>
                      <a:pt x="5604" y="3637"/>
                    </a:lnTo>
                    <a:lnTo>
                      <a:pt x="5638" y="3637"/>
                    </a:lnTo>
                    <a:lnTo>
                      <a:pt x="5938" y="3537"/>
                    </a:lnTo>
                    <a:lnTo>
                      <a:pt x="6038" y="3470"/>
                    </a:lnTo>
                    <a:lnTo>
                      <a:pt x="6271" y="3470"/>
                    </a:lnTo>
                    <a:lnTo>
                      <a:pt x="6371" y="3570"/>
                    </a:lnTo>
                    <a:lnTo>
                      <a:pt x="6405" y="3570"/>
                    </a:lnTo>
                    <a:lnTo>
                      <a:pt x="6572" y="3603"/>
                    </a:lnTo>
                    <a:lnTo>
                      <a:pt x="6572" y="3570"/>
                    </a:lnTo>
                    <a:lnTo>
                      <a:pt x="6672" y="3437"/>
                    </a:lnTo>
                    <a:cubicBezTo>
                      <a:pt x="6672" y="3437"/>
                      <a:pt x="6705" y="3437"/>
                      <a:pt x="6705" y="3403"/>
                    </a:cubicBezTo>
                    <a:lnTo>
                      <a:pt x="6838" y="3370"/>
                    </a:lnTo>
                    <a:lnTo>
                      <a:pt x="7005" y="3370"/>
                    </a:lnTo>
                    <a:lnTo>
                      <a:pt x="7172" y="3303"/>
                    </a:lnTo>
                    <a:lnTo>
                      <a:pt x="7339" y="3303"/>
                    </a:lnTo>
                    <a:lnTo>
                      <a:pt x="7372" y="3336"/>
                    </a:lnTo>
                    <a:lnTo>
                      <a:pt x="7405" y="3336"/>
                    </a:lnTo>
                    <a:lnTo>
                      <a:pt x="7439" y="3370"/>
                    </a:lnTo>
                    <a:lnTo>
                      <a:pt x="7439" y="3136"/>
                    </a:lnTo>
                    <a:lnTo>
                      <a:pt x="7339" y="3136"/>
                    </a:lnTo>
                    <a:lnTo>
                      <a:pt x="7172" y="3103"/>
                    </a:lnTo>
                    <a:cubicBezTo>
                      <a:pt x="7172" y="3070"/>
                      <a:pt x="7139" y="3070"/>
                      <a:pt x="7139" y="3070"/>
                    </a:cubicBezTo>
                    <a:lnTo>
                      <a:pt x="7105" y="3036"/>
                    </a:lnTo>
                    <a:lnTo>
                      <a:pt x="7039" y="2970"/>
                    </a:lnTo>
                    <a:lnTo>
                      <a:pt x="6972" y="2903"/>
                    </a:lnTo>
                    <a:lnTo>
                      <a:pt x="6738" y="2669"/>
                    </a:lnTo>
                    <a:cubicBezTo>
                      <a:pt x="6738" y="2636"/>
                      <a:pt x="6705" y="2603"/>
                      <a:pt x="6738" y="2569"/>
                    </a:cubicBezTo>
                    <a:cubicBezTo>
                      <a:pt x="6738" y="2536"/>
                      <a:pt x="6738" y="2503"/>
                      <a:pt x="6772" y="2503"/>
                    </a:cubicBezTo>
                    <a:lnTo>
                      <a:pt x="7005" y="2402"/>
                    </a:lnTo>
                    <a:lnTo>
                      <a:pt x="7072" y="2369"/>
                    </a:lnTo>
                    <a:lnTo>
                      <a:pt x="7105" y="2236"/>
                    </a:lnTo>
                    <a:lnTo>
                      <a:pt x="7105" y="2202"/>
                    </a:lnTo>
                    <a:lnTo>
                      <a:pt x="7139" y="2169"/>
                    </a:lnTo>
                    <a:lnTo>
                      <a:pt x="7239" y="2069"/>
                    </a:lnTo>
                    <a:lnTo>
                      <a:pt x="7339" y="1969"/>
                    </a:lnTo>
                    <a:lnTo>
                      <a:pt x="7506" y="1835"/>
                    </a:lnTo>
                    <a:lnTo>
                      <a:pt x="7606" y="1835"/>
                    </a:lnTo>
                    <a:lnTo>
                      <a:pt x="7706" y="1802"/>
                    </a:lnTo>
                    <a:lnTo>
                      <a:pt x="7906" y="1802"/>
                    </a:lnTo>
                    <a:lnTo>
                      <a:pt x="8173" y="1869"/>
                    </a:lnTo>
                    <a:lnTo>
                      <a:pt x="8206" y="1869"/>
                    </a:lnTo>
                    <a:lnTo>
                      <a:pt x="8706" y="1702"/>
                    </a:lnTo>
                    <a:lnTo>
                      <a:pt x="8806" y="1669"/>
                    </a:lnTo>
                    <a:lnTo>
                      <a:pt x="9073" y="1569"/>
                    </a:lnTo>
                    <a:lnTo>
                      <a:pt x="9640" y="1335"/>
                    </a:lnTo>
                    <a:lnTo>
                      <a:pt x="9841" y="1335"/>
                    </a:lnTo>
                    <a:lnTo>
                      <a:pt x="10274" y="1468"/>
                    </a:lnTo>
                    <a:lnTo>
                      <a:pt x="10441" y="1435"/>
                    </a:lnTo>
                    <a:lnTo>
                      <a:pt x="10841" y="1268"/>
                    </a:lnTo>
                    <a:lnTo>
                      <a:pt x="10875" y="1235"/>
                    </a:lnTo>
                    <a:lnTo>
                      <a:pt x="10641" y="1135"/>
                    </a:lnTo>
                    <a:lnTo>
                      <a:pt x="10508" y="1135"/>
                    </a:lnTo>
                    <a:lnTo>
                      <a:pt x="10374" y="1268"/>
                    </a:lnTo>
                    <a:cubicBezTo>
                      <a:pt x="10341" y="1302"/>
                      <a:pt x="10341" y="1302"/>
                      <a:pt x="10308" y="1302"/>
                    </a:cubicBezTo>
                    <a:lnTo>
                      <a:pt x="10174" y="1302"/>
                    </a:lnTo>
                    <a:lnTo>
                      <a:pt x="10074" y="1268"/>
                    </a:lnTo>
                    <a:lnTo>
                      <a:pt x="10007" y="1202"/>
                    </a:lnTo>
                    <a:cubicBezTo>
                      <a:pt x="10007" y="1202"/>
                      <a:pt x="10007" y="1168"/>
                      <a:pt x="10007" y="1168"/>
                    </a:cubicBezTo>
                    <a:lnTo>
                      <a:pt x="9974" y="1035"/>
                    </a:lnTo>
                    <a:lnTo>
                      <a:pt x="8773" y="1168"/>
                    </a:lnTo>
                    <a:lnTo>
                      <a:pt x="8573" y="1168"/>
                    </a:lnTo>
                    <a:lnTo>
                      <a:pt x="8406" y="1135"/>
                    </a:lnTo>
                    <a:lnTo>
                      <a:pt x="8373" y="1135"/>
                    </a:lnTo>
                    <a:lnTo>
                      <a:pt x="8306" y="1102"/>
                    </a:lnTo>
                    <a:lnTo>
                      <a:pt x="8106" y="935"/>
                    </a:lnTo>
                    <a:lnTo>
                      <a:pt x="8073" y="901"/>
                    </a:lnTo>
                    <a:lnTo>
                      <a:pt x="8039" y="801"/>
                    </a:lnTo>
                    <a:lnTo>
                      <a:pt x="7973" y="701"/>
                    </a:lnTo>
                    <a:lnTo>
                      <a:pt x="7973" y="668"/>
                    </a:lnTo>
                    <a:cubicBezTo>
                      <a:pt x="7973" y="668"/>
                      <a:pt x="7973" y="668"/>
                      <a:pt x="7973" y="635"/>
                    </a:cubicBezTo>
                    <a:lnTo>
                      <a:pt x="7973" y="534"/>
                    </a:lnTo>
                    <a:lnTo>
                      <a:pt x="7939" y="501"/>
                    </a:lnTo>
                    <a:cubicBezTo>
                      <a:pt x="7939" y="468"/>
                      <a:pt x="7939" y="468"/>
                      <a:pt x="7939" y="434"/>
                    </a:cubicBezTo>
                    <a:lnTo>
                      <a:pt x="7939" y="401"/>
                    </a:lnTo>
                    <a:cubicBezTo>
                      <a:pt x="7939" y="401"/>
                      <a:pt x="7939" y="401"/>
                      <a:pt x="7939" y="368"/>
                    </a:cubicBezTo>
                    <a:lnTo>
                      <a:pt x="7839" y="401"/>
                    </a:lnTo>
                    <a:lnTo>
                      <a:pt x="7606" y="401"/>
                    </a:lnTo>
                    <a:lnTo>
                      <a:pt x="7405" y="501"/>
                    </a:lnTo>
                    <a:lnTo>
                      <a:pt x="7305" y="501"/>
                    </a:lnTo>
                    <a:lnTo>
                      <a:pt x="6972" y="334"/>
                    </a:lnTo>
                    <a:cubicBezTo>
                      <a:pt x="6972" y="301"/>
                      <a:pt x="6938" y="301"/>
                      <a:pt x="6938" y="301"/>
                    </a:cubicBezTo>
                    <a:lnTo>
                      <a:pt x="6838" y="168"/>
                    </a:lnTo>
                    <a:lnTo>
                      <a:pt x="6772" y="134"/>
                    </a:lnTo>
                    <a:lnTo>
                      <a:pt x="6605" y="101"/>
                    </a:lnTo>
                    <a:lnTo>
                      <a:pt x="6505" y="101"/>
                    </a:lnTo>
                    <a:lnTo>
                      <a:pt x="60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299;p15"/>
              <p:cNvGrpSpPr/>
              <p:nvPr/>
            </p:nvGrpSpPr>
            <p:grpSpPr>
              <a:xfrm>
                <a:off x="4689036" y="1739458"/>
                <a:ext cx="961703" cy="784199"/>
                <a:chOff x="4710639" y="2069575"/>
                <a:chExt cx="758023" cy="618112"/>
              </a:xfrm>
            </p:grpSpPr>
            <p:sp>
              <p:nvSpPr>
                <p:cNvPr id="165" name="Google Shape;300;p15"/>
                <p:cNvSpPr/>
                <p:nvPr/>
              </p:nvSpPr>
              <p:spPr>
                <a:xfrm>
                  <a:off x="4710639" y="2376223"/>
                  <a:ext cx="128441" cy="311464"/>
                </a:xfrm>
                <a:custGeom>
                  <a:avLst/>
                  <a:gdLst/>
                  <a:ahLst/>
                  <a:cxnLst/>
                  <a:rect l="l" t="t" r="r" b="b"/>
                  <a:pathLst>
                    <a:path w="4471" h="10842" extrusionOk="0">
                      <a:moveTo>
                        <a:pt x="3169" y="1"/>
                      </a:moveTo>
                      <a:lnTo>
                        <a:pt x="3136" y="201"/>
                      </a:lnTo>
                      <a:cubicBezTo>
                        <a:pt x="3136" y="201"/>
                        <a:pt x="3136" y="201"/>
                        <a:pt x="3136" y="234"/>
                      </a:cubicBezTo>
                      <a:lnTo>
                        <a:pt x="3036" y="368"/>
                      </a:lnTo>
                      <a:lnTo>
                        <a:pt x="2969" y="601"/>
                      </a:lnTo>
                      <a:cubicBezTo>
                        <a:pt x="2969" y="601"/>
                        <a:pt x="2969" y="601"/>
                        <a:pt x="2969" y="635"/>
                      </a:cubicBezTo>
                      <a:lnTo>
                        <a:pt x="2936" y="768"/>
                      </a:lnTo>
                      <a:lnTo>
                        <a:pt x="2936" y="902"/>
                      </a:lnTo>
                      <a:cubicBezTo>
                        <a:pt x="2936" y="902"/>
                        <a:pt x="2936" y="935"/>
                        <a:pt x="2936" y="935"/>
                      </a:cubicBezTo>
                      <a:lnTo>
                        <a:pt x="2869" y="1035"/>
                      </a:lnTo>
                      <a:lnTo>
                        <a:pt x="2836" y="1035"/>
                      </a:lnTo>
                      <a:lnTo>
                        <a:pt x="2802" y="1102"/>
                      </a:lnTo>
                      <a:lnTo>
                        <a:pt x="2669" y="1102"/>
                      </a:lnTo>
                      <a:lnTo>
                        <a:pt x="2669" y="1135"/>
                      </a:lnTo>
                      <a:lnTo>
                        <a:pt x="2569" y="1235"/>
                      </a:lnTo>
                      <a:lnTo>
                        <a:pt x="2502" y="1302"/>
                      </a:lnTo>
                      <a:lnTo>
                        <a:pt x="2402" y="1402"/>
                      </a:lnTo>
                      <a:lnTo>
                        <a:pt x="2369" y="1502"/>
                      </a:lnTo>
                      <a:lnTo>
                        <a:pt x="2369" y="1635"/>
                      </a:lnTo>
                      <a:lnTo>
                        <a:pt x="2435" y="1802"/>
                      </a:lnTo>
                      <a:lnTo>
                        <a:pt x="2469" y="1902"/>
                      </a:lnTo>
                      <a:cubicBezTo>
                        <a:pt x="2469" y="1902"/>
                        <a:pt x="2469" y="1936"/>
                        <a:pt x="2469" y="1969"/>
                      </a:cubicBezTo>
                      <a:lnTo>
                        <a:pt x="2435" y="2036"/>
                      </a:lnTo>
                      <a:lnTo>
                        <a:pt x="2335" y="2136"/>
                      </a:lnTo>
                      <a:cubicBezTo>
                        <a:pt x="2335" y="2136"/>
                        <a:pt x="2335" y="2136"/>
                        <a:pt x="2335" y="2169"/>
                      </a:cubicBezTo>
                      <a:lnTo>
                        <a:pt x="2335" y="2503"/>
                      </a:lnTo>
                      <a:lnTo>
                        <a:pt x="2469" y="2803"/>
                      </a:lnTo>
                      <a:cubicBezTo>
                        <a:pt x="2469" y="2803"/>
                        <a:pt x="2469" y="2836"/>
                        <a:pt x="2469" y="2870"/>
                      </a:cubicBezTo>
                      <a:lnTo>
                        <a:pt x="2469" y="2936"/>
                      </a:lnTo>
                      <a:cubicBezTo>
                        <a:pt x="2469" y="2936"/>
                        <a:pt x="2469" y="2936"/>
                        <a:pt x="2469" y="2970"/>
                      </a:cubicBezTo>
                      <a:lnTo>
                        <a:pt x="2369" y="3103"/>
                      </a:lnTo>
                      <a:lnTo>
                        <a:pt x="2369" y="3170"/>
                      </a:lnTo>
                      <a:lnTo>
                        <a:pt x="2369" y="3303"/>
                      </a:lnTo>
                      <a:lnTo>
                        <a:pt x="2502" y="3737"/>
                      </a:lnTo>
                      <a:lnTo>
                        <a:pt x="2536" y="3770"/>
                      </a:lnTo>
                      <a:lnTo>
                        <a:pt x="2602" y="3837"/>
                      </a:lnTo>
                      <a:cubicBezTo>
                        <a:pt x="2602" y="3837"/>
                        <a:pt x="2636" y="3870"/>
                        <a:pt x="2636" y="3904"/>
                      </a:cubicBezTo>
                      <a:lnTo>
                        <a:pt x="2636" y="3970"/>
                      </a:lnTo>
                      <a:lnTo>
                        <a:pt x="2536" y="4437"/>
                      </a:lnTo>
                      <a:cubicBezTo>
                        <a:pt x="2536" y="4471"/>
                        <a:pt x="2536" y="4504"/>
                        <a:pt x="2502" y="4504"/>
                      </a:cubicBezTo>
                      <a:lnTo>
                        <a:pt x="2435" y="4537"/>
                      </a:lnTo>
                      <a:cubicBezTo>
                        <a:pt x="2435" y="4554"/>
                        <a:pt x="2427" y="4563"/>
                        <a:pt x="2415" y="4563"/>
                      </a:cubicBezTo>
                      <a:cubicBezTo>
                        <a:pt x="2402" y="4563"/>
                        <a:pt x="2385" y="4554"/>
                        <a:pt x="2369" y="4537"/>
                      </a:cubicBezTo>
                      <a:lnTo>
                        <a:pt x="2202" y="4504"/>
                      </a:lnTo>
                      <a:lnTo>
                        <a:pt x="2135" y="4537"/>
                      </a:lnTo>
                      <a:lnTo>
                        <a:pt x="2035" y="4571"/>
                      </a:lnTo>
                      <a:lnTo>
                        <a:pt x="2002" y="4671"/>
                      </a:lnTo>
                      <a:lnTo>
                        <a:pt x="1868" y="5105"/>
                      </a:lnTo>
                      <a:lnTo>
                        <a:pt x="1802" y="5238"/>
                      </a:lnTo>
                      <a:lnTo>
                        <a:pt x="1668" y="5438"/>
                      </a:lnTo>
                      <a:cubicBezTo>
                        <a:pt x="1668" y="5438"/>
                        <a:pt x="1668" y="5471"/>
                        <a:pt x="1668" y="5505"/>
                      </a:cubicBezTo>
                      <a:lnTo>
                        <a:pt x="1635" y="5638"/>
                      </a:lnTo>
                      <a:lnTo>
                        <a:pt x="1635" y="6039"/>
                      </a:lnTo>
                      <a:lnTo>
                        <a:pt x="1668" y="6105"/>
                      </a:lnTo>
                      <a:cubicBezTo>
                        <a:pt x="1668" y="6105"/>
                        <a:pt x="1668" y="6139"/>
                        <a:pt x="1668" y="6139"/>
                      </a:cubicBezTo>
                      <a:lnTo>
                        <a:pt x="1668" y="6405"/>
                      </a:lnTo>
                      <a:cubicBezTo>
                        <a:pt x="1668" y="6405"/>
                        <a:pt x="1668" y="6439"/>
                        <a:pt x="1668" y="6472"/>
                      </a:cubicBezTo>
                      <a:lnTo>
                        <a:pt x="1668" y="6506"/>
                      </a:lnTo>
                      <a:cubicBezTo>
                        <a:pt x="1668" y="6506"/>
                        <a:pt x="1668" y="6506"/>
                        <a:pt x="1635" y="6539"/>
                      </a:cubicBezTo>
                      <a:lnTo>
                        <a:pt x="1435" y="6706"/>
                      </a:lnTo>
                      <a:lnTo>
                        <a:pt x="1268" y="6772"/>
                      </a:lnTo>
                      <a:lnTo>
                        <a:pt x="1235" y="6806"/>
                      </a:lnTo>
                      <a:lnTo>
                        <a:pt x="1201" y="6939"/>
                      </a:lnTo>
                      <a:cubicBezTo>
                        <a:pt x="1201" y="6973"/>
                        <a:pt x="1201" y="6973"/>
                        <a:pt x="1168" y="7006"/>
                      </a:cubicBezTo>
                      <a:lnTo>
                        <a:pt x="1101" y="7073"/>
                      </a:lnTo>
                      <a:cubicBezTo>
                        <a:pt x="1101" y="7073"/>
                        <a:pt x="1068" y="7073"/>
                        <a:pt x="1068" y="7106"/>
                      </a:cubicBezTo>
                      <a:lnTo>
                        <a:pt x="1001" y="7106"/>
                      </a:lnTo>
                      <a:lnTo>
                        <a:pt x="901" y="7206"/>
                      </a:lnTo>
                      <a:lnTo>
                        <a:pt x="734" y="7339"/>
                      </a:lnTo>
                      <a:lnTo>
                        <a:pt x="634" y="7373"/>
                      </a:lnTo>
                      <a:lnTo>
                        <a:pt x="501" y="7373"/>
                      </a:lnTo>
                      <a:cubicBezTo>
                        <a:pt x="467" y="7373"/>
                        <a:pt x="434" y="7339"/>
                        <a:pt x="434" y="7339"/>
                      </a:cubicBezTo>
                      <a:lnTo>
                        <a:pt x="334" y="7239"/>
                      </a:lnTo>
                      <a:lnTo>
                        <a:pt x="134" y="7239"/>
                      </a:lnTo>
                      <a:lnTo>
                        <a:pt x="100" y="7306"/>
                      </a:lnTo>
                      <a:lnTo>
                        <a:pt x="67" y="7440"/>
                      </a:lnTo>
                      <a:lnTo>
                        <a:pt x="67" y="7606"/>
                      </a:lnTo>
                      <a:cubicBezTo>
                        <a:pt x="67" y="7606"/>
                        <a:pt x="67" y="7606"/>
                        <a:pt x="67" y="7640"/>
                      </a:cubicBezTo>
                      <a:lnTo>
                        <a:pt x="67" y="7673"/>
                      </a:lnTo>
                      <a:cubicBezTo>
                        <a:pt x="67" y="7673"/>
                        <a:pt x="67" y="7706"/>
                        <a:pt x="67" y="7706"/>
                      </a:cubicBezTo>
                      <a:lnTo>
                        <a:pt x="0" y="7773"/>
                      </a:lnTo>
                      <a:lnTo>
                        <a:pt x="67" y="8007"/>
                      </a:lnTo>
                      <a:lnTo>
                        <a:pt x="100" y="7973"/>
                      </a:lnTo>
                      <a:lnTo>
                        <a:pt x="201" y="7940"/>
                      </a:lnTo>
                      <a:lnTo>
                        <a:pt x="267" y="7940"/>
                      </a:lnTo>
                      <a:lnTo>
                        <a:pt x="434" y="8007"/>
                      </a:lnTo>
                      <a:lnTo>
                        <a:pt x="467" y="8040"/>
                      </a:lnTo>
                      <a:lnTo>
                        <a:pt x="467" y="8073"/>
                      </a:lnTo>
                      <a:lnTo>
                        <a:pt x="534" y="8140"/>
                      </a:lnTo>
                      <a:cubicBezTo>
                        <a:pt x="534" y="8173"/>
                        <a:pt x="534" y="8173"/>
                        <a:pt x="534" y="8207"/>
                      </a:cubicBezTo>
                      <a:lnTo>
                        <a:pt x="501" y="8307"/>
                      </a:lnTo>
                      <a:lnTo>
                        <a:pt x="501" y="8374"/>
                      </a:lnTo>
                      <a:cubicBezTo>
                        <a:pt x="501" y="8374"/>
                        <a:pt x="501" y="8407"/>
                        <a:pt x="467" y="8407"/>
                      </a:cubicBezTo>
                      <a:lnTo>
                        <a:pt x="434" y="8507"/>
                      </a:lnTo>
                      <a:lnTo>
                        <a:pt x="401" y="8574"/>
                      </a:lnTo>
                      <a:lnTo>
                        <a:pt x="401" y="8907"/>
                      </a:lnTo>
                      <a:cubicBezTo>
                        <a:pt x="401" y="8907"/>
                        <a:pt x="401" y="8941"/>
                        <a:pt x="401" y="8941"/>
                      </a:cubicBezTo>
                      <a:lnTo>
                        <a:pt x="401" y="9007"/>
                      </a:lnTo>
                      <a:cubicBezTo>
                        <a:pt x="367" y="9007"/>
                        <a:pt x="367" y="9041"/>
                        <a:pt x="334" y="9041"/>
                      </a:cubicBezTo>
                      <a:lnTo>
                        <a:pt x="234" y="9041"/>
                      </a:lnTo>
                      <a:lnTo>
                        <a:pt x="100" y="9007"/>
                      </a:lnTo>
                      <a:lnTo>
                        <a:pt x="67" y="9041"/>
                      </a:lnTo>
                      <a:lnTo>
                        <a:pt x="134" y="9208"/>
                      </a:lnTo>
                      <a:lnTo>
                        <a:pt x="234" y="9208"/>
                      </a:lnTo>
                      <a:lnTo>
                        <a:pt x="234" y="9241"/>
                      </a:lnTo>
                      <a:lnTo>
                        <a:pt x="267" y="9374"/>
                      </a:lnTo>
                      <a:lnTo>
                        <a:pt x="267" y="9408"/>
                      </a:lnTo>
                      <a:lnTo>
                        <a:pt x="301" y="9641"/>
                      </a:lnTo>
                      <a:lnTo>
                        <a:pt x="367" y="9808"/>
                      </a:lnTo>
                      <a:cubicBezTo>
                        <a:pt x="401" y="9808"/>
                        <a:pt x="401" y="9808"/>
                        <a:pt x="367" y="9841"/>
                      </a:cubicBezTo>
                      <a:lnTo>
                        <a:pt x="367" y="9908"/>
                      </a:lnTo>
                      <a:cubicBezTo>
                        <a:pt x="401" y="9941"/>
                        <a:pt x="401" y="9941"/>
                        <a:pt x="367" y="9941"/>
                      </a:cubicBezTo>
                      <a:lnTo>
                        <a:pt x="367" y="10008"/>
                      </a:lnTo>
                      <a:lnTo>
                        <a:pt x="367" y="10075"/>
                      </a:lnTo>
                      <a:lnTo>
                        <a:pt x="367" y="10208"/>
                      </a:lnTo>
                      <a:lnTo>
                        <a:pt x="434" y="10242"/>
                      </a:lnTo>
                      <a:lnTo>
                        <a:pt x="501" y="10408"/>
                      </a:lnTo>
                      <a:lnTo>
                        <a:pt x="668" y="10842"/>
                      </a:lnTo>
                      <a:lnTo>
                        <a:pt x="701" y="10809"/>
                      </a:lnTo>
                      <a:cubicBezTo>
                        <a:pt x="768" y="10809"/>
                        <a:pt x="801" y="10775"/>
                        <a:pt x="834" y="10709"/>
                      </a:cubicBezTo>
                      <a:lnTo>
                        <a:pt x="968" y="10675"/>
                      </a:lnTo>
                      <a:lnTo>
                        <a:pt x="1001" y="10675"/>
                      </a:lnTo>
                      <a:lnTo>
                        <a:pt x="1335" y="10642"/>
                      </a:lnTo>
                      <a:lnTo>
                        <a:pt x="1401" y="10575"/>
                      </a:lnTo>
                      <a:lnTo>
                        <a:pt x="1435" y="10575"/>
                      </a:lnTo>
                      <a:lnTo>
                        <a:pt x="1501" y="10542"/>
                      </a:lnTo>
                      <a:lnTo>
                        <a:pt x="1568" y="10542"/>
                      </a:lnTo>
                      <a:lnTo>
                        <a:pt x="1768" y="10609"/>
                      </a:lnTo>
                      <a:lnTo>
                        <a:pt x="1802" y="10609"/>
                      </a:lnTo>
                      <a:lnTo>
                        <a:pt x="1835" y="10575"/>
                      </a:lnTo>
                      <a:lnTo>
                        <a:pt x="2002" y="10442"/>
                      </a:lnTo>
                      <a:lnTo>
                        <a:pt x="2069" y="10375"/>
                      </a:lnTo>
                      <a:cubicBezTo>
                        <a:pt x="2069" y="10342"/>
                        <a:pt x="2102" y="10342"/>
                        <a:pt x="2135" y="10342"/>
                      </a:cubicBezTo>
                      <a:lnTo>
                        <a:pt x="2335" y="10342"/>
                      </a:lnTo>
                      <a:lnTo>
                        <a:pt x="2469" y="10375"/>
                      </a:lnTo>
                      <a:lnTo>
                        <a:pt x="2702" y="10508"/>
                      </a:lnTo>
                      <a:lnTo>
                        <a:pt x="2802" y="10508"/>
                      </a:lnTo>
                      <a:lnTo>
                        <a:pt x="2802" y="10442"/>
                      </a:lnTo>
                      <a:lnTo>
                        <a:pt x="2702" y="10142"/>
                      </a:lnTo>
                      <a:lnTo>
                        <a:pt x="2702" y="10108"/>
                      </a:lnTo>
                      <a:lnTo>
                        <a:pt x="2702" y="9975"/>
                      </a:lnTo>
                      <a:lnTo>
                        <a:pt x="2702" y="9875"/>
                      </a:lnTo>
                      <a:lnTo>
                        <a:pt x="2669" y="9841"/>
                      </a:lnTo>
                      <a:lnTo>
                        <a:pt x="2536" y="9641"/>
                      </a:lnTo>
                      <a:cubicBezTo>
                        <a:pt x="2536" y="9608"/>
                        <a:pt x="2536" y="9608"/>
                        <a:pt x="2536" y="9574"/>
                      </a:cubicBezTo>
                      <a:lnTo>
                        <a:pt x="2536" y="9508"/>
                      </a:lnTo>
                      <a:cubicBezTo>
                        <a:pt x="2536" y="9474"/>
                        <a:pt x="2569" y="9441"/>
                        <a:pt x="2569" y="9441"/>
                      </a:cubicBezTo>
                      <a:lnTo>
                        <a:pt x="2602" y="9374"/>
                      </a:lnTo>
                      <a:lnTo>
                        <a:pt x="2636" y="9374"/>
                      </a:lnTo>
                      <a:lnTo>
                        <a:pt x="2702" y="9341"/>
                      </a:lnTo>
                      <a:lnTo>
                        <a:pt x="2802" y="9341"/>
                      </a:lnTo>
                      <a:lnTo>
                        <a:pt x="2869" y="9374"/>
                      </a:lnTo>
                      <a:lnTo>
                        <a:pt x="2902" y="9374"/>
                      </a:lnTo>
                      <a:lnTo>
                        <a:pt x="2969" y="9341"/>
                      </a:lnTo>
                      <a:lnTo>
                        <a:pt x="3203" y="9208"/>
                      </a:lnTo>
                      <a:lnTo>
                        <a:pt x="3303" y="9174"/>
                      </a:lnTo>
                      <a:lnTo>
                        <a:pt x="3470" y="9141"/>
                      </a:lnTo>
                      <a:lnTo>
                        <a:pt x="3369" y="8974"/>
                      </a:lnTo>
                      <a:lnTo>
                        <a:pt x="3103" y="8374"/>
                      </a:lnTo>
                      <a:lnTo>
                        <a:pt x="3069" y="8273"/>
                      </a:lnTo>
                      <a:lnTo>
                        <a:pt x="3069" y="8073"/>
                      </a:lnTo>
                      <a:lnTo>
                        <a:pt x="3103" y="7973"/>
                      </a:lnTo>
                      <a:lnTo>
                        <a:pt x="3103" y="7907"/>
                      </a:lnTo>
                      <a:lnTo>
                        <a:pt x="3003" y="7740"/>
                      </a:lnTo>
                      <a:cubicBezTo>
                        <a:pt x="2969" y="7706"/>
                        <a:pt x="2969" y="7673"/>
                        <a:pt x="3003" y="7673"/>
                      </a:cubicBezTo>
                      <a:cubicBezTo>
                        <a:pt x="3003" y="7640"/>
                        <a:pt x="3036" y="7606"/>
                        <a:pt x="3069" y="7606"/>
                      </a:cubicBezTo>
                      <a:lnTo>
                        <a:pt x="3269" y="7573"/>
                      </a:lnTo>
                      <a:lnTo>
                        <a:pt x="3436" y="7573"/>
                      </a:lnTo>
                      <a:lnTo>
                        <a:pt x="3570" y="7606"/>
                      </a:lnTo>
                      <a:lnTo>
                        <a:pt x="3670" y="7606"/>
                      </a:lnTo>
                      <a:lnTo>
                        <a:pt x="3937" y="7540"/>
                      </a:lnTo>
                      <a:lnTo>
                        <a:pt x="4070" y="7473"/>
                      </a:lnTo>
                      <a:lnTo>
                        <a:pt x="4103" y="7406"/>
                      </a:lnTo>
                      <a:lnTo>
                        <a:pt x="4070" y="7373"/>
                      </a:lnTo>
                      <a:cubicBezTo>
                        <a:pt x="4037" y="7373"/>
                        <a:pt x="4037" y="7339"/>
                        <a:pt x="4037" y="7306"/>
                      </a:cubicBezTo>
                      <a:lnTo>
                        <a:pt x="4037" y="7239"/>
                      </a:lnTo>
                      <a:lnTo>
                        <a:pt x="4037" y="7139"/>
                      </a:lnTo>
                      <a:lnTo>
                        <a:pt x="3903" y="6939"/>
                      </a:lnTo>
                      <a:cubicBezTo>
                        <a:pt x="3903" y="6939"/>
                        <a:pt x="3903" y="6906"/>
                        <a:pt x="3903" y="6906"/>
                      </a:cubicBezTo>
                      <a:lnTo>
                        <a:pt x="3903" y="6739"/>
                      </a:lnTo>
                      <a:lnTo>
                        <a:pt x="3903" y="6606"/>
                      </a:lnTo>
                      <a:lnTo>
                        <a:pt x="3870" y="6539"/>
                      </a:lnTo>
                      <a:cubicBezTo>
                        <a:pt x="3870" y="6539"/>
                        <a:pt x="3870" y="6506"/>
                        <a:pt x="3870" y="6506"/>
                      </a:cubicBezTo>
                      <a:lnTo>
                        <a:pt x="3870" y="6405"/>
                      </a:lnTo>
                      <a:cubicBezTo>
                        <a:pt x="3870" y="6372"/>
                        <a:pt x="3870" y="6372"/>
                        <a:pt x="3870" y="6372"/>
                      </a:cubicBezTo>
                      <a:lnTo>
                        <a:pt x="3903" y="6239"/>
                      </a:lnTo>
                      <a:lnTo>
                        <a:pt x="3870" y="6139"/>
                      </a:lnTo>
                      <a:lnTo>
                        <a:pt x="3836" y="6105"/>
                      </a:lnTo>
                      <a:lnTo>
                        <a:pt x="3670" y="5972"/>
                      </a:lnTo>
                      <a:lnTo>
                        <a:pt x="3603" y="5938"/>
                      </a:lnTo>
                      <a:lnTo>
                        <a:pt x="3536" y="5905"/>
                      </a:lnTo>
                      <a:cubicBezTo>
                        <a:pt x="3503" y="5905"/>
                        <a:pt x="3503" y="5872"/>
                        <a:pt x="3503" y="5838"/>
                      </a:cubicBezTo>
                      <a:lnTo>
                        <a:pt x="3503" y="5672"/>
                      </a:lnTo>
                      <a:lnTo>
                        <a:pt x="3503" y="5471"/>
                      </a:lnTo>
                      <a:lnTo>
                        <a:pt x="3536" y="5371"/>
                      </a:lnTo>
                      <a:lnTo>
                        <a:pt x="3570" y="5305"/>
                      </a:lnTo>
                      <a:cubicBezTo>
                        <a:pt x="3570" y="5271"/>
                        <a:pt x="3570" y="5271"/>
                        <a:pt x="3603" y="5271"/>
                      </a:cubicBezTo>
                      <a:lnTo>
                        <a:pt x="4037" y="4838"/>
                      </a:lnTo>
                      <a:lnTo>
                        <a:pt x="4137" y="4838"/>
                      </a:lnTo>
                      <a:cubicBezTo>
                        <a:pt x="4153" y="4821"/>
                        <a:pt x="4170" y="4813"/>
                        <a:pt x="4183" y="4813"/>
                      </a:cubicBezTo>
                      <a:cubicBezTo>
                        <a:pt x="4195" y="4813"/>
                        <a:pt x="4203" y="4821"/>
                        <a:pt x="4203" y="4838"/>
                      </a:cubicBezTo>
                      <a:lnTo>
                        <a:pt x="4270" y="4838"/>
                      </a:lnTo>
                      <a:lnTo>
                        <a:pt x="4303" y="4804"/>
                      </a:lnTo>
                      <a:lnTo>
                        <a:pt x="4303" y="4771"/>
                      </a:lnTo>
                      <a:lnTo>
                        <a:pt x="4470" y="4504"/>
                      </a:lnTo>
                      <a:lnTo>
                        <a:pt x="4303" y="4471"/>
                      </a:lnTo>
                      <a:lnTo>
                        <a:pt x="4270" y="4471"/>
                      </a:lnTo>
                      <a:lnTo>
                        <a:pt x="4237" y="4437"/>
                      </a:lnTo>
                      <a:lnTo>
                        <a:pt x="4203" y="4371"/>
                      </a:lnTo>
                      <a:lnTo>
                        <a:pt x="4203" y="4304"/>
                      </a:lnTo>
                      <a:cubicBezTo>
                        <a:pt x="4203" y="4304"/>
                        <a:pt x="4203" y="4271"/>
                        <a:pt x="4203" y="4271"/>
                      </a:cubicBezTo>
                      <a:lnTo>
                        <a:pt x="4203" y="4070"/>
                      </a:lnTo>
                      <a:lnTo>
                        <a:pt x="4270" y="3704"/>
                      </a:lnTo>
                      <a:lnTo>
                        <a:pt x="4203" y="3537"/>
                      </a:lnTo>
                      <a:lnTo>
                        <a:pt x="4103" y="3403"/>
                      </a:lnTo>
                      <a:lnTo>
                        <a:pt x="4003" y="3303"/>
                      </a:lnTo>
                      <a:lnTo>
                        <a:pt x="3770" y="3003"/>
                      </a:lnTo>
                      <a:cubicBezTo>
                        <a:pt x="3770" y="2970"/>
                        <a:pt x="3736" y="2970"/>
                        <a:pt x="3736" y="2936"/>
                      </a:cubicBezTo>
                      <a:lnTo>
                        <a:pt x="3736" y="2836"/>
                      </a:lnTo>
                      <a:lnTo>
                        <a:pt x="3703" y="2436"/>
                      </a:lnTo>
                      <a:lnTo>
                        <a:pt x="3703" y="2403"/>
                      </a:lnTo>
                      <a:lnTo>
                        <a:pt x="3603" y="2236"/>
                      </a:lnTo>
                      <a:lnTo>
                        <a:pt x="3570" y="2202"/>
                      </a:lnTo>
                      <a:lnTo>
                        <a:pt x="3536" y="2169"/>
                      </a:lnTo>
                      <a:lnTo>
                        <a:pt x="2969" y="1936"/>
                      </a:lnTo>
                      <a:lnTo>
                        <a:pt x="2936" y="1936"/>
                      </a:lnTo>
                      <a:lnTo>
                        <a:pt x="2902" y="1902"/>
                      </a:lnTo>
                      <a:cubicBezTo>
                        <a:pt x="2902" y="1902"/>
                        <a:pt x="2902" y="1902"/>
                        <a:pt x="2902" y="1869"/>
                      </a:cubicBezTo>
                      <a:lnTo>
                        <a:pt x="2869" y="1802"/>
                      </a:lnTo>
                      <a:cubicBezTo>
                        <a:pt x="2869" y="1802"/>
                        <a:pt x="2869" y="1769"/>
                        <a:pt x="2869" y="1769"/>
                      </a:cubicBezTo>
                      <a:lnTo>
                        <a:pt x="2869" y="1669"/>
                      </a:lnTo>
                      <a:lnTo>
                        <a:pt x="2869" y="1635"/>
                      </a:lnTo>
                      <a:lnTo>
                        <a:pt x="2902" y="1569"/>
                      </a:lnTo>
                      <a:lnTo>
                        <a:pt x="2902" y="1502"/>
                      </a:lnTo>
                      <a:cubicBezTo>
                        <a:pt x="2869" y="1502"/>
                        <a:pt x="2869" y="1502"/>
                        <a:pt x="2902" y="1469"/>
                      </a:cubicBezTo>
                      <a:lnTo>
                        <a:pt x="2936" y="1402"/>
                      </a:lnTo>
                      <a:lnTo>
                        <a:pt x="3003" y="1335"/>
                      </a:lnTo>
                      <a:lnTo>
                        <a:pt x="3269" y="1168"/>
                      </a:lnTo>
                      <a:lnTo>
                        <a:pt x="3269" y="1135"/>
                      </a:lnTo>
                      <a:lnTo>
                        <a:pt x="3269" y="1102"/>
                      </a:lnTo>
                      <a:lnTo>
                        <a:pt x="3236" y="1002"/>
                      </a:lnTo>
                      <a:lnTo>
                        <a:pt x="3169" y="735"/>
                      </a:lnTo>
                      <a:cubicBezTo>
                        <a:pt x="3169" y="735"/>
                        <a:pt x="3169" y="735"/>
                        <a:pt x="3169" y="701"/>
                      </a:cubicBezTo>
                      <a:lnTo>
                        <a:pt x="3169" y="601"/>
                      </a:lnTo>
                      <a:lnTo>
                        <a:pt x="3169" y="468"/>
                      </a:lnTo>
                      <a:lnTo>
                        <a:pt x="31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01;p15"/>
                <p:cNvSpPr/>
                <p:nvPr/>
              </p:nvSpPr>
              <p:spPr>
                <a:xfrm>
                  <a:off x="4996201" y="2152945"/>
                  <a:ext cx="266448" cy="78598"/>
                </a:xfrm>
                <a:custGeom>
                  <a:avLst/>
                  <a:gdLst/>
                  <a:ahLst/>
                  <a:cxnLst/>
                  <a:rect l="l" t="t" r="r" b="b"/>
                  <a:pathLst>
                    <a:path w="9275" h="2736" extrusionOk="0">
                      <a:moveTo>
                        <a:pt x="4204" y="1"/>
                      </a:moveTo>
                      <a:lnTo>
                        <a:pt x="4004" y="134"/>
                      </a:lnTo>
                      <a:lnTo>
                        <a:pt x="3570" y="301"/>
                      </a:lnTo>
                      <a:lnTo>
                        <a:pt x="3370" y="368"/>
                      </a:lnTo>
                      <a:lnTo>
                        <a:pt x="3337" y="368"/>
                      </a:lnTo>
                      <a:lnTo>
                        <a:pt x="2836" y="201"/>
                      </a:lnTo>
                      <a:lnTo>
                        <a:pt x="2669" y="201"/>
                      </a:lnTo>
                      <a:lnTo>
                        <a:pt x="2169" y="401"/>
                      </a:lnTo>
                      <a:lnTo>
                        <a:pt x="1902" y="501"/>
                      </a:lnTo>
                      <a:lnTo>
                        <a:pt x="1802" y="534"/>
                      </a:lnTo>
                      <a:lnTo>
                        <a:pt x="1769" y="534"/>
                      </a:lnTo>
                      <a:lnTo>
                        <a:pt x="1702" y="568"/>
                      </a:lnTo>
                      <a:lnTo>
                        <a:pt x="1235" y="701"/>
                      </a:lnTo>
                      <a:lnTo>
                        <a:pt x="1135" y="701"/>
                      </a:lnTo>
                      <a:lnTo>
                        <a:pt x="901" y="668"/>
                      </a:lnTo>
                      <a:lnTo>
                        <a:pt x="735" y="668"/>
                      </a:lnTo>
                      <a:lnTo>
                        <a:pt x="635" y="701"/>
                      </a:lnTo>
                      <a:lnTo>
                        <a:pt x="468" y="835"/>
                      </a:lnTo>
                      <a:lnTo>
                        <a:pt x="401" y="868"/>
                      </a:lnTo>
                      <a:lnTo>
                        <a:pt x="301" y="1001"/>
                      </a:lnTo>
                      <a:lnTo>
                        <a:pt x="234" y="1168"/>
                      </a:lnTo>
                      <a:cubicBezTo>
                        <a:pt x="234" y="1202"/>
                        <a:pt x="234" y="1202"/>
                        <a:pt x="201" y="1235"/>
                      </a:cubicBezTo>
                      <a:lnTo>
                        <a:pt x="101" y="1268"/>
                      </a:lnTo>
                      <a:lnTo>
                        <a:pt x="1" y="1335"/>
                      </a:lnTo>
                      <a:lnTo>
                        <a:pt x="168" y="1535"/>
                      </a:lnTo>
                      <a:lnTo>
                        <a:pt x="268" y="1635"/>
                      </a:lnTo>
                      <a:lnTo>
                        <a:pt x="434" y="1669"/>
                      </a:lnTo>
                      <a:lnTo>
                        <a:pt x="501" y="1669"/>
                      </a:lnTo>
                      <a:cubicBezTo>
                        <a:pt x="501" y="1652"/>
                        <a:pt x="510" y="1644"/>
                        <a:pt x="522" y="1644"/>
                      </a:cubicBezTo>
                      <a:cubicBezTo>
                        <a:pt x="535" y="1644"/>
                        <a:pt x="551" y="1652"/>
                        <a:pt x="568" y="1669"/>
                      </a:cubicBezTo>
                      <a:lnTo>
                        <a:pt x="601" y="1669"/>
                      </a:lnTo>
                      <a:cubicBezTo>
                        <a:pt x="601" y="1669"/>
                        <a:pt x="635" y="1669"/>
                        <a:pt x="635" y="1702"/>
                      </a:cubicBezTo>
                      <a:lnTo>
                        <a:pt x="668" y="1735"/>
                      </a:lnTo>
                      <a:cubicBezTo>
                        <a:pt x="668" y="1735"/>
                        <a:pt x="668" y="1769"/>
                        <a:pt x="668" y="1769"/>
                      </a:cubicBezTo>
                      <a:lnTo>
                        <a:pt x="668" y="1835"/>
                      </a:lnTo>
                      <a:lnTo>
                        <a:pt x="668" y="2035"/>
                      </a:lnTo>
                      <a:lnTo>
                        <a:pt x="1002" y="2035"/>
                      </a:lnTo>
                      <a:lnTo>
                        <a:pt x="1035" y="2069"/>
                      </a:lnTo>
                      <a:lnTo>
                        <a:pt x="1102" y="2002"/>
                      </a:lnTo>
                      <a:lnTo>
                        <a:pt x="1202" y="2002"/>
                      </a:lnTo>
                      <a:cubicBezTo>
                        <a:pt x="1202" y="1969"/>
                        <a:pt x="1202" y="1969"/>
                        <a:pt x="1202" y="1969"/>
                      </a:cubicBezTo>
                      <a:lnTo>
                        <a:pt x="1202" y="1902"/>
                      </a:lnTo>
                      <a:lnTo>
                        <a:pt x="1235" y="1835"/>
                      </a:lnTo>
                      <a:cubicBezTo>
                        <a:pt x="1268" y="1802"/>
                        <a:pt x="1302" y="1802"/>
                        <a:pt x="1302" y="1802"/>
                      </a:cubicBezTo>
                      <a:lnTo>
                        <a:pt x="1368" y="1802"/>
                      </a:lnTo>
                      <a:cubicBezTo>
                        <a:pt x="1368" y="1785"/>
                        <a:pt x="1377" y="1777"/>
                        <a:pt x="1385" y="1777"/>
                      </a:cubicBezTo>
                      <a:cubicBezTo>
                        <a:pt x="1393" y="1777"/>
                        <a:pt x="1402" y="1785"/>
                        <a:pt x="1402" y="1802"/>
                      </a:cubicBezTo>
                      <a:lnTo>
                        <a:pt x="1535" y="1802"/>
                      </a:lnTo>
                      <a:cubicBezTo>
                        <a:pt x="1535" y="1769"/>
                        <a:pt x="1569" y="1769"/>
                        <a:pt x="1602" y="1735"/>
                      </a:cubicBezTo>
                      <a:cubicBezTo>
                        <a:pt x="1635" y="1735"/>
                        <a:pt x="1669" y="1735"/>
                        <a:pt x="1669" y="1769"/>
                      </a:cubicBezTo>
                      <a:lnTo>
                        <a:pt x="1735" y="1802"/>
                      </a:lnTo>
                      <a:lnTo>
                        <a:pt x="1769" y="1869"/>
                      </a:lnTo>
                      <a:lnTo>
                        <a:pt x="1869" y="1835"/>
                      </a:lnTo>
                      <a:lnTo>
                        <a:pt x="2002" y="1835"/>
                      </a:lnTo>
                      <a:lnTo>
                        <a:pt x="2102" y="1869"/>
                      </a:lnTo>
                      <a:cubicBezTo>
                        <a:pt x="2136" y="1902"/>
                        <a:pt x="2136" y="1902"/>
                        <a:pt x="2136" y="1902"/>
                      </a:cubicBezTo>
                      <a:lnTo>
                        <a:pt x="2202" y="1969"/>
                      </a:lnTo>
                      <a:lnTo>
                        <a:pt x="2403" y="2236"/>
                      </a:lnTo>
                      <a:lnTo>
                        <a:pt x="3136" y="2169"/>
                      </a:lnTo>
                      <a:lnTo>
                        <a:pt x="3170" y="2136"/>
                      </a:lnTo>
                      <a:lnTo>
                        <a:pt x="3236" y="2069"/>
                      </a:lnTo>
                      <a:cubicBezTo>
                        <a:pt x="3270" y="2035"/>
                        <a:pt x="3270" y="2035"/>
                        <a:pt x="3303" y="2035"/>
                      </a:cubicBezTo>
                      <a:lnTo>
                        <a:pt x="3670" y="2035"/>
                      </a:lnTo>
                      <a:lnTo>
                        <a:pt x="3837" y="2069"/>
                      </a:lnTo>
                      <a:lnTo>
                        <a:pt x="3904" y="2069"/>
                      </a:lnTo>
                      <a:lnTo>
                        <a:pt x="4004" y="2002"/>
                      </a:lnTo>
                      <a:lnTo>
                        <a:pt x="4404" y="2002"/>
                      </a:lnTo>
                      <a:lnTo>
                        <a:pt x="4537" y="1969"/>
                      </a:lnTo>
                      <a:lnTo>
                        <a:pt x="5571" y="1969"/>
                      </a:lnTo>
                      <a:lnTo>
                        <a:pt x="5738" y="2002"/>
                      </a:lnTo>
                      <a:lnTo>
                        <a:pt x="5838" y="2035"/>
                      </a:lnTo>
                      <a:lnTo>
                        <a:pt x="5838" y="1935"/>
                      </a:lnTo>
                      <a:cubicBezTo>
                        <a:pt x="5838" y="1902"/>
                        <a:pt x="5838" y="1869"/>
                        <a:pt x="5872" y="1835"/>
                      </a:cubicBezTo>
                      <a:cubicBezTo>
                        <a:pt x="5905" y="1835"/>
                        <a:pt x="5972" y="1835"/>
                        <a:pt x="6005" y="1869"/>
                      </a:cubicBezTo>
                      <a:lnTo>
                        <a:pt x="6038" y="1902"/>
                      </a:lnTo>
                      <a:lnTo>
                        <a:pt x="6105" y="2002"/>
                      </a:lnTo>
                      <a:lnTo>
                        <a:pt x="6272" y="2002"/>
                      </a:lnTo>
                      <a:lnTo>
                        <a:pt x="6639" y="1969"/>
                      </a:lnTo>
                      <a:lnTo>
                        <a:pt x="7273" y="2002"/>
                      </a:lnTo>
                      <a:lnTo>
                        <a:pt x="7473" y="1969"/>
                      </a:lnTo>
                      <a:lnTo>
                        <a:pt x="7506" y="1935"/>
                      </a:lnTo>
                      <a:lnTo>
                        <a:pt x="7573" y="1902"/>
                      </a:lnTo>
                      <a:cubicBezTo>
                        <a:pt x="7573" y="1902"/>
                        <a:pt x="7606" y="1869"/>
                        <a:pt x="7640" y="1869"/>
                      </a:cubicBezTo>
                      <a:lnTo>
                        <a:pt x="7673" y="1869"/>
                      </a:lnTo>
                      <a:cubicBezTo>
                        <a:pt x="7706" y="1869"/>
                        <a:pt x="7740" y="1902"/>
                        <a:pt x="7740" y="1935"/>
                      </a:cubicBezTo>
                      <a:lnTo>
                        <a:pt x="7806" y="2002"/>
                      </a:lnTo>
                      <a:lnTo>
                        <a:pt x="7973" y="2202"/>
                      </a:lnTo>
                      <a:lnTo>
                        <a:pt x="8107" y="2369"/>
                      </a:lnTo>
                      <a:cubicBezTo>
                        <a:pt x="8140" y="2369"/>
                        <a:pt x="8173" y="2369"/>
                        <a:pt x="8207" y="2402"/>
                      </a:cubicBezTo>
                      <a:lnTo>
                        <a:pt x="8207" y="2436"/>
                      </a:lnTo>
                      <a:lnTo>
                        <a:pt x="8273" y="2569"/>
                      </a:lnTo>
                      <a:lnTo>
                        <a:pt x="8373" y="2669"/>
                      </a:lnTo>
                      <a:lnTo>
                        <a:pt x="8440" y="2669"/>
                      </a:lnTo>
                      <a:lnTo>
                        <a:pt x="8540" y="2703"/>
                      </a:lnTo>
                      <a:lnTo>
                        <a:pt x="8941" y="2736"/>
                      </a:lnTo>
                      <a:lnTo>
                        <a:pt x="9007" y="2736"/>
                      </a:lnTo>
                      <a:lnTo>
                        <a:pt x="9141" y="2703"/>
                      </a:lnTo>
                      <a:lnTo>
                        <a:pt x="9174" y="2636"/>
                      </a:lnTo>
                      <a:lnTo>
                        <a:pt x="9274" y="2436"/>
                      </a:lnTo>
                      <a:lnTo>
                        <a:pt x="9274" y="2302"/>
                      </a:lnTo>
                      <a:lnTo>
                        <a:pt x="9274" y="2169"/>
                      </a:lnTo>
                      <a:lnTo>
                        <a:pt x="9274" y="2069"/>
                      </a:lnTo>
                      <a:lnTo>
                        <a:pt x="9207" y="1802"/>
                      </a:lnTo>
                      <a:lnTo>
                        <a:pt x="9141" y="1702"/>
                      </a:lnTo>
                      <a:lnTo>
                        <a:pt x="9074" y="1635"/>
                      </a:lnTo>
                      <a:lnTo>
                        <a:pt x="8607" y="1435"/>
                      </a:lnTo>
                      <a:cubicBezTo>
                        <a:pt x="8607" y="1435"/>
                        <a:pt x="8607" y="1402"/>
                        <a:pt x="8574" y="1402"/>
                      </a:cubicBezTo>
                      <a:lnTo>
                        <a:pt x="8507" y="1268"/>
                      </a:lnTo>
                      <a:lnTo>
                        <a:pt x="8407" y="1202"/>
                      </a:lnTo>
                      <a:lnTo>
                        <a:pt x="8340" y="1168"/>
                      </a:lnTo>
                      <a:lnTo>
                        <a:pt x="8307" y="1168"/>
                      </a:lnTo>
                      <a:lnTo>
                        <a:pt x="8273" y="1135"/>
                      </a:lnTo>
                      <a:cubicBezTo>
                        <a:pt x="8273" y="1135"/>
                        <a:pt x="8273" y="1135"/>
                        <a:pt x="8240" y="1101"/>
                      </a:cubicBezTo>
                      <a:lnTo>
                        <a:pt x="8173" y="901"/>
                      </a:lnTo>
                      <a:lnTo>
                        <a:pt x="8140" y="735"/>
                      </a:lnTo>
                      <a:lnTo>
                        <a:pt x="8107" y="701"/>
                      </a:lnTo>
                      <a:lnTo>
                        <a:pt x="7773" y="534"/>
                      </a:lnTo>
                      <a:cubicBezTo>
                        <a:pt x="7773" y="534"/>
                        <a:pt x="7740" y="534"/>
                        <a:pt x="7740" y="501"/>
                      </a:cubicBezTo>
                      <a:lnTo>
                        <a:pt x="7640" y="334"/>
                      </a:lnTo>
                      <a:lnTo>
                        <a:pt x="7606" y="334"/>
                      </a:lnTo>
                      <a:lnTo>
                        <a:pt x="7239" y="234"/>
                      </a:lnTo>
                      <a:lnTo>
                        <a:pt x="7239" y="268"/>
                      </a:lnTo>
                      <a:cubicBezTo>
                        <a:pt x="7273" y="268"/>
                        <a:pt x="7273" y="301"/>
                        <a:pt x="7239" y="301"/>
                      </a:cubicBezTo>
                      <a:lnTo>
                        <a:pt x="7239" y="334"/>
                      </a:lnTo>
                      <a:cubicBezTo>
                        <a:pt x="7239" y="368"/>
                        <a:pt x="7206" y="368"/>
                        <a:pt x="7206" y="368"/>
                      </a:cubicBezTo>
                      <a:lnTo>
                        <a:pt x="7139" y="434"/>
                      </a:lnTo>
                      <a:lnTo>
                        <a:pt x="7073" y="568"/>
                      </a:lnTo>
                      <a:cubicBezTo>
                        <a:pt x="7073" y="601"/>
                        <a:pt x="7073" y="634"/>
                        <a:pt x="7039" y="634"/>
                      </a:cubicBezTo>
                      <a:lnTo>
                        <a:pt x="7006" y="668"/>
                      </a:lnTo>
                      <a:lnTo>
                        <a:pt x="6939" y="668"/>
                      </a:lnTo>
                      <a:lnTo>
                        <a:pt x="6772" y="768"/>
                      </a:lnTo>
                      <a:lnTo>
                        <a:pt x="6639" y="768"/>
                      </a:lnTo>
                      <a:cubicBezTo>
                        <a:pt x="6606" y="768"/>
                        <a:pt x="6606" y="735"/>
                        <a:pt x="6572" y="735"/>
                      </a:cubicBezTo>
                      <a:lnTo>
                        <a:pt x="6505" y="634"/>
                      </a:lnTo>
                      <a:lnTo>
                        <a:pt x="6405" y="634"/>
                      </a:lnTo>
                      <a:cubicBezTo>
                        <a:pt x="6439" y="601"/>
                        <a:pt x="6439" y="568"/>
                        <a:pt x="6472" y="568"/>
                      </a:cubicBezTo>
                      <a:cubicBezTo>
                        <a:pt x="6439" y="568"/>
                        <a:pt x="6405" y="568"/>
                        <a:pt x="6372" y="534"/>
                      </a:cubicBezTo>
                      <a:lnTo>
                        <a:pt x="6339" y="468"/>
                      </a:lnTo>
                      <a:lnTo>
                        <a:pt x="6205" y="434"/>
                      </a:lnTo>
                      <a:lnTo>
                        <a:pt x="6072" y="368"/>
                      </a:lnTo>
                      <a:lnTo>
                        <a:pt x="6038" y="334"/>
                      </a:lnTo>
                      <a:cubicBezTo>
                        <a:pt x="6038" y="301"/>
                        <a:pt x="6038" y="301"/>
                        <a:pt x="6038" y="301"/>
                      </a:cubicBezTo>
                      <a:lnTo>
                        <a:pt x="6005" y="234"/>
                      </a:lnTo>
                      <a:lnTo>
                        <a:pt x="5972" y="234"/>
                      </a:lnTo>
                      <a:lnTo>
                        <a:pt x="5905" y="201"/>
                      </a:lnTo>
                      <a:lnTo>
                        <a:pt x="5672" y="201"/>
                      </a:lnTo>
                      <a:lnTo>
                        <a:pt x="5471" y="167"/>
                      </a:lnTo>
                      <a:lnTo>
                        <a:pt x="5305" y="101"/>
                      </a:lnTo>
                      <a:lnTo>
                        <a:pt x="5171" y="1"/>
                      </a:lnTo>
                      <a:lnTo>
                        <a:pt x="4904" y="67"/>
                      </a:lnTo>
                      <a:lnTo>
                        <a:pt x="4871" y="67"/>
                      </a:lnTo>
                      <a:lnTo>
                        <a:pt x="4671" y="1"/>
                      </a:lnTo>
                      <a:cubicBezTo>
                        <a:pt x="4637" y="34"/>
                        <a:pt x="4637" y="34"/>
                        <a:pt x="4604" y="34"/>
                      </a:cubicBezTo>
                      <a:cubicBezTo>
                        <a:pt x="4593" y="45"/>
                        <a:pt x="4582" y="49"/>
                        <a:pt x="4571" y="49"/>
                      </a:cubicBezTo>
                      <a:cubicBezTo>
                        <a:pt x="4549" y="49"/>
                        <a:pt x="4526" y="34"/>
                        <a:pt x="4504" y="34"/>
                      </a:cubicBezTo>
                      <a:lnTo>
                        <a:pt x="4471" y="34"/>
                      </a:lnTo>
                      <a:lnTo>
                        <a:pt x="4371" y="67"/>
                      </a:lnTo>
                      <a:lnTo>
                        <a:pt x="4304" y="67"/>
                      </a:lnTo>
                      <a:lnTo>
                        <a:pt x="4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02;p15"/>
                <p:cNvSpPr/>
                <p:nvPr/>
              </p:nvSpPr>
              <p:spPr>
                <a:xfrm>
                  <a:off x="5225254" y="2069575"/>
                  <a:ext cx="243408" cy="164867"/>
                </a:xfrm>
                <a:custGeom>
                  <a:avLst/>
                  <a:gdLst/>
                  <a:ahLst/>
                  <a:cxnLst/>
                  <a:rect l="l" t="t" r="r" b="b"/>
                  <a:pathLst>
                    <a:path w="8473" h="5739" extrusionOk="0">
                      <a:moveTo>
                        <a:pt x="7639" y="1"/>
                      </a:moveTo>
                      <a:lnTo>
                        <a:pt x="7572" y="34"/>
                      </a:lnTo>
                      <a:lnTo>
                        <a:pt x="7572" y="167"/>
                      </a:lnTo>
                      <a:cubicBezTo>
                        <a:pt x="7572" y="201"/>
                        <a:pt x="7572" y="201"/>
                        <a:pt x="7539" y="234"/>
                      </a:cubicBezTo>
                      <a:cubicBezTo>
                        <a:pt x="7506" y="267"/>
                        <a:pt x="7439" y="267"/>
                        <a:pt x="7405" y="267"/>
                      </a:cubicBezTo>
                      <a:lnTo>
                        <a:pt x="7005" y="568"/>
                      </a:lnTo>
                      <a:lnTo>
                        <a:pt x="7005" y="601"/>
                      </a:lnTo>
                      <a:lnTo>
                        <a:pt x="7005" y="668"/>
                      </a:lnTo>
                      <a:lnTo>
                        <a:pt x="7039" y="701"/>
                      </a:lnTo>
                      <a:lnTo>
                        <a:pt x="7072" y="768"/>
                      </a:lnTo>
                      <a:cubicBezTo>
                        <a:pt x="7072" y="768"/>
                        <a:pt x="7072" y="801"/>
                        <a:pt x="7072" y="801"/>
                      </a:cubicBezTo>
                      <a:lnTo>
                        <a:pt x="7105" y="868"/>
                      </a:lnTo>
                      <a:cubicBezTo>
                        <a:pt x="7105" y="901"/>
                        <a:pt x="7105" y="935"/>
                        <a:pt x="7105" y="935"/>
                      </a:cubicBezTo>
                      <a:lnTo>
                        <a:pt x="7039" y="1035"/>
                      </a:lnTo>
                      <a:cubicBezTo>
                        <a:pt x="7039" y="1068"/>
                        <a:pt x="7005" y="1068"/>
                        <a:pt x="7005" y="1068"/>
                      </a:cubicBezTo>
                      <a:lnTo>
                        <a:pt x="6905" y="1135"/>
                      </a:lnTo>
                      <a:lnTo>
                        <a:pt x="6705" y="1135"/>
                      </a:lnTo>
                      <a:lnTo>
                        <a:pt x="6538" y="1302"/>
                      </a:lnTo>
                      <a:cubicBezTo>
                        <a:pt x="6538" y="1302"/>
                        <a:pt x="6505" y="1335"/>
                        <a:pt x="6505" y="1335"/>
                      </a:cubicBezTo>
                      <a:lnTo>
                        <a:pt x="6338" y="1335"/>
                      </a:lnTo>
                      <a:lnTo>
                        <a:pt x="6105" y="1268"/>
                      </a:lnTo>
                      <a:lnTo>
                        <a:pt x="6038" y="1302"/>
                      </a:lnTo>
                      <a:lnTo>
                        <a:pt x="5838" y="1468"/>
                      </a:lnTo>
                      <a:lnTo>
                        <a:pt x="5838" y="1502"/>
                      </a:lnTo>
                      <a:lnTo>
                        <a:pt x="5838" y="1602"/>
                      </a:lnTo>
                      <a:lnTo>
                        <a:pt x="5838" y="1668"/>
                      </a:lnTo>
                      <a:lnTo>
                        <a:pt x="6038" y="1668"/>
                      </a:lnTo>
                      <a:lnTo>
                        <a:pt x="6105" y="1702"/>
                      </a:lnTo>
                      <a:lnTo>
                        <a:pt x="6171" y="1769"/>
                      </a:lnTo>
                      <a:cubicBezTo>
                        <a:pt x="6171" y="1802"/>
                        <a:pt x="6171" y="1802"/>
                        <a:pt x="6171" y="1835"/>
                      </a:cubicBezTo>
                      <a:lnTo>
                        <a:pt x="6138" y="2002"/>
                      </a:lnTo>
                      <a:cubicBezTo>
                        <a:pt x="6138" y="2035"/>
                        <a:pt x="6138" y="2035"/>
                        <a:pt x="6138" y="2035"/>
                      </a:cubicBezTo>
                      <a:lnTo>
                        <a:pt x="6071" y="2135"/>
                      </a:lnTo>
                      <a:lnTo>
                        <a:pt x="6038" y="2135"/>
                      </a:lnTo>
                      <a:lnTo>
                        <a:pt x="5971" y="2202"/>
                      </a:lnTo>
                      <a:lnTo>
                        <a:pt x="5838" y="2202"/>
                      </a:lnTo>
                      <a:cubicBezTo>
                        <a:pt x="5804" y="2169"/>
                        <a:pt x="5804" y="2169"/>
                        <a:pt x="5804" y="2135"/>
                      </a:cubicBezTo>
                      <a:lnTo>
                        <a:pt x="5804" y="2102"/>
                      </a:lnTo>
                      <a:lnTo>
                        <a:pt x="5771" y="2102"/>
                      </a:lnTo>
                      <a:lnTo>
                        <a:pt x="5738" y="2135"/>
                      </a:lnTo>
                      <a:lnTo>
                        <a:pt x="5337" y="2135"/>
                      </a:lnTo>
                      <a:lnTo>
                        <a:pt x="5204" y="2169"/>
                      </a:lnTo>
                      <a:lnTo>
                        <a:pt x="5137" y="2202"/>
                      </a:lnTo>
                      <a:lnTo>
                        <a:pt x="5070" y="2302"/>
                      </a:lnTo>
                      <a:lnTo>
                        <a:pt x="5004" y="2569"/>
                      </a:lnTo>
                      <a:lnTo>
                        <a:pt x="4937" y="2736"/>
                      </a:lnTo>
                      <a:cubicBezTo>
                        <a:pt x="4937" y="2736"/>
                        <a:pt x="4904" y="2769"/>
                        <a:pt x="4904" y="2769"/>
                      </a:cubicBezTo>
                      <a:lnTo>
                        <a:pt x="4804" y="2836"/>
                      </a:lnTo>
                      <a:cubicBezTo>
                        <a:pt x="4804" y="2836"/>
                        <a:pt x="4770" y="2869"/>
                        <a:pt x="4770" y="2869"/>
                      </a:cubicBezTo>
                      <a:lnTo>
                        <a:pt x="4503" y="2936"/>
                      </a:lnTo>
                      <a:lnTo>
                        <a:pt x="4403" y="2969"/>
                      </a:lnTo>
                      <a:lnTo>
                        <a:pt x="4237" y="3136"/>
                      </a:lnTo>
                      <a:cubicBezTo>
                        <a:pt x="4237" y="3136"/>
                        <a:pt x="4203" y="3170"/>
                        <a:pt x="4203" y="3170"/>
                      </a:cubicBezTo>
                      <a:lnTo>
                        <a:pt x="4070" y="3170"/>
                      </a:lnTo>
                      <a:lnTo>
                        <a:pt x="3669" y="3336"/>
                      </a:lnTo>
                      <a:lnTo>
                        <a:pt x="3603" y="3403"/>
                      </a:lnTo>
                      <a:lnTo>
                        <a:pt x="3436" y="3403"/>
                      </a:lnTo>
                      <a:cubicBezTo>
                        <a:pt x="3436" y="3436"/>
                        <a:pt x="3436" y="3436"/>
                        <a:pt x="3436" y="3470"/>
                      </a:cubicBezTo>
                      <a:lnTo>
                        <a:pt x="3436" y="3503"/>
                      </a:lnTo>
                      <a:cubicBezTo>
                        <a:pt x="3436" y="3503"/>
                        <a:pt x="3436" y="3536"/>
                        <a:pt x="3403" y="3536"/>
                      </a:cubicBezTo>
                      <a:lnTo>
                        <a:pt x="2902" y="3536"/>
                      </a:lnTo>
                      <a:lnTo>
                        <a:pt x="2302" y="3470"/>
                      </a:lnTo>
                      <a:lnTo>
                        <a:pt x="2268" y="3470"/>
                      </a:lnTo>
                      <a:lnTo>
                        <a:pt x="2035" y="3336"/>
                      </a:lnTo>
                      <a:lnTo>
                        <a:pt x="1935" y="3336"/>
                      </a:lnTo>
                      <a:lnTo>
                        <a:pt x="1835" y="3403"/>
                      </a:lnTo>
                      <a:cubicBezTo>
                        <a:pt x="1818" y="3420"/>
                        <a:pt x="1801" y="3428"/>
                        <a:pt x="1789" y="3428"/>
                      </a:cubicBezTo>
                      <a:cubicBezTo>
                        <a:pt x="1776" y="3428"/>
                        <a:pt x="1768" y="3420"/>
                        <a:pt x="1768" y="3403"/>
                      </a:cubicBezTo>
                      <a:lnTo>
                        <a:pt x="1668" y="3403"/>
                      </a:lnTo>
                      <a:lnTo>
                        <a:pt x="1568" y="3336"/>
                      </a:lnTo>
                      <a:lnTo>
                        <a:pt x="1268" y="3270"/>
                      </a:lnTo>
                      <a:lnTo>
                        <a:pt x="1234" y="3270"/>
                      </a:lnTo>
                      <a:lnTo>
                        <a:pt x="1168" y="3236"/>
                      </a:lnTo>
                      <a:lnTo>
                        <a:pt x="1101" y="3236"/>
                      </a:lnTo>
                      <a:cubicBezTo>
                        <a:pt x="1068" y="3236"/>
                        <a:pt x="1034" y="3203"/>
                        <a:pt x="1034" y="3170"/>
                      </a:cubicBezTo>
                      <a:lnTo>
                        <a:pt x="968" y="3203"/>
                      </a:lnTo>
                      <a:lnTo>
                        <a:pt x="701" y="3203"/>
                      </a:lnTo>
                      <a:lnTo>
                        <a:pt x="567" y="3170"/>
                      </a:lnTo>
                      <a:cubicBezTo>
                        <a:pt x="567" y="3170"/>
                        <a:pt x="534" y="3136"/>
                        <a:pt x="534" y="3103"/>
                      </a:cubicBezTo>
                      <a:lnTo>
                        <a:pt x="501" y="3036"/>
                      </a:lnTo>
                      <a:lnTo>
                        <a:pt x="434" y="3069"/>
                      </a:lnTo>
                      <a:lnTo>
                        <a:pt x="367" y="3069"/>
                      </a:lnTo>
                      <a:cubicBezTo>
                        <a:pt x="367" y="3069"/>
                        <a:pt x="334" y="3103"/>
                        <a:pt x="300" y="3136"/>
                      </a:cubicBezTo>
                      <a:lnTo>
                        <a:pt x="267" y="3170"/>
                      </a:lnTo>
                      <a:lnTo>
                        <a:pt x="167" y="3170"/>
                      </a:lnTo>
                      <a:lnTo>
                        <a:pt x="34" y="3236"/>
                      </a:lnTo>
                      <a:lnTo>
                        <a:pt x="0" y="3236"/>
                      </a:lnTo>
                      <a:lnTo>
                        <a:pt x="34" y="3303"/>
                      </a:lnTo>
                      <a:lnTo>
                        <a:pt x="400" y="3503"/>
                      </a:lnTo>
                      <a:cubicBezTo>
                        <a:pt x="434" y="3503"/>
                        <a:pt x="434" y="3503"/>
                        <a:pt x="434" y="3536"/>
                      </a:cubicBezTo>
                      <a:lnTo>
                        <a:pt x="467" y="3570"/>
                      </a:lnTo>
                      <a:cubicBezTo>
                        <a:pt x="467" y="3570"/>
                        <a:pt x="467" y="3603"/>
                        <a:pt x="467" y="3603"/>
                      </a:cubicBezTo>
                      <a:lnTo>
                        <a:pt x="467" y="3637"/>
                      </a:lnTo>
                      <a:lnTo>
                        <a:pt x="467" y="3737"/>
                      </a:lnTo>
                      <a:lnTo>
                        <a:pt x="534" y="3937"/>
                      </a:lnTo>
                      <a:lnTo>
                        <a:pt x="601" y="3970"/>
                      </a:lnTo>
                      <a:lnTo>
                        <a:pt x="734" y="4037"/>
                      </a:lnTo>
                      <a:cubicBezTo>
                        <a:pt x="734" y="4037"/>
                        <a:pt x="767" y="4037"/>
                        <a:pt x="767" y="4070"/>
                      </a:cubicBezTo>
                      <a:lnTo>
                        <a:pt x="834" y="4170"/>
                      </a:lnTo>
                      <a:lnTo>
                        <a:pt x="1301" y="4370"/>
                      </a:lnTo>
                      <a:lnTo>
                        <a:pt x="1334" y="4404"/>
                      </a:lnTo>
                      <a:lnTo>
                        <a:pt x="1401" y="4537"/>
                      </a:lnTo>
                      <a:lnTo>
                        <a:pt x="1501" y="4637"/>
                      </a:lnTo>
                      <a:lnTo>
                        <a:pt x="1501" y="4671"/>
                      </a:lnTo>
                      <a:lnTo>
                        <a:pt x="1568" y="4937"/>
                      </a:lnTo>
                      <a:lnTo>
                        <a:pt x="1568" y="5071"/>
                      </a:lnTo>
                      <a:lnTo>
                        <a:pt x="1568" y="5238"/>
                      </a:lnTo>
                      <a:lnTo>
                        <a:pt x="1568" y="5371"/>
                      </a:lnTo>
                      <a:lnTo>
                        <a:pt x="1468" y="5605"/>
                      </a:lnTo>
                      <a:lnTo>
                        <a:pt x="1801" y="5638"/>
                      </a:lnTo>
                      <a:lnTo>
                        <a:pt x="1902" y="5638"/>
                      </a:lnTo>
                      <a:lnTo>
                        <a:pt x="2002" y="5738"/>
                      </a:lnTo>
                      <a:lnTo>
                        <a:pt x="2035" y="5705"/>
                      </a:lnTo>
                      <a:cubicBezTo>
                        <a:pt x="2068" y="5671"/>
                        <a:pt x="2068" y="5671"/>
                        <a:pt x="2102" y="5671"/>
                      </a:cubicBezTo>
                      <a:lnTo>
                        <a:pt x="2235" y="5671"/>
                      </a:lnTo>
                      <a:lnTo>
                        <a:pt x="2369" y="5605"/>
                      </a:lnTo>
                      <a:lnTo>
                        <a:pt x="2569" y="5605"/>
                      </a:lnTo>
                      <a:lnTo>
                        <a:pt x="2635" y="5638"/>
                      </a:lnTo>
                      <a:lnTo>
                        <a:pt x="2769" y="5571"/>
                      </a:lnTo>
                      <a:lnTo>
                        <a:pt x="2969" y="5571"/>
                      </a:lnTo>
                      <a:lnTo>
                        <a:pt x="3136" y="5538"/>
                      </a:lnTo>
                      <a:lnTo>
                        <a:pt x="3236" y="5505"/>
                      </a:lnTo>
                      <a:lnTo>
                        <a:pt x="3536" y="5505"/>
                      </a:lnTo>
                      <a:lnTo>
                        <a:pt x="3636" y="5438"/>
                      </a:lnTo>
                      <a:lnTo>
                        <a:pt x="3736" y="5438"/>
                      </a:lnTo>
                      <a:lnTo>
                        <a:pt x="3803" y="5471"/>
                      </a:lnTo>
                      <a:lnTo>
                        <a:pt x="3870" y="5404"/>
                      </a:lnTo>
                      <a:lnTo>
                        <a:pt x="3936" y="5338"/>
                      </a:lnTo>
                      <a:lnTo>
                        <a:pt x="4036" y="5338"/>
                      </a:lnTo>
                      <a:lnTo>
                        <a:pt x="4170" y="5404"/>
                      </a:lnTo>
                      <a:lnTo>
                        <a:pt x="4337" y="5404"/>
                      </a:lnTo>
                      <a:lnTo>
                        <a:pt x="4837" y="5304"/>
                      </a:lnTo>
                      <a:lnTo>
                        <a:pt x="4937" y="5204"/>
                      </a:lnTo>
                      <a:lnTo>
                        <a:pt x="4970" y="5204"/>
                      </a:lnTo>
                      <a:lnTo>
                        <a:pt x="5137" y="5171"/>
                      </a:lnTo>
                      <a:lnTo>
                        <a:pt x="5204" y="5104"/>
                      </a:lnTo>
                      <a:lnTo>
                        <a:pt x="5304" y="5071"/>
                      </a:lnTo>
                      <a:lnTo>
                        <a:pt x="5404" y="5071"/>
                      </a:lnTo>
                      <a:lnTo>
                        <a:pt x="5504" y="4937"/>
                      </a:lnTo>
                      <a:cubicBezTo>
                        <a:pt x="5504" y="4904"/>
                        <a:pt x="5504" y="4871"/>
                        <a:pt x="5504" y="4871"/>
                      </a:cubicBezTo>
                      <a:lnTo>
                        <a:pt x="5504" y="4804"/>
                      </a:lnTo>
                      <a:lnTo>
                        <a:pt x="5504" y="4771"/>
                      </a:lnTo>
                      <a:lnTo>
                        <a:pt x="5704" y="4504"/>
                      </a:lnTo>
                      <a:lnTo>
                        <a:pt x="5771" y="4504"/>
                      </a:lnTo>
                      <a:lnTo>
                        <a:pt x="5771" y="4470"/>
                      </a:lnTo>
                      <a:cubicBezTo>
                        <a:pt x="5738" y="4437"/>
                        <a:pt x="5738" y="4404"/>
                        <a:pt x="5771" y="4370"/>
                      </a:cubicBezTo>
                      <a:lnTo>
                        <a:pt x="5771" y="4337"/>
                      </a:lnTo>
                      <a:lnTo>
                        <a:pt x="5771" y="4304"/>
                      </a:lnTo>
                      <a:lnTo>
                        <a:pt x="5771" y="4237"/>
                      </a:lnTo>
                      <a:cubicBezTo>
                        <a:pt x="5804" y="4237"/>
                        <a:pt x="5804" y="4204"/>
                        <a:pt x="5804" y="4204"/>
                      </a:cubicBezTo>
                      <a:lnTo>
                        <a:pt x="6004" y="4037"/>
                      </a:lnTo>
                      <a:lnTo>
                        <a:pt x="6004" y="4003"/>
                      </a:lnTo>
                      <a:cubicBezTo>
                        <a:pt x="6004" y="3970"/>
                        <a:pt x="6004" y="3970"/>
                        <a:pt x="6004" y="3970"/>
                      </a:cubicBezTo>
                      <a:lnTo>
                        <a:pt x="6004" y="3903"/>
                      </a:lnTo>
                      <a:lnTo>
                        <a:pt x="6004" y="3870"/>
                      </a:lnTo>
                      <a:lnTo>
                        <a:pt x="6071" y="3803"/>
                      </a:lnTo>
                      <a:lnTo>
                        <a:pt x="6105" y="3703"/>
                      </a:lnTo>
                      <a:cubicBezTo>
                        <a:pt x="6105" y="3703"/>
                        <a:pt x="6105" y="3670"/>
                        <a:pt x="6105" y="3670"/>
                      </a:cubicBezTo>
                      <a:lnTo>
                        <a:pt x="6171" y="3637"/>
                      </a:lnTo>
                      <a:lnTo>
                        <a:pt x="6538" y="3303"/>
                      </a:lnTo>
                      <a:lnTo>
                        <a:pt x="6572" y="3303"/>
                      </a:lnTo>
                      <a:lnTo>
                        <a:pt x="6672" y="3270"/>
                      </a:lnTo>
                      <a:lnTo>
                        <a:pt x="6738" y="3170"/>
                      </a:lnTo>
                      <a:cubicBezTo>
                        <a:pt x="6738" y="3170"/>
                        <a:pt x="6738" y="3136"/>
                        <a:pt x="6738" y="3136"/>
                      </a:cubicBezTo>
                      <a:lnTo>
                        <a:pt x="6772" y="3103"/>
                      </a:lnTo>
                      <a:cubicBezTo>
                        <a:pt x="6805" y="3103"/>
                        <a:pt x="6805" y="3069"/>
                        <a:pt x="6838" y="3069"/>
                      </a:cubicBezTo>
                      <a:lnTo>
                        <a:pt x="6972" y="3069"/>
                      </a:lnTo>
                      <a:lnTo>
                        <a:pt x="7072" y="3003"/>
                      </a:lnTo>
                      <a:cubicBezTo>
                        <a:pt x="7072" y="3003"/>
                        <a:pt x="7072" y="2969"/>
                        <a:pt x="7072" y="2969"/>
                      </a:cubicBezTo>
                      <a:lnTo>
                        <a:pt x="7139" y="2836"/>
                      </a:lnTo>
                      <a:lnTo>
                        <a:pt x="7172" y="2803"/>
                      </a:lnTo>
                      <a:lnTo>
                        <a:pt x="7272" y="2669"/>
                      </a:lnTo>
                      <a:lnTo>
                        <a:pt x="7405" y="2536"/>
                      </a:lnTo>
                      <a:lnTo>
                        <a:pt x="7606" y="2202"/>
                      </a:lnTo>
                      <a:lnTo>
                        <a:pt x="7872" y="1502"/>
                      </a:lnTo>
                      <a:lnTo>
                        <a:pt x="7939" y="1335"/>
                      </a:lnTo>
                      <a:lnTo>
                        <a:pt x="8073" y="1168"/>
                      </a:lnTo>
                      <a:lnTo>
                        <a:pt x="8073" y="1135"/>
                      </a:lnTo>
                      <a:lnTo>
                        <a:pt x="8206" y="1068"/>
                      </a:lnTo>
                      <a:lnTo>
                        <a:pt x="8406" y="1001"/>
                      </a:lnTo>
                      <a:lnTo>
                        <a:pt x="8473" y="935"/>
                      </a:lnTo>
                      <a:lnTo>
                        <a:pt x="8473" y="868"/>
                      </a:lnTo>
                      <a:lnTo>
                        <a:pt x="8406" y="801"/>
                      </a:lnTo>
                      <a:lnTo>
                        <a:pt x="8306" y="734"/>
                      </a:lnTo>
                      <a:lnTo>
                        <a:pt x="8173" y="634"/>
                      </a:lnTo>
                      <a:cubicBezTo>
                        <a:pt x="8173" y="601"/>
                        <a:pt x="8139" y="601"/>
                        <a:pt x="8139" y="568"/>
                      </a:cubicBezTo>
                      <a:lnTo>
                        <a:pt x="8139" y="368"/>
                      </a:lnTo>
                      <a:cubicBezTo>
                        <a:pt x="8139" y="368"/>
                        <a:pt x="8139" y="334"/>
                        <a:pt x="8139" y="334"/>
                      </a:cubicBezTo>
                      <a:lnTo>
                        <a:pt x="8173" y="267"/>
                      </a:lnTo>
                      <a:lnTo>
                        <a:pt x="7706" y="267"/>
                      </a:lnTo>
                      <a:cubicBezTo>
                        <a:pt x="7706" y="234"/>
                        <a:pt x="7672" y="234"/>
                        <a:pt x="7672" y="201"/>
                      </a:cubicBezTo>
                      <a:lnTo>
                        <a:pt x="7639" y="167"/>
                      </a:lnTo>
                      <a:cubicBezTo>
                        <a:pt x="7639" y="134"/>
                        <a:pt x="7639" y="134"/>
                        <a:pt x="7639" y="101"/>
                      </a:cubicBezTo>
                      <a:lnTo>
                        <a:pt x="76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 name="Google Shape;303;p15"/>
            <p:cNvGrpSpPr/>
            <p:nvPr/>
          </p:nvGrpSpPr>
          <p:grpSpPr>
            <a:xfrm>
              <a:off x="6093265" y="1999501"/>
              <a:ext cx="1931412" cy="1366475"/>
              <a:chOff x="6093265" y="1999501"/>
              <a:chExt cx="1931412" cy="1366475"/>
            </a:xfrm>
          </p:grpSpPr>
          <p:sp>
            <p:nvSpPr>
              <p:cNvPr id="10" name="Google Shape;304;p15"/>
              <p:cNvSpPr/>
              <p:nvPr/>
            </p:nvSpPr>
            <p:spPr>
              <a:xfrm>
                <a:off x="7047223" y="3003696"/>
                <a:ext cx="36" cy="36"/>
              </a:xfrm>
              <a:custGeom>
                <a:avLst/>
                <a:gdLst/>
                <a:ahLst/>
                <a:cxnLst/>
                <a:rect l="l" t="t" r="r" b="b"/>
                <a:pathLst>
                  <a:path w="1" h="1" extrusionOk="0">
                    <a:moveTo>
                      <a:pt x="0" y="0"/>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5;p15"/>
              <p:cNvSpPr/>
              <p:nvPr/>
            </p:nvSpPr>
            <p:spPr>
              <a:xfrm>
                <a:off x="6943862" y="2330175"/>
                <a:ext cx="36" cy="1239"/>
              </a:xfrm>
              <a:custGeom>
                <a:avLst/>
                <a:gdLst/>
                <a:ahLst/>
                <a:cxnLst/>
                <a:rect l="l" t="t" r="r" b="b"/>
                <a:pathLst>
                  <a:path w="1" h="34" extrusionOk="0">
                    <a:moveTo>
                      <a:pt x="1" y="0"/>
                    </a:moveTo>
                    <a:lnTo>
                      <a:pt x="1" y="0"/>
                    </a:lnTo>
                    <a:cubicBezTo>
                      <a:pt x="1" y="0"/>
                      <a:pt x="1" y="34"/>
                      <a:pt x="1" y="34"/>
                    </a:cubicBezTo>
                    <a:lnTo>
                      <a:pt x="1" y="34"/>
                    </a:lnTo>
                    <a:lnTo>
                      <a:pt x="1" y="34"/>
                    </a:lnTo>
                    <a:lnTo>
                      <a:pt x="1" y="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6;p15"/>
              <p:cNvSpPr/>
              <p:nvPr/>
            </p:nvSpPr>
            <p:spPr>
              <a:xfrm>
                <a:off x="6957238" y="2316800"/>
                <a:ext cx="3681" cy="2442"/>
              </a:xfrm>
              <a:custGeom>
                <a:avLst/>
                <a:gdLst/>
                <a:ahLst/>
                <a:cxnLst/>
                <a:rect l="l" t="t" r="r" b="b"/>
                <a:pathLst>
                  <a:path w="101" h="67" extrusionOk="0">
                    <a:moveTo>
                      <a:pt x="1" y="0"/>
                    </a:moveTo>
                    <a:lnTo>
                      <a:pt x="1" y="34"/>
                    </a:lnTo>
                    <a:cubicBezTo>
                      <a:pt x="1" y="34"/>
                      <a:pt x="34" y="34"/>
                      <a:pt x="34" y="67"/>
                    </a:cubicBezTo>
                    <a:lnTo>
                      <a:pt x="34" y="34"/>
                    </a:lnTo>
                    <a:lnTo>
                      <a:pt x="68" y="34"/>
                    </a:lnTo>
                    <a:cubicBezTo>
                      <a:pt x="68" y="34"/>
                      <a:pt x="101" y="0"/>
                      <a:pt x="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7;p15"/>
              <p:cNvSpPr/>
              <p:nvPr/>
            </p:nvSpPr>
            <p:spPr>
              <a:xfrm>
                <a:off x="6953593" y="2547794"/>
                <a:ext cx="3681" cy="4884"/>
              </a:xfrm>
              <a:custGeom>
                <a:avLst/>
                <a:gdLst/>
                <a:ahLst/>
                <a:cxnLst/>
                <a:rect l="l" t="t" r="r" b="b"/>
                <a:pathLst>
                  <a:path w="101" h="134" extrusionOk="0">
                    <a:moveTo>
                      <a:pt x="1" y="0"/>
                    </a:moveTo>
                    <a:lnTo>
                      <a:pt x="34" y="134"/>
                    </a:lnTo>
                    <a:lnTo>
                      <a:pt x="101" y="13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8;p15"/>
              <p:cNvSpPr/>
              <p:nvPr/>
            </p:nvSpPr>
            <p:spPr>
              <a:xfrm>
                <a:off x="7330480" y="2277875"/>
                <a:ext cx="36" cy="1276"/>
              </a:xfrm>
              <a:custGeom>
                <a:avLst/>
                <a:gdLst/>
                <a:ahLst/>
                <a:cxnLst/>
                <a:rect l="l" t="t" r="r" b="b"/>
                <a:pathLst>
                  <a:path w="1" h="35" extrusionOk="0">
                    <a:moveTo>
                      <a:pt x="0" y="1"/>
                    </a:moveTo>
                    <a:lnTo>
                      <a:pt x="0" y="34"/>
                    </a:lnTo>
                    <a:lnTo>
                      <a:pt x="0" y="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9;p15"/>
              <p:cNvSpPr/>
              <p:nvPr/>
            </p:nvSpPr>
            <p:spPr>
              <a:xfrm>
                <a:off x="6477027" y="2011638"/>
                <a:ext cx="18295" cy="25584"/>
              </a:xfrm>
              <a:custGeom>
                <a:avLst/>
                <a:gdLst/>
                <a:ahLst/>
                <a:cxnLst/>
                <a:rect l="l" t="t" r="r" b="b"/>
                <a:pathLst>
                  <a:path w="502" h="702" extrusionOk="0">
                    <a:moveTo>
                      <a:pt x="34" y="1"/>
                    </a:moveTo>
                    <a:lnTo>
                      <a:pt x="1" y="67"/>
                    </a:lnTo>
                    <a:lnTo>
                      <a:pt x="5" y="67"/>
                    </a:lnTo>
                    <a:cubicBezTo>
                      <a:pt x="9" y="59"/>
                      <a:pt x="17" y="51"/>
                      <a:pt x="34" y="34"/>
                    </a:cubicBezTo>
                    <a:cubicBezTo>
                      <a:pt x="34" y="34"/>
                      <a:pt x="34" y="1"/>
                      <a:pt x="34" y="1"/>
                    </a:cubicBezTo>
                    <a:close/>
                    <a:moveTo>
                      <a:pt x="5" y="67"/>
                    </a:moveTo>
                    <a:cubicBezTo>
                      <a:pt x="1" y="76"/>
                      <a:pt x="1" y="84"/>
                      <a:pt x="1" y="101"/>
                    </a:cubicBezTo>
                    <a:lnTo>
                      <a:pt x="81" y="127"/>
                    </a:lnTo>
                    <a:lnTo>
                      <a:pt x="81" y="127"/>
                    </a:lnTo>
                    <a:lnTo>
                      <a:pt x="67" y="101"/>
                    </a:lnTo>
                    <a:lnTo>
                      <a:pt x="67" y="67"/>
                    </a:lnTo>
                    <a:close/>
                    <a:moveTo>
                      <a:pt x="81" y="127"/>
                    </a:moveTo>
                    <a:lnTo>
                      <a:pt x="101" y="167"/>
                    </a:lnTo>
                    <a:lnTo>
                      <a:pt x="101" y="134"/>
                    </a:lnTo>
                    <a:lnTo>
                      <a:pt x="81" y="127"/>
                    </a:lnTo>
                    <a:close/>
                    <a:moveTo>
                      <a:pt x="101" y="167"/>
                    </a:moveTo>
                    <a:lnTo>
                      <a:pt x="234" y="368"/>
                    </a:lnTo>
                    <a:lnTo>
                      <a:pt x="334" y="534"/>
                    </a:lnTo>
                    <a:lnTo>
                      <a:pt x="334" y="568"/>
                    </a:lnTo>
                    <a:lnTo>
                      <a:pt x="334" y="601"/>
                    </a:lnTo>
                    <a:lnTo>
                      <a:pt x="468" y="701"/>
                    </a:lnTo>
                    <a:cubicBezTo>
                      <a:pt x="468" y="668"/>
                      <a:pt x="468" y="668"/>
                      <a:pt x="501" y="668"/>
                    </a:cubicBezTo>
                    <a:lnTo>
                      <a:pt x="501" y="634"/>
                    </a:lnTo>
                    <a:lnTo>
                      <a:pt x="401" y="634"/>
                    </a:lnTo>
                    <a:cubicBezTo>
                      <a:pt x="368" y="634"/>
                      <a:pt x="368" y="601"/>
                      <a:pt x="368" y="568"/>
                    </a:cubicBezTo>
                    <a:lnTo>
                      <a:pt x="368" y="534"/>
                    </a:lnTo>
                    <a:cubicBezTo>
                      <a:pt x="334" y="534"/>
                      <a:pt x="334" y="501"/>
                      <a:pt x="368" y="468"/>
                    </a:cubicBezTo>
                    <a:lnTo>
                      <a:pt x="368" y="401"/>
                    </a:lnTo>
                    <a:lnTo>
                      <a:pt x="334" y="368"/>
                    </a:lnTo>
                    <a:lnTo>
                      <a:pt x="101" y="16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0;p15"/>
              <p:cNvSpPr/>
              <p:nvPr/>
            </p:nvSpPr>
            <p:spPr>
              <a:xfrm>
                <a:off x="6464891" y="2043236"/>
                <a:ext cx="13412" cy="12209"/>
              </a:xfrm>
              <a:custGeom>
                <a:avLst/>
                <a:gdLst/>
                <a:ahLst/>
                <a:cxnLst/>
                <a:rect l="l" t="t" r="r" b="b"/>
                <a:pathLst>
                  <a:path w="368" h="335" extrusionOk="0">
                    <a:moveTo>
                      <a:pt x="300" y="1"/>
                    </a:moveTo>
                    <a:cubicBezTo>
                      <a:pt x="295" y="1"/>
                      <a:pt x="291" y="2"/>
                      <a:pt x="287" y="5"/>
                    </a:cubicBezTo>
                    <a:lnTo>
                      <a:pt x="287" y="5"/>
                    </a:lnTo>
                    <a:lnTo>
                      <a:pt x="300" y="1"/>
                    </a:lnTo>
                    <a:close/>
                    <a:moveTo>
                      <a:pt x="287" y="5"/>
                    </a:moveTo>
                    <a:lnTo>
                      <a:pt x="100" y="68"/>
                    </a:lnTo>
                    <a:lnTo>
                      <a:pt x="0" y="101"/>
                    </a:lnTo>
                    <a:cubicBezTo>
                      <a:pt x="34" y="134"/>
                      <a:pt x="34" y="168"/>
                      <a:pt x="34" y="234"/>
                    </a:cubicBezTo>
                    <a:lnTo>
                      <a:pt x="0" y="334"/>
                    </a:lnTo>
                    <a:lnTo>
                      <a:pt x="34" y="301"/>
                    </a:lnTo>
                    <a:cubicBezTo>
                      <a:pt x="67" y="268"/>
                      <a:pt x="100" y="268"/>
                      <a:pt x="100" y="268"/>
                    </a:cubicBezTo>
                    <a:lnTo>
                      <a:pt x="234" y="268"/>
                    </a:lnTo>
                    <a:lnTo>
                      <a:pt x="300" y="301"/>
                    </a:lnTo>
                    <a:lnTo>
                      <a:pt x="367" y="334"/>
                    </a:lnTo>
                    <a:lnTo>
                      <a:pt x="267" y="101"/>
                    </a:lnTo>
                    <a:cubicBezTo>
                      <a:pt x="267" y="73"/>
                      <a:pt x="267" y="21"/>
                      <a:pt x="287"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1;p15"/>
              <p:cNvSpPr/>
              <p:nvPr/>
            </p:nvSpPr>
            <p:spPr>
              <a:xfrm>
                <a:off x="7702483" y="3223720"/>
                <a:ext cx="36" cy="1276"/>
              </a:xfrm>
              <a:custGeom>
                <a:avLst/>
                <a:gdLst/>
                <a:ahLst/>
                <a:cxnLst/>
                <a:rect l="l" t="t" r="r" b="b"/>
                <a:pathLst>
                  <a:path w="1" h="35" extrusionOk="0">
                    <a:moveTo>
                      <a:pt x="1" y="34"/>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2;p15"/>
              <p:cNvSpPr/>
              <p:nvPr/>
            </p:nvSpPr>
            <p:spPr>
              <a:xfrm>
                <a:off x="6904974" y="2372708"/>
                <a:ext cx="7325" cy="4920"/>
              </a:xfrm>
              <a:custGeom>
                <a:avLst/>
                <a:gdLst/>
                <a:ahLst/>
                <a:cxnLst/>
                <a:rect l="l" t="t" r="r" b="b"/>
                <a:pathLst>
                  <a:path w="201" h="135" extrusionOk="0">
                    <a:moveTo>
                      <a:pt x="0" y="1"/>
                    </a:moveTo>
                    <a:lnTo>
                      <a:pt x="0" y="67"/>
                    </a:lnTo>
                    <a:lnTo>
                      <a:pt x="34" y="101"/>
                    </a:lnTo>
                    <a:cubicBezTo>
                      <a:pt x="34" y="101"/>
                      <a:pt x="34" y="134"/>
                      <a:pt x="34" y="134"/>
                    </a:cubicBezTo>
                    <a:cubicBezTo>
                      <a:pt x="67" y="134"/>
                      <a:pt x="67" y="101"/>
                      <a:pt x="101" y="101"/>
                    </a:cubicBezTo>
                    <a:lnTo>
                      <a:pt x="201" y="101"/>
                    </a:lnTo>
                    <a:cubicBezTo>
                      <a:pt x="167" y="101"/>
                      <a:pt x="134" y="101"/>
                      <a:pt x="134" y="67"/>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13;p15"/>
              <p:cNvSpPr/>
              <p:nvPr/>
            </p:nvSpPr>
            <p:spPr>
              <a:xfrm>
                <a:off x="6925639" y="2504022"/>
                <a:ext cx="3681" cy="6123"/>
              </a:xfrm>
              <a:custGeom>
                <a:avLst/>
                <a:gdLst/>
                <a:ahLst/>
                <a:cxnLst/>
                <a:rect l="l" t="t" r="r" b="b"/>
                <a:pathLst>
                  <a:path w="101" h="168" extrusionOk="0">
                    <a:moveTo>
                      <a:pt x="101" y="0"/>
                    </a:moveTo>
                    <a:lnTo>
                      <a:pt x="1" y="167"/>
                    </a:lnTo>
                    <a:lnTo>
                      <a:pt x="1" y="167"/>
                    </a:lnTo>
                    <a:lnTo>
                      <a:pt x="101" y="134"/>
                    </a:lnTo>
                    <a:lnTo>
                      <a:pt x="101" y="67"/>
                    </a:lnTo>
                    <a:lnTo>
                      <a:pt x="1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14;p15"/>
              <p:cNvSpPr/>
              <p:nvPr/>
            </p:nvSpPr>
            <p:spPr>
              <a:xfrm>
                <a:off x="6929284" y="2440789"/>
                <a:ext cx="27990" cy="35315"/>
              </a:xfrm>
              <a:custGeom>
                <a:avLst/>
                <a:gdLst/>
                <a:ahLst/>
                <a:cxnLst/>
                <a:rect l="l" t="t" r="r" b="b"/>
                <a:pathLst>
                  <a:path w="768" h="969" extrusionOk="0">
                    <a:moveTo>
                      <a:pt x="768" y="1"/>
                    </a:moveTo>
                    <a:lnTo>
                      <a:pt x="746" y="56"/>
                    </a:lnTo>
                    <a:lnTo>
                      <a:pt x="768" y="34"/>
                    </a:lnTo>
                    <a:cubicBezTo>
                      <a:pt x="768" y="34"/>
                      <a:pt x="768" y="1"/>
                      <a:pt x="768" y="1"/>
                    </a:cubicBezTo>
                    <a:close/>
                    <a:moveTo>
                      <a:pt x="746" y="56"/>
                    </a:moveTo>
                    <a:lnTo>
                      <a:pt x="701" y="101"/>
                    </a:lnTo>
                    <a:lnTo>
                      <a:pt x="701" y="167"/>
                    </a:lnTo>
                    <a:lnTo>
                      <a:pt x="746" y="56"/>
                    </a:lnTo>
                    <a:close/>
                    <a:moveTo>
                      <a:pt x="701" y="268"/>
                    </a:moveTo>
                    <a:lnTo>
                      <a:pt x="668" y="301"/>
                    </a:lnTo>
                    <a:lnTo>
                      <a:pt x="634" y="301"/>
                    </a:lnTo>
                    <a:lnTo>
                      <a:pt x="267" y="468"/>
                    </a:lnTo>
                    <a:lnTo>
                      <a:pt x="134" y="601"/>
                    </a:lnTo>
                    <a:lnTo>
                      <a:pt x="34" y="701"/>
                    </a:lnTo>
                    <a:lnTo>
                      <a:pt x="1" y="935"/>
                    </a:lnTo>
                    <a:lnTo>
                      <a:pt x="1" y="968"/>
                    </a:lnTo>
                    <a:lnTo>
                      <a:pt x="67" y="968"/>
                    </a:lnTo>
                    <a:cubicBezTo>
                      <a:pt x="34" y="935"/>
                      <a:pt x="67" y="935"/>
                      <a:pt x="67" y="901"/>
                    </a:cubicBezTo>
                    <a:lnTo>
                      <a:pt x="134" y="868"/>
                    </a:lnTo>
                    <a:cubicBezTo>
                      <a:pt x="134" y="868"/>
                      <a:pt x="167" y="835"/>
                      <a:pt x="201" y="835"/>
                    </a:cubicBezTo>
                    <a:lnTo>
                      <a:pt x="301" y="835"/>
                    </a:lnTo>
                    <a:lnTo>
                      <a:pt x="334" y="701"/>
                    </a:lnTo>
                    <a:cubicBezTo>
                      <a:pt x="334" y="668"/>
                      <a:pt x="368" y="668"/>
                      <a:pt x="401" y="635"/>
                    </a:cubicBezTo>
                    <a:lnTo>
                      <a:pt x="534" y="568"/>
                    </a:lnTo>
                    <a:lnTo>
                      <a:pt x="634" y="468"/>
                    </a:lnTo>
                    <a:lnTo>
                      <a:pt x="701" y="434"/>
                    </a:lnTo>
                    <a:lnTo>
                      <a:pt x="701" y="401"/>
                    </a:lnTo>
                    <a:cubicBezTo>
                      <a:pt x="701" y="368"/>
                      <a:pt x="701" y="368"/>
                      <a:pt x="701" y="334"/>
                    </a:cubicBezTo>
                    <a:lnTo>
                      <a:pt x="701" y="26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15;p15"/>
              <p:cNvSpPr/>
              <p:nvPr/>
            </p:nvSpPr>
            <p:spPr>
              <a:xfrm>
                <a:off x="7001009" y="2585479"/>
                <a:ext cx="36" cy="36"/>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16;p15"/>
              <p:cNvSpPr/>
              <p:nvPr/>
            </p:nvSpPr>
            <p:spPr>
              <a:xfrm>
                <a:off x="7709772" y="3239537"/>
                <a:ext cx="4920" cy="9767"/>
              </a:xfrm>
              <a:custGeom>
                <a:avLst/>
                <a:gdLst/>
                <a:ahLst/>
                <a:cxnLst/>
                <a:rect l="l" t="t" r="r" b="b"/>
                <a:pathLst>
                  <a:path w="135" h="268" extrusionOk="0">
                    <a:moveTo>
                      <a:pt x="1" y="0"/>
                    </a:moveTo>
                    <a:lnTo>
                      <a:pt x="1" y="67"/>
                    </a:lnTo>
                    <a:lnTo>
                      <a:pt x="1" y="134"/>
                    </a:lnTo>
                    <a:lnTo>
                      <a:pt x="68" y="201"/>
                    </a:lnTo>
                    <a:lnTo>
                      <a:pt x="134" y="26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17;p15"/>
              <p:cNvSpPr/>
              <p:nvPr/>
            </p:nvSpPr>
            <p:spPr>
              <a:xfrm>
                <a:off x="7701280" y="3024361"/>
                <a:ext cx="1239" cy="1239"/>
              </a:xfrm>
              <a:custGeom>
                <a:avLst/>
                <a:gdLst/>
                <a:ahLst/>
                <a:cxnLst/>
                <a:rect l="l" t="t" r="r" b="b"/>
                <a:pathLst>
                  <a:path w="34" h="34" extrusionOk="0">
                    <a:moveTo>
                      <a:pt x="0" y="0"/>
                    </a:moveTo>
                    <a:lnTo>
                      <a:pt x="0" y="34"/>
                    </a:lnTo>
                    <a:lnTo>
                      <a:pt x="34" y="34"/>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18;p15"/>
              <p:cNvSpPr/>
              <p:nvPr/>
            </p:nvSpPr>
            <p:spPr>
              <a:xfrm>
                <a:off x="7726793" y="3080269"/>
                <a:ext cx="4920" cy="4920"/>
              </a:xfrm>
              <a:custGeom>
                <a:avLst/>
                <a:gdLst/>
                <a:ahLst/>
                <a:cxnLst/>
                <a:rect l="l" t="t" r="r" b="b"/>
                <a:pathLst>
                  <a:path w="135" h="135" extrusionOk="0">
                    <a:moveTo>
                      <a:pt x="1" y="1"/>
                    </a:moveTo>
                    <a:lnTo>
                      <a:pt x="134" y="134"/>
                    </a:lnTo>
                    <a:lnTo>
                      <a:pt x="134" y="10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19;p15"/>
              <p:cNvSpPr/>
              <p:nvPr/>
            </p:nvSpPr>
            <p:spPr>
              <a:xfrm>
                <a:off x="6992517" y="2587884"/>
                <a:ext cx="4884" cy="3681"/>
              </a:xfrm>
              <a:custGeom>
                <a:avLst/>
                <a:gdLst/>
                <a:ahLst/>
                <a:cxnLst/>
                <a:rect l="l" t="t" r="r" b="b"/>
                <a:pathLst>
                  <a:path w="134" h="101" extrusionOk="0">
                    <a:moveTo>
                      <a:pt x="0" y="1"/>
                    </a:moveTo>
                    <a:lnTo>
                      <a:pt x="67" y="101"/>
                    </a:lnTo>
                    <a:lnTo>
                      <a:pt x="134" y="101"/>
                    </a:lnTo>
                    <a:lnTo>
                      <a:pt x="67" y="3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0;p15"/>
              <p:cNvSpPr/>
              <p:nvPr/>
            </p:nvSpPr>
            <p:spPr>
              <a:xfrm>
                <a:off x="6952391" y="2328936"/>
                <a:ext cx="14614" cy="8565"/>
              </a:xfrm>
              <a:custGeom>
                <a:avLst/>
                <a:gdLst/>
                <a:ahLst/>
                <a:cxnLst/>
                <a:rect l="l" t="t" r="r" b="b"/>
                <a:pathLst>
                  <a:path w="401" h="235" extrusionOk="0">
                    <a:moveTo>
                      <a:pt x="267" y="1"/>
                    </a:moveTo>
                    <a:lnTo>
                      <a:pt x="201" y="68"/>
                    </a:lnTo>
                    <a:lnTo>
                      <a:pt x="134" y="134"/>
                    </a:lnTo>
                    <a:lnTo>
                      <a:pt x="100" y="134"/>
                    </a:lnTo>
                    <a:lnTo>
                      <a:pt x="0" y="168"/>
                    </a:lnTo>
                    <a:lnTo>
                      <a:pt x="34" y="234"/>
                    </a:lnTo>
                    <a:lnTo>
                      <a:pt x="67" y="234"/>
                    </a:lnTo>
                    <a:lnTo>
                      <a:pt x="134" y="168"/>
                    </a:lnTo>
                    <a:lnTo>
                      <a:pt x="234" y="101"/>
                    </a:lnTo>
                    <a:lnTo>
                      <a:pt x="367" y="101"/>
                    </a:lnTo>
                    <a:lnTo>
                      <a:pt x="401" y="1"/>
                    </a:lnTo>
                    <a:lnTo>
                      <a:pt x="334" y="1"/>
                    </a:lnTo>
                    <a:cubicBezTo>
                      <a:pt x="334" y="18"/>
                      <a:pt x="326" y="26"/>
                      <a:pt x="313" y="26"/>
                    </a:cubicBezTo>
                    <a:cubicBezTo>
                      <a:pt x="301" y="26"/>
                      <a:pt x="284" y="18"/>
                      <a:pt x="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1;p15"/>
              <p:cNvSpPr/>
              <p:nvPr/>
            </p:nvSpPr>
            <p:spPr>
              <a:xfrm>
                <a:off x="7031405" y="2299779"/>
                <a:ext cx="4920" cy="14614"/>
              </a:xfrm>
              <a:custGeom>
                <a:avLst/>
                <a:gdLst/>
                <a:ahLst/>
                <a:cxnLst/>
                <a:rect l="l" t="t" r="r" b="b"/>
                <a:pathLst>
                  <a:path w="135" h="401" extrusionOk="0">
                    <a:moveTo>
                      <a:pt x="67" y="0"/>
                    </a:moveTo>
                    <a:lnTo>
                      <a:pt x="67" y="34"/>
                    </a:lnTo>
                    <a:lnTo>
                      <a:pt x="1" y="67"/>
                    </a:lnTo>
                    <a:lnTo>
                      <a:pt x="1" y="267"/>
                    </a:lnTo>
                    <a:lnTo>
                      <a:pt x="1" y="334"/>
                    </a:lnTo>
                    <a:lnTo>
                      <a:pt x="34" y="401"/>
                    </a:lnTo>
                    <a:lnTo>
                      <a:pt x="34" y="367"/>
                    </a:lnTo>
                    <a:lnTo>
                      <a:pt x="34" y="267"/>
                    </a:lnTo>
                    <a:lnTo>
                      <a:pt x="34" y="200"/>
                    </a:lnTo>
                    <a:lnTo>
                      <a:pt x="134" y="34"/>
                    </a:lnTo>
                    <a:lnTo>
                      <a:pt x="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2;p15"/>
              <p:cNvSpPr/>
              <p:nvPr/>
            </p:nvSpPr>
            <p:spPr>
              <a:xfrm>
                <a:off x="6336018" y="2251124"/>
                <a:ext cx="99714" cy="48691"/>
              </a:xfrm>
              <a:custGeom>
                <a:avLst/>
                <a:gdLst/>
                <a:ahLst/>
                <a:cxnLst/>
                <a:rect l="l" t="t" r="r" b="b"/>
                <a:pathLst>
                  <a:path w="2736" h="1336" extrusionOk="0">
                    <a:moveTo>
                      <a:pt x="2369" y="1"/>
                    </a:moveTo>
                    <a:lnTo>
                      <a:pt x="2169" y="68"/>
                    </a:lnTo>
                    <a:lnTo>
                      <a:pt x="2102" y="134"/>
                    </a:lnTo>
                    <a:lnTo>
                      <a:pt x="2068" y="168"/>
                    </a:lnTo>
                    <a:cubicBezTo>
                      <a:pt x="2035" y="201"/>
                      <a:pt x="2002" y="234"/>
                      <a:pt x="1968" y="234"/>
                    </a:cubicBezTo>
                    <a:lnTo>
                      <a:pt x="1935" y="234"/>
                    </a:lnTo>
                    <a:lnTo>
                      <a:pt x="1668" y="168"/>
                    </a:lnTo>
                    <a:lnTo>
                      <a:pt x="1601" y="168"/>
                    </a:lnTo>
                    <a:lnTo>
                      <a:pt x="1435" y="234"/>
                    </a:lnTo>
                    <a:lnTo>
                      <a:pt x="1101" y="268"/>
                    </a:lnTo>
                    <a:lnTo>
                      <a:pt x="901" y="401"/>
                    </a:lnTo>
                    <a:lnTo>
                      <a:pt x="801" y="435"/>
                    </a:lnTo>
                    <a:lnTo>
                      <a:pt x="634" y="468"/>
                    </a:lnTo>
                    <a:cubicBezTo>
                      <a:pt x="634" y="501"/>
                      <a:pt x="601" y="568"/>
                      <a:pt x="534" y="568"/>
                    </a:cubicBezTo>
                    <a:lnTo>
                      <a:pt x="0" y="768"/>
                    </a:lnTo>
                    <a:lnTo>
                      <a:pt x="167" y="802"/>
                    </a:lnTo>
                    <a:lnTo>
                      <a:pt x="367" y="902"/>
                    </a:lnTo>
                    <a:lnTo>
                      <a:pt x="401" y="902"/>
                    </a:lnTo>
                    <a:lnTo>
                      <a:pt x="467" y="1002"/>
                    </a:lnTo>
                    <a:lnTo>
                      <a:pt x="534" y="1002"/>
                    </a:lnTo>
                    <a:lnTo>
                      <a:pt x="601" y="1035"/>
                    </a:lnTo>
                    <a:lnTo>
                      <a:pt x="734" y="1068"/>
                    </a:lnTo>
                    <a:cubicBezTo>
                      <a:pt x="734" y="1068"/>
                      <a:pt x="768" y="1068"/>
                      <a:pt x="768" y="1102"/>
                    </a:cubicBezTo>
                    <a:lnTo>
                      <a:pt x="1001" y="1102"/>
                    </a:lnTo>
                    <a:lnTo>
                      <a:pt x="1134" y="1168"/>
                    </a:lnTo>
                    <a:lnTo>
                      <a:pt x="1468" y="1168"/>
                    </a:lnTo>
                    <a:lnTo>
                      <a:pt x="1568" y="1235"/>
                    </a:lnTo>
                    <a:cubicBezTo>
                      <a:pt x="1635" y="1235"/>
                      <a:pt x="1635" y="1269"/>
                      <a:pt x="1635" y="1335"/>
                    </a:cubicBezTo>
                    <a:lnTo>
                      <a:pt x="1968" y="1335"/>
                    </a:lnTo>
                    <a:lnTo>
                      <a:pt x="2068" y="1269"/>
                    </a:lnTo>
                    <a:lnTo>
                      <a:pt x="2102" y="1269"/>
                    </a:lnTo>
                    <a:lnTo>
                      <a:pt x="2135" y="1202"/>
                    </a:lnTo>
                    <a:lnTo>
                      <a:pt x="2169" y="1168"/>
                    </a:lnTo>
                    <a:lnTo>
                      <a:pt x="2269" y="1102"/>
                    </a:lnTo>
                    <a:lnTo>
                      <a:pt x="2335" y="1002"/>
                    </a:lnTo>
                    <a:lnTo>
                      <a:pt x="2335" y="968"/>
                    </a:lnTo>
                    <a:lnTo>
                      <a:pt x="2369" y="935"/>
                    </a:lnTo>
                    <a:cubicBezTo>
                      <a:pt x="2369" y="902"/>
                      <a:pt x="2369" y="868"/>
                      <a:pt x="2369" y="835"/>
                    </a:cubicBezTo>
                    <a:lnTo>
                      <a:pt x="2435" y="768"/>
                    </a:lnTo>
                    <a:lnTo>
                      <a:pt x="2569" y="668"/>
                    </a:lnTo>
                    <a:cubicBezTo>
                      <a:pt x="2569" y="668"/>
                      <a:pt x="2602" y="635"/>
                      <a:pt x="2602" y="635"/>
                    </a:cubicBezTo>
                    <a:lnTo>
                      <a:pt x="2636" y="635"/>
                    </a:lnTo>
                    <a:lnTo>
                      <a:pt x="2636" y="601"/>
                    </a:lnTo>
                    <a:cubicBezTo>
                      <a:pt x="2669" y="568"/>
                      <a:pt x="2669" y="568"/>
                      <a:pt x="2702" y="535"/>
                    </a:cubicBezTo>
                    <a:lnTo>
                      <a:pt x="2736" y="535"/>
                    </a:lnTo>
                    <a:lnTo>
                      <a:pt x="2736" y="501"/>
                    </a:lnTo>
                    <a:lnTo>
                      <a:pt x="2636" y="401"/>
                    </a:lnTo>
                    <a:lnTo>
                      <a:pt x="2435" y="234"/>
                    </a:lnTo>
                    <a:cubicBezTo>
                      <a:pt x="2402" y="201"/>
                      <a:pt x="2402" y="168"/>
                      <a:pt x="2402" y="134"/>
                    </a:cubicBezTo>
                    <a:lnTo>
                      <a:pt x="24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3;p15"/>
              <p:cNvSpPr/>
              <p:nvPr/>
            </p:nvSpPr>
            <p:spPr>
              <a:xfrm>
                <a:off x="6429611" y="2290048"/>
                <a:ext cx="3681" cy="3681"/>
              </a:xfrm>
              <a:custGeom>
                <a:avLst/>
                <a:gdLst/>
                <a:ahLst/>
                <a:cxnLst/>
                <a:rect l="l" t="t" r="r" b="b"/>
                <a:pathLst>
                  <a:path w="101" h="101" extrusionOk="0">
                    <a:moveTo>
                      <a:pt x="1" y="0"/>
                    </a:moveTo>
                    <a:cubicBezTo>
                      <a:pt x="1" y="34"/>
                      <a:pt x="1" y="34"/>
                      <a:pt x="1" y="67"/>
                    </a:cubicBezTo>
                    <a:lnTo>
                      <a:pt x="34" y="67"/>
                    </a:lnTo>
                    <a:lnTo>
                      <a:pt x="68" y="100"/>
                    </a:lnTo>
                    <a:lnTo>
                      <a:pt x="101" y="67"/>
                    </a:lnTo>
                    <a:lnTo>
                      <a:pt x="101" y="3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4;p15"/>
              <p:cNvSpPr/>
              <p:nvPr/>
            </p:nvSpPr>
            <p:spPr>
              <a:xfrm>
                <a:off x="7060598" y="2355687"/>
                <a:ext cx="1239" cy="36"/>
              </a:xfrm>
              <a:custGeom>
                <a:avLst/>
                <a:gdLst/>
                <a:ahLst/>
                <a:cxnLst/>
                <a:rect l="l" t="t" r="r" b="b"/>
                <a:pathLst>
                  <a:path w="34" h="1" extrusionOk="0">
                    <a:moveTo>
                      <a:pt x="34" y="1"/>
                    </a:moveTo>
                    <a:lnTo>
                      <a:pt x="0" y="1"/>
                    </a:lnTo>
                    <a:lnTo>
                      <a:pt x="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5;p15"/>
              <p:cNvSpPr/>
              <p:nvPr/>
            </p:nvSpPr>
            <p:spPr>
              <a:xfrm>
                <a:off x="6502576" y="2114962"/>
                <a:ext cx="2442" cy="4920"/>
              </a:xfrm>
              <a:custGeom>
                <a:avLst/>
                <a:gdLst/>
                <a:ahLst/>
                <a:cxnLst/>
                <a:rect l="l" t="t" r="r" b="b"/>
                <a:pathLst>
                  <a:path w="67" h="135" extrusionOk="0">
                    <a:moveTo>
                      <a:pt x="0" y="1"/>
                    </a:moveTo>
                    <a:cubicBezTo>
                      <a:pt x="0" y="34"/>
                      <a:pt x="0" y="34"/>
                      <a:pt x="0" y="34"/>
                    </a:cubicBezTo>
                    <a:lnTo>
                      <a:pt x="0" y="101"/>
                    </a:lnTo>
                    <a:cubicBezTo>
                      <a:pt x="0" y="101"/>
                      <a:pt x="0" y="134"/>
                      <a:pt x="0" y="134"/>
                    </a:cubicBezTo>
                    <a:lnTo>
                      <a:pt x="67" y="101"/>
                    </a:lnTo>
                    <a:cubicBezTo>
                      <a:pt x="34" y="68"/>
                      <a:pt x="34" y="34"/>
                      <a:pt x="67" y="34"/>
                    </a:cubicBezTo>
                    <a:lnTo>
                      <a:pt x="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6;p15"/>
              <p:cNvSpPr/>
              <p:nvPr/>
            </p:nvSpPr>
            <p:spPr>
              <a:xfrm>
                <a:off x="6344510" y="2170906"/>
                <a:ext cx="14651" cy="2478"/>
              </a:xfrm>
              <a:custGeom>
                <a:avLst/>
                <a:gdLst/>
                <a:ahLst/>
                <a:cxnLst/>
                <a:rect l="l" t="t" r="r" b="b"/>
                <a:pathLst>
                  <a:path w="402" h="68" extrusionOk="0">
                    <a:moveTo>
                      <a:pt x="268" y="0"/>
                    </a:moveTo>
                    <a:lnTo>
                      <a:pt x="1" y="67"/>
                    </a:lnTo>
                    <a:lnTo>
                      <a:pt x="201" y="67"/>
                    </a:lnTo>
                    <a:lnTo>
                      <a:pt x="301" y="34"/>
                    </a:lnTo>
                    <a:cubicBezTo>
                      <a:pt x="307" y="28"/>
                      <a:pt x="313" y="23"/>
                      <a:pt x="319" y="19"/>
                    </a:cubicBezTo>
                    <a:lnTo>
                      <a:pt x="319" y="19"/>
                    </a:lnTo>
                    <a:lnTo>
                      <a:pt x="334" y="34"/>
                    </a:lnTo>
                    <a:lnTo>
                      <a:pt x="401" y="34"/>
                    </a:lnTo>
                    <a:cubicBezTo>
                      <a:pt x="384" y="17"/>
                      <a:pt x="368" y="9"/>
                      <a:pt x="351" y="9"/>
                    </a:cubicBezTo>
                    <a:cubicBezTo>
                      <a:pt x="341" y="9"/>
                      <a:pt x="330" y="12"/>
                      <a:pt x="319" y="19"/>
                    </a:cubicBezTo>
                    <a:lnTo>
                      <a:pt x="319" y="19"/>
                    </a:lnTo>
                    <a:lnTo>
                      <a:pt x="3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27;p15"/>
              <p:cNvSpPr/>
              <p:nvPr/>
            </p:nvSpPr>
            <p:spPr>
              <a:xfrm>
                <a:off x="6907416" y="2365418"/>
                <a:ext cx="6086" cy="3681"/>
              </a:xfrm>
              <a:custGeom>
                <a:avLst/>
                <a:gdLst/>
                <a:ahLst/>
                <a:cxnLst/>
                <a:rect l="l" t="t" r="r" b="b"/>
                <a:pathLst>
                  <a:path w="167" h="101" extrusionOk="0">
                    <a:moveTo>
                      <a:pt x="0" y="1"/>
                    </a:moveTo>
                    <a:lnTo>
                      <a:pt x="0" y="34"/>
                    </a:lnTo>
                    <a:lnTo>
                      <a:pt x="134" y="101"/>
                    </a:lnTo>
                    <a:lnTo>
                      <a:pt x="167" y="101"/>
                    </a:lnTo>
                    <a:lnTo>
                      <a:pt x="167" y="67"/>
                    </a:lnTo>
                    <a:lnTo>
                      <a:pt x="67" y="34"/>
                    </a:lnTo>
                    <a:lnTo>
                      <a:pt x="34" y="3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8;p15"/>
              <p:cNvSpPr/>
              <p:nvPr/>
            </p:nvSpPr>
            <p:spPr>
              <a:xfrm>
                <a:off x="7005893" y="2273028"/>
                <a:ext cx="2442" cy="6123"/>
              </a:xfrm>
              <a:custGeom>
                <a:avLst/>
                <a:gdLst/>
                <a:ahLst/>
                <a:cxnLst/>
                <a:rect l="l" t="t" r="r" b="b"/>
                <a:pathLst>
                  <a:path w="67" h="168" extrusionOk="0">
                    <a:moveTo>
                      <a:pt x="33" y="0"/>
                    </a:moveTo>
                    <a:lnTo>
                      <a:pt x="0" y="134"/>
                    </a:lnTo>
                    <a:lnTo>
                      <a:pt x="0" y="167"/>
                    </a:lnTo>
                    <a:lnTo>
                      <a:pt x="67" y="34"/>
                    </a:lnTo>
                    <a:lnTo>
                      <a:pt x="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9;p15"/>
              <p:cNvSpPr/>
              <p:nvPr/>
            </p:nvSpPr>
            <p:spPr>
              <a:xfrm>
                <a:off x="6879426" y="2618280"/>
                <a:ext cx="1276" cy="1276"/>
              </a:xfrm>
              <a:custGeom>
                <a:avLst/>
                <a:gdLst/>
                <a:ahLst/>
                <a:cxnLst/>
                <a:rect l="l" t="t" r="r" b="b"/>
                <a:pathLst>
                  <a:path w="35" h="35" extrusionOk="0">
                    <a:moveTo>
                      <a:pt x="1" y="1"/>
                    </a:moveTo>
                    <a:lnTo>
                      <a:pt x="1" y="34"/>
                    </a:lnTo>
                    <a:lnTo>
                      <a:pt x="34" y="34"/>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30;p15"/>
              <p:cNvSpPr/>
              <p:nvPr/>
            </p:nvSpPr>
            <p:spPr>
              <a:xfrm>
                <a:off x="6469738" y="2060257"/>
                <a:ext cx="8565" cy="12209"/>
              </a:xfrm>
              <a:custGeom>
                <a:avLst/>
                <a:gdLst/>
                <a:ahLst/>
                <a:cxnLst/>
                <a:rect l="l" t="t" r="r" b="b"/>
                <a:pathLst>
                  <a:path w="235" h="335" extrusionOk="0">
                    <a:moveTo>
                      <a:pt x="67" y="1"/>
                    </a:moveTo>
                    <a:lnTo>
                      <a:pt x="34" y="68"/>
                    </a:lnTo>
                    <a:lnTo>
                      <a:pt x="1" y="68"/>
                    </a:lnTo>
                    <a:cubicBezTo>
                      <a:pt x="1" y="101"/>
                      <a:pt x="1" y="101"/>
                      <a:pt x="1" y="134"/>
                    </a:cubicBezTo>
                    <a:lnTo>
                      <a:pt x="1" y="268"/>
                    </a:lnTo>
                    <a:cubicBezTo>
                      <a:pt x="1" y="268"/>
                      <a:pt x="1" y="268"/>
                      <a:pt x="1" y="301"/>
                    </a:cubicBezTo>
                    <a:lnTo>
                      <a:pt x="1" y="334"/>
                    </a:lnTo>
                    <a:lnTo>
                      <a:pt x="67" y="334"/>
                    </a:lnTo>
                    <a:lnTo>
                      <a:pt x="134" y="301"/>
                    </a:lnTo>
                    <a:lnTo>
                      <a:pt x="234" y="134"/>
                    </a:lnTo>
                    <a:lnTo>
                      <a:pt x="134" y="68"/>
                    </a:lnTo>
                    <a:lnTo>
                      <a:pt x="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31;p15"/>
              <p:cNvSpPr/>
              <p:nvPr/>
            </p:nvSpPr>
            <p:spPr>
              <a:xfrm>
                <a:off x="6421119" y="2014080"/>
                <a:ext cx="2478" cy="4884"/>
              </a:xfrm>
              <a:custGeom>
                <a:avLst/>
                <a:gdLst/>
                <a:ahLst/>
                <a:cxnLst/>
                <a:rect l="l" t="t" r="r" b="b"/>
                <a:pathLst>
                  <a:path w="68" h="134" extrusionOk="0">
                    <a:moveTo>
                      <a:pt x="0" y="0"/>
                    </a:moveTo>
                    <a:lnTo>
                      <a:pt x="34" y="34"/>
                    </a:lnTo>
                    <a:lnTo>
                      <a:pt x="34" y="67"/>
                    </a:lnTo>
                    <a:lnTo>
                      <a:pt x="67" y="134"/>
                    </a:lnTo>
                    <a:lnTo>
                      <a:pt x="67" y="67"/>
                    </a:lnTo>
                    <a:cubicBezTo>
                      <a:pt x="67" y="67"/>
                      <a:pt x="67" y="34"/>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32;p15"/>
              <p:cNvSpPr/>
              <p:nvPr/>
            </p:nvSpPr>
            <p:spPr>
              <a:xfrm>
                <a:off x="6485555" y="1999501"/>
                <a:ext cx="86338" cy="46212"/>
              </a:xfrm>
              <a:custGeom>
                <a:avLst/>
                <a:gdLst/>
                <a:ahLst/>
                <a:cxnLst/>
                <a:rect l="l" t="t" r="r" b="b"/>
                <a:pathLst>
                  <a:path w="2369" h="1268" extrusionOk="0">
                    <a:moveTo>
                      <a:pt x="300" y="0"/>
                    </a:moveTo>
                    <a:cubicBezTo>
                      <a:pt x="300" y="33"/>
                      <a:pt x="334" y="67"/>
                      <a:pt x="300" y="100"/>
                    </a:cubicBezTo>
                    <a:cubicBezTo>
                      <a:pt x="300" y="133"/>
                      <a:pt x="267" y="133"/>
                      <a:pt x="234" y="167"/>
                    </a:cubicBezTo>
                    <a:lnTo>
                      <a:pt x="0" y="167"/>
                    </a:lnTo>
                    <a:cubicBezTo>
                      <a:pt x="34" y="167"/>
                      <a:pt x="34" y="200"/>
                      <a:pt x="34" y="234"/>
                    </a:cubicBezTo>
                    <a:lnTo>
                      <a:pt x="34" y="300"/>
                    </a:lnTo>
                    <a:lnTo>
                      <a:pt x="34" y="334"/>
                    </a:lnTo>
                    <a:lnTo>
                      <a:pt x="300" y="567"/>
                    </a:lnTo>
                    <a:cubicBezTo>
                      <a:pt x="300" y="600"/>
                      <a:pt x="300" y="600"/>
                      <a:pt x="334" y="634"/>
                    </a:cubicBezTo>
                    <a:lnTo>
                      <a:pt x="334" y="701"/>
                    </a:lnTo>
                    <a:cubicBezTo>
                      <a:pt x="334" y="701"/>
                      <a:pt x="334" y="734"/>
                      <a:pt x="334" y="734"/>
                    </a:cubicBezTo>
                    <a:lnTo>
                      <a:pt x="334" y="767"/>
                    </a:lnTo>
                    <a:lnTo>
                      <a:pt x="601" y="767"/>
                    </a:lnTo>
                    <a:lnTo>
                      <a:pt x="667" y="834"/>
                    </a:lnTo>
                    <a:lnTo>
                      <a:pt x="701" y="834"/>
                    </a:lnTo>
                    <a:lnTo>
                      <a:pt x="767" y="934"/>
                    </a:lnTo>
                    <a:cubicBezTo>
                      <a:pt x="767" y="967"/>
                      <a:pt x="767" y="967"/>
                      <a:pt x="767" y="1001"/>
                    </a:cubicBezTo>
                    <a:lnTo>
                      <a:pt x="834" y="1034"/>
                    </a:lnTo>
                    <a:cubicBezTo>
                      <a:pt x="834" y="1067"/>
                      <a:pt x="834" y="1067"/>
                      <a:pt x="868" y="1067"/>
                    </a:cubicBezTo>
                    <a:lnTo>
                      <a:pt x="934" y="1168"/>
                    </a:lnTo>
                    <a:lnTo>
                      <a:pt x="1068" y="1168"/>
                    </a:lnTo>
                    <a:cubicBezTo>
                      <a:pt x="1079" y="1156"/>
                      <a:pt x="1090" y="1153"/>
                      <a:pt x="1101" y="1153"/>
                    </a:cubicBezTo>
                    <a:cubicBezTo>
                      <a:pt x="1123" y="1153"/>
                      <a:pt x="1146" y="1168"/>
                      <a:pt x="1168" y="1168"/>
                    </a:cubicBezTo>
                    <a:lnTo>
                      <a:pt x="1268" y="1101"/>
                    </a:lnTo>
                    <a:lnTo>
                      <a:pt x="1301" y="1101"/>
                    </a:lnTo>
                    <a:lnTo>
                      <a:pt x="1401" y="1067"/>
                    </a:lnTo>
                    <a:cubicBezTo>
                      <a:pt x="1418" y="1051"/>
                      <a:pt x="1435" y="1042"/>
                      <a:pt x="1451" y="1042"/>
                    </a:cubicBezTo>
                    <a:cubicBezTo>
                      <a:pt x="1468" y="1042"/>
                      <a:pt x="1485" y="1051"/>
                      <a:pt x="1501" y="1067"/>
                    </a:cubicBezTo>
                    <a:lnTo>
                      <a:pt x="1802" y="1067"/>
                    </a:lnTo>
                    <a:lnTo>
                      <a:pt x="1902" y="1101"/>
                    </a:lnTo>
                    <a:lnTo>
                      <a:pt x="2102" y="1268"/>
                    </a:lnTo>
                    <a:lnTo>
                      <a:pt x="2102" y="1201"/>
                    </a:lnTo>
                    <a:cubicBezTo>
                      <a:pt x="2102" y="1168"/>
                      <a:pt x="2102" y="1134"/>
                      <a:pt x="2135" y="1134"/>
                    </a:cubicBezTo>
                    <a:cubicBezTo>
                      <a:pt x="2152" y="1118"/>
                      <a:pt x="2168" y="1109"/>
                      <a:pt x="2181" y="1109"/>
                    </a:cubicBezTo>
                    <a:cubicBezTo>
                      <a:pt x="2194" y="1109"/>
                      <a:pt x="2202" y="1118"/>
                      <a:pt x="2202" y="1134"/>
                    </a:cubicBezTo>
                    <a:cubicBezTo>
                      <a:pt x="2202" y="1101"/>
                      <a:pt x="2235" y="1101"/>
                      <a:pt x="2235" y="1101"/>
                    </a:cubicBezTo>
                    <a:lnTo>
                      <a:pt x="2269" y="1067"/>
                    </a:lnTo>
                    <a:lnTo>
                      <a:pt x="2302" y="967"/>
                    </a:lnTo>
                    <a:cubicBezTo>
                      <a:pt x="2335" y="967"/>
                      <a:pt x="2335" y="934"/>
                      <a:pt x="2369" y="934"/>
                    </a:cubicBezTo>
                    <a:lnTo>
                      <a:pt x="2302" y="901"/>
                    </a:lnTo>
                    <a:cubicBezTo>
                      <a:pt x="2302" y="901"/>
                      <a:pt x="2302" y="901"/>
                      <a:pt x="2302" y="867"/>
                    </a:cubicBezTo>
                    <a:lnTo>
                      <a:pt x="2235" y="834"/>
                    </a:lnTo>
                    <a:cubicBezTo>
                      <a:pt x="2235" y="801"/>
                      <a:pt x="2235" y="767"/>
                      <a:pt x="2235" y="734"/>
                    </a:cubicBezTo>
                    <a:lnTo>
                      <a:pt x="2302" y="634"/>
                    </a:lnTo>
                    <a:lnTo>
                      <a:pt x="2302" y="600"/>
                    </a:lnTo>
                    <a:lnTo>
                      <a:pt x="2269" y="534"/>
                    </a:lnTo>
                    <a:lnTo>
                      <a:pt x="2168" y="500"/>
                    </a:lnTo>
                    <a:lnTo>
                      <a:pt x="2002" y="500"/>
                    </a:lnTo>
                    <a:cubicBezTo>
                      <a:pt x="1985" y="517"/>
                      <a:pt x="1977" y="525"/>
                      <a:pt x="1968" y="525"/>
                    </a:cubicBezTo>
                    <a:cubicBezTo>
                      <a:pt x="1960" y="525"/>
                      <a:pt x="1952" y="517"/>
                      <a:pt x="1935" y="500"/>
                    </a:cubicBezTo>
                    <a:lnTo>
                      <a:pt x="1868" y="467"/>
                    </a:lnTo>
                    <a:lnTo>
                      <a:pt x="1835" y="434"/>
                    </a:lnTo>
                    <a:lnTo>
                      <a:pt x="1835" y="400"/>
                    </a:lnTo>
                    <a:lnTo>
                      <a:pt x="1802" y="400"/>
                    </a:lnTo>
                    <a:lnTo>
                      <a:pt x="1701" y="334"/>
                    </a:lnTo>
                    <a:lnTo>
                      <a:pt x="1568" y="267"/>
                    </a:lnTo>
                    <a:lnTo>
                      <a:pt x="1435" y="267"/>
                    </a:lnTo>
                    <a:lnTo>
                      <a:pt x="1335" y="234"/>
                    </a:lnTo>
                    <a:lnTo>
                      <a:pt x="1301" y="234"/>
                    </a:lnTo>
                    <a:cubicBezTo>
                      <a:pt x="1234" y="234"/>
                      <a:pt x="1201" y="234"/>
                      <a:pt x="1201" y="167"/>
                    </a:cubicBezTo>
                    <a:cubicBezTo>
                      <a:pt x="1201" y="167"/>
                      <a:pt x="1201" y="133"/>
                      <a:pt x="1201" y="133"/>
                    </a:cubicBezTo>
                    <a:lnTo>
                      <a:pt x="1134" y="167"/>
                    </a:lnTo>
                    <a:lnTo>
                      <a:pt x="1068" y="200"/>
                    </a:lnTo>
                    <a:lnTo>
                      <a:pt x="968" y="200"/>
                    </a:lnTo>
                    <a:lnTo>
                      <a:pt x="901" y="167"/>
                    </a:lnTo>
                    <a:lnTo>
                      <a:pt x="4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33;p15"/>
              <p:cNvSpPr/>
              <p:nvPr/>
            </p:nvSpPr>
            <p:spPr>
              <a:xfrm>
                <a:off x="6424764" y="2028658"/>
                <a:ext cx="7325" cy="1239"/>
              </a:xfrm>
              <a:custGeom>
                <a:avLst/>
                <a:gdLst/>
                <a:ahLst/>
                <a:cxnLst/>
                <a:rect l="l" t="t" r="r" b="b"/>
                <a:pathLst>
                  <a:path w="201" h="34" extrusionOk="0">
                    <a:moveTo>
                      <a:pt x="0" y="1"/>
                    </a:moveTo>
                    <a:lnTo>
                      <a:pt x="0" y="34"/>
                    </a:lnTo>
                    <a:lnTo>
                      <a:pt x="201" y="34"/>
                    </a:lnTo>
                    <a:lnTo>
                      <a:pt x="1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34;p15"/>
              <p:cNvSpPr/>
              <p:nvPr/>
            </p:nvSpPr>
            <p:spPr>
              <a:xfrm>
                <a:off x="6436900" y="2005551"/>
                <a:ext cx="75441" cy="51096"/>
              </a:xfrm>
              <a:custGeom>
                <a:avLst/>
                <a:gdLst/>
                <a:ahLst/>
                <a:cxnLst/>
                <a:rect l="l" t="t" r="r" b="b"/>
                <a:pathLst>
                  <a:path w="2070" h="1402" extrusionOk="0">
                    <a:moveTo>
                      <a:pt x="468" y="1"/>
                    </a:moveTo>
                    <a:lnTo>
                      <a:pt x="435" y="34"/>
                    </a:lnTo>
                    <a:lnTo>
                      <a:pt x="168" y="134"/>
                    </a:lnTo>
                    <a:cubicBezTo>
                      <a:pt x="168" y="168"/>
                      <a:pt x="168" y="168"/>
                      <a:pt x="134" y="201"/>
                    </a:cubicBezTo>
                    <a:lnTo>
                      <a:pt x="101" y="201"/>
                    </a:lnTo>
                    <a:lnTo>
                      <a:pt x="134" y="268"/>
                    </a:lnTo>
                    <a:cubicBezTo>
                      <a:pt x="134" y="268"/>
                      <a:pt x="134" y="268"/>
                      <a:pt x="134" y="301"/>
                    </a:cubicBezTo>
                    <a:lnTo>
                      <a:pt x="134" y="334"/>
                    </a:lnTo>
                    <a:lnTo>
                      <a:pt x="134" y="368"/>
                    </a:lnTo>
                    <a:cubicBezTo>
                      <a:pt x="134" y="368"/>
                      <a:pt x="168" y="368"/>
                      <a:pt x="168" y="401"/>
                    </a:cubicBezTo>
                    <a:cubicBezTo>
                      <a:pt x="201" y="434"/>
                      <a:pt x="201" y="468"/>
                      <a:pt x="168" y="468"/>
                    </a:cubicBezTo>
                    <a:lnTo>
                      <a:pt x="168" y="535"/>
                    </a:lnTo>
                    <a:cubicBezTo>
                      <a:pt x="134" y="568"/>
                      <a:pt x="134" y="568"/>
                      <a:pt x="134" y="601"/>
                    </a:cubicBezTo>
                    <a:lnTo>
                      <a:pt x="1" y="668"/>
                    </a:lnTo>
                    <a:lnTo>
                      <a:pt x="134" y="668"/>
                    </a:lnTo>
                    <a:lnTo>
                      <a:pt x="268" y="601"/>
                    </a:lnTo>
                    <a:lnTo>
                      <a:pt x="468" y="601"/>
                    </a:lnTo>
                    <a:lnTo>
                      <a:pt x="535" y="635"/>
                    </a:lnTo>
                    <a:lnTo>
                      <a:pt x="568" y="668"/>
                    </a:lnTo>
                    <a:lnTo>
                      <a:pt x="568" y="735"/>
                    </a:lnTo>
                    <a:cubicBezTo>
                      <a:pt x="568" y="735"/>
                      <a:pt x="568" y="768"/>
                      <a:pt x="568" y="801"/>
                    </a:cubicBezTo>
                    <a:lnTo>
                      <a:pt x="535" y="835"/>
                    </a:lnTo>
                    <a:lnTo>
                      <a:pt x="635" y="935"/>
                    </a:lnTo>
                    <a:lnTo>
                      <a:pt x="768" y="868"/>
                    </a:lnTo>
                    <a:lnTo>
                      <a:pt x="1102" y="768"/>
                    </a:lnTo>
                    <a:cubicBezTo>
                      <a:pt x="1111" y="759"/>
                      <a:pt x="1122" y="755"/>
                      <a:pt x="1134" y="755"/>
                    </a:cubicBezTo>
                    <a:cubicBezTo>
                      <a:pt x="1166" y="755"/>
                      <a:pt x="1202" y="786"/>
                      <a:pt x="1202" y="835"/>
                    </a:cubicBezTo>
                    <a:lnTo>
                      <a:pt x="1269" y="935"/>
                    </a:lnTo>
                    <a:cubicBezTo>
                      <a:pt x="1269" y="968"/>
                      <a:pt x="1269" y="968"/>
                      <a:pt x="1269" y="1002"/>
                    </a:cubicBezTo>
                    <a:lnTo>
                      <a:pt x="1269" y="1068"/>
                    </a:lnTo>
                    <a:cubicBezTo>
                      <a:pt x="1235" y="1068"/>
                      <a:pt x="1235" y="1102"/>
                      <a:pt x="1235" y="1102"/>
                    </a:cubicBezTo>
                    <a:lnTo>
                      <a:pt x="1335" y="1368"/>
                    </a:lnTo>
                    <a:lnTo>
                      <a:pt x="1369" y="1402"/>
                    </a:lnTo>
                    <a:lnTo>
                      <a:pt x="1502" y="1402"/>
                    </a:lnTo>
                    <a:lnTo>
                      <a:pt x="1836" y="1335"/>
                    </a:lnTo>
                    <a:lnTo>
                      <a:pt x="2002" y="1268"/>
                    </a:lnTo>
                    <a:lnTo>
                      <a:pt x="2002" y="1235"/>
                    </a:lnTo>
                    <a:cubicBezTo>
                      <a:pt x="2002" y="1202"/>
                      <a:pt x="2036" y="1202"/>
                      <a:pt x="2036" y="1168"/>
                    </a:cubicBezTo>
                    <a:lnTo>
                      <a:pt x="2069" y="1135"/>
                    </a:lnTo>
                    <a:lnTo>
                      <a:pt x="2002" y="1068"/>
                    </a:lnTo>
                    <a:lnTo>
                      <a:pt x="1936" y="1035"/>
                    </a:lnTo>
                    <a:cubicBezTo>
                      <a:pt x="1936" y="1002"/>
                      <a:pt x="1902" y="1002"/>
                      <a:pt x="1902" y="968"/>
                    </a:cubicBezTo>
                    <a:lnTo>
                      <a:pt x="1736" y="968"/>
                    </a:lnTo>
                    <a:lnTo>
                      <a:pt x="1736" y="1002"/>
                    </a:lnTo>
                    <a:cubicBezTo>
                      <a:pt x="1736" y="1035"/>
                      <a:pt x="1736" y="1068"/>
                      <a:pt x="1702" y="1068"/>
                    </a:cubicBezTo>
                    <a:lnTo>
                      <a:pt x="1635" y="1068"/>
                    </a:lnTo>
                    <a:lnTo>
                      <a:pt x="1369" y="935"/>
                    </a:lnTo>
                    <a:lnTo>
                      <a:pt x="1335" y="901"/>
                    </a:lnTo>
                    <a:cubicBezTo>
                      <a:pt x="1335" y="868"/>
                      <a:pt x="1302" y="868"/>
                      <a:pt x="1302" y="835"/>
                    </a:cubicBezTo>
                    <a:lnTo>
                      <a:pt x="1302" y="801"/>
                    </a:lnTo>
                    <a:lnTo>
                      <a:pt x="1235" y="635"/>
                    </a:lnTo>
                    <a:lnTo>
                      <a:pt x="1102" y="468"/>
                    </a:lnTo>
                    <a:lnTo>
                      <a:pt x="1035" y="401"/>
                    </a:lnTo>
                    <a:lnTo>
                      <a:pt x="902" y="368"/>
                    </a:lnTo>
                    <a:cubicBezTo>
                      <a:pt x="868" y="368"/>
                      <a:pt x="868" y="334"/>
                      <a:pt x="835" y="301"/>
                    </a:cubicBezTo>
                    <a:lnTo>
                      <a:pt x="835" y="234"/>
                    </a:lnTo>
                    <a:cubicBezTo>
                      <a:pt x="835" y="201"/>
                      <a:pt x="835" y="168"/>
                      <a:pt x="835" y="134"/>
                    </a:cubicBezTo>
                    <a:cubicBezTo>
                      <a:pt x="802" y="134"/>
                      <a:pt x="802" y="101"/>
                      <a:pt x="768" y="101"/>
                    </a:cubicBezTo>
                    <a:cubicBezTo>
                      <a:pt x="768" y="68"/>
                      <a:pt x="768" y="34"/>
                      <a:pt x="768" y="34"/>
                    </a:cubicBezTo>
                    <a:lnTo>
                      <a:pt x="735" y="34"/>
                    </a:lnTo>
                    <a:cubicBezTo>
                      <a:pt x="701" y="34"/>
                      <a:pt x="701" y="68"/>
                      <a:pt x="668" y="68"/>
                    </a:cubicBezTo>
                    <a:lnTo>
                      <a:pt x="601" y="68"/>
                    </a:lnTo>
                    <a:cubicBezTo>
                      <a:pt x="590" y="79"/>
                      <a:pt x="579" y="82"/>
                      <a:pt x="568" y="82"/>
                    </a:cubicBezTo>
                    <a:cubicBezTo>
                      <a:pt x="546" y="82"/>
                      <a:pt x="524" y="68"/>
                      <a:pt x="501" y="68"/>
                    </a:cubicBezTo>
                    <a:lnTo>
                      <a:pt x="4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35;p15"/>
              <p:cNvSpPr/>
              <p:nvPr/>
            </p:nvSpPr>
            <p:spPr>
              <a:xfrm>
                <a:off x="6446631" y="2118643"/>
                <a:ext cx="52335" cy="10970"/>
              </a:xfrm>
              <a:custGeom>
                <a:avLst/>
                <a:gdLst/>
                <a:ahLst/>
                <a:cxnLst/>
                <a:rect l="l" t="t" r="r" b="b"/>
                <a:pathLst>
                  <a:path w="1436" h="301" extrusionOk="0">
                    <a:moveTo>
                      <a:pt x="668" y="0"/>
                    </a:moveTo>
                    <a:lnTo>
                      <a:pt x="568" y="100"/>
                    </a:lnTo>
                    <a:lnTo>
                      <a:pt x="468" y="100"/>
                    </a:lnTo>
                    <a:cubicBezTo>
                      <a:pt x="468" y="100"/>
                      <a:pt x="434" y="100"/>
                      <a:pt x="434" y="67"/>
                    </a:cubicBezTo>
                    <a:cubicBezTo>
                      <a:pt x="401" y="100"/>
                      <a:pt x="401" y="100"/>
                      <a:pt x="368" y="100"/>
                    </a:cubicBezTo>
                    <a:lnTo>
                      <a:pt x="168" y="100"/>
                    </a:lnTo>
                    <a:lnTo>
                      <a:pt x="101" y="67"/>
                    </a:lnTo>
                    <a:cubicBezTo>
                      <a:pt x="68" y="67"/>
                      <a:pt x="68" y="33"/>
                      <a:pt x="34" y="33"/>
                    </a:cubicBezTo>
                    <a:lnTo>
                      <a:pt x="34" y="167"/>
                    </a:lnTo>
                    <a:cubicBezTo>
                      <a:pt x="34" y="167"/>
                      <a:pt x="34" y="200"/>
                      <a:pt x="1" y="234"/>
                    </a:cubicBezTo>
                    <a:lnTo>
                      <a:pt x="1" y="267"/>
                    </a:lnTo>
                    <a:lnTo>
                      <a:pt x="234" y="267"/>
                    </a:lnTo>
                    <a:cubicBezTo>
                      <a:pt x="268" y="267"/>
                      <a:pt x="301" y="267"/>
                      <a:pt x="334" y="300"/>
                    </a:cubicBezTo>
                    <a:lnTo>
                      <a:pt x="635" y="267"/>
                    </a:lnTo>
                    <a:lnTo>
                      <a:pt x="1202" y="133"/>
                    </a:lnTo>
                    <a:lnTo>
                      <a:pt x="1435" y="133"/>
                    </a:lnTo>
                    <a:lnTo>
                      <a:pt x="1435" y="67"/>
                    </a:lnTo>
                    <a:lnTo>
                      <a:pt x="1368" y="67"/>
                    </a:lnTo>
                    <a:lnTo>
                      <a:pt x="1335" y="0"/>
                    </a:lnTo>
                    <a:lnTo>
                      <a:pt x="1235" y="67"/>
                    </a:lnTo>
                    <a:lnTo>
                      <a:pt x="1135" y="100"/>
                    </a:lnTo>
                    <a:lnTo>
                      <a:pt x="1068" y="100"/>
                    </a:lnTo>
                    <a:lnTo>
                      <a:pt x="901" y="67"/>
                    </a:lnTo>
                    <a:lnTo>
                      <a:pt x="701" y="67"/>
                    </a:lnTo>
                    <a:cubicBezTo>
                      <a:pt x="668" y="33"/>
                      <a:pt x="668" y="33"/>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36;p15"/>
              <p:cNvSpPr/>
              <p:nvPr/>
            </p:nvSpPr>
            <p:spPr>
              <a:xfrm>
                <a:off x="7024116" y="2593971"/>
                <a:ext cx="1239" cy="2478"/>
              </a:xfrm>
              <a:custGeom>
                <a:avLst/>
                <a:gdLst/>
                <a:ahLst/>
                <a:cxnLst/>
                <a:rect l="l" t="t" r="r" b="b"/>
                <a:pathLst>
                  <a:path w="34" h="68" extrusionOk="0">
                    <a:moveTo>
                      <a:pt x="0" y="1"/>
                    </a:moveTo>
                    <a:lnTo>
                      <a:pt x="34" y="67"/>
                    </a:lnTo>
                    <a:lnTo>
                      <a:pt x="34" y="3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37;p15"/>
              <p:cNvSpPr/>
              <p:nvPr/>
            </p:nvSpPr>
            <p:spPr>
              <a:xfrm>
                <a:off x="6886752" y="2624367"/>
                <a:ext cx="36" cy="1276"/>
              </a:xfrm>
              <a:custGeom>
                <a:avLst/>
                <a:gdLst/>
                <a:ahLst/>
                <a:cxnLst/>
                <a:rect l="l" t="t" r="r" b="b"/>
                <a:pathLst>
                  <a:path w="1" h="35" extrusionOk="0">
                    <a:moveTo>
                      <a:pt x="0" y="1"/>
                    </a:moveTo>
                    <a:lnTo>
                      <a:pt x="0" y="1"/>
                    </a:lnTo>
                    <a:lnTo>
                      <a:pt x="0" y="34"/>
                    </a:lnTo>
                    <a:lnTo>
                      <a:pt x="0" y="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38;p15"/>
              <p:cNvSpPr/>
              <p:nvPr/>
            </p:nvSpPr>
            <p:spPr>
              <a:xfrm>
                <a:off x="6478266" y="2133221"/>
                <a:ext cx="54740" cy="62029"/>
              </a:xfrm>
              <a:custGeom>
                <a:avLst/>
                <a:gdLst/>
                <a:ahLst/>
                <a:cxnLst/>
                <a:rect l="l" t="t" r="r" b="b"/>
                <a:pathLst>
                  <a:path w="1502" h="1702" extrusionOk="0">
                    <a:moveTo>
                      <a:pt x="801" y="0"/>
                    </a:moveTo>
                    <a:lnTo>
                      <a:pt x="634" y="67"/>
                    </a:lnTo>
                    <a:lnTo>
                      <a:pt x="500" y="134"/>
                    </a:lnTo>
                    <a:lnTo>
                      <a:pt x="467" y="134"/>
                    </a:lnTo>
                    <a:lnTo>
                      <a:pt x="33" y="267"/>
                    </a:lnTo>
                    <a:lnTo>
                      <a:pt x="0" y="267"/>
                    </a:lnTo>
                    <a:lnTo>
                      <a:pt x="100" y="401"/>
                    </a:lnTo>
                    <a:lnTo>
                      <a:pt x="167" y="467"/>
                    </a:lnTo>
                    <a:cubicBezTo>
                      <a:pt x="167" y="467"/>
                      <a:pt x="167" y="501"/>
                      <a:pt x="167" y="501"/>
                    </a:cubicBezTo>
                    <a:lnTo>
                      <a:pt x="200" y="601"/>
                    </a:lnTo>
                    <a:cubicBezTo>
                      <a:pt x="200" y="601"/>
                      <a:pt x="200" y="601"/>
                      <a:pt x="200" y="634"/>
                    </a:cubicBezTo>
                    <a:lnTo>
                      <a:pt x="200" y="734"/>
                    </a:lnTo>
                    <a:cubicBezTo>
                      <a:pt x="200" y="734"/>
                      <a:pt x="167" y="768"/>
                      <a:pt x="167" y="801"/>
                    </a:cubicBezTo>
                    <a:lnTo>
                      <a:pt x="267" y="901"/>
                    </a:lnTo>
                    <a:cubicBezTo>
                      <a:pt x="267" y="901"/>
                      <a:pt x="267" y="934"/>
                      <a:pt x="267" y="934"/>
                    </a:cubicBezTo>
                    <a:lnTo>
                      <a:pt x="267" y="1034"/>
                    </a:lnTo>
                    <a:lnTo>
                      <a:pt x="300" y="1034"/>
                    </a:lnTo>
                    <a:cubicBezTo>
                      <a:pt x="334" y="1068"/>
                      <a:pt x="334" y="1068"/>
                      <a:pt x="334" y="1101"/>
                    </a:cubicBezTo>
                    <a:lnTo>
                      <a:pt x="334" y="1235"/>
                    </a:lnTo>
                    <a:lnTo>
                      <a:pt x="601" y="1401"/>
                    </a:lnTo>
                    <a:cubicBezTo>
                      <a:pt x="601" y="1401"/>
                      <a:pt x="634" y="1435"/>
                      <a:pt x="634" y="1435"/>
                    </a:cubicBezTo>
                    <a:lnTo>
                      <a:pt x="634" y="1501"/>
                    </a:lnTo>
                    <a:lnTo>
                      <a:pt x="734" y="1635"/>
                    </a:lnTo>
                    <a:lnTo>
                      <a:pt x="834" y="1568"/>
                    </a:lnTo>
                    <a:lnTo>
                      <a:pt x="1001" y="1568"/>
                    </a:lnTo>
                    <a:cubicBezTo>
                      <a:pt x="1068" y="1568"/>
                      <a:pt x="1101" y="1568"/>
                      <a:pt x="1134" y="1635"/>
                    </a:cubicBezTo>
                    <a:lnTo>
                      <a:pt x="1168" y="1702"/>
                    </a:lnTo>
                    <a:lnTo>
                      <a:pt x="1201" y="1702"/>
                    </a:lnTo>
                    <a:lnTo>
                      <a:pt x="1234" y="1635"/>
                    </a:lnTo>
                    <a:lnTo>
                      <a:pt x="1234" y="1601"/>
                    </a:lnTo>
                    <a:lnTo>
                      <a:pt x="1268" y="1435"/>
                    </a:lnTo>
                    <a:lnTo>
                      <a:pt x="1368" y="1235"/>
                    </a:lnTo>
                    <a:lnTo>
                      <a:pt x="1501" y="667"/>
                    </a:lnTo>
                    <a:lnTo>
                      <a:pt x="1501" y="467"/>
                    </a:lnTo>
                    <a:lnTo>
                      <a:pt x="1468" y="401"/>
                    </a:lnTo>
                    <a:cubicBezTo>
                      <a:pt x="1434" y="367"/>
                      <a:pt x="1434" y="334"/>
                      <a:pt x="1468" y="301"/>
                    </a:cubicBezTo>
                    <a:lnTo>
                      <a:pt x="1468" y="267"/>
                    </a:lnTo>
                    <a:cubicBezTo>
                      <a:pt x="1468" y="267"/>
                      <a:pt x="1468" y="267"/>
                      <a:pt x="1468" y="234"/>
                    </a:cubicBezTo>
                    <a:lnTo>
                      <a:pt x="1368" y="100"/>
                    </a:lnTo>
                    <a:lnTo>
                      <a:pt x="1201" y="100"/>
                    </a:lnTo>
                    <a:lnTo>
                      <a:pt x="1101" y="167"/>
                    </a:lnTo>
                    <a:lnTo>
                      <a:pt x="1068" y="167"/>
                    </a:lnTo>
                    <a:cubicBezTo>
                      <a:pt x="1034" y="167"/>
                      <a:pt x="1001" y="167"/>
                      <a:pt x="1001" y="134"/>
                    </a:cubicBezTo>
                    <a:lnTo>
                      <a:pt x="934" y="34"/>
                    </a:lnTo>
                    <a:lnTo>
                      <a:pt x="9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39;p15"/>
              <p:cNvSpPr/>
              <p:nvPr/>
            </p:nvSpPr>
            <p:spPr>
              <a:xfrm>
                <a:off x="6453920" y="2068785"/>
                <a:ext cx="36" cy="36"/>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0;p15"/>
              <p:cNvSpPr/>
              <p:nvPr/>
            </p:nvSpPr>
            <p:spPr>
              <a:xfrm>
                <a:off x="6393165" y="2003146"/>
                <a:ext cx="2442" cy="2442"/>
              </a:xfrm>
              <a:custGeom>
                <a:avLst/>
                <a:gdLst/>
                <a:ahLst/>
                <a:cxnLst/>
                <a:rect l="l" t="t" r="r" b="b"/>
                <a:pathLst>
                  <a:path w="67" h="67" extrusionOk="0">
                    <a:moveTo>
                      <a:pt x="33" y="0"/>
                    </a:moveTo>
                    <a:lnTo>
                      <a:pt x="0" y="33"/>
                    </a:lnTo>
                    <a:lnTo>
                      <a:pt x="33" y="67"/>
                    </a:lnTo>
                    <a:lnTo>
                      <a:pt x="67" y="67"/>
                    </a:lnTo>
                    <a:lnTo>
                      <a:pt x="67" y="33"/>
                    </a:lnTo>
                    <a:lnTo>
                      <a:pt x="33" y="33"/>
                    </a:lnTo>
                    <a:lnTo>
                      <a:pt x="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1;p15"/>
              <p:cNvSpPr/>
              <p:nvPr/>
            </p:nvSpPr>
            <p:spPr>
              <a:xfrm>
                <a:off x="6354241" y="2060257"/>
                <a:ext cx="2478" cy="2478"/>
              </a:xfrm>
              <a:custGeom>
                <a:avLst/>
                <a:gdLst/>
                <a:ahLst/>
                <a:cxnLst/>
                <a:rect l="l" t="t" r="r" b="b"/>
                <a:pathLst>
                  <a:path w="68" h="68" extrusionOk="0">
                    <a:moveTo>
                      <a:pt x="34" y="1"/>
                    </a:moveTo>
                    <a:lnTo>
                      <a:pt x="1" y="34"/>
                    </a:lnTo>
                    <a:lnTo>
                      <a:pt x="34" y="68"/>
                    </a:lnTo>
                    <a:lnTo>
                      <a:pt x="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2;p15"/>
              <p:cNvSpPr/>
              <p:nvPr/>
            </p:nvSpPr>
            <p:spPr>
              <a:xfrm>
                <a:off x="6299536" y="2014080"/>
                <a:ext cx="7325" cy="9767"/>
              </a:xfrm>
              <a:custGeom>
                <a:avLst/>
                <a:gdLst/>
                <a:ahLst/>
                <a:cxnLst/>
                <a:rect l="l" t="t" r="r" b="b"/>
                <a:pathLst>
                  <a:path w="201" h="268" extrusionOk="0">
                    <a:moveTo>
                      <a:pt x="1" y="0"/>
                    </a:moveTo>
                    <a:lnTo>
                      <a:pt x="101" y="200"/>
                    </a:lnTo>
                    <a:lnTo>
                      <a:pt x="167" y="267"/>
                    </a:lnTo>
                    <a:lnTo>
                      <a:pt x="201" y="267"/>
                    </a:lnTo>
                    <a:lnTo>
                      <a:pt x="201" y="234"/>
                    </a:lnTo>
                    <a:lnTo>
                      <a:pt x="201" y="200"/>
                    </a:lnTo>
                    <a:lnTo>
                      <a:pt x="101" y="10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3;p15"/>
              <p:cNvSpPr/>
              <p:nvPr/>
            </p:nvSpPr>
            <p:spPr>
              <a:xfrm>
                <a:off x="6284957" y="2003146"/>
                <a:ext cx="2478" cy="2442"/>
              </a:xfrm>
              <a:custGeom>
                <a:avLst/>
                <a:gdLst/>
                <a:ahLst/>
                <a:cxnLst/>
                <a:rect l="l" t="t" r="r" b="b"/>
                <a:pathLst>
                  <a:path w="68" h="67" extrusionOk="0">
                    <a:moveTo>
                      <a:pt x="0" y="0"/>
                    </a:moveTo>
                    <a:lnTo>
                      <a:pt x="0" y="33"/>
                    </a:lnTo>
                    <a:lnTo>
                      <a:pt x="67" y="6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4;p15"/>
              <p:cNvSpPr/>
              <p:nvPr/>
            </p:nvSpPr>
            <p:spPr>
              <a:xfrm>
                <a:off x="6999807" y="2906422"/>
                <a:ext cx="32837" cy="37721"/>
              </a:xfrm>
              <a:custGeom>
                <a:avLst/>
                <a:gdLst/>
                <a:ahLst/>
                <a:cxnLst/>
                <a:rect l="l" t="t" r="r" b="b"/>
                <a:pathLst>
                  <a:path w="901" h="1035" extrusionOk="0">
                    <a:moveTo>
                      <a:pt x="267" y="1"/>
                    </a:moveTo>
                    <a:lnTo>
                      <a:pt x="134" y="67"/>
                    </a:lnTo>
                    <a:cubicBezTo>
                      <a:pt x="100" y="101"/>
                      <a:pt x="34" y="101"/>
                      <a:pt x="0" y="101"/>
                    </a:cubicBezTo>
                    <a:lnTo>
                      <a:pt x="0" y="134"/>
                    </a:lnTo>
                    <a:lnTo>
                      <a:pt x="0" y="267"/>
                    </a:lnTo>
                    <a:lnTo>
                      <a:pt x="0" y="334"/>
                    </a:lnTo>
                    <a:lnTo>
                      <a:pt x="34" y="301"/>
                    </a:lnTo>
                    <a:cubicBezTo>
                      <a:pt x="67" y="301"/>
                      <a:pt x="67" y="267"/>
                      <a:pt x="100" y="267"/>
                    </a:cubicBezTo>
                    <a:lnTo>
                      <a:pt x="167" y="267"/>
                    </a:lnTo>
                    <a:cubicBezTo>
                      <a:pt x="200" y="267"/>
                      <a:pt x="234" y="301"/>
                      <a:pt x="234" y="367"/>
                    </a:cubicBezTo>
                    <a:lnTo>
                      <a:pt x="234" y="434"/>
                    </a:lnTo>
                    <a:cubicBezTo>
                      <a:pt x="267" y="468"/>
                      <a:pt x="267" y="468"/>
                      <a:pt x="234" y="501"/>
                    </a:cubicBezTo>
                    <a:lnTo>
                      <a:pt x="234" y="534"/>
                    </a:lnTo>
                    <a:cubicBezTo>
                      <a:pt x="267" y="534"/>
                      <a:pt x="301" y="534"/>
                      <a:pt x="301" y="568"/>
                    </a:cubicBezTo>
                    <a:lnTo>
                      <a:pt x="367" y="601"/>
                    </a:lnTo>
                    <a:lnTo>
                      <a:pt x="367" y="634"/>
                    </a:lnTo>
                    <a:lnTo>
                      <a:pt x="434" y="768"/>
                    </a:lnTo>
                    <a:lnTo>
                      <a:pt x="601" y="901"/>
                    </a:lnTo>
                    <a:lnTo>
                      <a:pt x="701" y="901"/>
                    </a:lnTo>
                    <a:lnTo>
                      <a:pt x="801" y="1001"/>
                    </a:lnTo>
                    <a:cubicBezTo>
                      <a:pt x="801" y="1001"/>
                      <a:pt x="834" y="1035"/>
                      <a:pt x="834" y="1035"/>
                    </a:cubicBezTo>
                    <a:lnTo>
                      <a:pt x="901" y="935"/>
                    </a:lnTo>
                    <a:lnTo>
                      <a:pt x="834" y="935"/>
                    </a:lnTo>
                    <a:cubicBezTo>
                      <a:pt x="801" y="935"/>
                      <a:pt x="768" y="901"/>
                      <a:pt x="734" y="868"/>
                    </a:cubicBezTo>
                    <a:lnTo>
                      <a:pt x="701" y="868"/>
                    </a:lnTo>
                    <a:cubicBezTo>
                      <a:pt x="701" y="868"/>
                      <a:pt x="667" y="834"/>
                      <a:pt x="667" y="834"/>
                    </a:cubicBezTo>
                    <a:lnTo>
                      <a:pt x="534" y="634"/>
                    </a:lnTo>
                    <a:cubicBezTo>
                      <a:pt x="501" y="634"/>
                      <a:pt x="467" y="634"/>
                      <a:pt x="434" y="601"/>
                    </a:cubicBezTo>
                    <a:lnTo>
                      <a:pt x="367" y="501"/>
                    </a:lnTo>
                    <a:lnTo>
                      <a:pt x="334" y="468"/>
                    </a:lnTo>
                    <a:lnTo>
                      <a:pt x="267" y="401"/>
                    </a:lnTo>
                    <a:cubicBezTo>
                      <a:pt x="267" y="367"/>
                      <a:pt x="267" y="334"/>
                      <a:pt x="267" y="301"/>
                    </a:cubicBezTo>
                    <a:lnTo>
                      <a:pt x="334" y="167"/>
                    </a:lnTo>
                    <a:cubicBezTo>
                      <a:pt x="301" y="167"/>
                      <a:pt x="301" y="167"/>
                      <a:pt x="301" y="134"/>
                    </a:cubicBezTo>
                    <a:lnTo>
                      <a:pt x="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5;p15"/>
              <p:cNvSpPr/>
              <p:nvPr/>
            </p:nvSpPr>
            <p:spPr>
              <a:xfrm>
                <a:off x="6542702" y="3071777"/>
                <a:ext cx="88780" cy="126464"/>
              </a:xfrm>
              <a:custGeom>
                <a:avLst/>
                <a:gdLst/>
                <a:ahLst/>
                <a:cxnLst/>
                <a:rect l="l" t="t" r="r" b="b"/>
                <a:pathLst>
                  <a:path w="2436" h="3470" extrusionOk="0">
                    <a:moveTo>
                      <a:pt x="2168" y="0"/>
                    </a:moveTo>
                    <a:lnTo>
                      <a:pt x="2001" y="33"/>
                    </a:lnTo>
                    <a:lnTo>
                      <a:pt x="1935" y="67"/>
                    </a:lnTo>
                    <a:lnTo>
                      <a:pt x="1835" y="134"/>
                    </a:lnTo>
                    <a:lnTo>
                      <a:pt x="1835" y="167"/>
                    </a:lnTo>
                    <a:lnTo>
                      <a:pt x="1835" y="200"/>
                    </a:lnTo>
                    <a:lnTo>
                      <a:pt x="1868" y="300"/>
                    </a:lnTo>
                    <a:cubicBezTo>
                      <a:pt x="1901" y="334"/>
                      <a:pt x="1868" y="400"/>
                      <a:pt x="1835" y="434"/>
                    </a:cubicBezTo>
                    <a:lnTo>
                      <a:pt x="1768" y="467"/>
                    </a:lnTo>
                    <a:lnTo>
                      <a:pt x="1635" y="467"/>
                    </a:lnTo>
                    <a:lnTo>
                      <a:pt x="1601" y="534"/>
                    </a:lnTo>
                    <a:lnTo>
                      <a:pt x="1501" y="667"/>
                    </a:lnTo>
                    <a:lnTo>
                      <a:pt x="1501" y="701"/>
                    </a:lnTo>
                    <a:cubicBezTo>
                      <a:pt x="1501" y="734"/>
                      <a:pt x="1501" y="734"/>
                      <a:pt x="1501" y="734"/>
                    </a:cubicBezTo>
                    <a:lnTo>
                      <a:pt x="1501" y="801"/>
                    </a:lnTo>
                    <a:cubicBezTo>
                      <a:pt x="1501" y="834"/>
                      <a:pt x="1468" y="867"/>
                      <a:pt x="1434" y="867"/>
                    </a:cubicBezTo>
                    <a:lnTo>
                      <a:pt x="1268" y="867"/>
                    </a:lnTo>
                    <a:cubicBezTo>
                      <a:pt x="1268" y="901"/>
                      <a:pt x="1268" y="934"/>
                      <a:pt x="1268" y="934"/>
                    </a:cubicBezTo>
                    <a:lnTo>
                      <a:pt x="1234" y="1001"/>
                    </a:lnTo>
                    <a:cubicBezTo>
                      <a:pt x="1234" y="1001"/>
                      <a:pt x="1234" y="1034"/>
                      <a:pt x="1234" y="1034"/>
                    </a:cubicBezTo>
                    <a:lnTo>
                      <a:pt x="1201" y="1068"/>
                    </a:lnTo>
                    <a:lnTo>
                      <a:pt x="1134" y="1234"/>
                    </a:lnTo>
                    <a:cubicBezTo>
                      <a:pt x="1101" y="1268"/>
                      <a:pt x="1067" y="1301"/>
                      <a:pt x="1034" y="1301"/>
                    </a:cubicBezTo>
                    <a:lnTo>
                      <a:pt x="967" y="1301"/>
                    </a:lnTo>
                    <a:cubicBezTo>
                      <a:pt x="934" y="1301"/>
                      <a:pt x="901" y="1268"/>
                      <a:pt x="901" y="1234"/>
                    </a:cubicBezTo>
                    <a:lnTo>
                      <a:pt x="634" y="1468"/>
                    </a:lnTo>
                    <a:lnTo>
                      <a:pt x="600" y="1501"/>
                    </a:lnTo>
                    <a:lnTo>
                      <a:pt x="600" y="1601"/>
                    </a:lnTo>
                    <a:lnTo>
                      <a:pt x="567" y="1668"/>
                    </a:lnTo>
                    <a:lnTo>
                      <a:pt x="467" y="1901"/>
                    </a:lnTo>
                    <a:lnTo>
                      <a:pt x="467" y="2035"/>
                    </a:lnTo>
                    <a:cubicBezTo>
                      <a:pt x="467" y="2068"/>
                      <a:pt x="434" y="2068"/>
                      <a:pt x="434" y="2102"/>
                    </a:cubicBezTo>
                    <a:lnTo>
                      <a:pt x="467" y="2135"/>
                    </a:lnTo>
                    <a:lnTo>
                      <a:pt x="567" y="2202"/>
                    </a:lnTo>
                    <a:lnTo>
                      <a:pt x="634" y="2202"/>
                    </a:lnTo>
                    <a:cubicBezTo>
                      <a:pt x="667" y="2235"/>
                      <a:pt x="701" y="2268"/>
                      <a:pt x="701" y="2302"/>
                    </a:cubicBezTo>
                    <a:cubicBezTo>
                      <a:pt x="701" y="2335"/>
                      <a:pt x="667" y="2368"/>
                      <a:pt x="634" y="2402"/>
                    </a:cubicBezTo>
                    <a:lnTo>
                      <a:pt x="534" y="2435"/>
                    </a:lnTo>
                    <a:lnTo>
                      <a:pt x="367" y="2435"/>
                    </a:lnTo>
                    <a:lnTo>
                      <a:pt x="234" y="2335"/>
                    </a:lnTo>
                    <a:lnTo>
                      <a:pt x="234" y="2368"/>
                    </a:lnTo>
                    <a:cubicBezTo>
                      <a:pt x="267" y="2368"/>
                      <a:pt x="300" y="2402"/>
                      <a:pt x="300" y="2469"/>
                    </a:cubicBezTo>
                    <a:lnTo>
                      <a:pt x="300" y="2502"/>
                    </a:lnTo>
                    <a:lnTo>
                      <a:pt x="300" y="2535"/>
                    </a:lnTo>
                    <a:cubicBezTo>
                      <a:pt x="300" y="2535"/>
                      <a:pt x="300" y="2535"/>
                      <a:pt x="300" y="2569"/>
                    </a:cubicBezTo>
                    <a:lnTo>
                      <a:pt x="300" y="2602"/>
                    </a:lnTo>
                    <a:cubicBezTo>
                      <a:pt x="300" y="2602"/>
                      <a:pt x="300" y="2602"/>
                      <a:pt x="300" y="2635"/>
                    </a:cubicBezTo>
                    <a:cubicBezTo>
                      <a:pt x="334" y="2635"/>
                      <a:pt x="334" y="2669"/>
                      <a:pt x="334" y="2702"/>
                    </a:cubicBezTo>
                    <a:lnTo>
                      <a:pt x="334" y="2735"/>
                    </a:lnTo>
                    <a:cubicBezTo>
                      <a:pt x="334" y="2769"/>
                      <a:pt x="334" y="2802"/>
                      <a:pt x="300" y="2802"/>
                    </a:cubicBezTo>
                    <a:lnTo>
                      <a:pt x="267" y="2835"/>
                    </a:lnTo>
                    <a:cubicBezTo>
                      <a:pt x="234" y="2869"/>
                      <a:pt x="234" y="2869"/>
                      <a:pt x="200" y="2869"/>
                    </a:cubicBezTo>
                    <a:lnTo>
                      <a:pt x="67" y="2869"/>
                    </a:lnTo>
                    <a:lnTo>
                      <a:pt x="33" y="2902"/>
                    </a:lnTo>
                    <a:lnTo>
                      <a:pt x="0" y="2969"/>
                    </a:lnTo>
                    <a:lnTo>
                      <a:pt x="0" y="3002"/>
                    </a:lnTo>
                    <a:lnTo>
                      <a:pt x="33" y="3002"/>
                    </a:lnTo>
                    <a:lnTo>
                      <a:pt x="67" y="3036"/>
                    </a:lnTo>
                    <a:cubicBezTo>
                      <a:pt x="100" y="3036"/>
                      <a:pt x="100" y="3036"/>
                      <a:pt x="100" y="3069"/>
                    </a:cubicBezTo>
                    <a:lnTo>
                      <a:pt x="133" y="3102"/>
                    </a:lnTo>
                    <a:cubicBezTo>
                      <a:pt x="167" y="3136"/>
                      <a:pt x="167" y="3136"/>
                      <a:pt x="133" y="3169"/>
                    </a:cubicBezTo>
                    <a:lnTo>
                      <a:pt x="133" y="3236"/>
                    </a:lnTo>
                    <a:cubicBezTo>
                      <a:pt x="133" y="3269"/>
                      <a:pt x="133" y="3269"/>
                      <a:pt x="133" y="3269"/>
                    </a:cubicBezTo>
                    <a:lnTo>
                      <a:pt x="100" y="3469"/>
                    </a:lnTo>
                    <a:lnTo>
                      <a:pt x="467" y="3469"/>
                    </a:lnTo>
                    <a:lnTo>
                      <a:pt x="500" y="3436"/>
                    </a:lnTo>
                    <a:lnTo>
                      <a:pt x="534" y="3336"/>
                    </a:lnTo>
                    <a:lnTo>
                      <a:pt x="534" y="3302"/>
                    </a:lnTo>
                    <a:lnTo>
                      <a:pt x="567" y="3269"/>
                    </a:lnTo>
                    <a:cubicBezTo>
                      <a:pt x="567" y="3236"/>
                      <a:pt x="567" y="3236"/>
                      <a:pt x="600" y="3236"/>
                    </a:cubicBezTo>
                    <a:lnTo>
                      <a:pt x="634" y="3169"/>
                    </a:lnTo>
                    <a:lnTo>
                      <a:pt x="767" y="3169"/>
                    </a:lnTo>
                    <a:cubicBezTo>
                      <a:pt x="801" y="3202"/>
                      <a:pt x="801" y="3202"/>
                      <a:pt x="834" y="3202"/>
                    </a:cubicBezTo>
                    <a:lnTo>
                      <a:pt x="867" y="3136"/>
                    </a:lnTo>
                    <a:lnTo>
                      <a:pt x="867" y="3102"/>
                    </a:lnTo>
                    <a:lnTo>
                      <a:pt x="967" y="3202"/>
                    </a:lnTo>
                    <a:lnTo>
                      <a:pt x="1034" y="3136"/>
                    </a:lnTo>
                    <a:lnTo>
                      <a:pt x="1034" y="3102"/>
                    </a:lnTo>
                    <a:cubicBezTo>
                      <a:pt x="1034" y="3102"/>
                      <a:pt x="1034" y="3069"/>
                      <a:pt x="1034" y="3069"/>
                    </a:cubicBezTo>
                    <a:lnTo>
                      <a:pt x="1067" y="2969"/>
                    </a:lnTo>
                    <a:cubicBezTo>
                      <a:pt x="1067" y="2936"/>
                      <a:pt x="1101" y="2936"/>
                      <a:pt x="1101" y="2902"/>
                    </a:cubicBezTo>
                    <a:lnTo>
                      <a:pt x="1301" y="2769"/>
                    </a:lnTo>
                    <a:cubicBezTo>
                      <a:pt x="1301" y="2769"/>
                      <a:pt x="1301" y="2735"/>
                      <a:pt x="1334" y="2735"/>
                    </a:cubicBezTo>
                    <a:lnTo>
                      <a:pt x="1401" y="2669"/>
                    </a:lnTo>
                    <a:cubicBezTo>
                      <a:pt x="1401" y="2635"/>
                      <a:pt x="1401" y="2602"/>
                      <a:pt x="1434" y="2569"/>
                    </a:cubicBezTo>
                    <a:cubicBezTo>
                      <a:pt x="1468" y="2535"/>
                      <a:pt x="1501" y="2535"/>
                      <a:pt x="1534" y="2535"/>
                    </a:cubicBezTo>
                    <a:lnTo>
                      <a:pt x="1534" y="2469"/>
                    </a:lnTo>
                    <a:cubicBezTo>
                      <a:pt x="1534" y="2435"/>
                      <a:pt x="1534" y="2402"/>
                      <a:pt x="1568" y="2402"/>
                    </a:cubicBezTo>
                    <a:lnTo>
                      <a:pt x="1635" y="2335"/>
                    </a:lnTo>
                    <a:lnTo>
                      <a:pt x="1835" y="2335"/>
                    </a:lnTo>
                    <a:lnTo>
                      <a:pt x="1868" y="2268"/>
                    </a:lnTo>
                    <a:lnTo>
                      <a:pt x="1968" y="2102"/>
                    </a:lnTo>
                    <a:lnTo>
                      <a:pt x="2001" y="2068"/>
                    </a:lnTo>
                    <a:lnTo>
                      <a:pt x="2035" y="2068"/>
                    </a:lnTo>
                    <a:lnTo>
                      <a:pt x="2068" y="2035"/>
                    </a:lnTo>
                    <a:lnTo>
                      <a:pt x="2102" y="1935"/>
                    </a:lnTo>
                    <a:lnTo>
                      <a:pt x="2135" y="1768"/>
                    </a:lnTo>
                    <a:lnTo>
                      <a:pt x="2168" y="1668"/>
                    </a:lnTo>
                    <a:lnTo>
                      <a:pt x="2168" y="1635"/>
                    </a:lnTo>
                    <a:lnTo>
                      <a:pt x="2135" y="1568"/>
                    </a:lnTo>
                    <a:cubicBezTo>
                      <a:pt x="2135" y="1501"/>
                      <a:pt x="2135" y="1468"/>
                      <a:pt x="2168" y="1434"/>
                    </a:cubicBezTo>
                    <a:lnTo>
                      <a:pt x="2235" y="1401"/>
                    </a:lnTo>
                    <a:lnTo>
                      <a:pt x="2235" y="1334"/>
                    </a:lnTo>
                    <a:lnTo>
                      <a:pt x="2268" y="1268"/>
                    </a:lnTo>
                    <a:lnTo>
                      <a:pt x="2202" y="1201"/>
                    </a:lnTo>
                    <a:lnTo>
                      <a:pt x="2168" y="1201"/>
                    </a:lnTo>
                    <a:lnTo>
                      <a:pt x="2135" y="1134"/>
                    </a:lnTo>
                    <a:cubicBezTo>
                      <a:pt x="2102" y="1101"/>
                      <a:pt x="2135" y="1034"/>
                      <a:pt x="2168" y="1001"/>
                    </a:cubicBezTo>
                    <a:lnTo>
                      <a:pt x="2168" y="967"/>
                    </a:lnTo>
                    <a:lnTo>
                      <a:pt x="2068" y="834"/>
                    </a:lnTo>
                    <a:cubicBezTo>
                      <a:pt x="2068" y="834"/>
                      <a:pt x="2068" y="801"/>
                      <a:pt x="2068" y="801"/>
                    </a:cubicBezTo>
                    <a:lnTo>
                      <a:pt x="2068" y="667"/>
                    </a:lnTo>
                    <a:lnTo>
                      <a:pt x="2068" y="567"/>
                    </a:lnTo>
                    <a:cubicBezTo>
                      <a:pt x="2068" y="567"/>
                      <a:pt x="2068" y="534"/>
                      <a:pt x="2068" y="500"/>
                    </a:cubicBezTo>
                    <a:lnTo>
                      <a:pt x="2135" y="400"/>
                    </a:lnTo>
                    <a:lnTo>
                      <a:pt x="2168" y="367"/>
                    </a:lnTo>
                    <a:cubicBezTo>
                      <a:pt x="2202" y="367"/>
                      <a:pt x="2235" y="334"/>
                      <a:pt x="2235" y="334"/>
                    </a:cubicBezTo>
                    <a:lnTo>
                      <a:pt x="2435" y="334"/>
                    </a:lnTo>
                    <a:lnTo>
                      <a:pt x="2435" y="134"/>
                    </a:lnTo>
                    <a:lnTo>
                      <a:pt x="2368" y="200"/>
                    </a:lnTo>
                    <a:cubicBezTo>
                      <a:pt x="2368" y="234"/>
                      <a:pt x="2368" y="234"/>
                      <a:pt x="2335" y="234"/>
                    </a:cubicBezTo>
                    <a:lnTo>
                      <a:pt x="2202" y="234"/>
                    </a:lnTo>
                    <a:cubicBezTo>
                      <a:pt x="2168" y="200"/>
                      <a:pt x="2168" y="200"/>
                      <a:pt x="2168" y="167"/>
                    </a:cubicBezTo>
                    <a:lnTo>
                      <a:pt x="2168" y="134"/>
                    </a:lnTo>
                    <a:lnTo>
                      <a:pt x="21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6;p15"/>
              <p:cNvSpPr/>
              <p:nvPr/>
            </p:nvSpPr>
            <p:spPr>
              <a:xfrm>
                <a:off x="6987634" y="2933173"/>
                <a:ext cx="63269" cy="105800"/>
              </a:xfrm>
              <a:custGeom>
                <a:avLst/>
                <a:gdLst/>
                <a:ahLst/>
                <a:cxnLst/>
                <a:rect l="l" t="t" r="r" b="b"/>
                <a:pathLst>
                  <a:path w="1736" h="2903" extrusionOk="0">
                    <a:moveTo>
                      <a:pt x="234" y="0"/>
                    </a:moveTo>
                    <a:lnTo>
                      <a:pt x="234" y="100"/>
                    </a:lnTo>
                    <a:lnTo>
                      <a:pt x="334" y="501"/>
                    </a:lnTo>
                    <a:cubicBezTo>
                      <a:pt x="334" y="534"/>
                      <a:pt x="334" y="534"/>
                      <a:pt x="334" y="534"/>
                    </a:cubicBezTo>
                    <a:lnTo>
                      <a:pt x="301" y="901"/>
                    </a:lnTo>
                    <a:lnTo>
                      <a:pt x="334" y="968"/>
                    </a:lnTo>
                    <a:lnTo>
                      <a:pt x="501" y="968"/>
                    </a:lnTo>
                    <a:cubicBezTo>
                      <a:pt x="510" y="959"/>
                      <a:pt x="519" y="955"/>
                      <a:pt x="528" y="955"/>
                    </a:cubicBezTo>
                    <a:cubicBezTo>
                      <a:pt x="552" y="955"/>
                      <a:pt x="577" y="986"/>
                      <a:pt x="601" y="1034"/>
                    </a:cubicBezTo>
                    <a:lnTo>
                      <a:pt x="601" y="1101"/>
                    </a:lnTo>
                    <a:lnTo>
                      <a:pt x="635" y="1201"/>
                    </a:lnTo>
                    <a:lnTo>
                      <a:pt x="668" y="1301"/>
                    </a:lnTo>
                    <a:cubicBezTo>
                      <a:pt x="668" y="1335"/>
                      <a:pt x="635" y="1368"/>
                      <a:pt x="635" y="1401"/>
                    </a:cubicBezTo>
                    <a:lnTo>
                      <a:pt x="501" y="1401"/>
                    </a:lnTo>
                    <a:lnTo>
                      <a:pt x="401" y="1335"/>
                    </a:lnTo>
                    <a:lnTo>
                      <a:pt x="201" y="1301"/>
                    </a:lnTo>
                    <a:lnTo>
                      <a:pt x="134" y="1868"/>
                    </a:lnTo>
                    <a:lnTo>
                      <a:pt x="1" y="2335"/>
                    </a:lnTo>
                    <a:lnTo>
                      <a:pt x="1" y="2402"/>
                    </a:lnTo>
                    <a:lnTo>
                      <a:pt x="67" y="2569"/>
                    </a:lnTo>
                    <a:lnTo>
                      <a:pt x="101" y="2602"/>
                    </a:lnTo>
                    <a:lnTo>
                      <a:pt x="234" y="2636"/>
                    </a:lnTo>
                    <a:lnTo>
                      <a:pt x="301" y="2636"/>
                    </a:lnTo>
                    <a:cubicBezTo>
                      <a:pt x="334" y="2669"/>
                      <a:pt x="368" y="2669"/>
                      <a:pt x="368" y="2702"/>
                    </a:cubicBezTo>
                    <a:lnTo>
                      <a:pt x="434" y="2769"/>
                    </a:lnTo>
                    <a:lnTo>
                      <a:pt x="501" y="2902"/>
                    </a:lnTo>
                    <a:lnTo>
                      <a:pt x="635" y="2802"/>
                    </a:lnTo>
                    <a:lnTo>
                      <a:pt x="668" y="2802"/>
                    </a:lnTo>
                    <a:lnTo>
                      <a:pt x="901" y="2702"/>
                    </a:lnTo>
                    <a:lnTo>
                      <a:pt x="1035" y="2602"/>
                    </a:lnTo>
                    <a:lnTo>
                      <a:pt x="1035" y="2569"/>
                    </a:lnTo>
                    <a:cubicBezTo>
                      <a:pt x="1001" y="2536"/>
                      <a:pt x="1001" y="2502"/>
                      <a:pt x="1035" y="2469"/>
                    </a:cubicBezTo>
                    <a:lnTo>
                      <a:pt x="1235" y="2135"/>
                    </a:lnTo>
                    <a:cubicBezTo>
                      <a:pt x="1235" y="2135"/>
                      <a:pt x="1268" y="2102"/>
                      <a:pt x="1302" y="2102"/>
                    </a:cubicBezTo>
                    <a:lnTo>
                      <a:pt x="1335" y="2102"/>
                    </a:lnTo>
                    <a:lnTo>
                      <a:pt x="1368" y="2069"/>
                    </a:lnTo>
                    <a:lnTo>
                      <a:pt x="1335" y="2069"/>
                    </a:lnTo>
                    <a:cubicBezTo>
                      <a:pt x="1268" y="2069"/>
                      <a:pt x="1235" y="2035"/>
                      <a:pt x="1235" y="1968"/>
                    </a:cubicBezTo>
                    <a:lnTo>
                      <a:pt x="1235" y="1935"/>
                    </a:lnTo>
                    <a:cubicBezTo>
                      <a:pt x="1235" y="1902"/>
                      <a:pt x="1268" y="1868"/>
                      <a:pt x="1335" y="1835"/>
                    </a:cubicBezTo>
                    <a:lnTo>
                      <a:pt x="1502" y="1835"/>
                    </a:lnTo>
                    <a:lnTo>
                      <a:pt x="1569" y="1868"/>
                    </a:lnTo>
                    <a:lnTo>
                      <a:pt x="1602" y="1868"/>
                    </a:lnTo>
                    <a:lnTo>
                      <a:pt x="1669" y="1802"/>
                    </a:lnTo>
                    <a:lnTo>
                      <a:pt x="1735" y="1602"/>
                    </a:lnTo>
                    <a:lnTo>
                      <a:pt x="1735" y="1568"/>
                    </a:lnTo>
                    <a:lnTo>
                      <a:pt x="1669" y="1568"/>
                    </a:lnTo>
                    <a:cubicBezTo>
                      <a:pt x="1635" y="1568"/>
                      <a:pt x="1635" y="1535"/>
                      <a:pt x="1635" y="1501"/>
                    </a:cubicBezTo>
                    <a:lnTo>
                      <a:pt x="1602" y="1335"/>
                    </a:lnTo>
                    <a:lnTo>
                      <a:pt x="1602" y="1301"/>
                    </a:lnTo>
                    <a:cubicBezTo>
                      <a:pt x="1602" y="1268"/>
                      <a:pt x="1602" y="1235"/>
                      <a:pt x="1635" y="1235"/>
                    </a:cubicBezTo>
                    <a:cubicBezTo>
                      <a:pt x="1635" y="1201"/>
                      <a:pt x="1635" y="1201"/>
                      <a:pt x="1635" y="1201"/>
                    </a:cubicBezTo>
                    <a:lnTo>
                      <a:pt x="1535" y="1068"/>
                    </a:lnTo>
                    <a:lnTo>
                      <a:pt x="1468" y="1068"/>
                    </a:lnTo>
                    <a:lnTo>
                      <a:pt x="1402" y="1001"/>
                    </a:lnTo>
                    <a:lnTo>
                      <a:pt x="1302" y="901"/>
                    </a:lnTo>
                    <a:lnTo>
                      <a:pt x="1135" y="868"/>
                    </a:lnTo>
                    <a:lnTo>
                      <a:pt x="1035" y="834"/>
                    </a:lnTo>
                    <a:lnTo>
                      <a:pt x="935" y="768"/>
                    </a:lnTo>
                    <a:lnTo>
                      <a:pt x="835" y="634"/>
                    </a:lnTo>
                    <a:cubicBezTo>
                      <a:pt x="801" y="601"/>
                      <a:pt x="801" y="534"/>
                      <a:pt x="835" y="501"/>
                    </a:cubicBezTo>
                    <a:lnTo>
                      <a:pt x="835" y="467"/>
                    </a:lnTo>
                    <a:lnTo>
                      <a:pt x="801" y="467"/>
                    </a:lnTo>
                    <a:lnTo>
                      <a:pt x="501" y="201"/>
                    </a:lnTo>
                    <a:lnTo>
                      <a:pt x="401" y="167"/>
                    </a:lnTo>
                    <a:cubicBezTo>
                      <a:pt x="368" y="167"/>
                      <a:pt x="368" y="167"/>
                      <a:pt x="334" y="134"/>
                    </a:cubicBezTo>
                    <a:lnTo>
                      <a:pt x="301" y="100"/>
                    </a:lnTo>
                    <a:cubicBezTo>
                      <a:pt x="268" y="67"/>
                      <a:pt x="268" y="67"/>
                      <a:pt x="268" y="67"/>
                    </a:cubicBezTo>
                    <a:lnTo>
                      <a:pt x="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7;p15"/>
              <p:cNvSpPr/>
              <p:nvPr/>
            </p:nvSpPr>
            <p:spPr>
              <a:xfrm>
                <a:off x="6536616" y="3150792"/>
                <a:ext cx="3681" cy="1239"/>
              </a:xfrm>
              <a:custGeom>
                <a:avLst/>
                <a:gdLst/>
                <a:ahLst/>
                <a:cxnLst/>
                <a:rect l="l" t="t" r="r" b="b"/>
                <a:pathLst>
                  <a:path w="101" h="34" extrusionOk="0">
                    <a:moveTo>
                      <a:pt x="67" y="0"/>
                    </a:moveTo>
                    <a:lnTo>
                      <a:pt x="0" y="34"/>
                    </a:lnTo>
                    <a:lnTo>
                      <a:pt x="67" y="34"/>
                    </a:lnTo>
                    <a:lnTo>
                      <a:pt x="1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8;p15"/>
              <p:cNvSpPr/>
              <p:nvPr/>
            </p:nvSpPr>
            <p:spPr>
              <a:xfrm>
                <a:off x="6779746" y="2850514"/>
                <a:ext cx="14614" cy="36481"/>
              </a:xfrm>
              <a:custGeom>
                <a:avLst/>
                <a:gdLst/>
                <a:ahLst/>
                <a:cxnLst/>
                <a:rect l="l" t="t" r="r" b="b"/>
                <a:pathLst>
                  <a:path w="401" h="1001" extrusionOk="0">
                    <a:moveTo>
                      <a:pt x="1" y="0"/>
                    </a:moveTo>
                    <a:cubicBezTo>
                      <a:pt x="1" y="33"/>
                      <a:pt x="1" y="67"/>
                      <a:pt x="1" y="100"/>
                    </a:cubicBezTo>
                    <a:cubicBezTo>
                      <a:pt x="34" y="100"/>
                      <a:pt x="34" y="134"/>
                      <a:pt x="34" y="134"/>
                    </a:cubicBezTo>
                    <a:lnTo>
                      <a:pt x="101" y="334"/>
                    </a:lnTo>
                    <a:cubicBezTo>
                      <a:pt x="101" y="334"/>
                      <a:pt x="101" y="367"/>
                      <a:pt x="101" y="400"/>
                    </a:cubicBezTo>
                    <a:cubicBezTo>
                      <a:pt x="67" y="434"/>
                      <a:pt x="67" y="434"/>
                      <a:pt x="67" y="434"/>
                    </a:cubicBezTo>
                    <a:lnTo>
                      <a:pt x="67" y="701"/>
                    </a:lnTo>
                    <a:cubicBezTo>
                      <a:pt x="34" y="701"/>
                      <a:pt x="34" y="734"/>
                      <a:pt x="34" y="767"/>
                    </a:cubicBezTo>
                    <a:lnTo>
                      <a:pt x="34" y="934"/>
                    </a:lnTo>
                    <a:cubicBezTo>
                      <a:pt x="34" y="901"/>
                      <a:pt x="34" y="901"/>
                      <a:pt x="67" y="867"/>
                    </a:cubicBezTo>
                    <a:lnTo>
                      <a:pt x="201" y="867"/>
                    </a:lnTo>
                    <a:cubicBezTo>
                      <a:pt x="201" y="901"/>
                      <a:pt x="234" y="934"/>
                      <a:pt x="234" y="934"/>
                    </a:cubicBezTo>
                    <a:lnTo>
                      <a:pt x="234" y="1001"/>
                    </a:lnTo>
                    <a:lnTo>
                      <a:pt x="334" y="901"/>
                    </a:lnTo>
                    <a:lnTo>
                      <a:pt x="401" y="767"/>
                    </a:lnTo>
                    <a:lnTo>
                      <a:pt x="401" y="601"/>
                    </a:lnTo>
                    <a:lnTo>
                      <a:pt x="401" y="567"/>
                    </a:lnTo>
                    <a:lnTo>
                      <a:pt x="368" y="567"/>
                    </a:lnTo>
                    <a:cubicBezTo>
                      <a:pt x="334" y="534"/>
                      <a:pt x="301" y="500"/>
                      <a:pt x="301" y="467"/>
                    </a:cubicBezTo>
                    <a:lnTo>
                      <a:pt x="268" y="300"/>
                    </a:lnTo>
                    <a:lnTo>
                      <a:pt x="234" y="300"/>
                    </a:lnTo>
                    <a:cubicBezTo>
                      <a:pt x="201" y="300"/>
                      <a:pt x="201" y="267"/>
                      <a:pt x="201" y="234"/>
                    </a:cubicBezTo>
                    <a:lnTo>
                      <a:pt x="134" y="33"/>
                    </a:lnTo>
                    <a:lnTo>
                      <a:pt x="67" y="33"/>
                    </a:lnTo>
                    <a:cubicBezTo>
                      <a:pt x="34" y="33"/>
                      <a:pt x="34" y="3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9;p15"/>
              <p:cNvSpPr/>
              <p:nvPr/>
            </p:nvSpPr>
            <p:spPr>
              <a:xfrm>
                <a:off x="6526885" y="3154436"/>
                <a:ext cx="1239" cy="1239"/>
              </a:xfrm>
              <a:custGeom>
                <a:avLst/>
                <a:gdLst/>
                <a:ahLst/>
                <a:cxnLst/>
                <a:rect l="l" t="t" r="r" b="b"/>
                <a:pathLst>
                  <a:path w="34" h="34" extrusionOk="0">
                    <a:moveTo>
                      <a:pt x="0" y="0"/>
                    </a:moveTo>
                    <a:lnTo>
                      <a:pt x="0" y="34"/>
                    </a:lnTo>
                    <a:lnTo>
                      <a:pt x="34" y="34"/>
                    </a:lnTo>
                    <a:cubicBezTo>
                      <a:pt x="34" y="34"/>
                      <a:pt x="34"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0;p15"/>
              <p:cNvSpPr/>
              <p:nvPr/>
            </p:nvSpPr>
            <p:spPr>
              <a:xfrm>
                <a:off x="7033847" y="2947751"/>
                <a:ext cx="30432" cy="26787"/>
              </a:xfrm>
              <a:custGeom>
                <a:avLst/>
                <a:gdLst/>
                <a:ahLst/>
                <a:cxnLst/>
                <a:rect l="l" t="t" r="r" b="b"/>
                <a:pathLst>
                  <a:path w="835" h="735" extrusionOk="0">
                    <a:moveTo>
                      <a:pt x="200" y="1"/>
                    </a:moveTo>
                    <a:lnTo>
                      <a:pt x="167" y="34"/>
                    </a:lnTo>
                    <a:cubicBezTo>
                      <a:pt x="167" y="34"/>
                      <a:pt x="134" y="67"/>
                      <a:pt x="134" y="67"/>
                    </a:cubicBezTo>
                    <a:lnTo>
                      <a:pt x="34" y="101"/>
                    </a:lnTo>
                    <a:lnTo>
                      <a:pt x="0" y="167"/>
                    </a:lnTo>
                    <a:lnTo>
                      <a:pt x="234" y="268"/>
                    </a:lnTo>
                    <a:cubicBezTo>
                      <a:pt x="234" y="268"/>
                      <a:pt x="267" y="268"/>
                      <a:pt x="267" y="301"/>
                    </a:cubicBezTo>
                    <a:lnTo>
                      <a:pt x="267" y="334"/>
                    </a:lnTo>
                    <a:lnTo>
                      <a:pt x="367" y="334"/>
                    </a:lnTo>
                    <a:cubicBezTo>
                      <a:pt x="401" y="334"/>
                      <a:pt x="401" y="368"/>
                      <a:pt x="434" y="368"/>
                    </a:cubicBezTo>
                    <a:lnTo>
                      <a:pt x="534" y="501"/>
                    </a:lnTo>
                    <a:lnTo>
                      <a:pt x="534" y="534"/>
                    </a:lnTo>
                    <a:cubicBezTo>
                      <a:pt x="534" y="534"/>
                      <a:pt x="534" y="534"/>
                      <a:pt x="534" y="568"/>
                    </a:cubicBezTo>
                    <a:lnTo>
                      <a:pt x="567" y="668"/>
                    </a:lnTo>
                    <a:lnTo>
                      <a:pt x="567" y="701"/>
                    </a:lnTo>
                    <a:lnTo>
                      <a:pt x="601" y="735"/>
                    </a:lnTo>
                    <a:lnTo>
                      <a:pt x="601" y="701"/>
                    </a:lnTo>
                    <a:cubicBezTo>
                      <a:pt x="567" y="668"/>
                      <a:pt x="567" y="634"/>
                      <a:pt x="601" y="601"/>
                    </a:cubicBezTo>
                    <a:cubicBezTo>
                      <a:pt x="601" y="568"/>
                      <a:pt x="601" y="568"/>
                      <a:pt x="634" y="534"/>
                    </a:cubicBezTo>
                    <a:lnTo>
                      <a:pt x="768" y="468"/>
                    </a:lnTo>
                    <a:lnTo>
                      <a:pt x="801" y="434"/>
                    </a:lnTo>
                    <a:lnTo>
                      <a:pt x="801" y="368"/>
                    </a:lnTo>
                    <a:lnTo>
                      <a:pt x="834" y="368"/>
                    </a:lnTo>
                    <a:lnTo>
                      <a:pt x="734" y="301"/>
                    </a:lnTo>
                    <a:lnTo>
                      <a:pt x="701" y="301"/>
                    </a:lnTo>
                    <a:lnTo>
                      <a:pt x="634" y="268"/>
                    </a:lnTo>
                    <a:lnTo>
                      <a:pt x="601" y="234"/>
                    </a:lnTo>
                    <a:lnTo>
                      <a:pt x="501" y="101"/>
                    </a:lnTo>
                    <a:lnTo>
                      <a:pt x="434" y="67"/>
                    </a:lnTo>
                    <a:lnTo>
                      <a:pt x="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1;p15"/>
              <p:cNvSpPr/>
              <p:nvPr/>
            </p:nvSpPr>
            <p:spPr>
              <a:xfrm>
                <a:off x="7100689" y="2947751"/>
                <a:ext cx="7362" cy="15854"/>
              </a:xfrm>
              <a:custGeom>
                <a:avLst/>
                <a:gdLst/>
                <a:ahLst/>
                <a:cxnLst/>
                <a:rect l="l" t="t" r="r" b="b"/>
                <a:pathLst>
                  <a:path w="202" h="435" extrusionOk="0">
                    <a:moveTo>
                      <a:pt x="168" y="1"/>
                    </a:moveTo>
                    <a:lnTo>
                      <a:pt x="168" y="134"/>
                    </a:lnTo>
                    <a:lnTo>
                      <a:pt x="201" y="1"/>
                    </a:lnTo>
                    <a:close/>
                    <a:moveTo>
                      <a:pt x="168" y="134"/>
                    </a:moveTo>
                    <a:lnTo>
                      <a:pt x="143" y="184"/>
                    </a:lnTo>
                    <a:lnTo>
                      <a:pt x="143" y="184"/>
                    </a:lnTo>
                    <a:cubicBezTo>
                      <a:pt x="158" y="171"/>
                      <a:pt x="168" y="152"/>
                      <a:pt x="168" y="134"/>
                    </a:cubicBezTo>
                    <a:close/>
                    <a:moveTo>
                      <a:pt x="143" y="184"/>
                    </a:moveTo>
                    <a:cubicBezTo>
                      <a:pt x="131" y="194"/>
                      <a:pt x="116" y="201"/>
                      <a:pt x="101" y="201"/>
                    </a:cubicBezTo>
                    <a:lnTo>
                      <a:pt x="68" y="201"/>
                    </a:lnTo>
                    <a:lnTo>
                      <a:pt x="1" y="268"/>
                    </a:lnTo>
                    <a:lnTo>
                      <a:pt x="1" y="334"/>
                    </a:lnTo>
                    <a:lnTo>
                      <a:pt x="68" y="434"/>
                    </a:lnTo>
                    <a:lnTo>
                      <a:pt x="101" y="268"/>
                    </a:lnTo>
                    <a:lnTo>
                      <a:pt x="143" y="18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52;p15"/>
              <p:cNvSpPr/>
              <p:nvPr/>
            </p:nvSpPr>
            <p:spPr>
              <a:xfrm>
                <a:off x="6791919" y="2835899"/>
                <a:ext cx="2442" cy="12209"/>
              </a:xfrm>
              <a:custGeom>
                <a:avLst/>
                <a:gdLst/>
                <a:ahLst/>
                <a:cxnLst/>
                <a:rect l="l" t="t" r="r" b="b"/>
                <a:pathLst>
                  <a:path w="67" h="335" extrusionOk="0">
                    <a:moveTo>
                      <a:pt x="67" y="1"/>
                    </a:moveTo>
                    <a:lnTo>
                      <a:pt x="0" y="134"/>
                    </a:lnTo>
                    <a:lnTo>
                      <a:pt x="0" y="234"/>
                    </a:lnTo>
                    <a:lnTo>
                      <a:pt x="34" y="334"/>
                    </a:lnTo>
                    <a:lnTo>
                      <a:pt x="34" y="301"/>
                    </a:lnTo>
                    <a:cubicBezTo>
                      <a:pt x="34" y="301"/>
                      <a:pt x="34" y="268"/>
                      <a:pt x="34" y="268"/>
                    </a:cubicBezTo>
                    <a:lnTo>
                      <a:pt x="34" y="134"/>
                    </a:lnTo>
                    <a:cubicBezTo>
                      <a:pt x="34" y="134"/>
                      <a:pt x="34" y="101"/>
                      <a:pt x="34" y="101"/>
                    </a:cubicBezTo>
                    <a:lnTo>
                      <a:pt x="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53;p15"/>
              <p:cNvSpPr/>
              <p:nvPr/>
            </p:nvSpPr>
            <p:spPr>
              <a:xfrm>
                <a:off x="6819873" y="2849274"/>
                <a:ext cx="6123" cy="7325"/>
              </a:xfrm>
              <a:custGeom>
                <a:avLst/>
                <a:gdLst/>
                <a:ahLst/>
                <a:cxnLst/>
                <a:rect l="l" t="t" r="r" b="b"/>
                <a:pathLst>
                  <a:path w="168" h="201" extrusionOk="0">
                    <a:moveTo>
                      <a:pt x="101" y="1"/>
                    </a:moveTo>
                    <a:lnTo>
                      <a:pt x="0" y="168"/>
                    </a:lnTo>
                    <a:cubicBezTo>
                      <a:pt x="0" y="168"/>
                      <a:pt x="0" y="201"/>
                      <a:pt x="0" y="201"/>
                    </a:cubicBezTo>
                    <a:lnTo>
                      <a:pt x="101" y="67"/>
                    </a:lnTo>
                    <a:lnTo>
                      <a:pt x="134" y="67"/>
                    </a:lnTo>
                    <a:lnTo>
                      <a:pt x="167" y="34"/>
                    </a:lnTo>
                    <a:lnTo>
                      <a:pt x="134" y="34"/>
                    </a:lnTo>
                    <a:lnTo>
                      <a:pt x="1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54;p15"/>
              <p:cNvSpPr/>
              <p:nvPr/>
            </p:nvSpPr>
            <p:spPr>
              <a:xfrm>
                <a:off x="7014385" y="2821320"/>
                <a:ext cx="75405" cy="131348"/>
              </a:xfrm>
              <a:custGeom>
                <a:avLst/>
                <a:gdLst/>
                <a:ahLst/>
                <a:cxnLst/>
                <a:rect l="l" t="t" r="r" b="b"/>
                <a:pathLst>
                  <a:path w="2069" h="3604" extrusionOk="0">
                    <a:moveTo>
                      <a:pt x="1402" y="1"/>
                    </a:moveTo>
                    <a:lnTo>
                      <a:pt x="1302" y="67"/>
                    </a:lnTo>
                    <a:lnTo>
                      <a:pt x="1168" y="67"/>
                    </a:lnTo>
                    <a:lnTo>
                      <a:pt x="1201" y="101"/>
                    </a:lnTo>
                    <a:cubicBezTo>
                      <a:pt x="1201" y="101"/>
                      <a:pt x="1235" y="134"/>
                      <a:pt x="1235" y="167"/>
                    </a:cubicBezTo>
                    <a:lnTo>
                      <a:pt x="1235" y="301"/>
                    </a:lnTo>
                    <a:cubicBezTo>
                      <a:pt x="1235" y="334"/>
                      <a:pt x="1201" y="367"/>
                      <a:pt x="1168" y="367"/>
                    </a:cubicBezTo>
                    <a:lnTo>
                      <a:pt x="935" y="367"/>
                    </a:lnTo>
                    <a:lnTo>
                      <a:pt x="835" y="568"/>
                    </a:lnTo>
                    <a:lnTo>
                      <a:pt x="801" y="668"/>
                    </a:lnTo>
                    <a:cubicBezTo>
                      <a:pt x="801" y="668"/>
                      <a:pt x="801" y="701"/>
                      <a:pt x="768" y="701"/>
                    </a:cubicBezTo>
                    <a:lnTo>
                      <a:pt x="734" y="768"/>
                    </a:lnTo>
                    <a:lnTo>
                      <a:pt x="668" y="801"/>
                    </a:lnTo>
                    <a:lnTo>
                      <a:pt x="634" y="834"/>
                    </a:lnTo>
                    <a:lnTo>
                      <a:pt x="634" y="868"/>
                    </a:lnTo>
                    <a:cubicBezTo>
                      <a:pt x="634" y="901"/>
                      <a:pt x="634" y="935"/>
                      <a:pt x="601" y="968"/>
                    </a:cubicBezTo>
                    <a:lnTo>
                      <a:pt x="568" y="1001"/>
                    </a:lnTo>
                    <a:lnTo>
                      <a:pt x="267" y="1001"/>
                    </a:lnTo>
                    <a:lnTo>
                      <a:pt x="134" y="901"/>
                    </a:lnTo>
                    <a:lnTo>
                      <a:pt x="101" y="901"/>
                    </a:lnTo>
                    <a:lnTo>
                      <a:pt x="1" y="935"/>
                    </a:lnTo>
                    <a:lnTo>
                      <a:pt x="201" y="1035"/>
                    </a:lnTo>
                    <a:lnTo>
                      <a:pt x="334" y="1035"/>
                    </a:lnTo>
                    <a:lnTo>
                      <a:pt x="401" y="1068"/>
                    </a:lnTo>
                    <a:cubicBezTo>
                      <a:pt x="434" y="1068"/>
                      <a:pt x="434" y="1068"/>
                      <a:pt x="434" y="1101"/>
                    </a:cubicBezTo>
                    <a:lnTo>
                      <a:pt x="468" y="1135"/>
                    </a:lnTo>
                    <a:cubicBezTo>
                      <a:pt x="501" y="1101"/>
                      <a:pt x="501" y="1101"/>
                      <a:pt x="534" y="1101"/>
                    </a:cubicBezTo>
                    <a:lnTo>
                      <a:pt x="601" y="1101"/>
                    </a:lnTo>
                    <a:lnTo>
                      <a:pt x="668" y="1168"/>
                    </a:lnTo>
                    <a:cubicBezTo>
                      <a:pt x="701" y="1168"/>
                      <a:pt x="701" y="1201"/>
                      <a:pt x="701" y="1235"/>
                    </a:cubicBezTo>
                    <a:lnTo>
                      <a:pt x="701" y="1268"/>
                    </a:lnTo>
                    <a:cubicBezTo>
                      <a:pt x="734" y="1301"/>
                      <a:pt x="701" y="1335"/>
                      <a:pt x="701" y="1335"/>
                    </a:cubicBezTo>
                    <a:lnTo>
                      <a:pt x="634" y="1402"/>
                    </a:lnTo>
                    <a:lnTo>
                      <a:pt x="634" y="1435"/>
                    </a:lnTo>
                    <a:cubicBezTo>
                      <a:pt x="634" y="1468"/>
                      <a:pt x="634" y="1535"/>
                      <a:pt x="568" y="1535"/>
                    </a:cubicBezTo>
                    <a:lnTo>
                      <a:pt x="468" y="1602"/>
                    </a:lnTo>
                    <a:lnTo>
                      <a:pt x="468" y="1735"/>
                    </a:lnTo>
                    <a:cubicBezTo>
                      <a:pt x="468" y="1735"/>
                      <a:pt x="468" y="1768"/>
                      <a:pt x="468" y="1802"/>
                    </a:cubicBezTo>
                    <a:lnTo>
                      <a:pt x="368" y="1869"/>
                    </a:lnTo>
                    <a:lnTo>
                      <a:pt x="468" y="1969"/>
                    </a:lnTo>
                    <a:cubicBezTo>
                      <a:pt x="468" y="2002"/>
                      <a:pt x="468" y="2035"/>
                      <a:pt x="468" y="2035"/>
                    </a:cubicBezTo>
                    <a:lnTo>
                      <a:pt x="434" y="2135"/>
                    </a:lnTo>
                    <a:lnTo>
                      <a:pt x="401" y="2202"/>
                    </a:lnTo>
                    <a:lnTo>
                      <a:pt x="634" y="2202"/>
                    </a:lnTo>
                    <a:cubicBezTo>
                      <a:pt x="668" y="2235"/>
                      <a:pt x="668" y="2269"/>
                      <a:pt x="668" y="2302"/>
                    </a:cubicBezTo>
                    <a:lnTo>
                      <a:pt x="668" y="2336"/>
                    </a:lnTo>
                    <a:cubicBezTo>
                      <a:pt x="668" y="2336"/>
                      <a:pt x="668" y="2369"/>
                      <a:pt x="634" y="2402"/>
                    </a:cubicBezTo>
                    <a:lnTo>
                      <a:pt x="568" y="2469"/>
                    </a:lnTo>
                    <a:cubicBezTo>
                      <a:pt x="568" y="2469"/>
                      <a:pt x="534" y="2502"/>
                      <a:pt x="501" y="2502"/>
                    </a:cubicBezTo>
                    <a:lnTo>
                      <a:pt x="334" y="2502"/>
                    </a:lnTo>
                    <a:lnTo>
                      <a:pt x="301" y="2569"/>
                    </a:lnTo>
                    <a:lnTo>
                      <a:pt x="301" y="2669"/>
                    </a:lnTo>
                    <a:lnTo>
                      <a:pt x="334" y="2803"/>
                    </a:lnTo>
                    <a:lnTo>
                      <a:pt x="434" y="2903"/>
                    </a:lnTo>
                    <a:cubicBezTo>
                      <a:pt x="434" y="2936"/>
                      <a:pt x="434" y="2936"/>
                      <a:pt x="434" y="2936"/>
                    </a:cubicBezTo>
                    <a:lnTo>
                      <a:pt x="468" y="3036"/>
                    </a:lnTo>
                    <a:cubicBezTo>
                      <a:pt x="487" y="3026"/>
                      <a:pt x="504" y="3022"/>
                      <a:pt x="519" y="3022"/>
                    </a:cubicBezTo>
                    <a:cubicBezTo>
                      <a:pt x="554" y="3022"/>
                      <a:pt x="577" y="3046"/>
                      <a:pt x="601" y="3069"/>
                    </a:cubicBezTo>
                    <a:lnTo>
                      <a:pt x="634" y="3103"/>
                    </a:lnTo>
                    <a:lnTo>
                      <a:pt x="835" y="3203"/>
                    </a:lnTo>
                    <a:lnTo>
                      <a:pt x="901" y="3203"/>
                    </a:lnTo>
                    <a:cubicBezTo>
                      <a:pt x="935" y="3203"/>
                      <a:pt x="935" y="3203"/>
                      <a:pt x="968" y="3236"/>
                    </a:cubicBezTo>
                    <a:lnTo>
                      <a:pt x="1001" y="3270"/>
                    </a:lnTo>
                    <a:lnTo>
                      <a:pt x="1135" y="3370"/>
                    </a:lnTo>
                    <a:cubicBezTo>
                      <a:pt x="1168" y="3370"/>
                      <a:pt x="1168" y="3370"/>
                      <a:pt x="1168" y="3403"/>
                    </a:cubicBezTo>
                    <a:lnTo>
                      <a:pt x="1201" y="3403"/>
                    </a:lnTo>
                    <a:lnTo>
                      <a:pt x="1335" y="3536"/>
                    </a:lnTo>
                    <a:lnTo>
                      <a:pt x="1368" y="3536"/>
                    </a:lnTo>
                    <a:lnTo>
                      <a:pt x="1435" y="3570"/>
                    </a:lnTo>
                    <a:lnTo>
                      <a:pt x="1468" y="3603"/>
                    </a:lnTo>
                    <a:lnTo>
                      <a:pt x="1535" y="3570"/>
                    </a:lnTo>
                    <a:cubicBezTo>
                      <a:pt x="1535" y="3546"/>
                      <a:pt x="1535" y="3523"/>
                      <a:pt x="1547" y="3523"/>
                    </a:cubicBezTo>
                    <a:cubicBezTo>
                      <a:pt x="1552" y="3523"/>
                      <a:pt x="1559" y="3527"/>
                      <a:pt x="1568" y="3536"/>
                    </a:cubicBezTo>
                    <a:lnTo>
                      <a:pt x="1835" y="3403"/>
                    </a:lnTo>
                    <a:lnTo>
                      <a:pt x="1869" y="3370"/>
                    </a:lnTo>
                    <a:lnTo>
                      <a:pt x="1869" y="3303"/>
                    </a:lnTo>
                    <a:lnTo>
                      <a:pt x="1869" y="3270"/>
                    </a:lnTo>
                    <a:lnTo>
                      <a:pt x="1969" y="3069"/>
                    </a:lnTo>
                    <a:lnTo>
                      <a:pt x="1935" y="3003"/>
                    </a:lnTo>
                    <a:lnTo>
                      <a:pt x="1869" y="3036"/>
                    </a:lnTo>
                    <a:cubicBezTo>
                      <a:pt x="1858" y="3047"/>
                      <a:pt x="1843" y="3051"/>
                      <a:pt x="1828" y="3051"/>
                    </a:cubicBezTo>
                    <a:cubicBezTo>
                      <a:pt x="1798" y="3051"/>
                      <a:pt x="1769" y="3036"/>
                      <a:pt x="1769" y="3036"/>
                    </a:cubicBezTo>
                    <a:cubicBezTo>
                      <a:pt x="1735" y="3003"/>
                      <a:pt x="1735" y="2936"/>
                      <a:pt x="1769" y="2903"/>
                    </a:cubicBezTo>
                    <a:lnTo>
                      <a:pt x="1802" y="2803"/>
                    </a:lnTo>
                    <a:cubicBezTo>
                      <a:pt x="1802" y="2769"/>
                      <a:pt x="1835" y="2736"/>
                      <a:pt x="1869" y="2736"/>
                    </a:cubicBezTo>
                    <a:lnTo>
                      <a:pt x="1969" y="2736"/>
                    </a:lnTo>
                    <a:lnTo>
                      <a:pt x="2035" y="2669"/>
                    </a:lnTo>
                    <a:lnTo>
                      <a:pt x="2069" y="2602"/>
                    </a:lnTo>
                    <a:lnTo>
                      <a:pt x="2069" y="2569"/>
                    </a:lnTo>
                    <a:lnTo>
                      <a:pt x="2069" y="2536"/>
                    </a:lnTo>
                    <a:lnTo>
                      <a:pt x="1935" y="2369"/>
                    </a:lnTo>
                    <a:lnTo>
                      <a:pt x="1902" y="2336"/>
                    </a:lnTo>
                    <a:lnTo>
                      <a:pt x="1869" y="2336"/>
                    </a:lnTo>
                    <a:lnTo>
                      <a:pt x="1702" y="2202"/>
                    </a:lnTo>
                    <a:lnTo>
                      <a:pt x="1668" y="2169"/>
                    </a:lnTo>
                    <a:cubicBezTo>
                      <a:pt x="1668" y="2135"/>
                      <a:pt x="1668" y="2135"/>
                      <a:pt x="1668" y="2135"/>
                    </a:cubicBezTo>
                    <a:lnTo>
                      <a:pt x="1668" y="2102"/>
                    </a:lnTo>
                    <a:lnTo>
                      <a:pt x="1535" y="2102"/>
                    </a:lnTo>
                    <a:cubicBezTo>
                      <a:pt x="1502" y="2102"/>
                      <a:pt x="1468" y="2069"/>
                      <a:pt x="1468" y="2069"/>
                    </a:cubicBezTo>
                    <a:cubicBezTo>
                      <a:pt x="1435" y="2035"/>
                      <a:pt x="1435" y="1969"/>
                      <a:pt x="1468" y="1969"/>
                    </a:cubicBezTo>
                    <a:lnTo>
                      <a:pt x="1468" y="1902"/>
                    </a:lnTo>
                    <a:lnTo>
                      <a:pt x="1468" y="1869"/>
                    </a:lnTo>
                    <a:lnTo>
                      <a:pt x="1502" y="1835"/>
                    </a:lnTo>
                    <a:lnTo>
                      <a:pt x="1802" y="1835"/>
                    </a:lnTo>
                    <a:lnTo>
                      <a:pt x="1802" y="1768"/>
                    </a:lnTo>
                    <a:cubicBezTo>
                      <a:pt x="1802" y="1735"/>
                      <a:pt x="1835" y="1735"/>
                      <a:pt x="1835" y="1702"/>
                    </a:cubicBezTo>
                    <a:lnTo>
                      <a:pt x="2002" y="1702"/>
                    </a:lnTo>
                    <a:cubicBezTo>
                      <a:pt x="2002" y="1702"/>
                      <a:pt x="2002" y="1702"/>
                      <a:pt x="2002" y="1668"/>
                    </a:cubicBezTo>
                    <a:lnTo>
                      <a:pt x="1902" y="1668"/>
                    </a:lnTo>
                    <a:cubicBezTo>
                      <a:pt x="1869" y="1668"/>
                      <a:pt x="1835" y="1635"/>
                      <a:pt x="1835" y="1602"/>
                    </a:cubicBezTo>
                    <a:cubicBezTo>
                      <a:pt x="1802" y="1602"/>
                      <a:pt x="1802" y="1568"/>
                      <a:pt x="1835" y="1535"/>
                    </a:cubicBezTo>
                    <a:lnTo>
                      <a:pt x="1835" y="1468"/>
                    </a:lnTo>
                    <a:cubicBezTo>
                      <a:pt x="1835" y="1468"/>
                      <a:pt x="1869" y="1435"/>
                      <a:pt x="1869" y="1435"/>
                    </a:cubicBezTo>
                    <a:lnTo>
                      <a:pt x="1935" y="1368"/>
                    </a:lnTo>
                    <a:lnTo>
                      <a:pt x="1935" y="1301"/>
                    </a:lnTo>
                    <a:cubicBezTo>
                      <a:pt x="1902" y="1301"/>
                      <a:pt x="1869" y="1268"/>
                      <a:pt x="1869" y="1235"/>
                    </a:cubicBezTo>
                    <a:lnTo>
                      <a:pt x="1869" y="1135"/>
                    </a:lnTo>
                    <a:cubicBezTo>
                      <a:pt x="1869" y="1135"/>
                      <a:pt x="1869" y="1135"/>
                      <a:pt x="1869" y="1101"/>
                    </a:cubicBezTo>
                    <a:lnTo>
                      <a:pt x="1902" y="1001"/>
                    </a:lnTo>
                    <a:lnTo>
                      <a:pt x="1969" y="901"/>
                    </a:lnTo>
                    <a:cubicBezTo>
                      <a:pt x="1969" y="868"/>
                      <a:pt x="2002" y="868"/>
                      <a:pt x="2002" y="868"/>
                    </a:cubicBezTo>
                    <a:lnTo>
                      <a:pt x="1969" y="801"/>
                    </a:lnTo>
                    <a:lnTo>
                      <a:pt x="1869" y="701"/>
                    </a:lnTo>
                    <a:lnTo>
                      <a:pt x="1735" y="634"/>
                    </a:lnTo>
                    <a:lnTo>
                      <a:pt x="1635" y="634"/>
                    </a:lnTo>
                    <a:cubicBezTo>
                      <a:pt x="1635" y="634"/>
                      <a:pt x="1602" y="601"/>
                      <a:pt x="1602" y="601"/>
                    </a:cubicBezTo>
                    <a:lnTo>
                      <a:pt x="1602" y="568"/>
                    </a:lnTo>
                    <a:cubicBezTo>
                      <a:pt x="1568" y="568"/>
                      <a:pt x="1568" y="534"/>
                      <a:pt x="1568" y="501"/>
                    </a:cubicBezTo>
                    <a:cubicBezTo>
                      <a:pt x="1568" y="468"/>
                      <a:pt x="1602" y="434"/>
                      <a:pt x="1635" y="434"/>
                    </a:cubicBezTo>
                    <a:lnTo>
                      <a:pt x="1668" y="434"/>
                    </a:lnTo>
                    <a:cubicBezTo>
                      <a:pt x="1668" y="401"/>
                      <a:pt x="1668" y="401"/>
                      <a:pt x="1668" y="401"/>
                    </a:cubicBezTo>
                    <a:cubicBezTo>
                      <a:pt x="1668" y="367"/>
                      <a:pt x="1702" y="334"/>
                      <a:pt x="1702" y="334"/>
                    </a:cubicBezTo>
                    <a:lnTo>
                      <a:pt x="1668" y="301"/>
                    </a:lnTo>
                    <a:lnTo>
                      <a:pt x="1602" y="234"/>
                    </a:lnTo>
                    <a:lnTo>
                      <a:pt x="1535" y="67"/>
                    </a:lnTo>
                    <a:lnTo>
                      <a:pt x="14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55;p15"/>
              <p:cNvSpPr/>
              <p:nvPr/>
            </p:nvSpPr>
            <p:spPr>
              <a:xfrm>
                <a:off x="6776102" y="2845630"/>
                <a:ext cx="2478" cy="3681"/>
              </a:xfrm>
              <a:custGeom>
                <a:avLst/>
                <a:gdLst/>
                <a:ahLst/>
                <a:cxnLst/>
                <a:rect l="l" t="t" r="r" b="b"/>
                <a:pathLst>
                  <a:path w="68" h="101" extrusionOk="0">
                    <a:moveTo>
                      <a:pt x="1" y="1"/>
                    </a:moveTo>
                    <a:lnTo>
                      <a:pt x="1" y="67"/>
                    </a:lnTo>
                    <a:lnTo>
                      <a:pt x="67" y="101"/>
                    </a:lnTo>
                    <a:cubicBezTo>
                      <a:pt x="34" y="67"/>
                      <a:pt x="34" y="34"/>
                      <a:pt x="34" y="34"/>
                    </a:cubicBezTo>
                    <a:cubicBezTo>
                      <a:pt x="34" y="34"/>
                      <a:pt x="34"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56;p15"/>
              <p:cNvSpPr/>
              <p:nvPr/>
            </p:nvSpPr>
            <p:spPr>
              <a:xfrm>
                <a:off x="6810142" y="2872381"/>
                <a:ext cx="7325" cy="14614"/>
              </a:xfrm>
              <a:custGeom>
                <a:avLst/>
                <a:gdLst/>
                <a:ahLst/>
                <a:cxnLst/>
                <a:rect l="l" t="t" r="r" b="b"/>
                <a:pathLst>
                  <a:path w="201" h="401" extrusionOk="0">
                    <a:moveTo>
                      <a:pt x="167" y="1"/>
                    </a:moveTo>
                    <a:lnTo>
                      <a:pt x="134" y="34"/>
                    </a:lnTo>
                    <a:lnTo>
                      <a:pt x="1" y="401"/>
                    </a:lnTo>
                    <a:lnTo>
                      <a:pt x="201" y="134"/>
                    </a:lnTo>
                    <a:lnTo>
                      <a:pt x="1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57;p15"/>
              <p:cNvSpPr/>
              <p:nvPr/>
            </p:nvSpPr>
            <p:spPr>
              <a:xfrm>
                <a:off x="6833249" y="2795808"/>
                <a:ext cx="19498" cy="46212"/>
              </a:xfrm>
              <a:custGeom>
                <a:avLst/>
                <a:gdLst/>
                <a:ahLst/>
                <a:cxnLst/>
                <a:rect l="l" t="t" r="r" b="b"/>
                <a:pathLst>
                  <a:path w="535" h="1268" extrusionOk="0">
                    <a:moveTo>
                      <a:pt x="401" y="0"/>
                    </a:moveTo>
                    <a:lnTo>
                      <a:pt x="401" y="133"/>
                    </a:lnTo>
                    <a:cubicBezTo>
                      <a:pt x="401" y="167"/>
                      <a:pt x="401" y="167"/>
                      <a:pt x="401" y="167"/>
                    </a:cubicBezTo>
                    <a:lnTo>
                      <a:pt x="267" y="367"/>
                    </a:lnTo>
                    <a:lnTo>
                      <a:pt x="34" y="1034"/>
                    </a:lnTo>
                    <a:lnTo>
                      <a:pt x="0" y="1268"/>
                    </a:lnTo>
                    <a:lnTo>
                      <a:pt x="134" y="1201"/>
                    </a:lnTo>
                    <a:lnTo>
                      <a:pt x="201" y="1134"/>
                    </a:lnTo>
                    <a:lnTo>
                      <a:pt x="201" y="1101"/>
                    </a:lnTo>
                    <a:lnTo>
                      <a:pt x="334" y="801"/>
                    </a:lnTo>
                    <a:lnTo>
                      <a:pt x="434" y="234"/>
                    </a:lnTo>
                    <a:cubicBezTo>
                      <a:pt x="434" y="234"/>
                      <a:pt x="434" y="200"/>
                      <a:pt x="434" y="200"/>
                    </a:cubicBezTo>
                    <a:lnTo>
                      <a:pt x="467" y="167"/>
                    </a:lnTo>
                    <a:cubicBezTo>
                      <a:pt x="467" y="133"/>
                      <a:pt x="467" y="133"/>
                      <a:pt x="501" y="133"/>
                    </a:cubicBezTo>
                    <a:lnTo>
                      <a:pt x="534" y="100"/>
                    </a:lnTo>
                    <a:lnTo>
                      <a:pt x="501" y="33"/>
                    </a:ln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58;p15"/>
              <p:cNvSpPr/>
              <p:nvPr/>
            </p:nvSpPr>
            <p:spPr>
              <a:xfrm>
                <a:off x="6317759" y="3177543"/>
                <a:ext cx="32873" cy="29192"/>
              </a:xfrm>
              <a:custGeom>
                <a:avLst/>
                <a:gdLst/>
                <a:ahLst/>
                <a:cxnLst/>
                <a:rect l="l" t="t" r="r" b="b"/>
                <a:pathLst>
                  <a:path w="902" h="801" extrusionOk="0">
                    <a:moveTo>
                      <a:pt x="34" y="0"/>
                    </a:moveTo>
                    <a:lnTo>
                      <a:pt x="1" y="34"/>
                    </a:lnTo>
                    <a:lnTo>
                      <a:pt x="1" y="300"/>
                    </a:lnTo>
                    <a:lnTo>
                      <a:pt x="1" y="334"/>
                    </a:lnTo>
                    <a:lnTo>
                      <a:pt x="368" y="767"/>
                    </a:lnTo>
                    <a:lnTo>
                      <a:pt x="601" y="801"/>
                    </a:lnTo>
                    <a:lnTo>
                      <a:pt x="735" y="601"/>
                    </a:lnTo>
                    <a:lnTo>
                      <a:pt x="902" y="400"/>
                    </a:lnTo>
                    <a:lnTo>
                      <a:pt x="902" y="367"/>
                    </a:lnTo>
                    <a:lnTo>
                      <a:pt x="902" y="334"/>
                    </a:lnTo>
                    <a:cubicBezTo>
                      <a:pt x="902" y="300"/>
                      <a:pt x="868" y="300"/>
                      <a:pt x="868" y="267"/>
                    </a:cubicBezTo>
                    <a:lnTo>
                      <a:pt x="835" y="234"/>
                    </a:lnTo>
                    <a:cubicBezTo>
                      <a:pt x="835" y="200"/>
                      <a:pt x="835" y="167"/>
                      <a:pt x="835" y="167"/>
                    </a:cubicBezTo>
                    <a:lnTo>
                      <a:pt x="868" y="100"/>
                    </a:lnTo>
                    <a:lnTo>
                      <a:pt x="802" y="67"/>
                    </a:lnTo>
                    <a:lnTo>
                      <a:pt x="635" y="67"/>
                    </a:lnTo>
                    <a:lnTo>
                      <a:pt x="4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59;p15"/>
              <p:cNvSpPr/>
              <p:nvPr/>
            </p:nvSpPr>
            <p:spPr>
              <a:xfrm>
                <a:off x="7077619" y="2992726"/>
                <a:ext cx="7325" cy="18295"/>
              </a:xfrm>
              <a:custGeom>
                <a:avLst/>
                <a:gdLst/>
                <a:ahLst/>
                <a:cxnLst/>
                <a:rect l="l" t="t" r="r" b="b"/>
                <a:pathLst>
                  <a:path w="201" h="502" extrusionOk="0">
                    <a:moveTo>
                      <a:pt x="167" y="1"/>
                    </a:moveTo>
                    <a:lnTo>
                      <a:pt x="167" y="34"/>
                    </a:lnTo>
                    <a:lnTo>
                      <a:pt x="134" y="201"/>
                    </a:lnTo>
                    <a:cubicBezTo>
                      <a:pt x="134" y="201"/>
                      <a:pt x="134" y="201"/>
                      <a:pt x="134" y="234"/>
                    </a:cubicBezTo>
                    <a:lnTo>
                      <a:pt x="0" y="435"/>
                    </a:lnTo>
                    <a:lnTo>
                      <a:pt x="0" y="468"/>
                    </a:lnTo>
                    <a:lnTo>
                      <a:pt x="0" y="501"/>
                    </a:lnTo>
                    <a:lnTo>
                      <a:pt x="100" y="334"/>
                    </a:lnTo>
                    <a:lnTo>
                      <a:pt x="134" y="268"/>
                    </a:lnTo>
                    <a:lnTo>
                      <a:pt x="200" y="34"/>
                    </a:lnTo>
                    <a:lnTo>
                      <a:pt x="1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60;p15"/>
              <p:cNvSpPr/>
              <p:nvPr/>
            </p:nvSpPr>
            <p:spPr>
              <a:xfrm>
                <a:off x="7076379" y="2973300"/>
                <a:ext cx="7325" cy="8528"/>
              </a:xfrm>
              <a:custGeom>
                <a:avLst/>
                <a:gdLst/>
                <a:ahLst/>
                <a:cxnLst/>
                <a:rect l="l" t="t" r="r" b="b"/>
                <a:pathLst>
                  <a:path w="201" h="234" extrusionOk="0">
                    <a:moveTo>
                      <a:pt x="34" y="0"/>
                    </a:moveTo>
                    <a:lnTo>
                      <a:pt x="1" y="34"/>
                    </a:lnTo>
                    <a:lnTo>
                      <a:pt x="34" y="100"/>
                    </a:lnTo>
                    <a:cubicBezTo>
                      <a:pt x="34" y="100"/>
                      <a:pt x="34" y="100"/>
                      <a:pt x="68" y="134"/>
                    </a:cubicBezTo>
                    <a:lnTo>
                      <a:pt x="68" y="234"/>
                    </a:lnTo>
                    <a:lnTo>
                      <a:pt x="168" y="200"/>
                    </a:lnTo>
                    <a:cubicBezTo>
                      <a:pt x="168" y="184"/>
                      <a:pt x="176" y="175"/>
                      <a:pt x="184" y="175"/>
                    </a:cubicBezTo>
                    <a:cubicBezTo>
                      <a:pt x="193" y="175"/>
                      <a:pt x="201" y="184"/>
                      <a:pt x="201" y="200"/>
                    </a:cubicBezTo>
                    <a:lnTo>
                      <a:pt x="201" y="134"/>
                    </a:lnTo>
                    <a:lnTo>
                      <a:pt x="168" y="67"/>
                    </a:lnTo>
                    <a:lnTo>
                      <a:pt x="134" y="34"/>
                    </a:lnTo>
                    <a:lnTo>
                      <a:pt x="1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61;p15"/>
              <p:cNvSpPr/>
              <p:nvPr/>
            </p:nvSpPr>
            <p:spPr>
              <a:xfrm>
                <a:off x="6609544" y="3015832"/>
                <a:ext cx="36" cy="36"/>
              </a:xfrm>
              <a:custGeom>
                <a:avLst/>
                <a:gdLst/>
                <a:ahLst/>
                <a:cxnLst/>
                <a:rect l="l" t="t" r="r" b="b"/>
                <a:pathLst>
                  <a:path w="1" h="1" extrusionOk="0">
                    <a:moveTo>
                      <a:pt x="1" y="1"/>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62;p15"/>
              <p:cNvSpPr/>
              <p:nvPr/>
            </p:nvSpPr>
            <p:spPr>
              <a:xfrm>
                <a:off x="6585235" y="2593971"/>
                <a:ext cx="2478" cy="4920"/>
              </a:xfrm>
              <a:custGeom>
                <a:avLst/>
                <a:gdLst/>
                <a:ahLst/>
                <a:cxnLst/>
                <a:rect l="l" t="t" r="r" b="b"/>
                <a:pathLst>
                  <a:path w="68" h="135" extrusionOk="0">
                    <a:moveTo>
                      <a:pt x="1" y="1"/>
                    </a:moveTo>
                    <a:lnTo>
                      <a:pt x="67" y="134"/>
                    </a:lnTo>
                    <a:lnTo>
                      <a:pt x="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63;p15"/>
              <p:cNvSpPr/>
              <p:nvPr/>
            </p:nvSpPr>
            <p:spPr>
              <a:xfrm>
                <a:off x="6512307" y="3132532"/>
                <a:ext cx="1239" cy="36"/>
              </a:xfrm>
              <a:custGeom>
                <a:avLst/>
                <a:gdLst/>
                <a:ahLst/>
                <a:cxnLst/>
                <a:rect l="l" t="t" r="r" b="b"/>
                <a:pathLst>
                  <a:path w="34" h="1" extrusionOk="0">
                    <a:moveTo>
                      <a:pt x="0" y="1"/>
                    </a:moveTo>
                    <a:lnTo>
                      <a:pt x="0" y="1"/>
                    </a:lnTo>
                    <a:lnTo>
                      <a:pt x="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64;p15"/>
              <p:cNvSpPr/>
              <p:nvPr/>
            </p:nvSpPr>
            <p:spPr>
              <a:xfrm>
                <a:off x="6498931" y="3241979"/>
                <a:ext cx="8528" cy="10970"/>
              </a:xfrm>
              <a:custGeom>
                <a:avLst/>
                <a:gdLst/>
                <a:ahLst/>
                <a:cxnLst/>
                <a:rect l="l" t="t" r="r" b="b"/>
                <a:pathLst>
                  <a:path w="234" h="301" extrusionOk="0">
                    <a:moveTo>
                      <a:pt x="234" y="0"/>
                    </a:moveTo>
                    <a:lnTo>
                      <a:pt x="200" y="33"/>
                    </a:lnTo>
                    <a:lnTo>
                      <a:pt x="134" y="100"/>
                    </a:lnTo>
                    <a:lnTo>
                      <a:pt x="67" y="200"/>
                    </a:lnTo>
                    <a:lnTo>
                      <a:pt x="40" y="240"/>
                    </a:lnTo>
                    <a:lnTo>
                      <a:pt x="200" y="134"/>
                    </a:lnTo>
                    <a:lnTo>
                      <a:pt x="234" y="100"/>
                    </a:lnTo>
                    <a:lnTo>
                      <a:pt x="234" y="0"/>
                    </a:lnTo>
                    <a:close/>
                    <a:moveTo>
                      <a:pt x="40" y="240"/>
                    </a:moveTo>
                    <a:lnTo>
                      <a:pt x="0" y="267"/>
                    </a:lnTo>
                    <a:lnTo>
                      <a:pt x="0" y="300"/>
                    </a:lnTo>
                    <a:lnTo>
                      <a:pt x="40" y="24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65;p15"/>
              <p:cNvSpPr/>
              <p:nvPr/>
            </p:nvSpPr>
            <p:spPr>
              <a:xfrm>
                <a:off x="6517154" y="3222517"/>
                <a:ext cx="20701" cy="14614"/>
              </a:xfrm>
              <a:custGeom>
                <a:avLst/>
                <a:gdLst/>
                <a:ahLst/>
                <a:cxnLst/>
                <a:rect l="l" t="t" r="r" b="b"/>
                <a:pathLst>
                  <a:path w="568" h="401" extrusionOk="0">
                    <a:moveTo>
                      <a:pt x="367" y="0"/>
                    </a:moveTo>
                    <a:lnTo>
                      <a:pt x="234" y="167"/>
                    </a:lnTo>
                    <a:cubicBezTo>
                      <a:pt x="210" y="191"/>
                      <a:pt x="187" y="214"/>
                      <a:pt x="163" y="214"/>
                    </a:cubicBezTo>
                    <a:cubicBezTo>
                      <a:pt x="154" y="214"/>
                      <a:pt x="144" y="210"/>
                      <a:pt x="134" y="201"/>
                    </a:cubicBezTo>
                    <a:lnTo>
                      <a:pt x="1" y="201"/>
                    </a:lnTo>
                    <a:lnTo>
                      <a:pt x="1" y="267"/>
                    </a:lnTo>
                    <a:lnTo>
                      <a:pt x="34" y="334"/>
                    </a:lnTo>
                    <a:cubicBezTo>
                      <a:pt x="34" y="334"/>
                      <a:pt x="34" y="401"/>
                      <a:pt x="34" y="401"/>
                    </a:cubicBezTo>
                    <a:lnTo>
                      <a:pt x="234" y="401"/>
                    </a:lnTo>
                    <a:lnTo>
                      <a:pt x="468" y="267"/>
                    </a:lnTo>
                    <a:lnTo>
                      <a:pt x="568" y="201"/>
                    </a:lnTo>
                    <a:lnTo>
                      <a:pt x="501" y="201"/>
                    </a:lnTo>
                    <a:cubicBezTo>
                      <a:pt x="468" y="167"/>
                      <a:pt x="468" y="100"/>
                      <a:pt x="501" y="67"/>
                    </a:cubicBezTo>
                    <a:lnTo>
                      <a:pt x="4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66;p15"/>
              <p:cNvSpPr/>
              <p:nvPr/>
            </p:nvSpPr>
            <p:spPr>
              <a:xfrm>
                <a:off x="7005893" y="2866295"/>
                <a:ext cx="2442" cy="4920"/>
              </a:xfrm>
              <a:custGeom>
                <a:avLst/>
                <a:gdLst/>
                <a:ahLst/>
                <a:cxnLst/>
                <a:rect l="l" t="t" r="r" b="b"/>
                <a:pathLst>
                  <a:path w="67" h="135" extrusionOk="0">
                    <a:moveTo>
                      <a:pt x="33" y="1"/>
                    </a:moveTo>
                    <a:lnTo>
                      <a:pt x="0" y="34"/>
                    </a:lnTo>
                    <a:lnTo>
                      <a:pt x="33" y="101"/>
                    </a:lnTo>
                    <a:lnTo>
                      <a:pt x="33" y="134"/>
                    </a:lnTo>
                    <a:lnTo>
                      <a:pt x="67" y="101"/>
                    </a:lnTo>
                    <a:lnTo>
                      <a:pt x="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67;p15"/>
              <p:cNvSpPr/>
              <p:nvPr/>
            </p:nvSpPr>
            <p:spPr>
              <a:xfrm>
                <a:off x="6641143" y="3071777"/>
                <a:ext cx="30432" cy="13412"/>
              </a:xfrm>
              <a:custGeom>
                <a:avLst/>
                <a:gdLst/>
                <a:ahLst/>
                <a:cxnLst/>
                <a:rect l="l" t="t" r="r" b="b"/>
                <a:pathLst>
                  <a:path w="835" h="368" extrusionOk="0">
                    <a:moveTo>
                      <a:pt x="34" y="0"/>
                    </a:moveTo>
                    <a:lnTo>
                      <a:pt x="1" y="33"/>
                    </a:lnTo>
                    <a:lnTo>
                      <a:pt x="468" y="33"/>
                    </a:lnTo>
                    <a:cubicBezTo>
                      <a:pt x="485" y="17"/>
                      <a:pt x="493" y="8"/>
                      <a:pt x="501" y="8"/>
                    </a:cubicBezTo>
                    <a:cubicBezTo>
                      <a:pt x="510" y="8"/>
                      <a:pt x="518" y="17"/>
                      <a:pt x="535" y="33"/>
                    </a:cubicBezTo>
                    <a:lnTo>
                      <a:pt x="635" y="100"/>
                    </a:lnTo>
                    <a:cubicBezTo>
                      <a:pt x="668" y="100"/>
                      <a:pt x="668" y="134"/>
                      <a:pt x="701" y="167"/>
                    </a:cubicBezTo>
                    <a:lnTo>
                      <a:pt x="701" y="267"/>
                    </a:lnTo>
                    <a:lnTo>
                      <a:pt x="835" y="367"/>
                    </a:lnTo>
                    <a:lnTo>
                      <a:pt x="802" y="200"/>
                    </a:lnTo>
                    <a:lnTo>
                      <a:pt x="735" y="134"/>
                    </a:lnTo>
                    <a:lnTo>
                      <a:pt x="701" y="134"/>
                    </a:lnTo>
                    <a:lnTo>
                      <a:pt x="668" y="67"/>
                    </a:lnTo>
                    <a:cubicBezTo>
                      <a:pt x="668" y="67"/>
                      <a:pt x="668" y="33"/>
                      <a:pt x="668" y="33"/>
                    </a:cubicBezTo>
                    <a:lnTo>
                      <a:pt x="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68;p15"/>
              <p:cNvSpPr/>
              <p:nvPr/>
            </p:nvSpPr>
            <p:spPr>
              <a:xfrm>
                <a:off x="6506220" y="3130127"/>
                <a:ext cx="1239" cy="1239"/>
              </a:xfrm>
              <a:custGeom>
                <a:avLst/>
                <a:gdLst/>
                <a:ahLst/>
                <a:cxnLst/>
                <a:rect l="l" t="t" r="r" b="b"/>
                <a:pathLst>
                  <a:path w="34" h="34" extrusionOk="0">
                    <a:moveTo>
                      <a:pt x="0" y="0"/>
                    </a:moveTo>
                    <a:lnTo>
                      <a:pt x="0" y="34"/>
                    </a:lnTo>
                    <a:lnTo>
                      <a:pt x="34" y="34"/>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69;p15"/>
              <p:cNvSpPr/>
              <p:nvPr/>
            </p:nvSpPr>
            <p:spPr>
              <a:xfrm>
                <a:off x="6526885" y="3116751"/>
                <a:ext cx="18259" cy="4884"/>
              </a:xfrm>
              <a:custGeom>
                <a:avLst/>
                <a:gdLst/>
                <a:ahLst/>
                <a:cxnLst/>
                <a:rect l="l" t="t" r="r" b="b"/>
                <a:pathLst>
                  <a:path w="501" h="134" extrusionOk="0">
                    <a:moveTo>
                      <a:pt x="501" y="0"/>
                    </a:moveTo>
                    <a:lnTo>
                      <a:pt x="267" y="34"/>
                    </a:lnTo>
                    <a:lnTo>
                      <a:pt x="67" y="34"/>
                    </a:lnTo>
                    <a:lnTo>
                      <a:pt x="0" y="134"/>
                    </a:lnTo>
                    <a:lnTo>
                      <a:pt x="67" y="134"/>
                    </a:lnTo>
                    <a:lnTo>
                      <a:pt x="134" y="100"/>
                    </a:lnTo>
                    <a:lnTo>
                      <a:pt x="334" y="100"/>
                    </a:lnTo>
                    <a:lnTo>
                      <a:pt x="434" y="34"/>
                    </a:lnTo>
                    <a:lnTo>
                      <a:pt x="5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70;p15"/>
              <p:cNvSpPr/>
              <p:nvPr/>
            </p:nvSpPr>
            <p:spPr>
              <a:xfrm>
                <a:off x="7018030" y="2225612"/>
                <a:ext cx="1006647" cy="1140364"/>
              </a:xfrm>
              <a:custGeom>
                <a:avLst/>
                <a:gdLst/>
                <a:ahLst/>
                <a:cxnLst/>
                <a:rect l="l" t="t" r="r" b="b"/>
                <a:pathLst>
                  <a:path w="27621" h="31290" extrusionOk="0">
                    <a:moveTo>
                      <a:pt x="19181" y="22050"/>
                    </a:moveTo>
                    <a:lnTo>
                      <a:pt x="19189" y="22053"/>
                    </a:lnTo>
                    <a:lnTo>
                      <a:pt x="19189" y="22053"/>
                    </a:lnTo>
                    <a:lnTo>
                      <a:pt x="19214" y="22050"/>
                    </a:lnTo>
                    <a:close/>
                    <a:moveTo>
                      <a:pt x="18280" y="23417"/>
                    </a:moveTo>
                    <a:lnTo>
                      <a:pt x="18489" y="23426"/>
                    </a:lnTo>
                    <a:lnTo>
                      <a:pt x="18489" y="23426"/>
                    </a:lnTo>
                    <a:lnTo>
                      <a:pt x="18481" y="23417"/>
                    </a:lnTo>
                    <a:close/>
                    <a:moveTo>
                      <a:pt x="14778" y="0"/>
                    </a:moveTo>
                    <a:lnTo>
                      <a:pt x="14578" y="34"/>
                    </a:lnTo>
                    <a:lnTo>
                      <a:pt x="13510" y="501"/>
                    </a:lnTo>
                    <a:lnTo>
                      <a:pt x="13444" y="501"/>
                    </a:lnTo>
                    <a:lnTo>
                      <a:pt x="13444" y="534"/>
                    </a:lnTo>
                    <a:cubicBezTo>
                      <a:pt x="13444" y="534"/>
                      <a:pt x="13444" y="568"/>
                      <a:pt x="13444" y="568"/>
                    </a:cubicBezTo>
                    <a:lnTo>
                      <a:pt x="13377" y="634"/>
                    </a:lnTo>
                    <a:lnTo>
                      <a:pt x="13344" y="634"/>
                    </a:lnTo>
                    <a:lnTo>
                      <a:pt x="13277" y="668"/>
                    </a:lnTo>
                    <a:lnTo>
                      <a:pt x="12810" y="968"/>
                    </a:lnTo>
                    <a:lnTo>
                      <a:pt x="11943" y="1268"/>
                    </a:lnTo>
                    <a:lnTo>
                      <a:pt x="11876" y="1301"/>
                    </a:lnTo>
                    <a:lnTo>
                      <a:pt x="11876" y="1535"/>
                    </a:lnTo>
                    <a:cubicBezTo>
                      <a:pt x="11876" y="1568"/>
                      <a:pt x="11876" y="1568"/>
                      <a:pt x="11876" y="1602"/>
                    </a:cubicBezTo>
                    <a:lnTo>
                      <a:pt x="12009" y="1702"/>
                    </a:lnTo>
                    <a:lnTo>
                      <a:pt x="12143" y="1735"/>
                    </a:lnTo>
                    <a:lnTo>
                      <a:pt x="12209" y="1768"/>
                    </a:lnTo>
                    <a:cubicBezTo>
                      <a:pt x="12209" y="1802"/>
                      <a:pt x="12243" y="1802"/>
                      <a:pt x="12243" y="1835"/>
                    </a:cubicBezTo>
                    <a:lnTo>
                      <a:pt x="12243" y="1902"/>
                    </a:lnTo>
                    <a:lnTo>
                      <a:pt x="12243" y="1969"/>
                    </a:lnTo>
                    <a:cubicBezTo>
                      <a:pt x="12276" y="1969"/>
                      <a:pt x="12276" y="2002"/>
                      <a:pt x="12243" y="2002"/>
                    </a:cubicBezTo>
                    <a:lnTo>
                      <a:pt x="12243" y="2069"/>
                    </a:lnTo>
                    <a:cubicBezTo>
                      <a:pt x="12243" y="2069"/>
                      <a:pt x="12243" y="2069"/>
                      <a:pt x="12243" y="2102"/>
                    </a:cubicBezTo>
                    <a:lnTo>
                      <a:pt x="12309" y="2135"/>
                    </a:lnTo>
                    <a:cubicBezTo>
                      <a:pt x="12309" y="2169"/>
                      <a:pt x="12309" y="2169"/>
                      <a:pt x="12343" y="2169"/>
                    </a:cubicBezTo>
                    <a:lnTo>
                      <a:pt x="12376" y="2269"/>
                    </a:lnTo>
                    <a:cubicBezTo>
                      <a:pt x="12376" y="2302"/>
                      <a:pt x="12376" y="2335"/>
                      <a:pt x="12376" y="2335"/>
                    </a:cubicBezTo>
                    <a:lnTo>
                      <a:pt x="12343" y="2402"/>
                    </a:lnTo>
                    <a:cubicBezTo>
                      <a:pt x="12343" y="2436"/>
                      <a:pt x="12343" y="2436"/>
                      <a:pt x="12309" y="2436"/>
                    </a:cubicBezTo>
                    <a:lnTo>
                      <a:pt x="12176" y="2536"/>
                    </a:lnTo>
                    <a:lnTo>
                      <a:pt x="12076" y="2602"/>
                    </a:lnTo>
                    <a:lnTo>
                      <a:pt x="11409" y="2602"/>
                    </a:lnTo>
                    <a:lnTo>
                      <a:pt x="11275" y="2636"/>
                    </a:lnTo>
                    <a:lnTo>
                      <a:pt x="11209" y="2669"/>
                    </a:lnTo>
                    <a:lnTo>
                      <a:pt x="11142" y="2802"/>
                    </a:lnTo>
                    <a:cubicBezTo>
                      <a:pt x="11142" y="2802"/>
                      <a:pt x="11109" y="2836"/>
                      <a:pt x="11109" y="2836"/>
                    </a:cubicBezTo>
                    <a:lnTo>
                      <a:pt x="11042" y="2836"/>
                    </a:lnTo>
                    <a:lnTo>
                      <a:pt x="10808" y="2869"/>
                    </a:lnTo>
                    <a:lnTo>
                      <a:pt x="10542" y="3036"/>
                    </a:lnTo>
                    <a:lnTo>
                      <a:pt x="10441" y="3036"/>
                    </a:lnTo>
                    <a:lnTo>
                      <a:pt x="10375" y="3103"/>
                    </a:lnTo>
                    <a:lnTo>
                      <a:pt x="10208" y="3103"/>
                    </a:lnTo>
                    <a:cubicBezTo>
                      <a:pt x="10208" y="3119"/>
                      <a:pt x="10208" y="3128"/>
                      <a:pt x="10204" y="3128"/>
                    </a:cubicBezTo>
                    <a:cubicBezTo>
                      <a:pt x="10200" y="3128"/>
                      <a:pt x="10191" y="3119"/>
                      <a:pt x="10175" y="3103"/>
                    </a:cubicBezTo>
                    <a:lnTo>
                      <a:pt x="10108" y="3103"/>
                    </a:lnTo>
                    <a:lnTo>
                      <a:pt x="10075" y="3136"/>
                    </a:lnTo>
                    <a:cubicBezTo>
                      <a:pt x="10075" y="3169"/>
                      <a:pt x="10008" y="3169"/>
                      <a:pt x="9974" y="3169"/>
                    </a:cubicBezTo>
                    <a:lnTo>
                      <a:pt x="9841" y="3103"/>
                    </a:lnTo>
                    <a:lnTo>
                      <a:pt x="9674" y="3103"/>
                    </a:lnTo>
                    <a:cubicBezTo>
                      <a:pt x="9641" y="3103"/>
                      <a:pt x="9608" y="3103"/>
                      <a:pt x="9574" y="3069"/>
                    </a:cubicBezTo>
                    <a:lnTo>
                      <a:pt x="9407" y="3069"/>
                    </a:lnTo>
                    <a:lnTo>
                      <a:pt x="9374" y="3036"/>
                    </a:lnTo>
                    <a:cubicBezTo>
                      <a:pt x="9341" y="3036"/>
                      <a:pt x="9307" y="3003"/>
                      <a:pt x="9307" y="2969"/>
                    </a:cubicBezTo>
                    <a:lnTo>
                      <a:pt x="9007" y="2969"/>
                    </a:lnTo>
                    <a:lnTo>
                      <a:pt x="8907" y="3003"/>
                    </a:lnTo>
                    <a:lnTo>
                      <a:pt x="8840" y="3036"/>
                    </a:lnTo>
                    <a:lnTo>
                      <a:pt x="8774" y="3103"/>
                    </a:lnTo>
                    <a:lnTo>
                      <a:pt x="8707" y="3203"/>
                    </a:lnTo>
                    <a:lnTo>
                      <a:pt x="8740" y="3370"/>
                    </a:lnTo>
                    <a:cubicBezTo>
                      <a:pt x="8740" y="3370"/>
                      <a:pt x="8740" y="3403"/>
                      <a:pt x="8740" y="3403"/>
                    </a:cubicBezTo>
                    <a:lnTo>
                      <a:pt x="8740" y="3470"/>
                    </a:lnTo>
                    <a:lnTo>
                      <a:pt x="8740" y="3570"/>
                    </a:lnTo>
                    <a:lnTo>
                      <a:pt x="8707" y="3636"/>
                    </a:lnTo>
                    <a:lnTo>
                      <a:pt x="8540" y="3837"/>
                    </a:lnTo>
                    <a:lnTo>
                      <a:pt x="8540" y="3870"/>
                    </a:lnTo>
                    <a:lnTo>
                      <a:pt x="8540" y="4170"/>
                    </a:lnTo>
                    <a:cubicBezTo>
                      <a:pt x="8540" y="4170"/>
                      <a:pt x="8540" y="4203"/>
                      <a:pt x="8540" y="4203"/>
                    </a:cubicBezTo>
                    <a:lnTo>
                      <a:pt x="8373" y="4304"/>
                    </a:lnTo>
                    <a:lnTo>
                      <a:pt x="8240" y="4470"/>
                    </a:lnTo>
                    <a:lnTo>
                      <a:pt x="8207" y="4504"/>
                    </a:lnTo>
                    <a:lnTo>
                      <a:pt x="8040" y="4604"/>
                    </a:lnTo>
                    <a:lnTo>
                      <a:pt x="7673" y="4771"/>
                    </a:lnTo>
                    <a:lnTo>
                      <a:pt x="7539" y="4771"/>
                    </a:lnTo>
                    <a:lnTo>
                      <a:pt x="7506" y="4804"/>
                    </a:lnTo>
                    <a:cubicBezTo>
                      <a:pt x="7506" y="4837"/>
                      <a:pt x="7506" y="4837"/>
                      <a:pt x="7473" y="4837"/>
                    </a:cubicBezTo>
                    <a:lnTo>
                      <a:pt x="7439" y="4837"/>
                    </a:lnTo>
                    <a:lnTo>
                      <a:pt x="7373" y="4871"/>
                    </a:lnTo>
                    <a:lnTo>
                      <a:pt x="7339" y="5004"/>
                    </a:lnTo>
                    <a:cubicBezTo>
                      <a:pt x="7339" y="5037"/>
                      <a:pt x="7306" y="5037"/>
                      <a:pt x="7273" y="5071"/>
                    </a:cubicBezTo>
                    <a:lnTo>
                      <a:pt x="7239" y="5071"/>
                    </a:lnTo>
                    <a:lnTo>
                      <a:pt x="7139" y="5137"/>
                    </a:lnTo>
                    <a:lnTo>
                      <a:pt x="7139" y="5304"/>
                    </a:lnTo>
                    <a:lnTo>
                      <a:pt x="7139" y="5371"/>
                    </a:lnTo>
                    <a:lnTo>
                      <a:pt x="7139" y="5404"/>
                    </a:lnTo>
                    <a:lnTo>
                      <a:pt x="7072" y="5471"/>
                    </a:lnTo>
                    <a:lnTo>
                      <a:pt x="7006" y="5571"/>
                    </a:lnTo>
                    <a:lnTo>
                      <a:pt x="7039" y="5771"/>
                    </a:lnTo>
                    <a:cubicBezTo>
                      <a:pt x="7039" y="5805"/>
                      <a:pt x="7039" y="5805"/>
                      <a:pt x="7039" y="5838"/>
                    </a:cubicBezTo>
                    <a:lnTo>
                      <a:pt x="6972" y="5938"/>
                    </a:lnTo>
                    <a:lnTo>
                      <a:pt x="6906" y="6005"/>
                    </a:lnTo>
                    <a:lnTo>
                      <a:pt x="6906" y="6038"/>
                    </a:lnTo>
                    <a:lnTo>
                      <a:pt x="6806" y="6105"/>
                    </a:lnTo>
                    <a:lnTo>
                      <a:pt x="6772" y="6105"/>
                    </a:lnTo>
                    <a:lnTo>
                      <a:pt x="6605" y="6138"/>
                    </a:lnTo>
                    <a:lnTo>
                      <a:pt x="6439" y="6305"/>
                    </a:lnTo>
                    <a:cubicBezTo>
                      <a:pt x="6422" y="6322"/>
                      <a:pt x="6405" y="6330"/>
                      <a:pt x="6389" y="6330"/>
                    </a:cubicBezTo>
                    <a:cubicBezTo>
                      <a:pt x="6372" y="6330"/>
                      <a:pt x="6355" y="6322"/>
                      <a:pt x="6339" y="6305"/>
                    </a:cubicBezTo>
                    <a:lnTo>
                      <a:pt x="6305" y="6272"/>
                    </a:lnTo>
                    <a:lnTo>
                      <a:pt x="6272" y="6305"/>
                    </a:lnTo>
                    <a:lnTo>
                      <a:pt x="6305" y="6305"/>
                    </a:lnTo>
                    <a:cubicBezTo>
                      <a:pt x="6305" y="6305"/>
                      <a:pt x="6305" y="6338"/>
                      <a:pt x="6305" y="6338"/>
                    </a:cubicBezTo>
                    <a:lnTo>
                      <a:pt x="6305" y="6372"/>
                    </a:lnTo>
                    <a:cubicBezTo>
                      <a:pt x="6339" y="6405"/>
                      <a:pt x="6339" y="6472"/>
                      <a:pt x="6305" y="6505"/>
                    </a:cubicBezTo>
                    <a:lnTo>
                      <a:pt x="6238" y="6572"/>
                    </a:lnTo>
                    <a:lnTo>
                      <a:pt x="6205" y="6572"/>
                    </a:lnTo>
                    <a:lnTo>
                      <a:pt x="6072" y="6639"/>
                    </a:lnTo>
                    <a:lnTo>
                      <a:pt x="5738" y="6772"/>
                    </a:lnTo>
                    <a:lnTo>
                      <a:pt x="5638" y="6872"/>
                    </a:lnTo>
                    <a:lnTo>
                      <a:pt x="5538" y="6972"/>
                    </a:lnTo>
                    <a:cubicBezTo>
                      <a:pt x="5538" y="7006"/>
                      <a:pt x="5538" y="7006"/>
                      <a:pt x="5538" y="7006"/>
                    </a:cubicBezTo>
                    <a:lnTo>
                      <a:pt x="5538" y="7072"/>
                    </a:lnTo>
                    <a:cubicBezTo>
                      <a:pt x="5538" y="7106"/>
                      <a:pt x="5538" y="7106"/>
                      <a:pt x="5538" y="7106"/>
                    </a:cubicBezTo>
                    <a:lnTo>
                      <a:pt x="5505" y="7206"/>
                    </a:lnTo>
                    <a:lnTo>
                      <a:pt x="5238" y="7473"/>
                    </a:lnTo>
                    <a:lnTo>
                      <a:pt x="5138" y="7506"/>
                    </a:lnTo>
                    <a:lnTo>
                      <a:pt x="5071" y="7539"/>
                    </a:lnTo>
                    <a:lnTo>
                      <a:pt x="4804" y="7573"/>
                    </a:lnTo>
                    <a:lnTo>
                      <a:pt x="4637" y="7606"/>
                    </a:lnTo>
                    <a:lnTo>
                      <a:pt x="4537" y="7606"/>
                    </a:lnTo>
                    <a:cubicBezTo>
                      <a:pt x="4537" y="7623"/>
                      <a:pt x="4529" y="7631"/>
                      <a:pt x="4521" y="7631"/>
                    </a:cubicBezTo>
                    <a:cubicBezTo>
                      <a:pt x="4512" y="7631"/>
                      <a:pt x="4504" y="7623"/>
                      <a:pt x="4504" y="7606"/>
                    </a:cubicBezTo>
                    <a:lnTo>
                      <a:pt x="4404" y="7606"/>
                    </a:lnTo>
                    <a:lnTo>
                      <a:pt x="4304" y="7573"/>
                    </a:lnTo>
                    <a:lnTo>
                      <a:pt x="3503" y="7573"/>
                    </a:lnTo>
                    <a:lnTo>
                      <a:pt x="3403" y="7506"/>
                    </a:lnTo>
                    <a:lnTo>
                      <a:pt x="3070" y="7506"/>
                    </a:lnTo>
                    <a:cubicBezTo>
                      <a:pt x="3036" y="7506"/>
                      <a:pt x="3003" y="7473"/>
                      <a:pt x="3003" y="7439"/>
                    </a:cubicBezTo>
                    <a:lnTo>
                      <a:pt x="2969" y="7339"/>
                    </a:lnTo>
                    <a:lnTo>
                      <a:pt x="2903" y="7272"/>
                    </a:lnTo>
                    <a:cubicBezTo>
                      <a:pt x="2903" y="7239"/>
                      <a:pt x="2869" y="7239"/>
                      <a:pt x="2869" y="7206"/>
                    </a:cubicBezTo>
                    <a:lnTo>
                      <a:pt x="2703" y="7206"/>
                    </a:lnTo>
                    <a:lnTo>
                      <a:pt x="2536" y="7239"/>
                    </a:lnTo>
                    <a:lnTo>
                      <a:pt x="2436" y="7139"/>
                    </a:lnTo>
                    <a:cubicBezTo>
                      <a:pt x="2436" y="7139"/>
                      <a:pt x="2436" y="7106"/>
                      <a:pt x="2436" y="7106"/>
                    </a:cubicBezTo>
                    <a:lnTo>
                      <a:pt x="2436" y="7039"/>
                    </a:lnTo>
                    <a:cubicBezTo>
                      <a:pt x="2402" y="7039"/>
                      <a:pt x="2402" y="7039"/>
                      <a:pt x="2436" y="7006"/>
                    </a:cubicBezTo>
                    <a:lnTo>
                      <a:pt x="2402" y="6972"/>
                    </a:lnTo>
                    <a:cubicBezTo>
                      <a:pt x="2402" y="6939"/>
                      <a:pt x="2402" y="6939"/>
                      <a:pt x="2402" y="6905"/>
                    </a:cubicBezTo>
                    <a:lnTo>
                      <a:pt x="2369" y="6772"/>
                    </a:lnTo>
                    <a:lnTo>
                      <a:pt x="2269" y="6739"/>
                    </a:lnTo>
                    <a:cubicBezTo>
                      <a:pt x="2236" y="6739"/>
                      <a:pt x="2202" y="6705"/>
                      <a:pt x="2202" y="6672"/>
                    </a:cubicBezTo>
                    <a:lnTo>
                      <a:pt x="2202" y="6605"/>
                    </a:lnTo>
                    <a:cubicBezTo>
                      <a:pt x="2202" y="6572"/>
                      <a:pt x="2202" y="6539"/>
                      <a:pt x="2202" y="6539"/>
                    </a:cubicBezTo>
                    <a:lnTo>
                      <a:pt x="2236" y="6405"/>
                    </a:lnTo>
                    <a:lnTo>
                      <a:pt x="2236" y="6238"/>
                    </a:lnTo>
                    <a:cubicBezTo>
                      <a:pt x="2236" y="6238"/>
                      <a:pt x="2236" y="6205"/>
                      <a:pt x="2236" y="6205"/>
                    </a:cubicBezTo>
                    <a:lnTo>
                      <a:pt x="2236" y="6172"/>
                    </a:lnTo>
                    <a:cubicBezTo>
                      <a:pt x="2236" y="6138"/>
                      <a:pt x="2269" y="6138"/>
                      <a:pt x="2269" y="6138"/>
                    </a:cubicBezTo>
                    <a:lnTo>
                      <a:pt x="2302" y="6071"/>
                    </a:lnTo>
                    <a:lnTo>
                      <a:pt x="2336" y="5838"/>
                    </a:lnTo>
                    <a:lnTo>
                      <a:pt x="2169" y="6038"/>
                    </a:lnTo>
                    <a:cubicBezTo>
                      <a:pt x="2136" y="6071"/>
                      <a:pt x="2136" y="6071"/>
                      <a:pt x="2102" y="6071"/>
                    </a:cubicBezTo>
                    <a:lnTo>
                      <a:pt x="1902" y="6105"/>
                    </a:lnTo>
                    <a:cubicBezTo>
                      <a:pt x="1902" y="6116"/>
                      <a:pt x="1898" y="6120"/>
                      <a:pt x="1892" y="6120"/>
                    </a:cubicBezTo>
                    <a:cubicBezTo>
                      <a:pt x="1880" y="6120"/>
                      <a:pt x="1858" y="6105"/>
                      <a:pt x="1835" y="6105"/>
                    </a:cubicBezTo>
                    <a:lnTo>
                      <a:pt x="1735" y="5971"/>
                    </a:lnTo>
                    <a:cubicBezTo>
                      <a:pt x="1702" y="5971"/>
                      <a:pt x="1702" y="5938"/>
                      <a:pt x="1702" y="5938"/>
                    </a:cubicBezTo>
                    <a:lnTo>
                      <a:pt x="1602" y="5571"/>
                    </a:lnTo>
                    <a:lnTo>
                      <a:pt x="868" y="6172"/>
                    </a:lnTo>
                    <a:lnTo>
                      <a:pt x="868" y="6405"/>
                    </a:lnTo>
                    <a:cubicBezTo>
                      <a:pt x="868" y="6405"/>
                      <a:pt x="868" y="6438"/>
                      <a:pt x="868" y="6438"/>
                    </a:cubicBezTo>
                    <a:lnTo>
                      <a:pt x="735" y="6605"/>
                    </a:lnTo>
                    <a:lnTo>
                      <a:pt x="368" y="6905"/>
                    </a:lnTo>
                    <a:lnTo>
                      <a:pt x="268" y="7039"/>
                    </a:lnTo>
                    <a:lnTo>
                      <a:pt x="167" y="7172"/>
                    </a:lnTo>
                    <a:lnTo>
                      <a:pt x="67" y="7372"/>
                    </a:lnTo>
                    <a:lnTo>
                      <a:pt x="1" y="7573"/>
                    </a:lnTo>
                    <a:lnTo>
                      <a:pt x="34" y="7606"/>
                    </a:lnTo>
                    <a:lnTo>
                      <a:pt x="4204" y="9107"/>
                    </a:lnTo>
                    <a:cubicBezTo>
                      <a:pt x="4237" y="9107"/>
                      <a:pt x="4270" y="9140"/>
                      <a:pt x="4270" y="9174"/>
                    </a:cubicBezTo>
                    <a:cubicBezTo>
                      <a:pt x="4270" y="9174"/>
                      <a:pt x="4270" y="9207"/>
                      <a:pt x="4270" y="9240"/>
                    </a:cubicBezTo>
                    <a:lnTo>
                      <a:pt x="2736" y="11175"/>
                    </a:lnTo>
                    <a:lnTo>
                      <a:pt x="2769" y="11175"/>
                    </a:lnTo>
                    <a:lnTo>
                      <a:pt x="2836" y="11242"/>
                    </a:lnTo>
                    <a:lnTo>
                      <a:pt x="2869" y="11275"/>
                    </a:lnTo>
                    <a:lnTo>
                      <a:pt x="2936" y="11375"/>
                    </a:lnTo>
                    <a:lnTo>
                      <a:pt x="2969" y="11409"/>
                    </a:lnTo>
                    <a:lnTo>
                      <a:pt x="3870" y="11942"/>
                    </a:lnTo>
                    <a:lnTo>
                      <a:pt x="4037" y="11976"/>
                    </a:lnTo>
                    <a:lnTo>
                      <a:pt x="4204" y="11976"/>
                    </a:lnTo>
                    <a:lnTo>
                      <a:pt x="4437" y="11909"/>
                    </a:lnTo>
                    <a:lnTo>
                      <a:pt x="4771" y="11909"/>
                    </a:lnTo>
                    <a:lnTo>
                      <a:pt x="4804" y="11876"/>
                    </a:lnTo>
                    <a:cubicBezTo>
                      <a:pt x="4821" y="11859"/>
                      <a:pt x="4837" y="11851"/>
                      <a:pt x="4858" y="11851"/>
                    </a:cubicBezTo>
                    <a:cubicBezTo>
                      <a:pt x="4879" y="11851"/>
                      <a:pt x="4904" y="11859"/>
                      <a:pt x="4938" y="11876"/>
                    </a:cubicBezTo>
                    <a:lnTo>
                      <a:pt x="4971" y="11909"/>
                    </a:lnTo>
                    <a:lnTo>
                      <a:pt x="5038" y="11909"/>
                    </a:lnTo>
                    <a:lnTo>
                      <a:pt x="5538" y="11976"/>
                    </a:lnTo>
                    <a:lnTo>
                      <a:pt x="5571" y="11976"/>
                    </a:lnTo>
                    <a:lnTo>
                      <a:pt x="5638" y="12009"/>
                    </a:lnTo>
                    <a:lnTo>
                      <a:pt x="5838" y="12042"/>
                    </a:lnTo>
                    <a:lnTo>
                      <a:pt x="6172" y="12109"/>
                    </a:lnTo>
                    <a:lnTo>
                      <a:pt x="6272" y="12109"/>
                    </a:lnTo>
                    <a:lnTo>
                      <a:pt x="6305" y="12076"/>
                    </a:lnTo>
                    <a:lnTo>
                      <a:pt x="6405" y="12076"/>
                    </a:lnTo>
                    <a:lnTo>
                      <a:pt x="6539" y="12143"/>
                    </a:lnTo>
                    <a:lnTo>
                      <a:pt x="6872" y="12143"/>
                    </a:lnTo>
                    <a:lnTo>
                      <a:pt x="7039" y="12176"/>
                    </a:lnTo>
                    <a:lnTo>
                      <a:pt x="7139" y="12243"/>
                    </a:lnTo>
                    <a:lnTo>
                      <a:pt x="7172" y="12243"/>
                    </a:lnTo>
                    <a:lnTo>
                      <a:pt x="7373" y="12443"/>
                    </a:lnTo>
                    <a:lnTo>
                      <a:pt x="7439" y="12476"/>
                    </a:lnTo>
                    <a:lnTo>
                      <a:pt x="7606" y="12476"/>
                    </a:lnTo>
                    <a:lnTo>
                      <a:pt x="7706" y="12576"/>
                    </a:lnTo>
                    <a:lnTo>
                      <a:pt x="7840" y="12576"/>
                    </a:lnTo>
                    <a:cubicBezTo>
                      <a:pt x="7873" y="12610"/>
                      <a:pt x="7906" y="12610"/>
                      <a:pt x="7906" y="12643"/>
                    </a:cubicBezTo>
                    <a:lnTo>
                      <a:pt x="8006" y="12710"/>
                    </a:lnTo>
                    <a:lnTo>
                      <a:pt x="8340" y="12810"/>
                    </a:lnTo>
                    <a:lnTo>
                      <a:pt x="8707" y="12810"/>
                    </a:lnTo>
                    <a:lnTo>
                      <a:pt x="8807" y="12843"/>
                    </a:lnTo>
                    <a:lnTo>
                      <a:pt x="8840" y="12843"/>
                    </a:lnTo>
                    <a:lnTo>
                      <a:pt x="8940" y="12943"/>
                    </a:lnTo>
                    <a:lnTo>
                      <a:pt x="9040" y="12943"/>
                    </a:lnTo>
                    <a:cubicBezTo>
                      <a:pt x="9074" y="12943"/>
                      <a:pt x="9074" y="12943"/>
                      <a:pt x="9107" y="12976"/>
                    </a:cubicBezTo>
                    <a:lnTo>
                      <a:pt x="9207" y="13043"/>
                    </a:lnTo>
                    <a:lnTo>
                      <a:pt x="9474" y="13210"/>
                    </a:lnTo>
                    <a:lnTo>
                      <a:pt x="9841" y="13410"/>
                    </a:lnTo>
                    <a:lnTo>
                      <a:pt x="10108" y="13510"/>
                    </a:lnTo>
                    <a:lnTo>
                      <a:pt x="10141" y="13510"/>
                    </a:lnTo>
                    <a:lnTo>
                      <a:pt x="10308" y="13610"/>
                    </a:lnTo>
                    <a:lnTo>
                      <a:pt x="10508" y="13610"/>
                    </a:lnTo>
                    <a:lnTo>
                      <a:pt x="10542" y="13644"/>
                    </a:lnTo>
                    <a:lnTo>
                      <a:pt x="10608" y="13677"/>
                    </a:lnTo>
                    <a:cubicBezTo>
                      <a:pt x="10608" y="13677"/>
                      <a:pt x="10642" y="13710"/>
                      <a:pt x="10608" y="13744"/>
                    </a:cubicBezTo>
                    <a:lnTo>
                      <a:pt x="10608" y="13810"/>
                    </a:lnTo>
                    <a:lnTo>
                      <a:pt x="10675" y="13844"/>
                    </a:lnTo>
                    <a:lnTo>
                      <a:pt x="10708" y="13844"/>
                    </a:lnTo>
                    <a:lnTo>
                      <a:pt x="10775" y="13810"/>
                    </a:lnTo>
                    <a:lnTo>
                      <a:pt x="11075" y="13610"/>
                    </a:lnTo>
                    <a:lnTo>
                      <a:pt x="11209" y="13610"/>
                    </a:lnTo>
                    <a:cubicBezTo>
                      <a:pt x="11242" y="13610"/>
                      <a:pt x="11275" y="13610"/>
                      <a:pt x="11275" y="13644"/>
                    </a:cubicBezTo>
                    <a:lnTo>
                      <a:pt x="11309" y="13677"/>
                    </a:lnTo>
                    <a:cubicBezTo>
                      <a:pt x="11375" y="13710"/>
                      <a:pt x="11375" y="13777"/>
                      <a:pt x="11309" y="13810"/>
                    </a:cubicBezTo>
                    <a:lnTo>
                      <a:pt x="11275" y="13844"/>
                    </a:lnTo>
                    <a:lnTo>
                      <a:pt x="11409" y="13910"/>
                    </a:lnTo>
                    <a:lnTo>
                      <a:pt x="11476" y="13910"/>
                    </a:lnTo>
                    <a:lnTo>
                      <a:pt x="11576" y="13877"/>
                    </a:lnTo>
                    <a:lnTo>
                      <a:pt x="11676" y="13744"/>
                    </a:lnTo>
                    <a:cubicBezTo>
                      <a:pt x="11676" y="13719"/>
                      <a:pt x="11694" y="13695"/>
                      <a:pt x="11716" y="13683"/>
                    </a:cubicBezTo>
                    <a:lnTo>
                      <a:pt x="11716" y="13683"/>
                    </a:lnTo>
                    <a:cubicBezTo>
                      <a:pt x="11728" y="13693"/>
                      <a:pt x="11752" y="13710"/>
                      <a:pt x="11776" y="13710"/>
                    </a:cubicBezTo>
                    <a:cubicBezTo>
                      <a:pt x="11776" y="13744"/>
                      <a:pt x="11776" y="13777"/>
                      <a:pt x="11776" y="13810"/>
                    </a:cubicBezTo>
                    <a:lnTo>
                      <a:pt x="11776" y="13944"/>
                    </a:lnTo>
                    <a:lnTo>
                      <a:pt x="11742" y="14011"/>
                    </a:lnTo>
                    <a:lnTo>
                      <a:pt x="11742" y="14011"/>
                    </a:lnTo>
                    <a:lnTo>
                      <a:pt x="11842" y="13910"/>
                    </a:lnTo>
                    <a:cubicBezTo>
                      <a:pt x="11865" y="13910"/>
                      <a:pt x="11887" y="13896"/>
                      <a:pt x="11909" y="13896"/>
                    </a:cubicBezTo>
                    <a:cubicBezTo>
                      <a:pt x="11920" y="13896"/>
                      <a:pt x="11931" y="13899"/>
                      <a:pt x="11943" y="13910"/>
                    </a:cubicBezTo>
                    <a:cubicBezTo>
                      <a:pt x="11976" y="13910"/>
                      <a:pt x="12009" y="13944"/>
                      <a:pt x="12009" y="13977"/>
                    </a:cubicBezTo>
                    <a:lnTo>
                      <a:pt x="12009" y="14077"/>
                    </a:lnTo>
                    <a:lnTo>
                      <a:pt x="12043" y="14111"/>
                    </a:lnTo>
                    <a:lnTo>
                      <a:pt x="12109" y="14144"/>
                    </a:lnTo>
                    <a:cubicBezTo>
                      <a:pt x="12109" y="14144"/>
                      <a:pt x="12109" y="14111"/>
                      <a:pt x="12109" y="14111"/>
                    </a:cubicBezTo>
                    <a:lnTo>
                      <a:pt x="12143" y="14044"/>
                    </a:lnTo>
                    <a:lnTo>
                      <a:pt x="12176" y="14044"/>
                    </a:lnTo>
                    <a:lnTo>
                      <a:pt x="12376" y="13910"/>
                    </a:lnTo>
                    <a:cubicBezTo>
                      <a:pt x="12376" y="13894"/>
                      <a:pt x="12385" y="13885"/>
                      <a:pt x="12393" y="13885"/>
                    </a:cubicBezTo>
                    <a:cubicBezTo>
                      <a:pt x="12401" y="13885"/>
                      <a:pt x="12410" y="13894"/>
                      <a:pt x="12410" y="13910"/>
                    </a:cubicBezTo>
                    <a:cubicBezTo>
                      <a:pt x="12419" y="13901"/>
                      <a:pt x="12429" y="13897"/>
                      <a:pt x="12439" y="13897"/>
                    </a:cubicBezTo>
                    <a:cubicBezTo>
                      <a:pt x="12462" y="13897"/>
                      <a:pt x="12486" y="13920"/>
                      <a:pt x="12510" y="13944"/>
                    </a:cubicBezTo>
                    <a:cubicBezTo>
                      <a:pt x="12510" y="13944"/>
                      <a:pt x="12510" y="13977"/>
                      <a:pt x="12510" y="14011"/>
                    </a:cubicBezTo>
                    <a:lnTo>
                      <a:pt x="12443" y="14144"/>
                    </a:lnTo>
                    <a:cubicBezTo>
                      <a:pt x="12510" y="14144"/>
                      <a:pt x="12543" y="14144"/>
                      <a:pt x="12576" y="14177"/>
                    </a:cubicBezTo>
                    <a:lnTo>
                      <a:pt x="12676" y="14277"/>
                    </a:lnTo>
                    <a:cubicBezTo>
                      <a:pt x="12676" y="14277"/>
                      <a:pt x="12710" y="14244"/>
                      <a:pt x="12743" y="14244"/>
                    </a:cubicBezTo>
                    <a:lnTo>
                      <a:pt x="12776" y="14244"/>
                    </a:lnTo>
                    <a:cubicBezTo>
                      <a:pt x="12810" y="14244"/>
                      <a:pt x="12877" y="14311"/>
                      <a:pt x="12877" y="14344"/>
                    </a:cubicBezTo>
                    <a:lnTo>
                      <a:pt x="12877" y="14377"/>
                    </a:lnTo>
                    <a:lnTo>
                      <a:pt x="12877" y="14411"/>
                    </a:lnTo>
                    <a:lnTo>
                      <a:pt x="12843" y="14478"/>
                    </a:lnTo>
                    <a:lnTo>
                      <a:pt x="12877" y="14511"/>
                    </a:lnTo>
                    <a:lnTo>
                      <a:pt x="12943" y="14544"/>
                    </a:lnTo>
                    <a:lnTo>
                      <a:pt x="13010" y="14544"/>
                    </a:lnTo>
                    <a:lnTo>
                      <a:pt x="13143" y="14511"/>
                    </a:lnTo>
                    <a:cubicBezTo>
                      <a:pt x="13177" y="14511"/>
                      <a:pt x="13243" y="14544"/>
                      <a:pt x="13243" y="14578"/>
                    </a:cubicBezTo>
                    <a:lnTo>
                      <a:pt x="13243" y="14611"/>
                    </a:lnTo>
                    <a:lnTo>
                      <a:pt x="13277" y="14644"/>
                    </a:lnTo>
                    <a:lnTo>
                      <a:pt x="13310" y="14644"/>
                    </a:lnTo>
                    <a:lnTo>
                      <a:pt x="13377" y="14711"/>
                    </a:lnTo>
                    <a:lnTo>
                      <a:pt x="13410" y="14644"/>
                    </a:lnTo>
                    <a:lnTo>
                      <a:pt x="13410" y="14611"/>
                    </a:lnTo>
                    <a:lnTo>
                      <a:pt x="13577" y="14611"/>
                    </a:lnTo>
                    <a:cubicBezTo>
                      <a:pt x="13610" y="14644"/>
                      <a:pt x="13644" y="14678"/>
                      <a:pt x="13644" y="14711"/>
                    </a:cubicBezTo>
                    <a:lnTo>
                      <a:pt x="13644" y="14744"/>
                    </a:lnTo>
                    <a:cubicBezTo>
                      <a:pt x="13677" y="14744"/>
                      <a:pt x="13710" y="14778"/>
                      <a:pt x="13710" y="14811"/>
                    </a:cubicBezTo>
                    <a:lnTo>
                      <a:pt x="13710" y="14878"/>
                    </a:lnTo>
                    <a:cubicBezTo>
                      <a:pt x="13710" y="14911"/>
                      <a:pt x="13710" y="14911"/>
                      <a:pt x="13677" y="14945"/>
                    </a:cubicBezTo>
                    <a:lnTo>
                      <a:pt x="13744" y="14978"/>
                    </a:lnTo>
                    <a:lnTo>
                      <a:pt x="13844" y="15011"/>
                    </a:lnTo>
                    <a:lnTo>
                      <a:pt x="14044" y="15011"/>
                    </a:lnTo>
                    <a:lnTo>
                      <a:pt x="14111" y="15045"/>
                    </a:lnTo>
                    <a:cubicBezTo>
                      <a:pt x="14144" y="15045"/>
                      <a:pt x="14144" y="15078"/>
                      <a:pt x="14144" y="15111"/>
                    </a:cubicBezTo>
                    <a:lnTo>
                      <a:pt x="14177" y="15211"/>
                    </a:lnTo>
                    <a:lnTo>
                      <a:pt x="14211" y="15245"/>
                    </a:lnTo>
                    <a:lnTo>
                      <a:pt x="14311" y="15245"/>
                    </a:lnTo>
                    <a:lnTo>
                      <a:pt x="14444" y="15178"/>
                    </a:lnTo>
                    <a:cubicBezTo>
                      <a:pt x="14454" y="15168"/>
                      <a:pt x="14464" y="15164"/>
                      <a:pt x="14474" y="15164"/>
                    </a:cubicBezTo>
                    <a:cubicBezTo>
                      <a:pt x="14497" y="15164"/>
                      <a:pt x="14521" y="15188"/>
                      <a:pt x="14544" y="15211"/>
                    </a:cubicBezTo>
                    <a:cubicBezTo>
                      <a:pt x="14578" y="15245"/>
                      <a:pt x="14578" y="15278"/>
                      <a:pt x="14544" y="15311"/>
                    </a:cubicBezTo>
                    <a:lnTo>
                      <a:pt x="14444" y="15445"/>
                    </a:lnTo>
                    <a:lnTo>
                      <a:pt x="14444" y="15478"/>
                    </a:lnTo>
                    <a:lnTo>
                      <a:pt x="14578" y="15612"/>
                    </a:lnTo>
                    <a:lnTo>
                      <a:pt x="14644" y="15612"/>
                    </a:lnTo>
                    <a:lnTo>
                      <a:pt x="14811" y="15478"/>
                    </a:lnTo>
                    <a:lnTo>
                      <a:pt x="14978" y="15478"/>
                    </a:lnTo>
                    <a:cubicBezTo>
                      <a:pt x="15011" y="15478"/>
                      <a:pt x="15011" y="15512"/>
                      <a:pt x="15045" y="15545"/>
                    </a:cubicBezTo>
                    <a:cubicBezTo>
                      <a:pt x="15045" y="15545"/>
                      <a:pt x="15045" y="15578"/>
                      <a:pt x="15045" y="15612"/>
                    </a:cubicBezTo>
                    <a:lnTo>
                      <a:pt x="14978" y="15745"/>
                    </a:lnTo>
                    <a:lnTo>
                      <a:pt x="14978" y="15778"/>
                    </a:lnTo>
                    <a:lnTo>
                      <a:pt x="15145" y="15912"/>
                    </a:lnTo>
                    <a:lnTo>
                      <a:pt x="15278" y="16112"/>
                    </a:lnTo>
                    <a:lnTo>
                      <a:pt x="15245" y="16012"/>
                    </a:lnTo>
                    <a:cubicBezTo>
                      <a:pt x="15245" y="15979"/>
                      <a:pt x="15245" y="15912"/>
                      <a:pt x="15278" y="15912"/>
                    </a:cubicBezTo>
                    <a:cubicBezTo>
                      <a:pt x="15295" y="15895"/>
                      <a:pt x="15312" y="15887"/>
                      <a:pt x="15328" y="15887"/>
                    </a:cubicBezTo>
                    <a:cubicBezTo>
                      <a:pt x="15345" y="15887"/>
                      <a:pt x="15362" y="15895"/>
                      <a:pt x="15378" y="15912"/>
                    </a:cubicBezTo>
                    <a:lnTo>
                      <a:pt x="15378" y="15845"/>
                    </a:lnTo>
                    <a:cubicBezTo>
                      <a:pt x="15412" y="15845"/>
                      <a:pt x="15412" y="15812"/>
                      <a:pt x="15445" y="15812"/>
                    </a:cubicBezTo>
                    <a:cubicBezTo>
                      <a:pt x="15462" y="15795"/>
                      <a:pt x="15478" y="15787"/>
                      <a:pt x="15491" y="15787"/>
                    </a:cubicBezTo>
                    <a:cubicBezTo>
                      <a:pt x="15503" y="15787"/>
                      <a:pt x="15512" y="15795"/>
                      <a:pt x="15512" y="15812"/>
                    </a:cubicBezTo>
                    <a:lnTo>
                      <a:pt x="15545" y="15812"/>
                    </a:lnTo>
                    <a:cubicBezTo>
                      <a:pt x="15579" y="15845"/>
                      <a:pt x="15579" y="15845"/>
                      <a:pt x="15612" y="15879"/>
                    </a:cubicBezTo>
                    <a:lnTo>
                      <a:pt x="15612" y="15912"/>
                    </a:lnTo>
                    <a:cubicBezTo>
                      <a:pt x="15612" y="15912"/>
                      <a:pt x="15612" y="15945"/>
                      <a:pt x="15612" y="15945"/>
                    </a:cubicBezTo>
                    <a:lnTo>
                      <a:pt x="15612" y="16045"/>
                    </a:lnTo>
                    <a:cubicBezTo>
                      <a:pt x="15612" y="16045"/>
                      <a:pt x="15612" y="16045"/>
                      <a:pt x="15612" y="16079"/>
                    </a:cubicBezTo>
                    <a:lnTo>
                      <a:pt x="15545" y="16279"/>
                    </a:lnTo>
                    <a:lnTo>
                      <a:pt x="15579" y="16279"/>
                    </a:lnTo>
                    <a:lnTo>
                      <a:pt x="15679" y="16312"/>
                    </a:lnTo>
                    <a:cubicBezTo>
                      <a:pt x="15712" y="16346"/>
                      <a:pt x="15712" y="16379"/>
                      <a:pt x="15712" y="16379"/>
                    </a:cubicBezTo>
                    <a:lnTo>
                      <a:pt x="15712" y="16446"/>
                    </a:lnTo>
                    <a:cubicBezTo>
                      <a:pt x="15712" y="16479"/>
                      <a:pt x="15712" y="16512"/>
                      <a:pt x="15679" y="16512"/>
                    </a:cubicBezTo>
                    <a:lnTo>
                      <a:pt x="15645" y="16546"/>
                    </a:lnTo>
                    <a:lnTo>
                      <a:pt x="15579" y="16546"/>
                    </a:lnTo>
                    <a:lnTo>
                      <a:pt x="15512" y="16612"/>
                    </a:lnTo>
                    <a:lnTo>
                      <a:pt x="15512" y="16712"/>
                    </a:lnTo>
                    <a:lnTo>
                      <a:pt x="15512" y="16879"/>
                    </a:lnTo>
                    <a:lnTo>
                      <a:pt x="15545" y="17046"/>
                    </a:lnTo>
                    <a:cubicBezTo>
                      <a:pt x="15545" y="17046"/>
                      <a:pt x="15545" y="17046"/>
                      <a:pt x="15545" y="17079"/>
                    </a:cubicBezTo>
                    <a:lnTo>
                      <a:pt x="15545" y="17113"/>
                    </a:lnTo>
                    <a:lnTo>
                      <a:pt x="15612" y="17113"/>
                    </a:lnTo>
                    <a:lnTo>
                      <a:pt x="15845" y="17079"/>
                    </a:lnTo>
                    <a:lnTo>
                      <a:pt x="16012" y="16979"/>
                    </a:lnTo>
                    <a:lnTo>
                      <a:pt x="16046" y="16979"/>
                    </a:lnTo>
                    <a:lnTo>
                      <a:pt x="16212" y="16913"/>
                    </a:lnTo>
                    <a:lnTo>
                      <a:pt x="16312" y="16913"/>
                    </a:lnTo>
                    <a:lnTo>
                      <a:pt x="16479" y="16879"/>
                    </a:lnTo>
                    <a:lnTo>
                      <a:pt x="16646" y="16879"/>
                    </a:lnTo>
                    <a:lnTo>
                      <a:pt x="16713" y="16913"/>
                    </a:lnTo>
                    <a:cubicBezTo>
                      <a:pt x="16746" y="16946"/>
                      <a:pt x="16779" y="16979"/>
                      <a:pt x="16779" y="17013"/>
                    </a:cubicBezTo>
                    <a:cubicBezTo>
                      <a:pt x="16779" y="17046"/>
                      <a:pt x="16746" y="17079"/>
                      <a:pt x="16713" y="17113"/>
                    </a:cubicBezTo>
                    <a:lnTo>
                      <a:pt x="16479" y="17146"/>
                    </a:lnTo>
                    <a:lnTo>
                      <a:pt x="16246" y="17246"/>
                    </a:lnTo>
                    <a:lnTo>
                      <a:pt x="15979" y="17413"/>
                    </a:lnTo>
                    <a:cubicBezTo>
                      <a:pt x="16012" y="17446"/>
                      <a:pt x="16012" y="17446"/>
                      <a:pt x="16012" y="17480"/>
                    </a:cubicBezTo>
                    <a:lnTo>
                      <a:pt x="16079" y="17513"/>
                    </a:lnTo>
                    <a:lnTo>
                      <a:pt x="16513" y="17613"/>
                    </a:lnTo>
                    <a:lnTo>
                      <a:pt x="16579" y="17613"/>
                    </a:lnTo>
                    <a:lnTo>
                      <a:pt x="16713" y="17546"/>
                    </a:lnTo>
                    <a:lnTo>
                      <a:pt x="16846" y="17546"/>
                    </a:lnTo>
                    <a:cubicBezTo>
                      <a:pt x="16879" y="17546"/>
                      <a:pt x="16913" y="17580"/>
                      <a:pt x="16913" y="17613"/>
                    </a:cubicBezTo>
                    <a:cubicBezTo>
                      <a:pt x="16946" y="17680"/>
                      <a:pt x="16913" y="17713"/>
                      <a:pt x="16879" y="17747"/>
                    </a:cubicBezTo>
                    <a:lnTo>
                      <a:pt x="16779" y="17813"/>
                    </a:lnTo>
                    <a:lnTo>
                      <a:pt x="16746" y="17813"/>
                    </a:lnTo>
                    <a:lnTo>
                      <a:pt x="16713" y="18080"/>
                    </a:lnTo>
                    <a:lnTo>
                      <a:pt x="16579" y="18113"/>
                    </a:lnTo>
                    <a:lnTo>
                      <a:pt x="16579" y="18147"/>
                    </a:lnTo>
                    <a:lnTo>
                      <a:pt x="16646" y="18247"/>
                    </a:lnTo>
                    <a:lnTo>
                      <a:pt x="16879" y="18647"/>
                    </a:lnTo>
                    <a:lnTo>
                      <a:pt x="16879" y="18681"/>
                    </a:lnTo>
                    <a:lnTo>
                      <a:pt x="16913" y="18781"/>
                    </a:lnTo>
                    <a:lnTo>
                      <a:pt x="16980" y="18847"/>
                    </a:lnTo>
                    <a:cubicBezTo>
                      <a:pt x="16980" y="18847"/>
                      <a:pt x="16980" y="18881"/>
                      <a:pt x="16980" y="18881"/>
                    </a:cubicBezTo>
                    <a:lnTo>
                      <a:pt x="17013" y="18947"/>
                    </a:lnTo>
                    <a:lnTo>
                      <a:pt x="17013" y="18981"/>
                    </a:lnTo>
                    <a:lnTo>
                      <a:pt x="17013" y="19014"/>
                    </a:lnTo>
                    <a:lnTo>
                      <a:pt x="17113" y="19248"/>
                    </a:lnTo>
                    <a:cubicBezTo>
                      <a:pt x="17113" y="19281"/>
                      <a:pt x="17113" y="19281"/>
                      <a:pt x="17113" y="19314"/>
                    </a:cubicBezTo>
                    <a:lnTo>
                      <a:pt x="17080" y="19481"/>
                    </a:lnTo>
                    <a:lnTo>
                      <a:pt x="17080" y="19548"/>
                    </a:lnTo>
                    <a:lnTo>
                      <a:pt x="17146" y="19681"/>
                    </a:lnTo>
                    <a:lnTo>
                      <a:pt x="17180" y="19815"/>
                    </a:lnTo>
                    <a:lnTo>
                      <a:pt x="17380" y="20148"/>
                    </a:lnTo>
                    <a:lnTo>
                      <a:pt x="17980" y="20682"/>
                    </a:lnTo>
                    <a:lnTo>
                      <a:pt x="18047" y="20715"/>
                    </a:lnTo>
                    <a:lnTo>
                      <a:pt x="18247" y="20949"/>
                    </a:lnTo>
                    <a:lnTo>
                      <a:pt x="18347" y="21049"/>
                    </a:lnTo>
                    <a:lnTo>
                      <a:pt x="18848" y="21349"/>
                    </a:lnTo>
                    <a:cubicBezTo>
                      <a:pt x="18931" y="21405"/>
                      <a:pt x="18875" y="21531"/>
                      <a:pt x="18795" y="21531"/>
                    </a:cubicBezTo>
                    <a:cubicBezTo>
                      <a:pt x="18780" y="21531"/>
                      <a:pt x="18764" y="21527"/>
                      <a:pt x="18747" y="21516"/>
                    </a:cubicBezTo>
                    <a:lnTo>
                      <a:pt x="18481" y="21382"/>
                    </a:lnTo>
                    <a:lnTo>
                      <a:pt x="18414" y="21382"/>
                    </a:lnTo>
                    <a:lnTo>
                      <a:pt x="18247" y="21282"/>
                    </a:lnTo>
                    <a:lnTo>
                      <a:pt x="18247" y="21349"/>
                    </a:lnTo>
                    <a:lnTo>
                      <a:pt x="18247" y="21416"/>
                    </a:lnTo>
                    <a:lnTo>
                      <a:pt x="18314" y="21449"/>
                    </a:lnTo>
                    <a:lnTo>
                      <a:pt x="18447" y="21483"/>
                    </a:lnTo>
                    <a:lnTo>
                      <a:pt x="18481" y="21483"/>
                    </a:lnTo>
                    <a:lnTo>
                      <a:pt x="18581" y="21549"/>
                    </a:lnTo>
                    <a:lnTo>
                      <a:pt x="18848" y="21783"/>
                    </a:lnTo>
                    <a:lnTo>
                      <a:pt x="19181" y="21783"/>
                    </a:lnTo>
                    <a:lnTo>
                      <a:pt x="19381" y="21849"/>
                    </a:lnTo>
                    <a:lnTo>
                      <a:pt x="19515" y="21916"/>
                    </a:lnTo>
                    <a:lnTo>
                      <a:pt x="19548" y="21916"/>
                    </a:lnTo>
                    <a:lnTo>
                      <a:pt x="19815" y="22183"/>
                    </a:lnTo>
                    <a:lnTo>
                      <a:pt x="19982" y="22250"/>
                    </a:lnTo>
                    <a:cubicBezTo>
                      <a:pt x="20015" y="22283"/>
                      <a:pt x="20015" y="22283"/>
                      <a:pt x="20048" y="22316"/>
                    </a:cubicBezTo>
                    <a:lnTo>
                      <a:pt x="20249" y="22316"/>
                    </a:lnTo>
                    <a:cubicBezTo>
                      <a:pt x="20249" y="22316"/>
                      <a:pt x="20282" y="22350"/>
                      <a:pt x="20282" y="22383"/>
                    </a:cubicBezTo>
                    <a:lnTo>
                      <a:pt x="20349" y="22417"/>
                    </a:lnTo>
                    <a:cubicBezTo>
                      <a:pt x="20349" y="22450"/>
                      <a:pt x="20349" y="22483"/>
                      <a:pt x="20349" y="22517"/>
                    </a:cubicBezTo>
                    <a:cubicBezTo>
                      <a:pt x="20315" y="22550"/>
                      <a:pt x="20282" y="22583"/>
                      <a:pt x="20249" y="22583"/>
                    </a:cubicBezTo>
                    <a:lnTo>
                      <a:pt x="19948" y="22583"/>
                    </a:lnTo>
                    <a:lnTo>
                      <a:pt x="19848" y="22517"/>
                    </a:lnTo>
                    <a:lnTo>
                      <a:pt x="19715" y="22483"/>
                    </a:lnTo>
                    <a:cubicBezTo>
                      <a:pt x="19715" y="22483"/>
                      <a:pt x="19681" y="22450"/>
                      <a:pt x="19681" y="22417"/>
                    </a:cubicBezTo>
                    <a:lnTo>
                      <a:pt x="19581" y="22350"/>
                    </a:lnTo>
                    <a:lnTo>
                      <a:pt x="19481" y="22316"/>
                    </a:lnTo>
                    <a:cubicBezTo>
                      <a:pt x="19481" y="22283"/>
                      <a:pt x="19448" y="22283"/>
                      <a:pt x="19448" y="22283"/>
                    </a:cubicBezTo>
                    <a:lnTo>
                      <a:pt x="19348" y="22116"/>
                    </a:lnTo>
                    <a:lnTo>
                      <a:pt x="19189" y="22053"/>
                    </a:lnTo>
                    <a:lnTo>
                      <a:pt x="19189" y="22053"/>
                    </a:lnTo>
                    <a:lnTo>
                      <a:pt x="18714" y="22116"/>
                    </a:lnTo>
                    <a:lnTo>
                      <a:pt x="18614" y="22216"/>
                    </a:lnTo>
                    <a:lnTo>
                      <a:pt x="18581" y="22216"/>
                    </a:lnTo>
                    <a:lnTo>
                      <a:pt x="18514" y="22250"/>
                    </a:lnTo>
                    <a:lnTo>
                      <a:pt x="18314" y="22250"/>
                    </a:lnTo>
                    <a:lnTo>
                      <a:pt x="18114" y="22150"/>
                    </a:lnTo>
                    <a:lnTo>
                      <a:pt x="17914" y="22150"/>
                    </a:lnTo>
                    <a:lnTo>
                      <a:pt x="17880" y="22183"/>
                    </a:lnTo>
                    <a:lnTo>
                      <a:pt x="17847" y="22250"/>
                    </a:lnTo>
                    <a:lnTo>
                      <a:pt x="17847" y="22283"/>
                    </a:lnTo>
                    <a:lnTo>
                      <a:pt x="18147" y="22483"/>
                    </a:lnTo>
                    <a:lnTo>
                      <a:pt x="18547" y="22917"/>
                    </a:lnTo>
                    <a:lnTo>
                      <a:pt x="18581" y="22950"/>
                    </a:lnTo>
                    <a:lnTo>
                      <a:pt x="18781" y="23017"/>
                    </a:lnTo>
                    <a:lnTo>
                      <a:pt x="18881" y="23050"/>
                    </a:lnTo>
                    <a:lnTo>
                      <a:pt x="19214" y="23050"/>
                    </a:lnTo>
                    <a:lnTo>
                      <a:pt x="19381" y="23117"/>
                    </a:lnTo>
                    <a:lnTo>
                      <a:pt x="19415" y="23117"/>
                    </a:lnTo>
                    <a:lnTo>
                      <a:pt x="19648" y="23250"/>
                    </a:lnTo>
                    <a:lnTo>
                      <a:pt x="19715" y="23284"/>
                    </a:lnTo>
                    <a:lnTo>
                      <a:pt x="19748" y="23284"/>
                    </a:lnTo>
                    <a:lnTo>
                      <a:pt x="19915" y="23250"/>
                    </a:lnTo>
                    <a:lnTo>
                      <a:pt x="20115" y="23250"/>
                    </a:lnTo>
                    <a:lnTo>
                      <a:pt x="20249" y="23050"/>
                    </a:lnTo>
                    <a:lnTo>
                      <a:pt x="20315" y="23050"/>
                    </a:lnTo>
                    <a:lnTo>
                      <a:pt x="20382" y="23017"/>
                    </a:lnTo>
                    <a:lnTo>
                      <a:pt x="20449" y="23017"/>
                    </a:lnTo>
                    <a:lnTo>
                      <a:pt x="20515" y="23050"/>
                    </a:lnTo>
                    <a:cubicBezTo>
                      <a:pt x="20549" y="23050"/>
                      <a:pt x="20582" y="23084"/>
                      <a:pt x="20582" y="23117"/>
                    </a:cubicBezTo>
                    <a:lnTo>
                      <a:pt x="20582" y="23150"/>
                    </a:lnTo>
                    <a:cubicBezTo>
                      <a:pt x="20582" y="23217"/>
                      <a:pt x="20549" y="23250"/>
                      <a:pt x="20515" y="23250"/>
                    </a:cubicBezTo>
                    <a:lnTo>
                      <a:pt x="20449" y="23284"/>
                    </a:lnTo>
                    <a:lnTo>
                      <a:pt x="20349" y="23451"/>
                    </a:lnTo>
                    <a:lnTo>
                      <a:pt x="20315" y="23517"/>
                    </a:lnTo>
                    <a:cubicBezTo>
                      <a:pt x="20315" y="23551"/>
                      <a:pt x="20282" y="23551"/>
                      <a:pt x="20282" y="23584"/>
                    </a:cubicBezTo>
                    <a:lnTo>
                      <a:pt x="20182" y="23617"/>
                    </a:lnTo>
                    <a:lnTo>
                      <a:pt x="20148" y="23617"/>
                    </a:lnTo>
                    <a:lnTo>
                      <a:pt x="19481" y="23584"/>
                    </a:lnTo>
                    <a:lnTo>
                      <a:pt x="19415" y="23584"/>
                    </a:lnTo>
                    <a:lnTo>
                      <a:pt x="19248" y="23451"/>
                    </a:lnTo>
                    <a:lnTo>
                      <a:pt x="19081" y="23451"/>
                    </a:lnTo>
                    <a:lnTo>
                      <a:pt x="18489" y="23426"/>
                    </a:lnTo>
                    <a:lnTo>
                      <a:pt x="18489" y="23426"/>
                    </a:lnTo>
                    <a:lnTo>
                      <a:pt x="18514" y="23451"/>
                    </a:lnTo>
                    <a:lnTo>
                      <a:pt x="18547" y="23451"/>
                    </a:lnTo>
                    <a:lnTo>
                      <a:pt x="18881" y="23651"/>
                    </a:lnTo>
                    <a:lnTo>
                      <a:pt x="19081" y="23851"/>
                    </a:lnTo>
                    <a:cubicBezTo>
                      <a:pt x="19081" y="23884"/>
                      <a:pt x="19081" y="23884"/>
                      <a:pt x="19081" y="23884"/>
                    </a:cubicBezTo>
                    <a:lnTo>
                      <a:pt x="19214" y="24184"/>
                    </a:lnTo>
                    <a:lnTo>
                      <a:pt x="19281" y="24285"/>
                    </a:lnTo>
                    <a:lnTo>
                      <a:pt x="19315" y="24451"/>
                    </a:lnTo>
                    <a:lnTo>
                      <a:pt x="19615" y="24485"/>
                    </a:lnTo>
                    <a:lnTo>
                      <a:pt x="19648" y="24485"/>
                    </a:lnTo>
                    <a:lnTo>
                      <a:pt x="19782" y="24551"/>
                    </a:lnTo>
                    <a:cubicBezTo>
                      <a:pt x="19815" y="24551"/>
                      <a:pt x="19815" y="24585"/>
                      <a:pt x="19815" y="24585"/>
                    </a:cubicBezTo>
                    <a:lnTo>
                      <a:pt x="19915" y="24685"/>
                    </a:lnTo>
                    <a:cubicBezTo>
                      <a:pt x="19948" y="24718"/>
                      <a:pt x="19948" y="24752"/>
                      <a:pt x="19948" y="24785"/>
                    </a:cubicBezTo>
                    <a:lnTo>
                      <a:pt x="19915" y="24918"/>
                    </a:lnTo>
                    <a:cubicBezTo>
                      <a:pt x="19915" y="24952"/>
                      <a:pt x="19915" y="24952"/>
                      <a:pt x="19882" y="24985"/>
                    </a:cubicBezTo>
                    <a:lnTo>
                      <a:pt x="19782" y="25085"/>
                    </a:lnTo>
                    <a:lnTo>
                      <a:pt x="19748" y="25252"/>
                    </a:lnTo>
                    <a:cubicBezTo>
                      <a:pt x="19748" y="25252"/>
                      <a:pt x="19715" y="25252"/>
                      <a:pt x="19715" y="25285"/>
                    </a:cubicBezTo>
                    <a:lnTo>
                      <a:pt x="19681" y="25319"/>
                    </a:lnTo>
                    <a:lnTo>
                      <a:pt x="19581" y="25585"/>
                    </a:lnTo>
                    <a:lnTo>
                      <a:pt x="19581" y="25886"/>
                    </a:lnTo>
                    <a:cubicBezTo>
                      <a:pt x="19581" y="25886"/>
                      <a:pt x="19581" y="25919"/>
                      <a:pt x="19581" y="25919"/>
                    </a:cubicBezTo>
                    <a:lnTo>
                      <a:pt x="19548" y="26052"/>
                    </a:lnTo>
                    <a:cubicBezTo>
                      <a:pt x="19548" y="26052"/>
                      <a:pt x="19515" y="26086"/>
                      <a:pt x="19515" y="26086"/>
                    </a:cubicBezTo>
                    <a:lnTo>
                      <a:pt x="19381" y="26186"/>
                    </a:lnTo>
                    <a:lnTo>
                      <a:pt x="19214" y="26219"/>
                    </a:lnTo>
                    <a:lnTo>
                      <a:pt x="19214" y="26586"/>
                    </a:lnTo>
                    <a:lnTo>
                      <a:pt x="19181" y="26686"/>
                    </a:lnTo>
                    <a:cubicBezTo>
                      <a:pt x="19214" y="26720"/>
                      <a:pt x="19214" y="26720"/>
                      <a:pt x="19214" y="26720"/>
                    </a:cubicBezTo>
                    <a:lnTo>
                      <a:pt x="19214" y="26786"/>
                    </a:lnTo>
                    <a:cubicBezTo>
                      <a:pt x="19214" y="26786"/>
                      <a:pt x="19214" y="26786"/>
                      <a:pt x="19214" y="26820"/>
                    </a:cubicBezTo>
                    <a:lnTo>
                      <a:pt x="19214" y="26886"/>
                    </a:lnTo>
                    <a:cubicBezTo>
                      <a:pt x="19214" y="26920"/>
                      <a:pt x="19214" y="26953"/>
                      <a:pt x="19181" y="26986"/>
                    </a:cubicBezTo>
                    <a:lnTo>
                      <a:pt x="19081" y="27020"/>
                    </a:lnTo>
                    <a:lnTo>
                      <a:pt x="19048" y="27020"/>
                    </a:lnTo>
                    <a:lnTo>
                      <a:pt x="18914" y="27053"/>
                    </a:lnTo>
                    <a:lnTo>
                      <a:pt x="18914" y="27187"/>
                    </a:lnTo>
                    <a:lnTo>
                      <a:pt x="18948" y="27253"/>
                    </a:lnTo>
                    <a:lnTo>
                      <a:pt x="19048" y="27387"/>
                    </a:lnTo>
                    <a:lnTo>
                      <a:pt x="19181" y="27654"/>
                    </a:lnTo>
                    <a:lnTo>
                      <a:pt x="19214" y="27620"/>
                    </a:lnTo>
                    <a:lnTo>
                      <a:pt x="19214" y="27520"/>
                    </a:lnTo>
                    <a:cubicBezTo>
                      <a:pt x="19214" y="27520"/>
                      <a:pt x="19214" y="27487"/>
                      <a:pt x="19214" y="27487"/>
                    </a:cubicBezTo>
                    <a:lnTo>
                      <a:pt x="19248" y="27453"/>
                    </a:lnTo>
                    <a:cubicBezTo>
                      <a:pt x="19248" y="27420"/>
                      <a:pt x="19248" y="27420"/>
                      <a:pt x="19248" y="27420"/>
                    </a:cubicBezTo>
                    <a:lnTo>
                      <a:pt x="19715" y="26986"/>
                    </a:lnTo>
                    <a:lnTo>
                      <a:pt x="19882" y="26920"/>
                    </a:lnTo>
                    <a:lnTo>
                      <a:pt x="20215" y="26820"/>
                    </a:lnTo>
                    <a:lnTo>
                      <a:pt x="20249" y="26786"/>
                    </a:lnTo>
                    <a:lnTo>
                      <a:pt x="20249" y="26653"/>
                    </a:lnTo>
                    <a:cubicBezTo>
                      <a:pt x="20215" y="26620"/>
                      <a:pt x="20182" y="26586"/>
                      <a:pt x="20182" y="26553"/>
                    </a:cubicBezTo>
                    <a:lnTo>
                      <a:pt x="20148" y="26386"/>
                    </a:lnTo>
                    <a:cubicBezTo>
                      <a:pt x="20148" y="26353"/>
                      <a:pt x="20148" y="26286"/>
                      <a:pt x="20182" y="26286"/>
                    </a:cubicBezTo>
                    <a:lnTo>
                      <a:pt x="20249" y="26253"/>
                    </a:lnTo>
                    <a:cubicBezTo>
                      <a:pt x="20265" y="26236"/>
                      <a:pt x="20282" y="26228"/>
                      <a:pt x="20294" y="26228"/>
                    </a:cubicBezTo>
                    <a:cubicBezTo>
                      <a:pt x="20307" y="26228"/>
                      <a:pt x="20315" y="26236"/>
                      <a:pt x="20315" y="26253"/>
                    </a:cubicBezTo>
                    <a:lnTo>
                      <a:pt x="20415" y="26253"/>
                    </a:lnTo>
                    <a:lnTo>
                      <a:pt x="20615" y="26319"/>
                    </a:lnTo>
                    <a:cubicBezTo>
                      <a:pt x="20649" y="26353"/>
                      <a:pt x="20682" y="26353"/>
                      <a:pt x="20682" y="26419"/>
                    </a:cubicBezTo>
                    <a:cubicBezTo>
                      <a:pt x="20682" y="26453"/>
                      <a:pt x="20682" y="26486"/>
                      <a:pt x="20649" y="26486"/>
                    </a:cubicBezTo>
                    <a:lnTo>
                      <a:pt x="20549" y="26519"/>
                    </a:lnTo>
                    <a:lnTo>
                      <a:pt x="20515" y="26519"/>
                    </a:lnTo>
                    <a:cubicBezTo>
                      <a:pt x="20515" y="26553"/>
                      <a:pt x="20515" y="26553"/>
                      <a:pt x="20515" y="26553"/>
                    </a:cubicBezTo>
                    <a:lnTo>
                      <a:pt x="20515" y="26686"/>
                    </a:lnTo>
                    <a:lnTo>
                      <a:pt x="20515" y="26753"/>
                    </a:lnTo>
                    <a:cubicBezTo>
                      <a:pt x="20515" y="26753"/>
                      <a:pt x="20515" y="26786"/>
                      <a:pt x="20515" y="26786"/>
                    </a:cubicBezTo>
                    <a:lnTo>
                      <a:pt x="20515" y="26853"/>
                    </a:lnTo>
                    <a:lnTo>
                      <a:pt x="20515" y="26953"/>
                    </a:lnTo>
                    <a:lnTo>
                      <a:pt x="20549" y="27053"/>
                    </a:lnTo>
                    <a:lnTo>
                      <a:pt x="20649" y="27120"/>
                    </a:lnTo>
                    <a:lnTo>
                      <a:pt x="20782" y="27187"/>
                    </a:lnTo>
                    <a:lnTo>
                      <a:pt x="20916" y="27220"/>
                    </a:lnTo>
                    <a:lnTo>
                      <a:pt x="21216" y="27220"/>
                    </a:lnTo>
                    <a:lnTo>
                      <a:pt x="21516" y="27153"/>
                    </a:lnTo>
                    <a:lnTo>
                      <a:pt x="21616" y="27087"/>
                    </a:lnTo>
                    <a:lnTo>
                      <a:pt x="21850" y="26986"/>
                    </a:lnTo>
                    <a:lnTo>
                      <a:pt x="21883" y="26986"/>
                    </a:lnTo>
                    <a:lnTo>
                      <a:pt x="22016" y="26920"/>
                    </a:lnTo>
                    <a:lnTo>
                      <a:pt x="22584" y="26886"/>
                    </a:lnTo>
                    <a:lnTo>
                      <a:pt x="23251" y="26853"/>
                    </a:lnTo>
                    <a:lnTo>
                      <a:pt x="23417" y="26820"/>
                    </a:lnTo>
                    <a:lnTo>
                      <a:pt x="23551" y="26753"/>
                    </a:lnTo>
                    <a:lnTo>
                      <a:pt x="23618" y="26653"/>
                    </a:lnTo>
                    <a:lnTo>
                      <a:pt x="23684" y="26219"/>
                    </a:lnTo>
                    <a:cubicBezTo>
                      <a:pt x="23651" y="26186"/>
                      <a:pt x="23684" y="26186"/>
                      <a:pt x="23684" y="26153"/>
                    </a:cubicBezTo>
                    <a:lnTo>
                      <a:pt x="23718" y="26119"/>
                    </a:lnTo>
                    <a:lnTo>
                      <a:pt x="23784" y="26086"/>
                    </a:lnTo>
                    <a:lnTo>
                      <a:pt x="23985" y="26086"/>
                    </a:lnTo>
                    <a:lnTo>
                      <a:pt x="24018" y="26019"/>
                    </a:lnTo>
                    <a:cubicBezTo>
                      <a:pt x="24018" y="25986"/>
                      <a:pt x="24051" y="25986"/>
                      <a:pt x="24051" y="25986"/>
                    </a:cubicBezTo>
                    <a:lnTo>
                      <a:pt x="24151" y="25952"/>
                    </a:lnTo>
                    <a:cubicBezTo>
                      <a:pt x="24151" y="25936"/>
                      <a:pt x="24168" y="25927"/>
                      <a:pt x="24189" y="25927"/>
                    </a:cubicBezTo>
                    <a:cubicBezTo>
                      <a:pt x="24210" y="25927"/>
                      <a:pt x="24235" y="25936"/>
                      <a:pt x="24251" y="25952"/>
                    </a:cubicBezTo>
                    <a:cubicBezTo>
                      <a:pt x="24251" y="25986"/>
                      <a:pt x="24251" y="26019"/>
                      <a:pt x="24251" y="26052"/>
                    </a:cubicBezTo>
                    <a:lnTo>
                      <a:pt x="24151" y="26253"/>
                    </a:lnTo>
                    <a:cubicBezTo>
                      <a:pt x="24151" y="26286"/>
                      <a:pt x="24118" y="26286"/>
                      <a:pt x="24118" y="26286"/>
                    </a:cubicBezTo>
                    <a:lnTo>
                      <a:pt x="24051" y="26353"/>
                    </a:lnTo>
                    <a:cubicBezTo>
                      <a:pt x="24035" y="26369"/>
                      <a:pt x="24018" y="26378"/>
                      <a:pt x="24001" y="26378"/>
                    </a:cubicBezTo>
                    <a:cubicBezTo>
                      <a:pt x="23985" y="26378"/>
                      <a:pt x="23968" y="26369"/>
                      <a:pt x="23951" y="26353"/>
                    </a:cubicBezTo>
                    <a:lnTo>
                      <a:pt x="23884" y="26319"/>
                    </a:lnTo>
                    <a:lnTo>
                      <a:pt x="23851" y="26319"/>
                    </a:lnTo>
                    <a:lnTo>
                      <a:pt x="23851" y="26353"/>
                    </a:lnTo>
                    <a:lnTo>
                      <a:pt x="23851" y="26453"/>
                    </a:lnTo>
                    <a:lnTo>
                      <a:pt x="23884" y="26586"/>
                    </a:lnTo>
                    <a:cubicBezTo>
                      <a:pt x="23884" y="26586"/>
                      <a:pt x="23884" y="26586"/>
                      <a:pt x="23884" y="26620"/>
                    </a:cubicBezTo>
                    <a:lnTo>
                      <a:pt x="23884" y="26753"/>
                    </a:lnTo>
                    <a:lnTo>
                      <a:pt x="23851" y="26853"/>
                    </a:lnTo>
                    <a:cubicBezTo>
                      <a:pt x="23851" y="26853"/>
                      <a:pt x="23818" y="26886"/>
                      <a:pt x="23818" y="26886"/>
                    </a:cubicBezTo>
                    <a:lnTo>
                      <a:pt x="23751" y="26920"/>
                    </a:lnTo>
                    <a:lnTo>
                      <a:pt x="23651" y="26920"/>
                    </a:lnTo>
                    <a:lnTo>
                      <a:pt x="23584" y="26953"/>
                    </a:lnTo>
                    <a:lnTo>
                      <a:pt x="23518" y="27020"/>
                    </a:lnTo>
                    <a:lnTo>
                      <a:pt x="23484" y="27053"/>
                    </a:lnTo>
                    <a:lnTo>
                      <a:pt x="23484" y="27120"/>
                    </a:lnTo>
                    <a:lnTo>
                      <a:pt x="23551" y="27220"/>
                    </a:lnTo>
                    <a:lnTo>
                      <a:pt x="23718" y="27420"/>
                    </a:lnTo>
                    <a:lnTo>
                      <a:pt x="24618" y="28087"/>
                    </a:lnTo>
                    <a:lnTo>
                      <a:pt x="24785" y="28321"/>
                    </a:lnTo>
                    <a:lnTo>
                      <a:pt x="25019" y="28387"/>
                    </a:lnTo>
                    <a:cubicBezTo>
                      <a:pt x="25052" y="28387"/>
                      <a:pt x="25085" y="28421"/>
                      <a:pt x="25119" y="28454"/>
                    </a:cubicBezTo>
                    <a:lnTo>
                      <a:pt x="25119" y="28521"/>
                    </a:lnTo>
                    <a:lnTo>
                      <a:pt x="25119" y="28554"/>
                    </a:lnTo>
                    <a:lnTo>
                      <a:pt x="25386" y="28754"/>
                    </a:lnTo>
                    <a:lnTo>
                      <a:pt x="25419" y="28788"/>
                    </a:lnTo>
                    <a:lnTo>
                      <a:pt x="25419" y="28821"/>
                    </a:lnTo>
                    <a:lnTo>
                      <a:pt x="25652" y="29021"/>
                    </a:lnTo>
                    <a:lnTo>
                      <a:pt x="26320" y="30155"/>
                    </a:lnTo>
                    <a:lnTo>
                      <a:pt x="27287" y="31123"/>
                    </a:lnTo>
                    <a:lnTo>
                      <a:pt x="27620" y="31290"/>
                    </a:lnTo>
                    <a:lnTo>
                      <a:pt x="27620" y="22316"/>
                    </a:lnTo>
                    <a:lnTo>
                      <a:pt x="27554" y="22283"/>
                    </a:lnTo>
                    <a:cubicBezTo>
                      <a:pt x="27520" y="22283"/>
                      <a:pt x="27487" y="22250"/>
                      <a:pt x="27487" y="22216"/>
                    </a:cubicBezTo>
                    <a:lnTo>
                      <a:pt x="27487" y="22183"/>
                    </a:lnTo>
                    <a:cubicBezTo>
                      <a:pt x="27454" y="22183"/>
                      <a:pt x="27420" y="22183"/>
                      <a:pt x="27387" y="22150"/>
                    </a:cubicBezTo>
                    <a:lnTo>
                      <a:pt x="27354" y="22083"/>
                    </a:lnTo>
                    <a:cubicBezTo>
                      <a:pt x="27354" y="22050"/>
                      <a:pt x="27354" y="22050"/>
                      <a:pt x="27354" y="22016"/>
                    </a:cubicBezTo>
                    <a:lnTo>
                      <a:pt x="27354" y="21983"/>
                    </a:lnTo>
                    <a:lnTo>
                      <a:pt x="27354" y="21950"/>
                    </a:lnTo>
                    <a:lnTo>
                      <a:pt x="27287" y="21883"/>
                    </a:lnTo>
                    <a:cubicBezTo>
                      <a:pt x="27287" y="21883"/>
                      <a:pt x="27287" y="21883"/>
                      <a:pt x="27287" y="21849"/>
                    </a:cubicBezTo>
                    <a:lnTo>
                      <a:pt x="27220" y="21783"/>
                    </a:lnTo>
                    <a:cubicBezTo>
                      <a:pt x="27220" y="21749"/>
                      <a:pt x="27220" y="21716"/>
                      <a:pt x="27220" y="21716"/>
                    </a:cubicBezTo>
                    <a:lnTo>
                      <a:pt x="27254" y="21649"/>
                    </a:lnTo>
                    <a:lnTo>
                      <a:pt x="27153" y="21549"/>
                    </a:lnTo>
                    <a:cubicBezTo>
                      <a:pt x="27153" y="21516"/>
                      <a:pt x="27120" y="21516"/>
                      <a:pt x="27120" y="21483"/>
                    </a:cubicBezTo>
                    <a:lnTo>
                      <a:pt x="27120" y="21416"/>
                    </a:lnTo>
                    <a:cubicBezTo>
                      <a:pt x="27120" y="21382"/>
                      <a:pt x="27120" y="21382"/>
                      <a:pt x="27120" y="21349"/>
                    </a:cubicBezTo>
                    <a:lnTo>
                      <a:pt x="27153" y="21282"/>
                    </a:lnTo>
                    <a:lnTo>
                      <a:pt x="27187" y="21182"/>
                    </a:lnTo>
                    <a:cubicBezTo>
                      <a:pt x="27153" y="21149"/>
                      <a:pt x="27153" y="21149"/>
                      <a:pt x="27120" y="21116"/>
                    </a:cubicBezTo>
                    <a:cubicBezTo>
                      <a:pt x="27120" y="21082"/>
                      <a:pt x="27120" y="21049"/>
                      <a:pt x="27120" y="21016"/>
                    </a:cubicBezTo>
                    <a:lnTo>
                      <a:pt x="27187" y="20982"/>
                    </a:lnTo>
                    <a:cubicBezTo>
                      <a:pt x="27187" y="20949"/>
                      <a:pt x="27187" y="20949"/>
                      <a:pt x="27220" y="20915"/>
                    </a:cubicBezTo>
                    <a:lnTo>
                      <a:pt x="27320" y="20882"/>
                    </a:lnTo>
                    <a:cubicBezTo>
                      <a:pt x="27320" y="20849"/>
                      <a:pt x="27320" y="20815"/>
                      <a:pt x="27320" y="20782"/>
                    </a:cubicBezTo>
                    <a:cubicBezTo>
                      <a:pt x="27354" y="20782"/>
                      <a:pt x="27354" y="20749"/>
                      <a:pt x="27387" y="20749"/>
                    </a:cubicBezTo>
                    <a:lnTo>
                      <a:pt x="27420" y="20749"/>
                    </a:lnTo>
                    <a:lnTo>
                      <a:pt x="27420" y="20682"/>
                    </a:lnTo>
                    <a:cubicBezTo>
                      <a:pt x="27420" y="20682"/>
                      <a:pt x="27420" y="20649"/>
                      <a:pt x="27420" y="20649"/>
                    </a:cubicBezTo>
                    <a:lnTo>
                      <a:pt x="27454" y="20582"/>
                    </a:lnTo>
                    <a:cubicBezTo>
                      <a:pt x="27454" y="20549"/>
                      <a:pt x="27487" y="20515"/>
                      <a:pt x="27520" y="20515"/>
                    </a:cubicBezTo>
                    <a:cubicBezTo>
                      <a:pt x="27454" y="20515"/>
                      <a:pt x="27420" y="20482"/>
                      <a:pt x="27420" y="20415"/>
                    </a:cubicBezTo>
                    <a:cubicBezTo>
                      <a:pt x="27387" y="20382"/>
                      <a:pt x="27387" y="20382"/>
                      <a:pt x="27387" y="20348"/>
                    </a:cubicBezTo>
                    <a:lnTo>
                      <a:pt x="27387" y="20282"/>
                    </a:lnTo>
                    <a:cubicBezTo>
                      <a:pt x="27387" y="20248"/>
                      <a:pt x="27420" y="20215"/>
                      <a:pt x="27487" y="20215"/>
                    </a:cubicBezTo>
                    <a:cubicBezTo>
                      <a:pt x="27520" y="20182"/>
                      <a:pt x="27520" y="20182"/>
                      <a:pt x="27520" y="20182"/>
                    </a:cubicBezTo>
                    <a:cubicBezTo>
                      <a:pt x="27520" y="20148"/>
                      <a:pt x="27487" y="20115"/>
                      <a:pt x="27487" y="20115"/>
                    </a:cubicBezTo>
                    <a:lnTo>
                      <a:pt x="27487" y="20048"/>
                    </a:lnTo>
                    <a:cubicBezTo>
                      <a:pt x="27487" y="20048"/>
                      <a:pt x="27520" y="20015"/>
                      <a:pt x="27520" y="19981"/>
                    </a:cubicBezTo>
                    <a:lnTo>
                      <a:pt x="27520" y="19948"/>
                    </a:lnTo>
                    <a:cubicBezTo>
                      <a:pt x="27520" y="19948"/>
                      <a:pt x="27520" y="19915"/>
                      <a:pt x="27520" y="19915"/>
                    </a:cubicBezTo>
                    <a:lnTo>
                      <a:pt x="27554" y="19848"/>
                    </a:lnTo>
                    <a:lnTo>
                      <a:pt x="27554" y="13410"/>
                    </a:lnTo>
                    <a:lnTo>
                      <a:pt x="27554" y="10908"/>
                    </a:lnTo>
                    <a:lnTo>
                      <a:pt x="27554" y="4537"/>
                    </a:lnTo>
                    <a:lnTo>
                      <a:pt x="27020" y="4537"/>
                    </a:lnTo>
                    <a:lnTo>
                      <a:pt x="26920" y="4570"/>
                    </a:lnTo>
                    <a:lnTo>
                      <a:pt x="26820" y="4570"/>
                    </a:lnTo>
                    <a:lnTo>
                      <a:pt x="26787" y="4537"/>
                    </a:lnTo>
                    <a:lnTo>
                      <a:pt x="26787" y="4604"/>
                    </a:lnTo>
                    <a:cubicBezTo>
                      <a:pt x="26787" y="4604"/>
                      <a:pt x="26753" y="4637"/>
                      <a:pt x="26753" y="4637"/>
                    </a:cubicBezTo>
                    <a:lnTo>
                      <a:pt x="26653" y="4637"/>
                    </a:lnTo>
                    <a:lnTo>
                      <a:pt x="26586" y="4604"/>
                    </a:lnTo>
                    <a:lnTo>
                      <a:pt x="26553" y="4604"/>
                    </a:lnTo>
                    <a:lnTo>
                      <a:pt x="26486" y="4537"/>
                    </a:lnTo>
                    <a:cubicBezTo>
                      <a:pt x="26453" y="4504"/>
                      <a:pt x="26453" y="4437"/>
                      <a:pt x="26486" y="4404"/>
                    </a:cubicBezTo>
                    <a:lnTo>
                      <a:pt x="26653" y="4203"/>
                    </a:lnTo>
                    <a:lnTo>
                      <a:pt x="26653" y="4170"/>
                    </a:lnTo>
                    <a:lnTo>
                      <a:pt x="26653" y="4070"/>
                    </a:lnTo>
                    <a:lnTo>
                      <a:pt x="26620" y="4070"/>
                    </a:lnTo>
                    <a:lnTo>
                      <a:pt x="26153" y="3870"/>
                    </a:lnTo>
                    <a:lnTo>
                      <a:pt x="25686" y="3870"/>
                    </a:lnTo>
                    <a:lnTo>
                      <a:pt x="25352" y="3736"/>
                    </a:lnTo>
                    <a:cubicBezTo>
                      <a:pt x="25352" y="3770"/>
                      <a:pt x="25352" y="3770"/>
                      <a:pt x="25352" y="3803"/>
                    </a:cubicBezTo>
                    <a:lnTo>
                      <a:pt x="25352" y="3837"/>
                    </a:lnTo>
                    <a:lnTo>
                      <a:pt x="25319" y="3870"/>
                    </a:lnTo>
                    <a:lnTo>
                      <a:pt x="25285" y="3903"/>
                    </a:lnTo>
                    <a:cubicBezTo>
                      <a:pt x="25252" y="3903"/>
                      <a:pt x="25252" y="3937"/>
                      <a:pt x="25219" y="3937"/>
                    </a:cubicBezTo>
                    <a:lnTo>
                      <a:pt x="25119" y="3937"/>
                    </a:lnTo>
                    <a:cubicBezTo>
                      <a:pt x="25102" y="3953"/>
                      <a:pt x="25085" y="3962"/>
                      <a:pt x="25069" y="3962"/>
                    </a:cubicBezTo>
                    <a:cubicBezTo>
                      <a:pt x="25052" y="3962"/>
                      <a:pt x="25035" y="3953"/>
                      <a:pt x="25019" y="3937"/>
                    </a:cubicBezTo>
                    <a:lnTo>
                      <a:pt x="24919" y="3903"/>
                    </a:lnTo>
                    <a:lnTo>
                      <a:pt x="24885" y="3903"/>
                    </a:lnTo>
                    <a:lnTo>
                      <a:pt x="24818" y="3837"/>
                    </a:lnTo>
                    <a:lnTo>
                      <a:pt x="24518" y="3736"/>
                    </a:lnTo>
                    <a:cubicBezTo>
                      <a:pt x="24485" y="3736"/>
                      <a:pt x="24485" y="3703"/>
                      <a:pt x="24452" y="3703"/>
                    </a:cubicBezTo>
                    <a:lnTo>
                      <a:pt x="24318" y="3470"/>
                    </a:lnTo>
                    <a:cubicBezTo>
                      <a:pt x="24301" y="3486"/>
                      <a:pt x="24285" y="3495"/>
                      <a:pt x="24268" y="3495"/>
                    </a:cubicBezTo>
                    <a:cubicBezTo>
                      <a:pt x="24251" y="3495"/>
                      <a:pt x="24235" y="3486"/>
                      <a:pt x="24218" y="3470"/>
                    </a:cubicBezTo>
                    <a:lnTo>
                      <a:pt x="24118" y="3436"/>
                    </a:lnTo>
                    <a:lnTo>
                      <a:pt x="24118" y="3470"/>
                    </a:lnTo>
                    <a:lnTo>
                      <a:pt x="24085" y="3470"/>
                    </a:lnTo>
                    <a:lnTo>
                      <a:pt x="23985" y="3536"/>
                    </a:lnTo>
                    <a:lnTo>
                      <a:pt x="23951" y="3536"/>
                    </a:lnTo>
                    <a:lnTo>
                      <a:pt x="23117" y="3603"/>
                    </a:lnTo>
                    <a:lnTo>
                      <a:pt x="22917" y="3603"/>
                    </a:lnTo>
                    <a:lnTo>
                      <a:pt x="22750" y="3570"/>
                    </a:lnTo>
                    <a:lnTo>
                      <a:pt x="22717" y="3570"/>
                    </a:lnTo>
                    <a:lnTo>
                      <a:pt x="22283" y="3303"/>
                    </a:lnTo>
                    <a:lnTo>
                      <a:pt x="21616" y="3036"/>
                    </a:lnTo>
                    <a:lnTo>
                      <a:pt x="21583" y="3036"/>
                    </a:lnTo>
                    <a:lnTo>
                      <a:pt x="21416" y="2903"/>
                    </a:lnTo>
                    <a:lnTo>
                      <a:pt x="21316" y="2869"/>
                    </a:lnTo>
                    <a:lnTo>
                      <a:pt x="21082" y="2736"/>
                    </a:lnTo>
                    <a:lnTo>
                      <a:pt x="20682" y="2602"/>
                    </a:lnTo>
                    <a:lnTo>
                      <a:pt x="20649" y="2602"/>
                    </a:lnTo>
                    <a:lnTo>
                      <a:pt x="19948" y="2169"/>
                    </a:lnTo>
                    <a:lnTo>
                      <a:pt x="19315" y="1969"/>
                    </a:lnTo>
                    <a:lnTo>
                      <a:pt x="18848" y="1969"/>
                    </a:lnTo>
                    <a:cubicBezTo>
                      <a:pt x="18848" y="1969"/>
                      <a:pt x="18814" y="1935"/>
                      <a:pt x="18814" y="1935"/>
                    </a:cubicBezTo>
                    <a:lnTo>
                      <a:pt x="18681" y="1802"/>
                    </a:lnTo>
                    <a:lnTo>
                      <a:pt x="18381" y="1502"/>
                    </a:lnTo>
                    <a:lnTo>
                      <a:pt x="18114" y="1301"/>
                    </a:lnTo>
                    <a:lnTo>
                      <a:pt x="17847" y="1235"/>
                    </a:lnTo>
                    <a:lnTo>
                      <a:pt x="17580" y="1168"/>
                    </a:lnTo>
                    <a:lnTo>
                      <a:pt x="16846" y="968"/>
                    </a:lnTo>
                    <a:lnTo>
                      <a:pt x="16312" y="701"/>
                    </a:lnTo>
                    <a:lnTo>
                      <a:pt x="15879" y="568"/>
                    </a:lnTo>
                    <a:lnTo>
                      <a:pt x="15679" y="568"/>
                    </a:lnTo>
                    <a:lnTo>
                      <a:pt x="15579" y="501"/>
                    </a:lnTo>
                    <a:lnTo>
                      <a:pt x="15412" y="334"/>
                    </a:lnTo>
                    <a:lnTo>
                      <a:pt x="15345" y="334"/>
                    </a:lnTo>
                    <a:cubicBezTo>
                      <a:pt x="15345" y="334"/>
                      <a:pt x="15312" y="301"/>
                      <a:pt x="15278" y="301"/>
                    </a:cubicBezTo>
                    <a:lnTo>
                      <a:pt x="15178" y="201"/>
                    </a:lnTo>
                    <a:lnTo>
                      <a:pt x="15145" y="167"/>
                    </a:lnTo>
                    <a:lnTo>
                      <a:pt x="15045" y="34"/>
                    </a:lnTo>
                    <a:lnTo>
                      <a:pt x="149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71;p15"/>
              <p:cNvSpPr/>
              <p:nvPr/>
            </p:nvSpPr>
            <p:spPr>
              <a:xfrm>
                <a:off x="7200405" y="2237785"/>
                <a:ext cx="204274" cy="38923"/>
              </a:xfrm>
              <a:custGeom>
                <a:avLst/>
                <a:gdLst/>
                <a:ahLst/>
                <a:cxnLst/>
                <a:rect l="l" t="t" r="r" b="b"/>
                <a:pathLst>
                  <a:path w="5605" h="1068" extrusionOk="0">
                    <a:moveTo>
                      <a:pt x="0" y="0"/>
                    </a:moveTo>
                    <a:lnTo>
                      <a:pt x="16" y="4"/>
                    </a:lnTo>
                    <a:lnTo>
                      <a:pt x="16" y="4"/>
                    </a:lnTo>
                    <a:cubicBezTo>
                      <a:pt x="8" y="0"/>
                      <a:pt x="0" y="0"/>
                      <a:pt x="0" y="0"/>
                    </a:cubicBezTo>
                    <a:close/>
                    <a:moveTo>
                      <a:pt x="16" y="4"/>
                    </a:moveTo>
                    <a:cubicBezTo>
                      <a:pt x="24" y="8"/>
                      <a:pt x="34" y="16"/>
                      <a:pt x="34" y="33"/>
                    </a:cubicBezTo>
                    <a:lnTo>
                      <a:pt x="100" y="100"/>
                    </a:lnTo>
                    <a:cubicBezTo>
                      <a:pt x="100" y="133"/>
                      <a:pt x="100" y="133"/>
                      <a:pt x="100" y="167"/>
                    </a:cubicBezTo>
                    <a:lnTo>
                      <a:pt x="434" y="167"/>
                    </a:lnTo>
                    <a:cubicBezTo>
                      <a:pt x="434" y="150"/>
                      <a:pt x="442" y="142"/>
                      <a:pt x="455" y="142"/>
                    </a:cubicBezTo>
                    <a:cubicBezTo>
                      <a:pt x="467" y="142"/>
                      <a:pt x="484" y="150"/>
                      <a:pt x="501" y="167"/>
                    </a:cubicBezTo>
                    <a:lnTo>
                      <a:pt x="601" y="200"/>
                    </a:lnTo>
                    <a:lnTo>
                      <a:pt x="734" y="167"/>
                    </a:lnTo>
                    <a:lnTo>
                      <a:pt x="801" y="167"/>
                    </a:lnTo>
                    <a:lnTo>
                      <a:pt x="901" y="234"/>
                    </a:lnTo>
                    <a:lnTo>
                      <a:pt x="1101" y="234"/>
                    </a:lnTo>
                    <a:lnTo>
                      <a:pt x="1134" y="267"/>
                    </a:lnTo>
                    <a:lnTo>
                      <a:pt x="1335" y="267"/>
                    </a:lnTo>
                    <a:lnTo>
                      <a:pt x="1501" y="367"/>
                    </a:lnTo>
                    <a:lnTo>
                      <a:pt x="1768" y="367"/>
                    </a:lnTo>
                    <a:cubicBezTo>
                      <a:pt x="1768" y="367"/>
                      <a:pt x="1768" y="400"/>
                      <a:pt x="1802" y="400"/>
                    </a:cubicBezTo>
                    <a:lnTo>
                      <a:pt x="1835" y="434"/>
                    </a:lnTo>
                    <a:lnTo>
                      <a:pt x="2035" y="500"/>
                    </a:lnTo>
                    <a:lnTo>
                      <a:pt x="2135" y="567"/>
                    </a:lnTo>
                    <a:lnTo>
                      <a:pt x="2235" y="600"/>
                    </a:lnTo>
                    <a:lnTo>
                      <a:pt x="2335" y="600"/>
                    </a:lnTo>
                    <a:lnTo>
                      <a:pt x="2369" y="634"/>
                    </a:lnTo>
                    <a:lnTo>
                      <a:pt x="2402" y="634"/>
                    </a:lnTo>
                    <a:lnTo>
                      <a:pt x="2469" y="667"/>
                    </a:lnTo>
                    <a:lnTo>
                      <a:pt x="2602" y="667"/>
                    </a:lnTo>
                    <a:lnTo>
                      <a:pt x="2936" y="734"/>
                    </a:lnTo>
                    <a:lnTo>
                      <a:pt x="2969" y="734"/>
                    </a:lnTo>
                    <a:lnTo>
                      <a:pt x="3102" y="801"/>
                    </a:lnTo>
                    <a:cubicBezTo>
                      <a:pt x="3102" y="834"/>
                      <a:pt x="3102" y="834"/>
                      <a:pt x="3136" y="834"/>
                    </a:cubicBezTo>
                    <a:lnTo>
                      <a:pt x="3169" y="901"/>
                    </a:lnTo>
                    <a:lnTo>
                      <a:pt x="3336" y="901"/>
                    </a:lnTo>
                    <a:lnTo>
                      <a:pt x="3403" y="867"/>
                    </a:lnTo>
                    <a:lnTo>
                      <a:pt x="3469" y="867"/>
                    </a:lnTo>
                    <a:cubicBezTo>
                      <a:pt x="3486" y="851"/>
                      <a:pt x="3494" y="842"/>
                      <a:pt x="3503" y="842"/>
                    </a:cubicBezTo>
                    <a:cubicBezTo>
                      <a:pt x="3511" y="842"/>
                      <a:pt x="3519" y="851"/>
                      <a:pt x="3536" y="867"/>
                    </a:cubicBezTo>
                    <a:lnTo>
                      <a:pt x="3603" y="867"/>
                    </a:lnTo>
                    <a:lnTo>
                      <a:pt x="3836" y="934"/>
                    </a:lnTo>
                    <a:lnTo>
                      <a:pt x="4003" y="967"/>
                    </a:lnTo>
                    <a:lnTo>
                      <a:pt x="4203" y="1067"/>
                    </a:lnTo>
                    <a:cubicBezTo>
                      <a:pt x="4203" y="1051"/>
                      <a:pt x="4203" y="1042"/>
                      <a:pt x="4207" y="1042"/>
                    </a:cubicBezTo>
                    <a:cubicBezTo>
                      <a:pt x="4212" y="1042"/>
                      <a:pt x="4220" y="1051"/>
                      <a:pt x="4237" y="1067"/>
                    </a:cubicBezTo>
                    <a:cubicBezTo>
                      <a:pt x="4237" y="1001"/>
                      <a:pt x="4270" y="967"/>
                      <a:pt x="4337" y="967"/>
                    </a:cubicBezTo>
                    <a:lnTo>
                      <a:pt x="4403" y="967"/>
                    </a:lnTo>
                    <a:lnTo>
                      <a:pt x="4770" y="1001"/>
                    </a:lnTo>
                    <a:lnTo>
                      <a:pt x="4837" y="967"/>
                    </a:lnTo>
                    <a:lnTo>
                      <a:pt x="4904" y="934"/>
                    </a:lnTo>
                    <a:lnTo>
                      <a:pt x="4937" y="934"/>
                    </a:lnTo>
                    <a:lnTo>
                      <a:pt x="5037" y="867"/>
                    </a:lnTo>
                    <a:lnTo>
                      <a:pt x="5037" y="834"/>
                    </a:lnTo>
                    <a:lnTo>
                      <a:pt x="5604" y="834"/>
                    </a:lnTo>
                    <a:lnTo>
                      <a:pt x="5504" y="767"/>
                    </a:lnTo>
                    <a:lnTo>
                      <a:pt x="5204" y="767"/>
                    </a:lnTo>
                    <a:lnTo>
                      <a:pt x="5004" y="667"/>
                    </a:lnTo>
                    <a:lnTo>
                      <a:pt x="4670" y="701"/>
                    </a:lnTo>
                    <a:lnTo>
                      <a:pt x="3970" y="634"/>
                    </a:lnTo>
                    <a:lnTo>
                      <a:pt x="3736" y="667"/>
                    </a:lnTo>
                    <a:lnTo>
                      <a:pt x="3670" y="567"/>
                    </a:lnTo>
                    <a:lnTo>
                      <a:pt x="3636" y="567"/>
                    </a:lnTo>
                    <a:lnTo>
                      <a:pt x="3403" y="434"/>
                    </a:lnTo>
                    <a:lnTo>
                      <a:pt x="3369" y="434"/>
                    </a:lnTo>
                    <a:lnTo>
                      <a:pt x="3336" y="367"/>
                    </a:lnTo>
                    <a:lnTo>
                      <a:pt x="3136" y="367"/>
                    </a:lnTo>
                    <a:lnTo>
                      <a:pt x="3136" y="334"/>
                    </a:lnTo>
                    <a:lnTo>
                      <a:pt x="3069" y="267"/>
                    </a:lnTo>
                    <a:lnTo>
                      <a:pt x="2936" y="234"/>
                    </a:lnTo>
                    <a:lnTo>
                      <a:pt x="2569" y="234"/>
                    </a:lnTo>
                    <a:lnTo>
                      <a:pt x="2402" y="200"/>
                    </a:lnTo>
                    <a:lnTo>
                      <a:pt x="2335" y="234"/>
                    </a:lnTo>
                    <a:cubicBezTo>
                      <a:pt x="2319" y="250"/>
                      <a:pt x="2310" y="259"/>
                      <a:pt x="2302" y="259"/>
                    </a:cubicBezTo>
                    <a:cubicBezTo>
                      <a:pt x="2294" y="259"/>
                      <a:pt x="2285" y="250"/>
                      <a:pt x="2269" y="234"/>
                    </a:cubicBezTo>
                    <a:lnTo>
                      <a:pt x="2002" y="167"/>
                    </a:lnTo>
                    <a:lnTo>
                      <a:pt x="1768" y="234"/>
                    </a:lnTo>
                    <a:lnTo>
                      <a:pt x="1568" y="234"/>
                    </a:lnTo>
                    <a:lnTo>
                      <a:pt x="1268" y="167"/>
                    </a:lnTo>
                    <a:lnTo>
                      <a:pt x="434" y="100"/>
                    </a:lnTo>
                    <a:lnTo>
                      <a:pt x="16" y="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72;p15"/>
              <p:cNvSpPr/>
              <p:nvPr/>
            </p:nvSpPr>
            <p:spPr>
              <a:xfrm>
                <a:off x="7531078" y="3113106"/>
                <a:ext cx="206716" cy="153215"/>
              </a:xfrm>
              <a:custGeom>
                <a:avLst/>
                <a:gdLst/>
                <a:ahLst/>
                <a:cxnLst/>
                <a:rect l="l" t="t" r="r" b="b"/>
                <a:pathLst>
                  <a:path w="5672" h="4204" extrusionOk="0">
                    <a:moveTo>
                      <a:pt x="3937" y="0"/>
                    </a:moveTo>
                    <a:lnTo>
                      <a:pt x="3670" y="34"/>
                    </a:lnTo>
                    <a:lnTo>
                      <a:pt x="3570" y="67"/>
                    </a:lnTo>
                    <a:lnTo>
                      <a:pt x="3003" y="167"/>
                    </a:lnTo>
                    <a:lnTo>
                      <a:pt x="2436" y="367"/>
                    </a:lnTo>
                    <a:lnTo>
                      <a:pt x="1802" y="767"/>
                    </a:lnTo>
                    <a:lnTo>
                      <a:pt x="1535" y="968"/>
                    </a:lnTo>
                    <a:lnTo>
                      <a:pt x="1468" y="1101"/>
                    </a:lnTo>
                    <a:lnTo>
                      <a:pt x="1368" y="1301"/>
                    </a:lnTo>
                    <a:lnTo>
                      <a:pt x="1368" y="1368"/>
                    </a:lnTo>
                    <a:cubicBezTo>
                      <a:pt x="1368" y="1401"/>
                      <a:pt x="1368" y="1435"/>
                      <a:pt x="1368" y="1435"/>
                    </a:cubicBezTo>
                    <a:lnTo>
                      <a:pt x="1301" y="1501"/>
                    </a:lnTo>
                    <a:lnTo>
                      <a:pt x="1101" y="1701"/>
                    </a:lnTo>
                    <a:lnTo>
                      <a:pt x="1034" y="1835"/>
                    </a:lnTo>
                    <a:lnTo>
                      <a:pt x="734" y="2435"/>
                    </a:lnTo>
                    <a:lnTo>
                      <a:pt x="668" y="2502"/>
                    </a:lnTo>
                    <a:lnTo>
                      <a:pt x="634" y="2736"/>
                    </a:lnTo>
                    <a:cubicBezTo>
                      <a:pt x="634" y="2736"/>
                      <a:pt x="634" y="2769"/>
                      <a:pt x="601" y="2769"/>
                    </a:cubicBezTo>
                    <a:lnTo>
                      <a:pt x="567" y="2836"/>
                    </a:lnTo>
                    <a:lnTo>
                      <a:pt x="467" y="2869"/>
                    </a:lnTo>
                    <a:lnTo>
                      <a:pt x="434" y="2969"/>
                    </a:lnTo>
                    <a:cubicBezTo>
                      <a:pt x="434" y="2969"/>
                      <a:pt x="434" y="3002"/>
                      <a:pt x="434" y="3002"/>
                    </a:cubicBezTo>
                    <a:lnTo>
                      <a:pt x="367" y="3169"/>
                    </a:lnTo>
                    <a:lnTo>
                      <a:pt x="0" y="4170"/>
                    </a:lnTo>
                    <a:lnTo>
                      <a:pt x="0" y="4203"/>
                    </a:lnTo>
                    <a:lnTo>
                      <a:pt x="34" y="4203"/>
                    </a:lnTo>
                    <a:lnTo>
                      <a:pt x="534" y="4036"/>
                    </a:lnTo>
                    <a:lnTo>
                      <a:pt x="768" y="4036"/>
                    </a:lnTo>
                    <a:lnTo>
                      <a:pt x="2135" y="4070"/>
                    </a:lnTo>
                    <a:lnTo>
                      <a:pt x="2369" y="4070"/>
                    </a:lnTo>
                    <a:lnTo>
                      <a:pt x="2636" y="4170"/>
                    </a:lnTo>
                    <a:lnTo>
                      <a:pt x="2769" y="4170"/>
                    </a:lnTo>
                    <a:lnTo>
                      <a:pt x="2936" y="4137"/>
                    </a:lnTo>
                    <a:lnTo>
                      <a:pt x="3136" y="3970"/>
                    </a:lnTo>
                    <a:lnTo>
                      <a:pt x="3236" y="3903"/>
                    </a:lnTo>
                    <a:lnTo>
                      <a:pt x="3403" y="3703"/>
                    </a:lnTo>
                    <a:cubicBezTo>
                      <a:pt x="3436" y="3670"/>
                      <a:pt x="3436" y="3670"/>
                      <a:pt x="3470" y="3670"/>
                    </a:cubicBezTo>
                    <a:lnTo>
                      <a:pt x="3503" y="3670"/>
                    </a:lnTo>
                    <a:lnTo>
                      <a:pt x="3770" y="3469"/>
                    </a:lnTo>
                    <a:lnTo>
                      <a:pt x="3837" y="3403"/>
                    </a:lnTo>
                    <a:lnTo>
                      <a:pt x="4003" y="3136"/>
                    </a:lnTo>
                    <a:cubicBezTo>
                      <a:pt x="4003" y="3136"/>
                      <a:pt x="4003" y="3102"/>
                      <a:pt x="4037" y="3102"/>
                    </a:cubicBezTo>
                    <a:lnTo>
                      <a:pt x="4103" y="3069"/>
                    </a:lnTo>
                    <a:lnTo>
                      <a:pt x="4137" y="3069"/>
                    </a:lnTo>
                    <a:lnTo>
                      <a:pt x="4237" y="3036"/>
                    </a:lnTo>
                    <a:lnTo>
                      <a:pt x="4470" y="3036"/>
                    </a:lnTo>
                    <a:lnTo>
                      <a:pt x="4537" y="2969"/>
                    </a:lnTo>
                    <a:lnTo>
                      <a:pt x="4637" y="2836"/>
                    </a:lnTo>
                    <a:lnTo>
                      <a:pt x="4670" y="2802"/>
                    </a:lnTo>
                    <a:lnTo>
                      <a:pt x="4737" y="2769"/>
                    </a:lnTo>
                    <a:lnTo>
                      <a:pt x="4937" y="2769"/>
                    </a:lnTo>
                    <a:lnTo>
                      <a:pt x="4937" y="2736"/>
                    </a:lnTo>
                    <a:lnTo>
                      <a:pt x="4937" y="2702"/>
                    </a:lnTo>
                    <a:lnTo>
                      <a:pt x="4937" y="2569"/>
                    </a:lnTo>
                    <a:lnTo>
                      <a:pt x="4937" y="2269"/>
                    </a:lnTo>
                    <a:lnTo>
                      <a:pt x="4937" y="2235"/>
                    </a:lnTo>
                    <a:lnTo>
                      <a:pt x="4971" y="2102"/>
                    </a:lnTo>
                    <a:cubicBezTo>
                      <a:pt x="4971" y="2068"/>
                      <a:pt x="5004" y="2068"/>
                      <a:pt x="5004" y="2035"/>
                    </a:cubicBezTo>
                    <a:lnTo>
                      <a:pt x="5071" y="1968"/>
                    </a:lnTo>
                    <a:lnTo>
                      <a:pt x="5104" y="1968"/>
                    </a:lnTo>
                    <a:lnTo>
                      <a:pt x="5304" y="1868"/>
                    </a:lnTo>
                    <a:lnTo>
                      <a:pt x="5338" y="1802"/>
                    </a:lnTo>
                    <a:lnTo>
                      <a:pt x="5371" y="1435"/>
                    </a:lnTo>
                    <a:lnTo>
                      <a:pt x="5404" y="1368"/>
                    </a:lnTo>
                    <a:cubicBezTo>
                      <a:pt x="5404" y="1368"/>
                      <a:pt x="5404" y="1335"/>
                      <a:pt x="5404" y="1335"/>
                    </a:cubicBezTo>
                    <a:lnTo>
                      <a:pt x="5504" y="1134"/>
                    </a:lnTo>
                    <a:lnTo>
                      <a:pt x="5571" y="968"/>
                    </a:lnTo>
                    <a:lnTo>
                      <a:pt x="5604" y="868"/>
                    </a:lnTo>
                    <a:lnTo>
                      <a:pt x="5671" y="801"/>
                    </a:lnTo>
                    <a:lnTo>
                      <a:pt x="5371" y="767"/>
                    </a:lnTo>
                    <a:lnTo>
                      <a:pt x="5204" y="734"/>
                    </a:lnTo>
                    <a:lnTo>
                      <a:pt x="5171" y="734"/>
                    </a:lnTo>
                    <a:lnTo>
                      <a:pt x="5137" y="701"/>
                    </a:lnTo>
                    <a:lnTo>
                      <a:pt x="5004" y="567"/>
                    </a:lnTo>
                    <a:lnTo>
                      <a:pt x="4637" y="34"/>
                    </a:lnTo>
                    <a:lnTo>
                      <a:pt x="4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73;p15"/>
              <p:cNvSpPr/>
              <p:nvPr/>
            </p:nvSpPr>
            <p:spPr>
              <a:xfrm>
                <a:off x="7678174" y="3018274"/>
                <a:ext cx="14614" cy="8528"/>
              </a:xfrm>
              <a:custGeom>
                <a:avLst/>
                <a:gdLst/>
                <a:ahLst/>
                <a:cxnLst/>
                <a:rect l="l" t="t" r="r" b="b"/>
                <a:pathLst>
                  <a:path w="401" h="234" extrusionOk="0">
                    <a:moveTo>
                      <a:pt x="1" y="0"/>
                    </a:moveTo>
                    <a:lnTo>
                      <a:pt x="134" y="67"/>
                    </a:lnTo>
                    <a:cubicBezTo>
                      <a:pt x="134" y="67"/>
                      <a:pt x="167" y="67"/>
                      <a:pt x="167" y="100"/>
                    </a:cubicBezTo>
                    <a:lnTo>
                      <a:pt x="201" y="201"/>
                    </a:lnTo>
                    <a:cubicBezTo>
                      <a:pt x="234" y="234"/>
                      <a:pt x="268" y="234"/>
                      <a:pt x="268" y="234"/>
                    </a:cubicBezTo>
                    <a:lnTo>
                      <a:pt x="334" y="234"/>
                    </a:lnTo>
                    <a:lnTo>
                      <a:pt x="401" y="167"/>
                    </a:lnTo>
                    <a:lnTo>
                      <a:pt x="334" y="134"/>
                    </a:lnTo>
                    <a:cubicBezTo>
                      <a:pt x="334" y="100"/>
                      <a:pt x="301" y="100"/>
                      <a:pt x="301" y="67"/>
                    </a:cubicBezTo>
                    <a:lnTo>
                      <a:pt x="301" y="34"/>
                    </a:lnTo>
                    <a:lnTo>
                      <a:pt x="101" y="3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74;p15"/>
              <p:cNvSpPr/>
              <p:nvPr/>
            </p:nvSpPr>
            <p:spPr>
              <a:xfrm>
                <a:off x="7668443" y="3231009"/>
                <a:ext cx="46249" cy="28026"/>
              </a:xfrm>
              <a:custGeom>
                <a:avLst/>
                <a:gdLst/>
                <a:ahLst/>
                <a:cxnLst/>
                <a:rect l="l" t="t" r="r" b="b"/>
                <a:pathLst>
                  <a:path w="1269" h="769" extrusionOk="0">
                    <a:moveTo>
                      <a:pt x="868" y="1"/>
                    </a:moveTo>
                    <a:lnTo>
                      <a:pt x="668" y="68"/>
                    </a:lnTo>
                    <a:lnTo>
                      <a:pt x="468" y="68"/>
                    </a:lnTo>
                    <a:lnTo>
                      <a:pt x="468" y="101"/>
                    </a:lnTo>
                    <a:lnTo>
                      <a:pt x="468" y="168"/>
                    </a:lnTo>
                    <a:cubicBezTo>
                      <a:pt x="468" y="201"/>
                      <a:pt x="468" y="201"/>
                      <a:pt x="468" y="234"/>
                    </a:cubicBezTo>
                    <a:lnTo>
                      <a:pt x="401" y="268"/>
                    </a:lnTo>
                    <a:lnTo>
                      <a:pt x="334" y="368"/>
                    </a:lnTo>
                    <a:lnTo>
                      <a:pt x="1" y="601"/>
                    </a:lnTo>
                    <a:lnTo>
                      <a:pt x="1" y="668"/>
                    </a:lnTo>
                    <a:lnTo>
                      <a:pt x="334" y="668"/>
                    </a:lnTo>
                    <a:lnTo>
                      <a:pt x="501" y="768"/>
                    </a:lnTo>
                    <a:lnTo>
                      <a:pt x="1268" y="768"/>
                    </a:lnTo>
                    <a:lnTo>
                      <a:pt x="1268" y="735"/>
                    </a:lnTo>
                    <a:lnTo>
                      <a:pt x="1202" y="701"/>
                    </a:lnTo>
                    <a:lnTo>
                      <a:pt x="1035" y="568"/>
                    </a:lnTo>
                    <a:lnTo>
                      <a:pt x="968" y="468"/>
                    </a:lnTo>
                    <a:cubicBezTo>
                      <a:pt x="968" y="435"/>
                      <a:pt x="935" y="435"/>
                      <a:pt x="935" y="401"/>
                    </a:cubicBezTo>
                    <a:lnTo>
                      <a:pt x="935" y="301"/>
                    </a:lnTo>
                    <a:lnTo>
                      <a:pt x="935" y="134"/>
                    </a:lnTo>
                    <a:lnTo>
                      <a:pt x="935" y="34"/>
                    </a:lnTo>
                    <a:lnTo>
                      <a:pt x="9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75;p15"/>
              <p:cNvSpPr/>
              <p:nvPr/>
            </p:nvSpPr>
            <p:spPr>
              <a:xfrm>
                <a:off x="7189471" y="2097942"/>
                <a:ext cx="141042" cy="77847"/>
              </a:xfrm>
              <a:custGeom>
                <a:avLst/>
                <a:gdLst/>
                <a:ahLst/>
                <a:cxnLst/>
                <a:rect l="l" t="t" r="r" b="b"/>
                <a:pathLst>
                  <a:path w="3870" h="2136" extrusionOk="0">
                    <a:moveTo>
                      <a:pt x="0" y="1"/>
                    </a:moveTo>
                    <a:lnTo>
                      <a:pt x="33" y="101"/>
                    </a:lnTo>
                    <a:lnTo>
                      <a:pt x="133" y="268"/>
                    </a:lnTo>
                    <a:lnTo>
                      <a:pt x="200" y="301"/>
                    </a:lnTo>
                    <a:lnTo>
                      <a:pt x="200" y="268"/>
                    </a:lnTo>
                    <a:cubicBezTo>
                      <a:pt x="234" y="234"/>
                      <a:pt x="234" y="234"/>
                      <a:pt x="267" y="234"/>
                    </a:cubicBezTo>
                    <a:cubicBezTo>
                      <a:pt x="278" y="223"/>
                      <a:pt x="289" y="220"/>
                      <a:pt x="300" y="220"/>
                    </a:cubicBezTo>
                    <a:cubicBezTo>
                      <a:pt x="323" y="220"/>
                      <a:pt x="345" y="234"/>
                      <a:pt x="367" y="234"/>
                    </a:cubicBezTo>
                    <a:lnTo>
                      <a:pt x="1001" y="735"/>
                    </a:lnTo>
                    <a:lnTo>
                      <a:pt x="1067" y="668"/>
                    </a:lnTo>
                    <a:lnTo>
                      <a:pt x="1201" y="501"/>
                    </a:lnTo>
                    <a:cubicBezTo>
                      <a:pt x="1201" y="501"/>
                      <a:pt x="1234" y="501"/>
                      <a:pt x="1234" y="468"/>
                    </a:cubicBezTo>
                    <a:lnTo>
                      <a:pt x="1434" y="468"/>
                    </a:lnTo>
                    <a:lnTo>
                      <a:pt x="1501" y="568"/>
                    </a:lnTo>
                    <a:cubicBezTo>
                      <a:pt x="1534" y="568"/>
                      <a:pt x="1534" y="568"/>
                      <a:pt x="1534" y="601"/>
                    </a:cubicBezTo>
                    <a:lnTo>
                      <a:pt x="1635" y="735"/>
                    </a:lnTo>
                    <a:cubicBezTo>
                      <a:pt x="1601" y="735"/>
                      <a:pt x="1601" y="768"/>
                      <a:pt x="1635" y="768"/>
                    </a:cubicBezTo>
                    <a:lnTo>
                      <a:pt x="1701" y="1168"/>
                    </a:lnTo>
                    <a:lnTo>
                      <a:pt x="1735" y="1335"/>
                    </a:lnTo>
                    <a:lnTo>
                      <a:pt x="1801" y="1435"/>
                    </a:lnTo>
                    <a:cubicBezTo>
                      <a:pt x="1801" y="1435"/>
                      <a:pt x="1801" y="1469"/>
                      <a:pt x="1801" y="1502"/>
                    </a:cubicBezTo>
                    <a:lnTo>
                      <a:pt x="1801" y="1535"/>
                    </a:lnTo>
                    <a:lnTo>
                      <a:pt x="1801" y="1769"/>
                    </a:lnTo>
                    <a:lnTo>
                      <a:pt x="1801" y="1802"/>
                    </a:lnTo>
                    <a:lnTo>
                      <a:pt x="1935" y="1936"/>
                    </a:lnTo>
                    <a:lnTo>
                      <a:pt x="1968" y="2002"/>
                    </a:lnTo>
                    <a:lnTo>
                      <a:pt x="2102" y="2002"/>
                    </a:lnTo>
                    <a:lnTo>
                      <a:pt x="2235" y="1936"/>
                    </a:lnTo>
                    <a:lnTo>
                      <a:pt x="2368" y="1902"/>
                    </a:lnTo>
                    <a:lnTo>
                      <a:pt x="2402" y="1902"/>
                    </a:lnTo>
                    <a:lnTo>
                      <a:pt x="2569" y="1936"/>
                    </a:lnTo>
                    <a:lnTo>
                      <a:pt x="2602" y="1936"/>
                    </a:lnTo>
                    <a:lnTo>
                      <a:pt x="2869" y="2102"/>
                    </a:lnTo>
                    <a:lnTo>
                      <a:pt x="3002" y="2136"/>
                    </a:lnTo>
                    <a:lnTo>
                      <a:pt x="3136" y="2102"/>
                    </a:lnTo>
                    <a:lnTo>
                      <a:pt x="3302" y="2002"/>
                    </a:lnTo>
                    <a:lnTo>
                      <a:pt x="3336" y="2002"/>
                    </a:lnTo>
                    <a:lnTo>
                      <a:pt x="3569" y="1969"/>
                    </a:lnTo>
                    <a:lnTo>
                      <a:pt x="3769" y="1836"/>
                    </a:lnTo>
                    <a:lnTo>
                      <a:pt x="3869" y="1802"/>
                    </a:lnTo>
                    <a:lnTo>
                      <a:pt x="3703" y="1769"/>
                    </a:lnTo>
                    <a:cubicBezTo>
                      <a:pt x="3703" y="1769"/>
                      <a:pt x="3669" y="1769"/>
                      <a:pt x="3636" y="1736"/>
                    </a:cubicBezTo>
                    <a:lnTo>
                      <a:pt x="3603" y="1702"/>
                    </a:lnTo>
                    <a:cubicBezTo>
                      <a:pt x="3603" y="1702"/>
                      <a:pt x="3603" y="1702"/>
                      <a:pt x="3603" y="1669"/>
                    </a:cubicBezTo>
                    <a:lnTo>
                      <a:pt x="3569" y="1635"/>
                    </a:lnTo>
                    <a:lnTo>
                      <a:pt x="3369" y="1635"/>
                    </a:lnTo>
                    <a:lnTo>
                      <a:pt x="3336" y="1669"/>
                    </a:lnTo>
                    <a:lnTo>
                      <a:pt x="3269" y="1669"/>
                    </a:lnTo>
                    <a:cubicBezTo>
                      <a:pt x="3250" y="1679"/>
                      <a:pt x="3233" y="1683"/>
                      <a:pt x="3218" y="1683"/>
                    </a:cubicBezTo>
                    <a:cubicBezTo>
                      <a:pt x="3183" y="1683"/>
                      <a:pt x="3159" y="1659"/>
                      <a:pt x="3136" y="1635"/>
                    </a:cubicBezTo>
                    <a:lnTo>
                      <a:pt x="3102" y="1569"/>
                    </a:lnTo>
                    <a:lnTo>
                      <a:pt x="3069" y="1502"/>
                    </a:lnTo>
                    <a:cubicBezTo>
                      <a:pt x="3069" y="1469"/>
                      <a:pt x="3069" y="1469"/>
                      <a:pt x="3069" y="1469"/>
                    </a:cubicBezTo>
                    <a:lnTo>
                      <a:pt x="3036" y="1369"/>
                    </a:lnTo>
                    <a:lnTo>
                      <a:pt x="2969" y="1335"/>
                    </a:lnTo>
                    <a:lnTo>
                      <a:pt x="2902" y="1302"/>
                    </a:lnTo>
                    <a:cubicBezTo>
                      <a:pt x="2902" y="1302"/>
                      <a:pt x="2902" y="1302"/>
                      <a:pt x="2869" y="1269"/>
                    </a:cubicBezTo>
                    <a:lnTo>
                      <a:pt x="2835" y="1202"/>
                    </a:lnTo>
                    <a:cubicBezTo>
                      <a:pt x="2835" y="1202"/>
                      <a:pt x="2835" y="1168"/>
                      <a:pt x="2835" y="1168"/>
                    </a:cubicBezTo>
                    <a:lnTo>
                      <a:pt x="2835" y="1068"/>
                    </a:lnTo>
                    <a:lnTo>
                      <a:pt x="2769" y="1068"/>
                    </a:lnTo>
                    <a:lnTo>
                      <a:pt x="2702" y="968"/>
                    </a:lnTo>
                    <a:cubicBezTo>
                      <a:pt x="2702" y="968"/>
                      <a:pt x="2702" y="968"/>
                      <a:pt x="2702" y="935"/>
                    </a:cubicBezTo>
                    <a:lnTo>
                      <a:pt x="2669" y="835"/>
                    </a:lnTo>
                    <a:lnTo>
                      <a:pt x="2602" y="802"/>
                    </a:lnTo>
                    <a:lnTo>
                      <a:pt x="2302" y="568"/>
                    </a:lnTo>
                    <a:lnTo>
                      <a:pt x="1968" y="234"/>
                    </a:lnTo>
                    <a:lnTo>
                      <a:pt x="1901" y="201"/>
                    </a:lnTo>
                    <a:lnTo>
                      <a:pt x="1801" y="201"/>
                    </a:lnTo>
                    <a:lnTo>
                      <a:pt x="1701" y="268"/>
                    </a:lnTo>
                    <a:lnTo>
                      <a:pt x="1701" y="301"/>
                    </a:lnTo>
                    <a:cubicBezTo>
                      <a:pt x="1701" y="301"/>
                      <a:pt x="1701" y="335"/>
                      <a:pt x="1668" y="335"/>
                    </a:cubicBezTo>
                    <a:lnTo>
                      <a:pt x="1635" y="368"/>
                    </a:lnTo>
                    <a:cubicBezTo>
                      <a:pt x="1618" y="385"/>
                      <a:pt x="1601" y="393"/>
                      <a:pt x="1585" y="393"/>
                    </a:cubicBezTo>
                    <a:cubicBezTo>
                      <a:pt x="1568" y="393"/>
                      <a:pt x="1551" y="385"/>
                      <a:pt x="1534" y="368"/>
                    </a:cubicBezTo>
                    <a:lnTo>
                      <a:pt x="1468" y="335"/>
                    </a:lnTo>
                    <a:lnTo>
                      <a:pt x="1334" y="268"/>
                    </a:lnTo>
                    <a:lnTo>
                      <a:pt x="1268" y="301"/>
                    </a:lnTo>
                    <a:cubicBezTo>
                      <a:pt x="1268" y="318"/>
                      <a:pt x="1259" y="326"/>
                      <a:pt x="1247" y="326"/>
                    </a:cubicBezTo>
                    <a:cubicBezTo>
                      <a:pt x="1234" y="326"/>
                      <a:pt x="1218" y="318"/>
                      <a:pt x="1201" y="301"/>
                    </a:cubicBezTo>
                    <a:cubicBezTo>
                      <a:pt x="1168" y="301"/>
                      <a:pt x="1134" y="268"/>
                      <a:pt x="1134" y="234"/>
                    </a:cubicBezTo>
                    <a:lnTo>
                      <a:pt x="1134" y="201"/>
                    </a:lnTo>
                    <a:cubicBezTo>
                      <a:pt x="1134" y="168"/>
                      <a:pt x="1134" y="168"/>
                      <a:pt x="1134" y="168"/>
                    </a:cubicBezTo>
                    <a:lnTo>
                      <a:pt x="1101" y="134"/>
                    </a:lnTo>
                    <a:lnTo>
                      <a:pt x="867" y="168"/>
                    </a:lnTo>
                    <a:cubicBezTo>
                      <a:pt x="834" y="168"/>
                      <a:pt x="801" y="168"/>
                      <a:pt x="767" y="134"/>
                    </a:cubicBezTo>
                    <a:lnTo>
                      <a:pt x="767" y="68"/>
                    </a:lnTo>
                    <a:lnTo>
                      <a:pt x="400" y="68"/>
                    </a:lnTo>
                    <a:lnTo>
                      <a:pt x="267" y="34"/>
                    </a:lnTo>
                    <a:lnTo>
                      <a:pt x="2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76;p15"/>
              <p:cNvSpPr/>
              <p:nvPr/>
            </p:nvSpPr>
            <p:spPr>
              <a:xfrm>
                <a:off x="7101928" y="2139308"/>
                <a:ext cx="17056" cy="23106"/>
              </a:xfrm>
              <a:custGeom>
                <a:avLst/>
                <a:gdLst/>
                <a:ahLst/>
                <a:cxnLst/>
                <a:rect l="l" t="t" r="r" b="b"/>
                <a:pathLst>
                  <a:path w="468" h="634" extrusionOk="0">
                    <a:moveTo>
                      <a:pt x="234" y="0"/>
                    </a:moveTo>
                    <a:lnTo>
                      <a:pt x="134" y="33"/>
                    </a:lnTo>
                    <a:lnTo>
                      <a:pt x="67" y="100"/>
                    </a:lnTo>
                    <a:lnTo>
                      <a:pt x="67" y="134"/>
                    </a:lnTo>
                    <a:cubicBezTo>
                      <a:pt x="67" y="167"/>
                      <a:pt x="67" y="200"/>
                      <a:pt x="34" y="200"/>
                    </a:cubicBezTo>
                    <a:lnTo>
                      <a:pt x="0" y="267"/>
                    </a:lnTo>
                    <a:lnTo>
                      <a:pt x="34" y="300"/>
                    </a:lnTo>
                    <a:lnTo>
                      <a:pt x="100" y="400"/>
                    </a:lnTo>
                    <a:cubicBezTo>
                      <a:pt x="100" y="400"/>
                      <a:pt x="100" y="400"/>
                      <a:pt x="100" y="434"/>
                    </a:cubicBezTo>
                    <a:lnTo>
                      <a:pt x="200" y="601"/>
                    </a:lnTo>
                    <a:lnTo>
                      <a:pt x="267" y="634"/>
                    </a:lnTo>
                    <a:lnTo>
                      <a:pt x="401" y="634"/>
                    </a:lnTo>
                    <a:lnTo>
                      <a:pt x="467" y="601"/>
                    </a:lnTo>
                    <a:lnTo>
                      <a:pt x="401" y="601"/>
                    </a:lnTo>
                    <a:lnTo>
                      <a:pt x="334" y="567"/>
                    </a:lnTo>
                    <a:cubicBezTo>
                      <a:pt x="301" y="567"/>
                      <a:pt x="267" y="500"/>
                      <a:pt x="301" y="467"/>
                    </a:cubicBezTo>
                    <a:lnTo>
                      <a:pt x="301" y="400"/>
                    </a:lnTo>
                    <a:cubicBezTo>
                      <a:pt x="301" y="400"/>
                      <a:pt x="301" y="367"/>
                      <a:pt x="301" y="367"/>
                    </a:cubicBezTo>
                    <a:lnTo>
                      <a:pt x="401" y="267"/>
                    </a:lnTo>
                    <a:lnTo>
                      <a:pt x="401" y="200"/>
                    </a:lnTo>
                    <a:lnTo>
                      <a:pt x="367" y="134"/>
                    </a:lnTo>
                    <a:cubicBezTo>
                      <a:pt x="334" y="134"/>
                      <a:pt x="334" y="100"/>
                      <a:pt x="367" y="100"/>
                    </a:cubicBezTo>
                    <a:lnTo>
                      <a:pt x="334" y="100"/>
                    </a:lnTo>
                    <a:lnTo>
                      <a:pt x="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377;p15"/>
              <p:cNvGrpSpPr/>
              <p:nvPr/>
            </p:nvGrpSpPr>
            <p:grpSpPr>
              <a:xfrm>
                <a:off x="6093265" y="2060418"/>
                <a:ext cx="1061413" cy="570243"/>
                <a:chOff x="5817464" y="2322558"/>
                <a:chExt cx="836615" cy="449470"/>
              </a:xfrm>
            </p:grpSpPr>
            <p:sp>
              <p:nvSpPr>
                <p:cNvPr id="84" name="Google Shape;378;p15"/>
                <p:cNvSpPr/>
                <p:nvPr/>
              </p:nvSpPr>
              <p:spPr>
                <a:xfrm>
                  <a:off x="6160540" y="2322558"/>
                  <a:ext cx="493538" cy="449470"/>
                </a:xfrm>
                <a:custGeom>
                  <a:avLst/>
                  <a:gdLst/>
                  <a:ahLst/>
                  <a:cxnLst/>
                  <a:rect l="l" t="t" r="r" b="b"/>
                  <a:pathLst>
                    <a:path w="17180" h="15646" extrusionOk="0">
                      <a:moveTo>
                        <a:pt x="3103" y="4571"/>
                      </a:moveTo>
                      <a:lnTo>
                        <a:pt x="3103" y="4671"/>
                      </a:lnTo>
                      <a:lnTo>
                        <a:pt x="3103" y="4738"/>
                      </a:lnTo>
                      <a:lnTo>
                        <a:pt x="3070" y="4771"/>
                      </a:lnTo>
                      <a:lnTo>
                        <a:pt x="3103" y="4771"/>
                      </a:lnTo>
                      <a:lnTo>
                        <a:pt x="3136" y="4738"/>
                      </a:lnTo>
                      <a:cubicBezTo>
                        <a:pt x="3203" y="4704"/>
                        <a:pt x="3170" y="4604"/>
                        <a:pt x="3103" y="4571"/>
                      </a:cubicBezTo>
                      <a:close/>
                      <a:moveTo>
                        <a:pt x="10075" y="8774"/>
                      </a:moveTo>
                      <a:lnTo>
                        <a:pt x="10041" y="8941"/>
                      </a:lnTo>
                      <a:lnTo>
                        <a:pt x="10041" y="9007"/>
                      </a:lnTo>
                      <a:lnTo>
                        <a:pt x="10075" y="8941"/>
                      </a:lnTo>
                      <a:lnTo>
                        <a:pt x="10075" y="8874"/>
                      </a:lnTo>
                      <a:lnTo>
                        <a:pt x="10075" y="8774"/>
                      </a:lnTo>
                      <a:close/>
                      <a:moveTo>
                        <a:pt x="10041" y="9007"/>
                      </a:moveTo>
                      <a:cubicBezTo>
                        <a:pt x="10008" y="9041"/>
                        <a:pt x="10008" y="9074"/>
                        <a:pt x="10041" y="9107"/>
                      </a:cubicBezTo>
                      <a:lnTo>
                        <a:pt x="10041" y="9007"/>
                      </a:lnTo>
                      <a:close/>
                      <a:moveTo>
                        <a:pt x="14745" y="8574"/>
                      </a:moveTo>
                      <a:cubicBezTo>
                        <a:pt x="14745" y="8607"/>
                        <a:pt x="14711" y="8607"/>
                        <a:pt x="14711" y="8607"/>
                      </a:cubicBezTo>
                      <a:lnTo>
                        <a:pt x="14511" y="8707"/>
                      </a:lnTo>
                      <a:lnTo>
                        <a:pt x="14478" y="8774"/>
                      </a:lnTo>
                      <a:lnTo>
                        <a:pt x="14444" y="8907"/>
                      </a:lnTo>
                      <a:lnTo>
                        <a:pt x="14444" y="9007"/>
                      </a:lnTo>
                      <a:lnTo>
                        <a:pt x="14478" y="9141"/>
                      </a:lnTo>
                      <a:lnTo>
                        <a:pt x="14544" y="9341"/>
                      </a:lnTo>
                      <a:cubicBezTo>
                        <a:pt x="14544" y="9374"/>
                        <a:pt x="14544" y="9374"/>
                        <a:pt x="14544" y="9408"/>
                      </a:cubicBezTo>
                      <a:lnTo>
                        <a:pt x="14544" y="9508"/>
                      </a:lnTo>
                      <a:lnTo>
                        <a:pt x="14544" y="9574"/>
                      </a:lnTo>
                      <a:lnTo>
                        <a:pt x="14645" y="9674"/>
                      </a:lnTo>
                      <a:cubicBezTo>
                        <a:pt x="14645" y="9674"/>
                        <a:pt x="14645" y="9708"/>
                        <a:pt x="14645" y="9708"/>
                      </a:cubicBezTo>
                      <a:lnTo>
                        <a:pt x="14645" y="9875"/>
                      </a:lnTo>
                      <a:lnTo>
                        <a:pt x="14645" y="9908"/>
                      </a:lnTo>
                      <a:cubicBezTo>
                        <a:pt x="14645" y="9908"/>
                        <a:pt x="14645" y="9914"/>
                        <a:pt x="14645" y="9923"/>
                      </a:cubicBezTo>
                      <a:lnTo>
                        <a:pt x="14645" y="9923"/>
                      </a:lnTo>
                      <a:lnTo>
                        <a:pt x="14745" y="9841"/>
                      </a:lnTo>
                      <a:lnTo>
                        <a:pt x="14978" y="8807"/>
                      </a:lnTo>
                      <a:lnTo>
                        <a:pt x="14945" y="8674"/>
                      </a:lnTo>
                      <a:lnTo>
                        <a:pt x="14945" y="8640"/>
                      </a:lnTo>
                      <a:lnTo>
                        <a:pt x="14878" y="8607"/>
                      </a:lnTo>
                      <a:lnTo>
                        <a:pt x="14811" y="8574"/>
                      </a:lnTo>
                      <a:close/>
                      <a:moveTo>
                        <a:pt x="14645" y="9923"/>
                      </a:moveTo>
                      <a:lnTo>
                        <a:pt x="14378" y="10141"/>
                      </a:lnTo>
                      <a:lnTo>
                        <a:pt x="14411" y="10141"/>
                      </a:lnTo>
                      <a:lnTo>
                        <a:pt x="14511" y="10108"/>
                      </a:lnTo>
                      <a:lnTo>
                        <a:pt x="14611" y="10041"/>
                      </a:lnTo>
                      <a:cubicBezTo>
                        <a:pt x="14645" y="10008"/>
                        <a:pt x="14645" y="10008"/>
                        <a:pt x="14645" y="9975"/>
                      </a:cubicBezTo>
                      <a:cubicBezTo>
                        <a:pt x="14645" y="9955"/>
                        <a:pt x="14645" y="9936"/>
                        <a:pt x="14645" y="9923"/>
                      </a:cubicBezTo>
                      <a:close/>
                      <a:moveTo>
                        <a:pt x="5972" y="1"/>
                      </a:moveTo>
                      <a:lnTo>
                        <a:pt x="5805" y="34"/>
                      </a:lnTo>
                      <a:lnTo>
                        <a:pt x="5471" y="134"/>
                      </a:lnTo>
                      <a:lnTo>
                        <a:pt x="5271" y="168"/>
                      </a:lnTo>
                      <a:lnTo>
                        <a:pt x="5004" y="301"/>
                      </a:lnTo>
                      <a:lnTo>
                        <a:pt x="4871" y="368"/>
                      </a:lnTo>
                      <a:lnTo>
                        <a:pt x="4804" y="368"/>
                      </a:lnTo>
                      <a:lnTo>
                        <a:pt x="4637" y="501"/>
                      </a:lnTo>
                      <a:lnTo>
                        <a:pt x="4537" y="735"/>
                      </a:lnTo>
                      <a:cubicBezTo>
                        <a:pt x="4504" y="768"/>
                        <a:pt x="4471" y="801"/>
                        <a:pt x="4437" y="801"/>
                      </a:cubicBezTo>
                      <a:lnTo>
                        <a:pt x="4404" y="801"/>
                      </a:lnTo>
                      <a:lnTo>
                        <a:pt x="4204" y="868"/>
                      </a:lnTo>
                      <a:lnTo>
                        <a:pt x="4104" y="902"/>
                      </a:lnTo>
                      <a:lnTo>
                        <a:pt x="4004" y="1002"/>
                      </a:lnTo>
                      <a:lnTo>
                        <a:pt x="3837" y="1168"/>
                      </a:lnTo>
                      <a:lnTo>
                        <a:pt x="3770" y="1335"/>
                      </a:lnTo>
                      <a:lnTo>
                        <a:pt x="3770" y="1369"/>
                      </a:lnTo>
                      <a:lnTo>
                        <a:pt x="3737" y="1402"/>
                      </a:lnTo>
                      <a:cubicBezTo>
                        <a:pt x="3703" y="1435"/>
                        <a:pt x="3670" y="1435"/>
                        <a:pt x="3670" y="1435"/>
                      </a:cubicBezTo>
                      <a:lnTo>
                        <a:pt x="3603" y="1435"/>
                      </a:lnTo>
                      <a:lnTo>
                        <a:pt x="3303" y="1535"/>
                      </a:lnTo>
                      <a:lnTo>
                        <a:pt x="2503" y="1702"/>
                      </a:lnTo>
                      <a:cubicBezTo>
                        <a:pt x="2469" y="1735"/>
                        <a:pt x="2469" y="1735"/>
                        <a:pt x="2436" y="1735"/>
                      </a:cubicBezTo>
                      <a:lnTo>
                        <a:pt x="2369" y="1802"/>
                      </a:lnTo>
                      <a:lnTo>
                        <a:pt x="2336" y="1802"/>
                      </a:lnTo>
                      <a:lnTo>
                        <a:pt x="2202" y="1836"/>
                      </a:lnTo>
                      <a:lnTo>
                        <a:pt x="2102" y="1836"/>
                      </a:lnTo>
                      <a:cubicBezTo>
                        <a:pt x="2102" y="1802"/>
                        <a:pt x="2069" y="1769"/>
                        <a:pt x="2069" y="1735"/>
                      </a:cubicBezTo>
                      <a:lnTo>
                        <a:pt x="2069" y="1669"/>
                      </a:lnTo>
                      <a:lnTo>
                        <a:pt x="1902" y="1702"/>
                      </a:lnTo>
                      <a:lnTo>
                        <a:pt x="1835" y="1735"/>
                      </a:lnTo>
                      <a:lnTo>
                        <a:pt x="1735" y="1735"/>
                      </a:lnTo>
                      <a:lnTo>
                        <a:pt x="1735" y="1769"/>
                      </a:lnTo>
                      <a:cubicBezTo>
                        <a:pt x="1735" y="1769"/>
                        <a:pt x="1702" y="1802"/>
                        <a:pt x="1702" y="1802"/>
                      </a:cubicBezTo>
                      <a:lnTo>
                        <a:pt x="1635" y="1836"/>
                      </a:lnTo>
                      <a:lnTo>
                        <a:pt x="1468" y="1836"/>
                      </a:lnTo>
                      <a:lnTo>
                        <a:pt x="1168" y="1902"/>
                      </a:lnTo>
                      <a:lnTo>
                        <a:pt x="1168" y="1936"/>
                      </a:lnTo>
                      <a:lnTo>
                        <a:pt x="1202" y="2002"/>
                      </a:lnTo>
                      <a:lnTo>
                        <a:pt x="1368" y="2169"/>
                      </a:lnTo>
                      <a:cubicBezTo>
                        <a:pt x="1368" y="2202"/>
                        <a:pt x="1402" y="2236"/>
                        <a:pt x="1368" y="2269"/>
                      </a:cubicBezTo>
                      <a:cubicBezTo>
                        <a:pt x="1368" y="2303"/>
                        <a:pt x="1335" y="2303"/>
                        <a:pt x="1335" y="2336"/>
                      </a:cubicBezTo>
                      <a:lnTo>
                        <a:pt x="1302" y="2336"/>
                      </a:lnTo>
                      <a:cubicBezTo>
                        <a:pt x="1302" y="2336"/>
                        <a:pt x="1302" y="2369"/>
                        <a:pt x="1302" y="2403"/>
                      </a:cubicBezTo>
                      <a:lnTo>
                        <a:pt x="1268" y="2536"/>
                      </a:lnTo>
                      <a:lnTo>
                        <a:pt x="1268" y="2569"/>
                      </a:lnTo>
                      <a:cubicBezTo>
                        <a:pt x="1268" y="2603"/>
                        <a:pt x="1268" y="2636"/>
                        <a:pt x="1235" y="2669"/>
                      </a:cubicBezTo>
                      <a:lnTo>
                        <a:pt x="1235" y="2803"/>
                      </a:lnTo>
                      <a:cubicBezTo>
                        <a:pt x="1235" y="2836"/>
                        <a:pt x="1235" y="2836"/>
                        <a:pt x="1235" y="2836"/>
                      </a:cubicBezTo>
                      <a:lnTo>
                        <a:pt x="1235" y="2936"/>
                      </a:lnTo>
                      <a:lnTo>
                        <a:pt x="1202" y="3036"/>
                      </a:lnTo>
                      <a:lnTo>
                        <a:pt x="1168" y="3136"/>
                      </a:lnTo>
                      <a:lnTo>
                        <a:pt x="1035" y="3303"/>
                      </a:lnTo>
                      <a:lnTo>
                        <a:pt x="1001" y="3437"/>
                      </a:lnTo>
                      <a:cubicBezTo>
                        <a:pt x="1001" y="3470"/>
                        <a:pt x="968" y="3470"/>
                        <a:pt x="968" y="3470"/>
                      </a:cubicBezTo>
                      <a:lnTo>
                        <a:pt x="935" y="3503"/>
                      </a:lnTo>
                      <a:lnTo>
                        <a:pt x="901" y="3537"/>
                      </a:lnTo>
                      <a:lnTo>
                        <a:pt x="768" y="3570"/>
                      </a:lnTo>
                      <a:lnTo>
                        <a:pt x="468" y="3637"/>
                      </a:lnTo>
                      <a:lnTo>
                        <a:pt x="401" y="3670"/>
                      </a:lnTo>
                      <a:lnTo>
                        <a:pt x="334" y="3737"/>
                      </a:lnTo>
                      <a:lnTo>
                        <a:pt x="334" y="3770"/>
                      </a:lnTo>
                      <a:lnTo>
                        <a:pt x="334" y="3804"/>
                      </a:lnTo>
                      <a:lnTo>
                        <a:pt x="234" y="4171"/>
                      </a:lnTo>
                      <a:cubicBezTo>
                        <a:pt x="201" y="4171"/>
                        <a:pt x="201" y="4204"/>
                        <a:pt x="201" y="4204"/>
                      </a:cubicBezTo>
                      <a:lnTo>
                        <a:pt x="134" y="4237"/>
                      </a:lnTo>
                      <a:lnTo>
                        <a:pt x="101" y="4237"/>
                      </a:lnTo>
                      <a:lnTo>
                        <a:pt x="1" y="4271"/>
                      </a:lnTo>
                      <a:lnTo>
                        <a:pt x="1" y="4304"/>
                      </a:lnTo>
                      <a:lnTo>
                        <a:pt x="668" y="4304"/>
                      </a:lnTo>
                      <a:lnTo>
                        <a:pt x="835" y="4371"/>
                      </a:lnTo>
                      <a:lnTo>
                        <a:pt x="868" y="4404"/>
                      </a:lnTo>
                      <a:lnTo>
                        <a:pt x="968" y="4504"/>
                      </a:lnTo>
                      <a:cubicBezTo>
                        <a:pt x="1001" y="4504"/>
                        <a:pt x="1001" y="4537"/>
                        <a:pt x="1001" y="4571"/>
                      </a:cubicBezTo>
                      <a:lnTo>
                        <a:pt x="1135" y="4471"/>
                      </a:lnTo>
                      <a:lnTo>
                        <a:pt x="1268" y="4471"/>
                      </a:lnTo>
                      <a:lnTo>
                        <a:pt x="1368" y="4404"/>
                      </a:lnTo>
                      <a:lnTo>
                        <a:pt x="1268" y="4304"/>
                      </a:lnTo>
                      <a:lnTo>
                        <a:pt x="1168" y="4237"/>
                      </a:lnTo>
                      <a:cubicBezTo>
                        <a:pt x="1135" y="4204"/>
                        <a:pt x="1135" y="4171"/>
                        <a:pt x="1135" y="4137"/>
                      </a:cubicBezTo>
                      <a:lnTo>
                        <a:pt x="1168" y="4070"/>
                      </a:lnTo>
                      <a:cubicBezTo>
                        <a:pt x="1168" y="4037"/>
                        <a:pt x="1202" y="4004"/>
                        <a:pt x="1235" y="4004"/>
                      </a:cubicBezTo>
                      <a:lnTo>
                        <a:pt x="1302" y="4004"/>
                      </a:lnTo>
                      <a:lnTo>
                        <a:pt x="1535" y="4104"/>
                      </a:lnTo>
                      <a:lnTo>
                        <a:pt x="1635" y="4070"/>
                      </a:lnTo>
                      <a:cubicBezTo>
                        <a:pt x="1669" y="4070"/>
                        <a:pt x="1702" y="4070"/>
                        <a:pt x="1735" y="4104"/>
                      </a:cubicBezTo>
                      <a:lnTo>
                        <a:pt x="1802" y="4171"/>
                      </a:lnTo>
                      <a:lnTo>
                        <a:pt x="1835" y="4271"/>
                      </a:lnTo>
                      <a:cubicBezTo>
                        <a:pt x="1869" y="4271"/>
                        <a:pt x="1869" y="4304"/>
                        <a:pt x="1835" y="4337"/>
                      </a:cubicBezTo>
                      <a:lnTo>
                        <a:pt x="1835" y="4404"/>
                      </a:lnTo>
                      <a:lnTo>
                        <a:pt x="1935" y="4504"/>
                      </a:lnTo>
                      <a:cubicBezTo>
                        <a:pt x="1935" y="4471"/>
                        <a:pt x="1935" y="4437"/>
                        <a:pt x="1969" y="4437"/>
                      </a:cubicBezTo>
                      <a:lnTo>
                        <a:pt x="2036" y="4437"/>
                      </a:lnTo>
                      <a:lnTo>
                        <a:pt x="2102" y="4404"/>
                      </a:lnTo>
                      <a:lnTo>
                        <a:pt x="2202" y="4404"/>
                      </a:lnTo>
                      <a:lnTo>
                        <a:pt x="2269" y="4437"/>
                      </a:lnTo>
                      <a:lnTo>
                        <a:pt x="2402" y="4437"/>
                      </a:lnTo>
                      <a:lnTo>
                        <a:pt x="2536" y="4471"/>
                      </a:lnTo>
                      <a:lnTo>
                        <a:pt x="2569" y="4471"/>
                      </a:lnTo>
                      <a:lnTo>
                        <a:pt x="2736" y="4571"/>
                      </a:lnTo>
                      <a:lnTo>
                        <a:pt x="2869" y="4571"/>
                      </a:lnTo>
                      <a:lnTo>
                        <a:pt x="2970" y="4537"/>
                      </a:lnTo>
                      <a:lnTo>
                        <a:pt x="3003" y="4537"/>
                      </a:lnTo>
                      <a:lnTo>
                        <a:pt x="3103" y="4571"/>
                      </a:lnTo>
                      <a:cubicBezTo>
                        <a:pt x="3103" y="4537"/>
                        <a:pt x="3136" y="4504"/>
                        <a:pt x="3170" y="4471"/>
                      </a:cubicBezTo>
                      <a:cubicBezTo>
                        <a:pt x="3186" y="4454"/>
                        <a:pt x="3203" y="4446"/>
                        <a:pt x="3220" y="4446"/>
                      </a:cubicBezTo>
                      <a:cubicBezTo>
                        <a:pt x="3236" y="4446"/>
                        <a:pt x="3253" y="4454"/>
                        <a:pt x="3270" y="4471"/>
                      </a:cubicBezTo>
                      <a:lnTo>
                        <a:pt x="3370" y="4571"/>
                      </a:lnTo>
                      <a:cubicBezTo>
                        <a:pt x="3370" y="4604"/>
                        <a:pt x="3403" y="4604"/>
                        <a:pt x="3403" y="4638"/>
                      </a:cubicBezTo>
                      <a:lnTo>
                        <a:pt x="3370" y="4804"/>
                      </a:lnTo>
                      <a:lnTo>
                        <a:pt x="3403" y="4738"/>
                      </a:lnTo>
                      <a:lnTo>
                        <a:pt x="3503" y="4704"/>
                      </a:lnTo>
                      <a:cubicBezTo>
                        <a:pt x="3503" y="4688"/>
                        <a:pt x="3512" y="4679"/>
                        <a:pt x="3520" y="4679"/>
                      </a:cubicBezTo>
                      <a:cubicBezTo>
                        <a:pt x="3528" y="4679"/>
                        <a:pt x="3537" y="4688"/>
                        <a:pt x="3537" y="4704"/>
                      </a:cubicBezTo>
                      <a:lnTo>
                        <a:pt x="3570" y="4704"/>
                      </a:lnTo>
                      <a:cubicBezTo>
                        <a:pt x="3587" y="4688"/>
                        <a:pt x="3595" y="4679"/>
                        <a:pt x="3603" y="4679"/>
                      </a:cubicBezTo>
                      <a:cubicBezTo>
                        <a:pt x="3612" y="4679"/>
                        <a:pt x="3620" y="4688"/>
                        <a:pt x="3637" y="4704"/>
                      </a:cubicBezTo>
                      <a:lnTo>
                        <a:pt x="3670" y="4704"/>
                      </a:lnTo>
                      <a:lnTo>
                        <a:pt x="3870" y="4604"/>
                      </a:lnTo>
                      <a:lnTo>
                        <a:pt x="4004" y="4604"/>
                      </a:lnTo>
                      <a:cubicBezTo>
                        <a:pt x="4037" y="4604"/>
                        <a:pt x="4070" y="4604"/>
                        <a:pt x="4070" y="4638"/>
                      </a:cubicBezTo>
                      <a:cubicBezTo>
                        <a:pt x="4104" y="4671"/>
                        <a:pt x="4104" y="4704"/>
                        <a:pt x="4070" y="4738"/>
                      </a:cubicBezTo>
                      <a:lnTo>
                        <a:pt x="4070" y="4771"/>
                      </a:lnTo>
                      <a:lnTo>
                        <a:pt x="4070" y="4804"/>
                      </a:lnTo>
                      <a:lnTo>
                        <a:pt x="3970" y="4904"/>
                      </a:lnTo>
                      <a:cubicBezTo>
                        <a:pt x="3937" y="4938"/>
                        <a:pt x="3937" y="4938"/>
                        <a:pt x="3904" y="4938"/>
                      </a:cubicBezTo>
                      <a:lnTo>
                        <a:pt x="3803" y="4971"/>
                      </a:lnTo>
                      <a:lnTo>
                        <a:pt x="3770" y="5004"/>
                      </a:lnTo>
                      <a:lnTo>
                        <a:pt x="3737" y="5138"/>
                      </a:lnTo>
                      <a:lnTo>
                        <a:pt x="3770" y="5171"/>
                      </a:lnTo>
                      <a:cubicBezTo>
                        <a:pt x="3803" y="5171"/>
                        <a:pt x="3803" y="5205"/>
                        <a:pt x="3803" y="5205"/>
                      </a:cubicBezTo>
                      <a:cubicBezTo>
                        <a:pt x="3837" y="5238"/>
                        <a:pt x="3837" y="5271"/>
                        <a:pt x="3803" y="5305"/>
                      </a:cubicBezTo>
                      <a:lnTo>
                        <a:pt x="3937" y="5271"/>
                      </a:lnTo>
                      <a:lnTo>
                        <a:pt x="4070" y="5205"/>
                      </a:lnTo>
                      <a:lnTo>
                        <a:pt x="4204" y="5205"/>
                      </a:lnTo>
                      <a:cubicBezTo>
                        <a:pt x="4213" y="5200"/>
                        <a:pt x="4222" y="5198"/>
                        <a:pt x="4231" y="5198"/>
                      </a:cubicBezTo>
                      <a:cubicBezTo>
                        <a:pt x="4287" y="5198"/>
                        <a:pt x="4333" y="5280"/>
                        <a:pt x="4304" y="5338"/>
                      </a:cubicBezTo>
                      <a:lnTo>
                        <a:pt x="4304" y="5405"/>
                      </a:lnTo>
                      <a:cubicBezTo>
                        <a:pt x="4304" y="5405"/>
                        <a:pt x="4304" y="5438"/>
                        <a:pt x="4304" y="5438"/>
                      </a:cubicBezTo>
                      <a:lnTo>
                        <a:pt x="4304" y="5505"/>
                      </a:lnTo>
                      <a:cubicBezTo>
                        <a:pt x="4304" y="5505"/>
                        <a:pt x="4270" y="5538"/>
                        <a:pt x="4270" y="5538"/>
                      </a:cubicBezTo>
                      <a:lnTo>
                        <a:pt x="4204" y="5605"/>
                      </a:lnTo>
                      <a:lnTo>
                        <a:pt x="4170" y="5638"/>
                      </a:lnTo>
                      <a:lnTo>
                        <a:pt x="4104" y="5672"/>
                      </a:lnTo>
                      <a:lnTo>
                        <a:pt x="4070" y="5738"/>
                      </a:lnTo>
                      <a:lnTo>
                        <a:pt x="4004" y="5838"/>
                      </a:lnTo>
                      <a:cubicBezTo>
                        <a:pt x="4004" y="5838"/>
                        <a:pt x="3970" y="5872"/>
                        <a:pt x="3970" y="5872"/>
                      </a:cubicBezTo>
                      <a:lnTo>
                        <a:pt x="3970" y="5905"/>
                      </a:lnTo>
                      <a:cubicBezTo>
                        <a:pt x="3970" y="5905"/>
                        <a:pt x="3970" y="5938"/>
                        <a:pt x="3970" y="5938"/>
                      </a:cubicBezTo>
                      <a:lnTo>
                        <a:pt x="3970" y="6005"/>
                      </a:lnTo>
                      <a:lnTo>
                        <a:pt x="3970" y="6139"/>
                      </a:lnTo>
                      <a:lnTo>
                        <a:pt x="4037" y="6139"/>
                      </a:lnTo>
                      <a:cubicBezTo>
                        <a:pt x="4070" y="6139"/>
                        <a:pt x="4104" y="6172"/>
                        <a:pt x="4104" y="6205"/>
                      </a:cubicBezTo>
                      <a:lnTo>
                        <a:pt x="4104" y="6239"/>
                      </a:lnTo>
                      <a:cubicBezTo>
                        <a:pt x="4137" y="6272"/>
                        <a:pt x="4137" y="6305"/>
                        <a:pt x="4104" y="6305"/>
                      </a:cubicBezTo>
                      <a:lnTo>
                        <a:pt x="4104" y="6372"/>
                      </a:lnTo>
                      <a:lnTo>
                        <a:pt x="4104" y="6405"/>
                      </a:lnTo>
                      <a:lnTo>
                        <a:pt x="4170" y="6439"/>
                      </a:lnTo>
                      <a:cubicBezTo>
                        <a:pt x="4204" y="6439"/>
                        <a:pt x="4204" y="6472"/>
                        <a:pt x="4204" y="6472"/>
                      </a:cubicBezTo>
                      <a:lnTo>
                        <a:pt x="4270" y="6572"/>
                      </a:lnTo>
                      <a:lnTo>
                        <a:pt x="4304" y="6572"/>
                      </a:lnTo>
                      <a:lnTo>
                        <a:pt x="4471" y="6506"/>
                      </a:lnTo>
                      <a:lnTo>
                        <a:pt x="4604" y="6506"/>
                      </a:lnTo>
                      <a:cubicBezTo>
                        <a:pt x="4613" y="6497"/>
                        <a:pt x="4624" y="6492"/>
                        <a:pt x="4636" y="6492"/>
                      </a:cubicBezTo>
                      <a:cubicBezTo>
                        <a:pt x="4668" y="6492"/>
                        <a:pt x="4704" y="6523"/>
                        <a:pt x="4704" y="6572"/>
                      </a:cubicBezTo>
                      <a:cubicBezTo>
                        <a:pt x="4704" y="6606"/>
                        <a:pt x="4704" y="6639"/>
                        <a:pt x="4637" y="6672"/>
                      </a:cubicBezTo>
                      <a:lnTo>
                        <a:pt x="4537" y="6739"/>
                      </a:lnTo>
                      <a:lnTo>
                        <a:pt x="4504" y="6806"/>
                      </a:lnTo>
                      <a:cubicBezTo>
                        <a:pt x="4504" y="6806"/>
                        <a:pt x="4471" y="6839"/>
                        <a:pt x="4471" y="6839"/>
                      </a:cubicBezTo>
                      <a:lnTo>
                        <a:pt x="4371" y="6872"/>
                      </a:lnTo>
                      <a:lnTo>
                        <a:pt x="4471" y="6939"/>
                      </a:lnTo>
                      <a:lnTo>
                        <a:pt x="5004" y="7206"/>
                      </a:lnTo>
                      <a:lnTo>
                        <a:pt x="5104" y="7273"/>
                      </a:lnTo>
                      <a:cubicBezTo>
                        <a:pt x="5138" y="7273"/>
                        <a:pt x="5138" y="7273"/>
                        <a:pt x="5138" y="7306"/>
                      </a:cubicBezTo>
                      <a:lnTo>
                        <a:pt x="5271" y="7473"/>
                      </a:lnTo>
                      <a:lnTo>
                        <a:pt x="5305" y="7540"/>
                      </a:lnTo>
                      <a:lnTo>
                        <a:pt x="5371" y="7606"/>
                      </a:lnTo>
                      <a:lnTo>
                        <a:pt x="5505" y="7606"/>
                      </a:lnTo>
                      <a:lnTo>
                        <a:pt x="5638" y="7540"/>
                      </a:lnTo>
                      <a:lnTo>
                        <a:pt x="5938" y="7406"/>
                      </a:lnTo>
                      <a:lnTo>
                        <a:pt x="5972" y="7406"/>
                      </a:lnTo>
                      <a:lnTo>
                        <a:pt x="6205" y="7339"/>
                      </a:lnTo>
                      <a:lnTo>
                        <a:pt x="6339" y="7273"/>
                      </a:lnTo>
                      <a:lnTo>
                        <a:pt x="6505" y="7273"/>
                      </a:lnTo>
                      <a:lnTo>
                        <a:pt x="6639" y="7339"/>
                      </a:lnTo>
                      <a:lnTo>
                        <a:pt x="6706" y="7406"/>
                      </a:lnTo>
                      <a:lnTo>
                        <a:pt x="6739" y="7506"/>
                      </a:lnTo>
                      <a:lnTo>
                        <a:pt x="6806" y="7673"/>
                      </a:lnTo>
                      <a:lnTo>
                        <a:pt x="6839" y="7673"/>
                      </a:lnTo>
                      <a:cubicBezTo>
                        <a:pt x="6872" y="7673"/>
                        <a:pt x="6906" y="7673"/>
                        <a:pt x="6906" y="7706"/>
                      </a:cubicBezTo>
                      <a:lnTo>
                        <a:pt x="6972" y="7740"/>
                      </a:lnTo>
                      <a:lnTo>
                        <a:pt x="7206" y="7573"/>
                      </a:lnTo>
                      <a:lnTo>
                        <a:pt x="7339" y="7540"/>
                      </a:lnTo>
                      <a:lnTo>
                        <a:pt x="7439" y="7506"/>
                      </a:lnTo>
                      <a:lnTo>
                        <a:pt x="7573" y="7506"/>
                      </a:lnTo>
                      <a:lnTo>
                        <a:pt x="7840" y="7606"/>
                      </a:lnTo>
                      <a:lnTo>
                        <a:pt x="7973" y="7606"/>
                      </a:lnTo>
                      <a:lnTo>
                        <a:pt x="8107" y="7573"/>
                      </a:lnTo>
                      <a:lnTo>
                        <a:pt x="8240" y="7506"/>
                      </a:lnTo>
                      <a:lnTo>
                        <a:pt x="8273" y="7506"/>
                      </a:lnTo>
                      <a:lnTo>
                        <a:pt x="8440" y="7473"/>
                      </a:lnTo>
                      <a:lnTo>
                        <a:pt x="8707" y="7440"/>
                      </a:lnTo>
                      <a:lnTo>
                        <a:pt x="8874" y="7373"/>
                      </a:lnTo>
                      <a:lnTo>
                        <a:pt x="9141" y="7373"/>
                      </a:lnTo>
                      <a:lnTo>
                        <a:pt x="9307" y="7306"/>
                      </a:lnTo>
                      <a:lnTo>
                        <a:pt x="9407" y="7306"/>
                      </a:lnTo>
                      <a:cubicBezTo>
                        <a:pt x="9441" y="7306"/>
                        <a:pt x="9474" y="7306"/>
                        <a:pt x="9474" y="7339"/>
                      </a:cubicBezTo>
                      <a:lnTo>
                        <a:pt x="9541" y="7373"/>
                      </a:lnTo>
                      <a:lnTo>
                        <a:pt x="9908" y="7373"/>
                      </a:lnTo>
                      <a:lnTo>
                        <a:pt x="10041" y="7440"/>
                      </a:lnTo>
                      <a:lnTo>
                        <a:pt x="10175" y="7440"/>
                      </a:lnTo>
                      <a:cubicBezTo>
                        <a:pt x="10175" y="7406"/>
                        <a:pt x="10208" y="7373"/>
                        <a:pt x="10208" y="7373"/>
                      </a:cubicBezTo>
                      <a:cubicBezTo>
                        <a:pt x="10225" y="7356"/>
                        <a:pt x="10241" y="7348"/>
                        <a:pt x="10258" y="7348"/>
                      </a:cubicBezTo>
                      <a:cubicBezTo>
                        <a:pt x="10275" y="7348"/>
                        <a:pt x="10291" y="7356"/>
                        <a:pt x="10308" y="7373"/>
                      </a:cubicBezTo>
                      <a:lnTo>
                        <a:pt x="10375" y="7373"/>
                      </a:lnTo>
                      <a:cubicBezTo>
                        <a:pt x="10408" y="7373"/>
                        <a:pt x="10442" y="7373"/>
                        <a:pt x="10442" y="7406"/>
                      </a:cubicBezTo>
                      <a:lnTo>
                        <a:pt x="10475" y="7473"/>
                      </a:lnTo>
                      <a:lnTo>
                        <a:pt x="10508" y="7440"/>
                      </a:lnTo>
                      <a:lnTo>
                        <a:pt x="10575" y="7306"/>
                      </a:lnTo>
                      <a:cubicBezTo>
                        <a:pt x="10608" y="7273"/>
                        <a:pt x="10642" y="7239"/>
                        <a:pt x="10675" y="7239"/>
                      </a:cubicBezTo>
                      <a:cubicBezTo>
                        <a:pt x="10708" y="7273"/>
                        <a:pt x="10742" y="7306"/>
                        <a:pt x="10742" y="7339"/>
                      </a:cubicBezTo>
                      <a:lnTo>
                        <a:pt x="10742" y="7406"/>
                      </a:lnTo>
                      <a:lnTo>
                        <a:pt x="10842" y="7406"/>
                      </a:lnTo>
                      <a:cubicBezTo>
                        <a:pt x="10842" y="7373"/>
                        <a:pt x="10875" y="7373"/>
                        <a:pt x="10875" y="7373"/>
                      </a:cubicBezTo>
                      <a:lnTo>
                        <a:pt x="10942" y="7339"/>
                      </a:lnTo>
                      <a:lnTo>
                        <a:pt x="11009" y="7339"/>
                      </a:lnTo>
                      <a:lnTo>
                        <a:pt x="11009" y="7306"/>
                      </a:lnTo>
                      <a:cubicBezTo>
                        <a:pt x="11042" y="7273"/>
                        <a:pt x="11042" y="7239"/>
                        <a:pt x="11075" y="7239"/>
                      </a:cubicBezTo>
                      <a:lnTo>
                        <a:pt x="11175" y="7206"/>
                      </a:lnTo>
                      <a:lnTo>
                        <a:pt x="11342" y="7173"/>
                      </a:lnTo>
                      <a:lnTo>
                        <a:pt x="11476" y="7106"/>
                      </a:lnTo>
                      <a:lnTo>
                        <a:pt x="11576" y="7106"/>
                      </a:lnTo>
                      <a:lnTo>
                        <a:pt x="11609" y="7006"/>
                      </a:lnTo>
                      <a:lnTo>
                        <a:pt x="11642" y="7006"/>
                      </a:lnTo>
                      <a:cubicBezTo>
                        <a:pt x="11665" y="7006"/>
                        <a:pt x="11672" y="6991"/>
                        <a:pt x="11684" y="6991"/>
                      </a:cubicBezTo>
                      <a:cubicBezTo>
                        <a:pt x="11691" y="6991"/>
                        <a:pt x="11698" y="6995"/>
                        <a:pt x="11709" y="7006"/>
                      </a:cubicBezTo>
                      <a:lnTo>
                        <a:pt x="11843" y="7006"/>
                      </a:lnTo>
                      <a:lnTo>
                        <a:pt x="11943" y="6973"/>
                      </a:lnTo>
                      <a:lnTo>
                        <a:pt x="12076" y="6973"/>
                      </a:lnTo>
                      <a:cubicBezTo>
                        <a:pt x="12109" y="6973"/>
                        <a:pt x="12143" y="7006"/>
                        <a:pt x="12143" y="7073"/>
                      </a:cubicBezTo>
                      <a:lnTo>
                        <a:pt x="12143" y="7106"/>
                      </a:lnTo>
                      <a:cubicBezTo>
                        <a:pt x="12143" y="7106"/>
                        <a:pt x="12143" y="7139"/>
                        <a:pt x="12143" y="7139"/>
                      </a:cubicBezTo>
                      <a:lnTo>
                        <a:pt x="12109" y="7206"/>
                      </a:lnTo>
                      <a:lnTo>
                        <a:pt x="12143" y="7206"/>
                      </a:lnTo>
                      <a:cubicBezTo>
                        <a:pt x="12176" y="7206"/>
                        <a:pt x="12176" y="7239"/>
                        <a:pt x="12176" y="7273"/>
                      </a:cubicBezTo>
                      <a:cubicBezTo>
                        <a:pt x="12176" y="7306"/>
                        <a:pt x="12143" y="7339"/>
                        <a:pt x="12143" y="7339"/>
                      </a:cubicBezTo>
                      <a:cubicBezTo>
                        <a:pt x="12143" y="7339"/>
                        <a:pt x="12143" y="7373"/>
                        <a:pt x="12176" y="7373"/>
                      </a:cubicBezTo>
                      <a:lnTo>
                        <a:pt x="12209" y="7440"/>
                      </a:lnTo>
                      <a:cubicBezTo>
                        <a:pt x="12209" y="7473"/>
                        <a:pt x="12209" y="7473"/>
                        <a:pt x="12209" y="7506"/>
                      </a:cubicBezTo>
                      <a:lnTo>
                        <a:pt x="12209" y="7606"/>
                      </a:lnTo>
                      <a:cubicBezTo>
                        <a:pt x="12209" y="7606"/>
                        <a:pt x="12209" y="7606"/>
                        <a:pt x="12209" y="7640"/>
                      </a:cubicBezTo>
                      <a:lnTo>
                        <a:pt x="12176" y="7706"/>
                      </a:lnTo>
                      <a:cubicBezTo>
                        <a:pt x="12176" y="7706"/>
                        <a:pt x="12209" y="7740"/>
                        <a:pt x="12209" y="7740"/>
                      </a:cubicBezTo>
                      <a:cubicBezTo>
                        <a:pt x="12243" y="7773"/>
                        <a:pt x="12243" y="7840"/>
                        <a:pt x="12209" y="7873"/>
                      </a:cubicBezTo>
                      <a:lnTo>
                        <a:pt x="12143" y="7940"/>
                      </a:lnTo>
                      <a:lnTo>
                        <a:pt x="12343" y="7940"/>
                      </a:lnTo>
                      <a:cubicBezTo>
                        <a:pt x="12410" y="7940"/>
                        <a:pt x="12476" y="8040"/>
                        <a:pt x="12410" y="8107"/>
                      </a:cubicBezTo>
                      <a:lnTo>
                        <a:pt x="12343" y="8173"/>
                      </a:lnTo>
                      <a:cubicBezTo>
                        <a:pt x="12310" y="8207"/>
                        <a:pt x="12276" y="8207"/>
                        <a:pt x="12276" y="8207"/>
                      </a:cubicBezTo>
                      <a:lnTo>
                        <a:pt x="11909" y="8207"/>
                      </a:lnTo>
                      <a:lnTo>
                        <a:pt x="11976" y="8273"/>
                      </a:lnTo>
                      <a:lnTo>
                        <a:pt x="11976" y="8307"/>
                      </a:lnTo>
                      <a:lnTo>
                        <a:pt x="12009" y="8374"/>
                      </a:lnTo>
                      <a:cubicBezTo>
                        <a:pt x="12043" y="8407"/>
                        <a:pt x="12043" y="8440"/>
                        <a:pt x="12009" y="8474"/>
                      </a:cubicBezTo>
                      <a:cubicBezTo>
                        <a:pt x="12009" y="8474"/>
                        <a:pt x="11976" y="8507"/>
                        <a:pt x="11943" y="8507"/>
                      </a:cubicBezTo>
                      <a:cubicBezTo>
                        <a:pt x="11909" y="8507"/>
                        <a:pt x="11876" y="8507"/>
                        <a:pt x="11843" y="8474"/>
                      </a:cubicBezTo>
                      <a:lnTo>
                        <a:pt x="11809" y="8440"/>
                      </a:lnTo>
                      <a:lnTo>
                        <a:pt x="11709" y="8340"/>
                      </a:lnTo>
                      <a:cubicBezTo>
                        <a:pt x="11709" y="8340"/>
                        <a:pt x="11709" y="8340"/>
                        <a:pt x="11676" y="8307"/>
                      </a:cubicBezTo>
                      <a:lnTo>
                        <a:pt x="11642" y="8307"/>
                      </a:lnTo>
                      <a:cubicBezTo>
                        <a:pt x="11642" y="8307"/>
                        <a:pt x="11676" y="8340"/>
                        <a:pt x="11709" y="8374"/>
                      </a:cubicBezTo>
                      <a:cubicBezTo>
                        <a:pt x="11709" y="8374"/>
                        <a:pt x="11709" y="8407"/>
                        <a:pt x="11709" y="8440"/>
                      </a:cubicBezTo>
                      <a:lnTo>
                        <a:pt x="11642" y="8540"/>
                      </a:lnTo>
                      <a:lnTo>
                        <a:pt x="11742" y="8640"/>
                      </a:lnTo>
                      <a:cubicBezTo>
                        <a:pt x="11742" y="8674"/>
                        <a:pt x="11742" y="8674"/>
                        <a:pt x="11742" y="8707"/>
                      </a:cubicBezTo>
                      <a:lnTo>
                        <a:pt x="11709" y="8974"/>
                      </a:lnTo>
                      <a:lnTo>
                        <a:pt x="11709" y="9074"/>
                      </a:lnTo>
                      <a:lnTo>
                        <a:pt x="11676" y="9141"/>
                      </a:lnTo>
                      <a:cubicBezTo>
                        <a:pt x="11676" y="9141"/>
                        <a:pt x="11642" y="9174"/>
                        <a:pt x="11642" y="9174"/>
                      </a:cubicBezTo>
                      <a:cubicBezTo>
                        <a:pt x="11626" y="9191"/>
                        <a:pt x="11601" y="9199"/>
                        <a:pt x="11576" y="9199"/>
                      </a:cubicBezTo>
                      <a:cubicBezTo>
                        <a:pt x="11551" y="9199"/>
                        <a:pt x="11526" y="9191"/>
                        <a:pt x="11509" y="9174"/>
                      </a:cubicBezTo>
                      <a:lnTo>
                        <a:pt x="11442" y="9141"/>
                      </a:lnTo>
                      <a:cubicBezTo>
                        <a:pt x="11442" y="9107"/>
                        <a:pt x="11442" y="9107"/>
                        <a:pt x="11442" y="9074"/>
                      </a:cubicBezTo>
                      <a:lnTo>
                        <a:pt x="11376" y="8907"/>
                      </a:lnTo>
                      <a:lnTo>
                        <a:pt x="11309" y="8807"/>
                      </a:lnTo>
                      <a:lnTo>
                        <a:pt x="11242" y="8707"/>
                      </a:lnTo>
                      <a:lnTo>
                        <a:pt x="11242" y="8841"/>
                      </a:lnTo>
                      <a:cubicBezTo>
                        <a:pt x="11242" y="8841"/>
                        <a:pt x="11242" y="8841"/>
                        <a:pt x="11242" y="8874"/>
                      </a:cubicBezTo>
                      <a:lnTo>
                        <a:pt x="11242" y="8941"/>
                      </a:lnTo>
                      <a:lnTo>
                        <a:pt x="11209" y="9107"/>
                      </a:lnTo>
                      <a:lnTo>
                        <a:pt x="11209" y="9374"/>
                      </a:lnTo>
                      <a:cubicBezTo>
                        <a:pt x="11209" y="9374"/>
                        <a:pt x="11209" y="9408"/>
                        <a:pt x="11209" y="9441"/>
                      </a:cubicBezTo>
                      <a:lnTo>
                        <a:pt x="11175" y="9474"/>
                      </a:lnTo>
                      <a:cubicBezTo>
                        <a:pt x="11142" y="9508"/>
                        <a:pt x="11109" y="9541"/>
                        <a:pt x="11075" y="9541"/>
                      </a:cubicBezTo>
                      <a:cubicBezTo>
                        <a:pt x="11042" y="9508"/>
                        <a:pt x="11009" y="9474"/>
                        <a:pt x="11009" y="9441"/>
                      </a:cubicBezTo>
                      <a:lnTo>
                        <a:pt x="10942" y="9241"/>
                      </a:lnTo>
                      <a:cubicBezTo>
                        <a:pt x="10909" y="9207"/>
                        <a:pt x="10909" y="9207"/>
                        <a:pt x="10942" y="9174"/>
                      </a:cubicBezTo>
                      <a:lnTo>
                        <a:pt x="10975" y="9107"/>
                      </a:lnTo>
                      <a:lnTo>
                        <a:pt x="10975" y="8907"/>
                      </a:lnTo>
                      <a:lnTo>
                        <a:pt x="10975" y="8841"/>
                      </a:lnTo>
                      <a:lnTo>
                        <a:pt x="10875" y="8774"/>
                      </a:lnTo>
                      <a:lnTo>
                        <a:pt x="10775" y="8774"/>
                      </a:lnTo>
                      <a:lnTo>
                        <a:pt x="10742" y="8807"/>
                      </a:lnTo>
                      <a:cubicBezTo>
                        <a:pt x="10742" y="8807"/>
                        <a:pt x="10742" y="8841"/>
                        <a:pt x="10708" y="8841"/>
                      </a:cubicBezTo>
                      <a:lnTo>
                        <a:pt x="10542" y="8841"/>
                      </a:lnTo>
                      <a:lnTo>
                        <a:pt x="10542" y="8874"/>
                      </a:lnTo>
                      <a:cubicBezTo>
                        <a:pt x="10542" y="8907"/>
                        <a:pt x="10508" y="8941"/>
                        <a:pt x="10475" y="8941"/>
                      </a:cubicBezTo>
                      <a:lnTo>
                        <a:pt x="10408" y="8941"/>
                      </a:lnTo>
                      <a:cubicBezTo>
                        <a:pt x="10389" y="8950"/>
                        <a:pt x="10372" y="8954"/>
                        <a:pt x="10357" y="8954"/>
                      </a:cubicBezTo>
                      <a:cubicBezTo>
                        <a:pt x="10322" y="8954"/>
                        <a:pt x="10298" y="8931"/>
                        <a:pt x="10275" y="8907"/>
                      </a:cubicBezTo>
                      <a:lnTo>
                        <a:pt x="10275" y="8941"/>
                      </a:lnTo>
                      <a:cubicBezTo>
                        <a:pt x="10275" y="8974"/>
                        <a:pt x="10275" y="8974"/>
                        <a:pt x="10275" y="9007"/>
                      </a:cubicBezTo>
                      <a:lnTo>
                        <a:pt x="10241" y="9074"/>
                      </a:lnTo>
                      <a:cubicBezTo>
                        <a:pt x="10241" y="9107"/>
                        <a:pt x="10208" y="9141"/>
                        <a:pt x="10208" y="9141"/>
                      </a:cubicBezTo>
                      <a:lnTo>
                        <a:pt x="10141" y="9141"/>
                      </a:lnTo>
                      <a:cubicBezTo>
                        <a:pt x="10108" y="9141"/>
                        <a:pt x="10075" y="9141"/>
                        <a:pt x="10041" y="9107"/>
                      </a:cubicBezTo>
                      <a:cubicBezTo>
                        <a:pt x="10041" y="9141"/>
                        <a:pt x="10041" y="9141"/>
                        <a:pt x="10041" y="9141"/>
                      </a:cubicBezTo>
                      <a:lnTo>
                        <a:pt x="10008" y="9207"/>
                      </a:lnTo>
                      <a:cubicBezTo>
                        <a:pt x="10008" y="9241"/>
                        <a:pt x="9975" y="9274"/>
                        <a:pt x="9941" y="9274"/>
                      </a:cubicBezTo>
                      <a:lnTo>
                        <a:pt x="9874" y="9274"/>
                      </a:lnTo>
                      <a:cubicBezTo>
                        <a:pt x="9841" y="9274"/>
                        <a:pt x="9808" y="9274"/>
                        <a:pt x="9774" y="9241"/>
                      </a:cubicBezTo>
                      <a:cubicBezTo>
                        <a:pt x="9741" y="9274"/>
                        <a:pt x="9741" y="9274"/>
                        <a:pt x="9708" y="9274"/>
                      </a:cubicBezTo>
                      <a:lnTo>
                        <a:pt x="9708" y="9141"/>
                      </a:lnTo>
                      <a:lnTo>
                        <a:pt x="9708" y="8807"/>
                      </a:lnTo>
                      <a:lnTo>
                        <a:pt x="9741" y="8674"/>
                      </a:lnTo>
                      <a:lnTo>
                        <a:pt x="9641" y="8640"/>
                      </a:lnTo>
                      <a:cubicBezTo>
                        <a:pt x="9608" y="8640"/>
                        <a:pt x="9608" y="8674"/>
                        <a:pt x="9574" y="8674"/>
                      </a:cubicBezTo>
                      <a:cubicBezTo>
                        <a:pt x="9541" y="8674"/>
                        <a:pt x="9508" y="8640"/>
                        <a:pt x="9508" y="8607"/>
                      </a:cubicBezTo>
                      <a:lnTo>
                        <a:pt x="9474" y="8574"/>
                      </a:lnTo>
                      <a:cubicBezTo>
                        <a:pt x="9441" y="8540"/>
                        <a:pt x="9441" y="8540"/>
                        <a:pt x="9474" y="8507"/>
                      </a:cubicBezTo>
                      <a:lnTo>
                        <a:pt x="9474" y="8374"/>
                      </a:lnTo>
                      <a:lnTo>
                        <a:pt x="9274" y="8307"/>
                      </a:lnTo>
                      <a:lnTo>
                        <a:pt x="9241" y="8307"/>
                      </a:lnTo>
                      <a:lnTo>
                        <a:pt x="9107" y="8340"/>
                      </a:lnTo>
                      <a:cubicBezTo>
                        <a:pt x="9091" y="8357"/>
                        <a:pt x="9074" y="8365"/>
                        <a:pt x="9057" y="8365"/>
                      </a:cubicBezTo>
                      <a:cubicBezTo>
                        <a:pt x="9041" y="8365"/>
                        <a:pt x="9024" y="8357"/>
                        <a:pt x="9007" y="8340"/>
                      </a:cubicBezTo>
                      <a:lnTo>
                        <a:pt x="8974" y="8340"/>
                      </a:lnTo>
                      <a:lnTo>
                        <a:pt x="8940" y="8374"/>
                      </a:lnTo>
                      <a:lnTo>
                        <a:pt x="8840" y="8374"/>
                      </a:lnTo>
                      <a:lnTo>
                        <a:pt x="8740" y="8407"/>
                      </a:lnTo>
                      <a:lnTo>
                        <a:pt x="8440" y="8574"/>
                      </a:lnTo>
                      <a:lnTo>
                        <a:pt x="8407" y="8607"/>
                      </a:lnTo>
                      <a:lnTo>
                        <a:pt x="8373" y="8640"/>
                      </a:lnTo>
                      <a:lnTo>
                        <a:pt x="8140" y="8941"/>
                      </a:lnTo>
                      <a:lnTo>
                        <a:pt x="8040" y="9107"/>
                      </a:lnTo>
                      <a:cubicBezTo>
                        <a:pt x="8040" y="9107"/>
                        <a:pt x="8006" y="9141"/>
                        <a:pt x="8006" y="9141"/>
                      </a:cubicBezTo>
                      <a:lnTo>
                        <a:pt x="7940" y="9207"/>
                      </a:lnTo>
                      <a:lnTo>
                        <a:pt x="7740" y="9508"/>
                      </a:lnTo>
                      <a:lnTo>
                        <a:pt x="7640" y="9574"/>
                      </a:lnTo>
                      <a:lnTo>
                        <a:pt x="7339" y="9775"/>
                      </a:lnTo>
                      <a:lnTo>
                        <a:pt x="7339" y="9808"/>
                      </a:lnTo>
                      <a:lnTo>
                        <a:pt x="7306" y="9841"/>
                      </a:lnTo>
                      <a:lnTo>
                        <a:pt x="7239" y="9908"/>
                      </a:lnTo>
                      <a:lnTo>
                        <a:pt x="7039" y="9908"/>
                      </a:lnTo>
                      <a:lnTo>
                        <a:pt x="6906" y="9841"/>
                      </a:lnTo>
                      <a:lnTo>
                        <a:pt x="6839" y="9841"/>
                      </a:lnTo>
                      <a:lnTo>
                        <a:pt x="6639" y="9574"/>
                      </a:lnTo>
                      <a:lnTo>
                        <a:pt x="6505" y="9508"/>
                      </a:lnTo>
                      <a:lnTo>
                        <a:pt x="6339" y="9508"/>
                      </a:lnTo>
                      <a:lnTo>
                        <a:pt x="6272" y="9474"/>
                      </a:lnTo>
                      <a:lnTo>
                        <a:pt x="6239" y="9474"/>
                      </a:lnTo>
                      <a:lnTo>
                        <a:pt x="6205" y="9441"/>
                      </a:lnTo>
                      <a:lnTo>
                        <a:pt x="6172" y="9441"/>
                      </a:lnTo>
                      <a:lnTo>
                        <a:pt x="6172" y="9474"/>
                      </a:lnTo>
                      <a:cubicBezTo>
                        <a:pt x="6172" y="9508"/>
                        <a:pt x="6172" y="9541"/>
                        <a:pt x="6105" y="9541"/>
                      </a:cubicBezTo>
                      <a:lnTo>
                        <a:pt x="6072" y="9541"/>
                      </a:lnTo>
                      <a:lnTo>
                        <a:pt x="5972" y="9608"/>
                      </a:lnTo>
                      <a:lnTo>
                        <a:pt x="5905" y="9608"/>
                      </a:lnTo>
                      <a:lnTo>
                        <a:pt x="5838" y="9574"/>
                      </a:lnTo>
                      <a:cubicBezTo>
                        <a:pt x="5805" y="9574"/>
                        <a:pt x="5772" y="9541"/>
                        <a:pt x="5772" y="9508"/>
                      </a:cubicBezTo>
                      <a:cubicBezTo>
                        <a:pt x="5772" y="9474"/>
                        <a:pt x="5772" y="9441"/>
                        <a:pt x="5805" y="9408"/>
                      </a:cubicBezTo>
                      <a:lnTo>
                        <a:pt x="5605" y="9408"/>
                      </a:lnTo>
                      <a:lnTo>
                        <a:pt x="5438" y="9341"/>
                      </a:lnTo>
                      <a:lnTo>
                        <a:pt x="4938" y="9341"/>
                      </a:lnTo>
                      <a:cubicBezTo>
                        <a:pt x="4971" y="9374"/>
                        <a:pt x="4971" y="9408"/>
                        <a:pt x="4971" y="9441"/>
                      </a:cubicBezTo>
                      <a:cubicBezTo>
                        <a:pt x="4971" y="9474"/>
                        <a:pt x="4938" y="9508"/>
                        <a:pt x="4904" y="9508"/>
                      </a:cubicBezTo>
                      <a:lnTo>
                        <a:pt x="4804" y="9541"/>
                      </a:lnTo>
                      <a:lnTo>
                        <a:pt x="4571" y="9541"/>
                      </a:lnTo>
                      <a:cubicBezTo>
                        <a:pt x="4571" y="9574"/>
                        <a:pt x="4571" y="9574"/>
                        <a:pt x="4537" y="9608"/>
                      </a:cubicBezTo>
                      <a:cubicBezTo>
                        <a:pt x="4521" y="9624"/>
                        <a:pt x="4496" y="9633"/>
                        <a:pt x="4471" y="9633"/>
                      </a:cubicBezTo>
                      <a:cubicBezTo>
                        <a:pt x="4446" y="9633"/>
                        <a:pt x="4421" y="9624"/>
                        <a:pt x="4404" y="9608"/>
                      </a:cubicBezTo>
                      <a:cubicBezTo>
                        <a:pt x="4404" y="9641"/>
                        <a:pt x="4404" y="9674"/>
                        <a:pt x="4404" y="9708"/>
                      </a:cubicBezTo>
                      <a:lnTo>
                        <a:pt x="4404" y="9775"/>
                      </a:lnTo>
                      <a:cubicBezTo>
                        <a:pt x="4404" y="9775"/>
                        <a:pt x="4404" y="9808"/>
                        <a:pt x="4371" y="9808"/>
                      </a:cubicBezTo>
                      <a:lnTo>
                        <a:pt x="4337" y="9841"/>
                      </a:lnTo>
                      <a:cubicBezTo>
                        <a:pt x="4337" y="9875"/>
                        <a:pt x="4337" y="9875"/>
                        <a:pt x="4337" y="9908"/>
                      </a:cubicBezTo>
                      <a:lnTo>
                        <a:pt x="4337" y="10008"/>
                      </a:lnTo>
                      <a:cubicBezTo>
                        <a:pt x="4337" y="10041"/>
                        <a:pt x="4337" y="10041"/>
                        <a:pt x="4337" y="10075"/>
                      </a:cubicBezTo>
                      <a:lnTo>
                        <a:pt x="4371" y="10041"/>
                      </a:lnTo>
                      <a:cubicBezTo>
                        <a:pt x="4404" y="10041"/>
                        <a:pt x="4471" y="10041"/>
                        <a:pt x="4504" y="10075"/>
                      </a:cubicBezTo>
                      <a:lnTo>
                        <a:pt x="4537" y="10175"/>
                      </a:lnTo>
                      <a:lnTo>
                        <a:pt x="4537" y="10141"/>
                      </a:lnTo>
                      <a:cubicBezTo>
                        <a:pt x="4571" y="10108"/>
                        <a:pt x="4604" y="10108"/>
                        <a:pt x="4637" y="10108"/>
                      </a:cubicBezTo>
                      <a:lnTo>
                        <a:pt x="4804" y="10108"/>
                      </a:lnTo>
                      <a:lnTo>
                        <a:pt x="4804" y="10075"/>
                      </a:lnTo>
                      <a:cubicBezTo>
                        <a:pt x="4838" y="10041"/>
                        <a:pt x="4838" y="10041"/>
                        <a:pt x="4871" y="10008"/>
                      </a:cubicBezTo>
                      <a:lnTo>
                        <a:pt x="4971" y="10008"/>
                      </a:lnTo>
                      <a:lnTo>
                        <a:pt x="5071" y="10075"/>
                      </a:lnTo>
                      <a:lnTo>
                        <a:pt x="5271" y="10075"/>
                      </a:lnTo>
                      <a:lnTo>
                        <a:pt x="5471" y="10108"/>
                      </a:lnTo>
                      <a:lnTo>
                        <a:pt x="5505" y="10108"/>
                      </a:lnTo>
                      <a:lnTo>
                        <a:pt x="5605" y="10175"/>
                      </a:lnTo>
                      <a:cubicBezTo>
                        <a:pt x="5605" y="10208"/>
                        <a:pt x="5638" y="10208"/>
                        <a:pt x="5638" y="10242"/>
                      </a:cubicBezTo>
                      <a:lnTo>
                        <a:pt x="5671" y="10242"/>
                      </a:lnTo>
                      <a:lnTo>
                        <a:pt x="6138" y="10508"/>
                      </a:lnTo>
                      <a:cubicBezTo>
                        <a:pt x="6138" y="10508"/>
                        <a:pt x="6138" y="10508"/>
                        <a:pt x="6172" y="10542"/>
                      </a:cubicBezTo>
                      <a:lnTo>
                        <a:pt x="6205" y="10608"/>
                      </a:lnTo>
                      <a:lnTo>
                        <a:pt x="6305" y="10642"/>
                      </a:lnTo>
                      <a:lnTo>
                        <a:pt x="6339" y="10675"/>
                      </a:lnTo>
                      <a:lnTo>
                        <a:pt x="6405" y="10709"/>
                      </a:lnTo>
                      <a:lnTo>
                        <a:pt x="6439" y="10742"/>
                      </a:lnTo>
                      <a:cubicBezTo>
                        <a:pt x="6472" y="10775"/>
                        <a:pt x="6505" y="10775"/>
                        <a:pt x="6505" y="10809"/>
                      </a:cubicBezTo>
                      <a:lnTo>
                        <a:pt x="6539" y="10909"/>
                      </a:lnTo>
                      <a:lnTo>
                        <a:pt x="6572" y="10942"/>
                      </a:lnTo>
                      <a:lnTo>
                        <a:pt x="6572" y="10975"/>
                      </a:lnTo>
                      <a:lnTo>
                        <a:pt x="6605" y="11042"/>
                      </a:lnTo>
                      <a:lnTo>
                        <a:pt x="6605" y="11076"/>
                      </a:lnTo>
                      <a:lnTo>
                        <a:pt x="6706" y="11109"/>
                      </a:lnTo>
                      <a:lnTo>
                        <a:pt x="6739" y="11109"/>
                      </a:lnTo>
                      <a:cubicBezTo>
                        <a:pt x="6739" y="11109"/>
                        <a:pt x="6772" y="11142"/>
                        <a:pt x="6772" y="11142"/>
                      </a:cubicBezTo>
                      <a:lnTo>
                        <a:pt x="6806" y="11242"/>
                      </a:lnTo>
                      <a:cubicBezTo>
                        <a:pt x="6806" y="11276"/>
                        <a:pt x="6772" y="11309"/>
                        <a:pt x="6739" y="11342"/>
                      </a:cubicBezTo>
                      <a:lnTo>
                        <a:pt x="6706" y="11342"/>
                      </a:lnTo>
                      <a:cubicBezTo>
                        <a:pt x="6739" y="11376"/>
                        <a:pt x="6739" y="11376"/>
                        <a:pt x="6739" y="11376"/>
                      </a:cubicBezTo>
                      <a:lnTo>
                        <a:pt x="6839" y="11576"/>
                      </a:lnTo>
                      <a:lnTo>
                        <a:pt x="6906" y="11609"/>
                      </a:lnTo>
                      <a:lnTo>
                        <a:pt x="6939" y="11643"/>
                      </a:lnTo>
                      <a:lnTo>
                        <a:pt x="7006" y="11643"/>
                      </a:lnTo>
                      <a:lnTo>
                        <a:pt x="7006" y="11609"/>
                      </a:lnTo>
                      <a:cubicBezTo>
                        <a:pt x="7006" y="11609"/>
                        <a:pt x="7006" y="11609"/>
                        <a:pt x="7006" y="11576"/>
                      </a:cubicBezTo>
                      <a:lnTo>
                        <a:pt x="7006" y="11543"/>
                      </a:lnTo>
                      <a:cubicBezTo>
                        <a:pt x="7006" y="11509"/>
                        <a:pt x="7006" y="11476"/>
                        <a:pt x="7039" y="11476"/>
                      </a:cubicBezTo>
                      <a:lnTo>
                        <a:pt x="7406" y="11476"/>
                      </a:lnTo>
                      <a:lnTo>
                        <a:pt x="7473" y="11509"/>
                      </a:lnTo>
                      <a:cubicBezTo>
                        <a:pt x="7506" y="11509"/>
                        <a:pt x="7506" y="11509"/>
                        <a:pt x="7539" y="11543"/>
                      </a:cubicBezTo>
                      <a:lnTo>
                        <a:pt x="7573" y="11643"/>
                      </a:lnTo>
                      <a:cubicBezTo>
                        <a:pt x="7573" y="11643"/>
                        <a:pt x="7573" y="11676"/>
                        <a:pt x="7573" y="11709"/>
                      </a:cubicBezTo>
                      <a:lnTo>
                        <a:pt x="7539" y="11976"/>
                      </a:lnTo>
                      <a:lnTo>
                        <a:pt x="7539" y="12043"/>
                      </a:lnTo>
                      <a:lnTo>
                        <a:pt x="7573" y="12243"/>
                      </a:lnTo>
                      <a:lnTo>
                        <a:pt x="7706" y="12243"/>
                      </a:lnTo>
                      <a:cubicBezTo>
                        <a:pt x="7773" y="12243"/>
                        <a:pt x="7806" y="12276"/>
                        <a:pt x="7806" y="12310"/>
                      </a:cubicBezTo>
                      <a:lnTo>
                        <a:pt x="7873" y="12510"/>
                      </a:lnTo>
                      <a:lnTo>
                        <a:pt x="7973" y="12577"/>
                      </a:lnTo>
                      <a:cubicBezTo>
                        <a:pt x="7973" y="12577"/>
                        <a:pt x="8006" y="12577"/>
                        <a:pt x="8006" y="12610"/>
                      </a:cubicBezTo>
                      <a:lnTo>
                        <a:pt x="8006" y="12677"/>
                      </a:lnTo>
                      <a:cubicBezTo>
                        <a:pt x="8040" y="12710"/>
                        <a:pt x="8040" y="12743"/>
                        <a:pt x="8006" y="12777"/>
                      </a:cubicBezTo>
                      <a:lnTo>
                        <a:pt x="7940" y="12810"/>
                      </a:lnTo>
                      <a:lnTo>
                        <a:pt x="7873" y="12877"/>
                      </a:lnTo>
                      <a:lnTo>
                        <a:pt x="7873" y="13010"/>
                      </a:lnTo>
                      <a:cubicBezTo>
                        <a:pt x="7873" y="13044"/>
                        <a:pt x="7873" y="13044"/>
                        <a:pt x="7840" y="13077"/>
                      </a:cubicBezTo>
                      <a:lnTo>
                        <a:pt x="7806" y="13110"/>
                      </a:lnTo>
                      <a:cubicBezTo>
                        <a:pt x="7806" y="13110"/>
                        <a:pt x="7773" y="13144"/>
                        <a:pt x="7740" y="13144"/>
                      </a:cubicBezTo>
                      <a:lnTo>
                        <a:pt x="7573" y="13144"/>
                      </a:lnTo>
                      <a:lnTo>
                        <a:pt x="7239" y="13044"/>
                      </a:lnTo>
                      <a:lnTo>
                        <a:pt x="7206" y="13077"/>
                      </a:lnTo>
                      <a:lnTo>
                        <a:pt x="7206" y="13144"/>
                      </a:lnTo>
                      <a:lnTo>
                        <a:pt x="7439" y="13611"/>
                      </a:lnTo>
                      <a:cubicBezTo>
                        <a:pt x="7439" y="13644"/>
                        <a:pt x="7439" y="13644"/>
                        <a:pt x="7439" y="13644"/>
                      </a:cubicBezTo>
                      <a:lnTo>
                        <a:pt x="7439" y="13811"/>
                      </a:lnTo>
                      <a:lnTo>
                        <a:pt x="7473" y="13844"/>
                      </a:lnTo>
                      <a:cubicBezTo>
                        <a:pt x="7473" y="13878"/>
                        <a:pt x="7473" y="13878"/>
                        <a:pt x="7506" y="13878"/>
                      </a:cubicBezTo>
                      <a:lnTo>
                        <a:pt x="7573" y="14111"/>
                      </a:lnTo>
                      <a:cubicBezTo>
                        <a:pt x="7573" y="14111"/>
                        <a:pt x="7573" y="14144"/>
                        <a:pt x="7573" y="14144"/>
                      </a:cubicBezTo>
                      <a:lnTo>
                        <a:pt x="7573" y="14244"/>
                      </a:lnTo>
                      <a:cubicBezTo>
                        <a:pt x="7606" y="14278"/>
                        <a:pt x="7606" y="14278"/>
                        <a:pt x="7573" y="14311"/>
                      </a:cubicBezTo>
                      <a:lnTo>
                        <a:pt x="7673" y="14478"/>
                      </a:lnTo>
                      <a:lnTo>
                        <a:pt x="7773" y="14545"/>
                      </a:lnTo>
                      <a:lnTo>
                        <a:pt x="7840" y="14611"/>
                      </a:lnTo>
                      <a:cubicBezTo>
                        <a:pt x="7873" y="14645"/>
                        <a:pt x="7873" y="14678"/>
                        <a:pt x="7873" y="14711"/>
                      </a:cubicBezTo>
                      <a:lnTo>
                        <a:pt x="7873" y="14745"/>
                      </a:lnTo>
                      <a:lnTo>
                        <a:pt x="7906" y="14745"/>
                      </a:lnTo>
                      <a:lnTo>
                        <a:pt x="8107" y="14845"/>
                      </a:lnTo>
                      <a:lnTo>
                        <a:pt x="8140" y="14845"/>
                      </a:lnTo>
                      <a:lnTo>
                        <a:pt x="8173" y="14812"/>
                      </a:lnTo>
                      <a:lnTo>
                        <a:pt x="8273" y="14678"/>
                      </a:lnTo>
                      <a:lnTo>
                        <a:pt x="8340" y="14645"/>
                      </a:lnTo>
                      <a:lnTo>
                        <a:pt x="8507" y="14645"/>
                      </a:lnTo>
                      <a:lnTo>
                        <a:pt x="8874" y="14711"/>
                      </a:lnTo>
                      <a:lnTo>
                        <a:pt x="9041" y="14711"/>
                      </a:lnTo>
                      <a:lnTo>
                        <a:pt x="9174" y="14678"/>
                      </a:lnTo>
                      <a:lnTo>
                        <a:pt x="9241" y="14611"/>
                      </a:lnTo>
                      <a:lnTo>
                        <a:pt x="9708" y="14111"/>
                      </a:lnTo>
                      <a:lnTo>
                        <a:pt x="9741" y="14011"/>
                      </a:lnTo>
                      <a:lnTo>
                        <a:pt x="9741" y="13978"/>
                      </a:lnTo>
                      <a:lnTo>
                        <a:pt x="9808" y="13944"/>
                      </a:lnTo>
                      <a:cubicBezTo>
                        <a:pt x="9808" y="13944"/>
                        <a:pt x="9808" y="13911"/>
                        <a:pt x="9808" y="13911"/>
                      </a:cubicBezTo>
                      <a:lnTo>
                        <a:pt x="9941" y="13878"/>
                      </a:lnTo>
                      <a:lnTo>
                        <a:pt x="9808" y="13711"/>
                      </a:lnTo>
                      <a:cubicBezTo>
                        <a:pt x="9774" y="13711"/>
                        <a:pt x="9774" y="13677"/>
                        <a:pt x="9774" y="13677"/>
                      </a:cubicBezTo>
                      <a:lnTo>
                        <a:pt x="9708" y="13477"/>
                      </a:lnTo>
                      <a:cubicBezTo>
                        <a:pt x="9708" y="13477"/>
                        <a:pt x="9708" y="13444"/>
                        <a:pt x="9708" y="13411"/>
                      </a:cubicBezTo>
                      <a:lnTo>
                        <a:pt x="9774" y="13277"/>
                      </a:lnTo>
                      <a:cubicBezTo>
                        <a:pt x="9774" y="13277"/>
                        <a:pt x="9774" y="13277"/>
                        <a:pt x="9774" y="13244"/>
                      </a:cubicBezTo>
                      <a:lnTo>
                        <a:pt x="10175" y="12843"/>
                      </a:lnTo>
                      <a:lnTo>
                        <a:pt x="10208" y="12810"/>
                      </a:lnTo>
                      <a:lnTo>
                        <a:pt x="10341" y="12777"/>
                      </a:lnTo>
                      <a:lnTo>
                        <a:pt x="10408" y="12743"/>
                      </a:lnTo>
                      <a:lnTo>
                        <a:pt x="10475" y="12643"/>
                      </a:lnTo>
                      <a:lnTo>
                        <a:pt x="10475" y="12577"/>
                      </a:lnTo>
                      <a:lnTo>
                        <a:pt x="10475" y="12543"/>
                      </a:lnTo>
                      <a:lnTo>
                        <a:pt x="10475" y="12477"/>
                      </a:lnTo>
                      <a:lnTo>
                        <a:pt x="10408" y="12410"/>
                      </a:lnTo>
                      <a:lnTo>
                        <a:pt x="10375" y="12376"/>
                      </a:lnTo>
                      <a:lnTo>
                        <a:pt x="10141" y="12276"/>
                      </a:lnTo>
                      <a:cubicBezTo>
                        <a:pt x="10108" y="12243"/>
                        <a:pt x="10075" y="12210"/>
                        <a:pt x="10075" y="12176"/>
                      </a:cubicBezTo>
                      <a:lnTo>
                        <a:pt x="10075" y="12143"/>
                      </a:lnTo>
                      <a:cubicBezTo>
                        <a:pt x="10075" y="12110"/>
                        <a:pt x="10108" y="12043"/>
                        <a:pt x="10175" y="12043"/>
                      </a:cubicBezTo>
                      <a:lnTo>
                        <a:pt x="10175" y="12176"/>
                      </a:lnTo>
                      <a:cubicBezTo>
                        <a:pt x="10175" y="12143"/>
                        <a:pt x="10175" y="12110"/>
                        <a:pt x="10208" y="12110"/>
                      </a:cubicBezTo>
                      <a:cubicBezTo>
                        <a:pt x="10225" y="12093"/>
                        <a:pt x="10241" y="12085"/>
                        <a:pt x="10258" y="12085"/>
                      </a:cubicBezTo>
                      <a:cubicBezTo>
                        <a:pt x="10275" y="12085"/>
                        <a:pt x="10291" y="12093"/>
                        <a:pt x="10308" y="12110"/>
                      </a:cubicBezTo>
                      <a:lnTo>
                        <a:pt x="10341" y="12110"/>
                      </a:lnTo>
                      <a:cubicBezTo>
                        <a:pt x="10375" y="12110"/>
                        <a:pt x="10375" y="12110"/>
                        <a:pt x="10375" y="12143"/>
                      </a:cubicBezTo>
                      <a:cubicBezTo>
                        <a:pt x="10408" y="12143"/>
                        <a:pt x="10408" y="12176"/>
                        <a:pt x="10408" y="12176"/>
                      </a:cubicBezTo>
                      <a:lnTo>
                        <a:pt x="10475" y="12310"/>
                      </a:lnTo>
                      <a:lnTo>
                        <a:pt x="10675" y="12276"/>
                      </a:lnTo>
                      <a:lnTo>
                        <a:pt x="10775" y="12076"/>
                      </a:lnTo>
                      <a:lnTo>
                        <a:pt x="10742" y="11409"/>
                      </a:lnTo>
                      <a:lnTo>
                        <a:pt x="10742" y="11376"/>
                      </a:lnTo>
                      <a:lnTo>
                        <a:pt x="10808" y="11109"/>
                      </a:lnTo>
                      <a:cubicBezTo>
                        <a:pt x="10808" y="11109"/>
                        <a:pt x="10808" y="11076"/>
                        <a:pt x="10808" y="11076"/>
                      </a:cubicBezTo>
                      <a:lnTo>
                        <a:pt x="10909" y="10942"/>
                      </a:lnTo>
                      <a:lnTo>
                        <a:pt x="11075" y="10742"/>
                      </a:lnTo>
                      <a:lnTo>
                        <a:pt x="11109" y="10742"/>
                      </a:lnTo>
                      <a:lnTo>
                        <a:pt x="11376" y="10608"/>
                      </a:lnTo>
                      <a:lnTo>
                        <a:pt x="11376" y="10542"/>
                      </a:lnTo>
                      <a:cubicBezTo>
                        <a:pt x="11376" y="10542"/>
                        <a:pt x="11376" y="10508"/>
                        <a:pt x="11376" y="10508"/>
                      </a:cubicBezTo>
                      <a:lnTo>
                        <a:pt x="11409" y="10442"/>
                      </a:lnTo>
                      <a:lnTo>
                        <a:pt x="11376" y="10408"/>
                      </a:lnTo>
                      <a:cubicBezTo>
                        <a:pt x="11342" y="10375"/>
                        <a:pt x="11342" y="10342"/>
                        <a:pt x="11376" y="10308"/>
                      </a:cubicBezTo>
                      <a:lnTo>
                        <a:pt x="11409" y="10242"/>
                      </a:lnTo>
                      <a:lnTo>
                        <a:pt x="11609" y="10242"/>
                      </a:lnTo>
                      <a:cubicBezTo>
                        <a:pt x="11619" y="10232"/>
                        <a:pt x="11631" y="10228"/>
                        <a:pt x="11644" y="10228"/>
                      </a:cubicBezTo>
                      <a:cubicBezTo>
                        <a:pt x="11676" y="10228"/>
                        <a:pt x="11709" y="10251"/>
                        <a:pt x="11709" y="10275"/>
                      </a:cubicBezTo>
                      <a:lnTo>
                        <a:pt x="11776" y="10342"/>
                      </a:lnTo>
                      <a:lnTo>
                        <a:pt x="11776" y="10375"/>
                      </a:lnTo>
                      <a:lnTo>
                        <a:pt x="11776" y="10442"/>
                      </a:lnTo>
                      <a:lnTo>
                        <a:pt x="11776" y="10475"/>
                      </a:lnTo>
                      <a:lnTo>
                        <a:pt x="11776" y="10508"/>
                      </a:lnTo>
                      <a:lnTo>
                        <a:pt x="11776" y="10542"/>
                      </a:lnTo>
                      <a:lnTo>
                        <a:pt x="11776" y="10575"/>
                      </a:lnTo>
                      <a:lnTo>
                        <a:pt x="11742" y="10709"/>
                      </a:lnTo>
                      <a:lnTo>
                        <a:pt x="11742" y="10775"/>
                      </a:lnTo>
                      <a:lnTo>
                        <a:pt x="11809" y="10875"/>
                      </a:lnTo>
                      <a:lnTo>
                        <a:pt x="11876" y="10909"/>
                      </a:lnTo>
                      <a:cubicBezTo>
                        <a:pt x="11909" y="10909"/>
                        <a:pt x="11909" y="10909"/>
                        <a:pt x="11909" y="10942"/>
                      </a:cubicBezTo>
                      <a:lnTo>
                        <a:pt x="11976" y="11042"/>
                      </a:lnTo>
                      <a:cubicBezTo>
                        <a:pt x="11976" y="11042"/>
                        <a:pt x="11976" y="11076"/>
                        <a:pt x="11976" y="11109"/>
                      </a:cubicBezTo>
                      <a:cubicBezTo>
                        <a:pt x="11976" y="11142"/>
                        <a:pt x="11976" y="11176"/>
                        <a:pt x="11943" y="11176"/>
                      </a:cubicBezTo>
                      <a:lnTo>
                        <a:pt x="11876" y="11209"/>
                      </a:lnTo>
                      <a:cubicBezTo>
                        <a:pt x="11859" y="11226"/>
                        <a:pt x="11834" y="11234"/>
                        <a:pt x="11813" y="11234"/>
                      </a:cubicBezTo>
                      <a:cubicBezTo>
                        <a:pt x="11793" y="11234"/>
                        <a:pt x="11776" y="11226"/>
                        <a:pt x="11776" y="11209"/>
                      </a:cubicBezTo>
                      <a:lnTo>
                        <a:pt x="11709" y="11176"/>
                      </a:lnTo>
                      <a:cubicBezTo>
                        <a:pt x="11709" y="11176"/>
                        <a:pt x="11676" y="11176"/>
                        <a:pt x="11676" y="11142"/>
                      </a:cubicBezTo>
                      <a:lnTo>
                        <a:pt x="11642" y="11076"/>
                      </a:lnTo>
                      <a:lnTo>
                        <a:pt x="11609" y="11076"/>
                      </a:lnTo>
                      <a:lnTo>
                        <a:pt x="11509" y="11176"/>
                      </a:lnTo>
                      <a:lnTo>
                        <a:pt x="11476" y="11176"/>
                      </a:lnTo>
                      <a:lnTo>
                        <a:pt x="11376" y="11242"/>
                      </a:lnTo>
                      <a:lnTo>
                        <a:pt x="11309" y="11376"/>
                      </a:lnTo>
                      <a:cubicBezTo>
                        <a:pt x="11309" y="11409"/>
                        <a:pt x="11309" y="11409"/>
                        <a:pt x="11309" y="11409"/>
                      </a:cubicBezTo>
                      <a:lnTo>
                        <a:pt x="11242" y="11476"/>
                      </a:lnTo>
                      <a:cubicBezTo>
                        <a:pt x="11209" y="11509"/>
                        <a:pt x="11175" y="11509"/>
                        <a:pt x="11142" y="11509"/>
                      </a:cubicBezTo>
                      <a:lnTo>
                        <a:pt x="11109" y="11509"/>
                      </a:lnTo>
                      <a:lnTo>
                        <a:pt x="11109" y="11576"/>
                      </a:lnTo>
                      <a:cubicBezTo>
                        <a:pt x="11109" y="11609"/>
                        <a:pt x="11075" y="11609"/>
                        <a:pt x="11075" y="11643"/>
                      </a:cubicBezTo>
                      <a:lnTo>
                        <a:pt x="11042" y="11643"/>
                      </a:lnTo>
                      <a:cubicBezTo>
                        <a:pt x="11042" y="11676"/>
                        <a:pt x="11009" y="11676"/>
                        <a:pt x="10975" y="11676"/>
                      </a:cubicBezTo>
                      <a:lnTo>
                        <a:pt x="10975" y="11876"/>
                      </a:lnTo>
                      <a:lnTo>
                        <a:pt x="11042" y="12143"/>
                      </a:lnTo>
                      <a:cubicBezTo>
                        <a:pt x="11042" y="12176"/>
                        <a:pt x="11042" y="12176"/>
                        <a:pt x="11042" y="12176"/>
                      </a:cubicBezTo>
                      <a:lnTo>
                        <a:pt x="11042" y="12310"/>
                      </a:lnTo>
                      <a:lnTo>
                        <a:pt x="11009" y="12410"/>
                      </a:lnTo>
                      <a:cubicBezTo>
                        <a:pt x="11009" y="12443"/>
                        <a:pt x="11009" y="12477"/>
                        <a:pt x="10975" y="12477"/>
                      </a:cubicBezTo>
                      <a:lnTo>
                        <a:pt x="10775" y="12577"/>
                      </a:lnTo>
                      <a:lnTo>
                        <a:pt x="10775" y="12610"/>
                      </a:lnTo>
                      <a:lnTo>
                        <a:pt x="10808" y="12677"/>
                      </a:lnTo>
                      <a:lnTo>
                        <a:pt x="10975" y="12910"/>
                      </a:lnTo>
                      <a:lnTo>
                        <a:pt x="11042" y="13110"/>
                      </a:lnTo>
                      <a:cubicBezTo>
                        <a:pt x="11075" y="13110"/>
                        <a:pt x="11075" y="13144"/>
                        <a:pt x="11042" y="13144"/>
                      </a:cubicBezTo>
                      <a:lnTo>
                        <a:pt x="11042" y="13177"/>
                      </a:lnTo>
                      <a:cubicBezTo>
                        <a:pt x="11075" y="13210"/>
                        <a:pt x="11075" y="13210"/>
                        <a:pt x="11042" y="13210"/>
                      </a:cubicBezTo>
                      <a:lnTo>
                        <a:pt x="11042" y="13277"/>
                      </a:lnTo>
                      <a:lnTo>
                        <a:pt x="11075" y="13244"/>
                      </a:lnTo>
                      <a:lnTo>
                        <a:pt x="11242" y="13244"/>
                      </a:lnTo>
                      <a:lnTo>
                        <a:pt x="11242" y="13110"/>
                      </a:lnTo>
                      <a:cubicBezTo>
                        <a:pt x="11242" y="13077"/>
                        <a:pt x="11275" y="13044"/>
                        <a:pt x="11309" y="13010"/>
                      </a:cubicBezTo>
                      <a:lnTo>
                        <a:pt x="11376" y="12977"/>
                      </a:lnTo>
                      <a:cubicBezTo>
                        <a:pt x="11376" y="12944"/>
                        <a:pt x="11409" y="12944"/>
                        <a:pt x="11442" y="12944"/>
                      </a:cubicBezTo>
                      <a:lnTo>
                        <a:pt x="11509" y="12944"/>
                      </a:lnTo>
                      <a:cubicBezTo>
                        <a:pt x="11576" y="12944"/>
                        <a:pt x="11609" y="12977"/>
                        <a:pt x="11609" y="13044"/>
                      </a:cubicBezTo>
                      <a:lnTo>
                        <a:pt x="11609" y="13144"/>
                      </a:lnTo>
                      <a:lnTo>
                        <a:pt x="11609" y="13210"/>
                      </a:lnTo>
                      <a:lnTo>
                        <a:pt x="11642" y="13244"/>
                      </a:lnTo>
                      <a:lnTo>
                        <a:pt x="11809" y="13444"/>
                      </a:lnTo>
                      <a:lnTo>
                        <a:pt x="11876" y="13577"/>
                      </a:lnTo>
                      <a:lnTo>
                        <a:pt x="12076" y="14011"/>
                      </a:lnTo>
                      <a:lnTo>
                        <a:pt x="12109" y="14011"/>
                      </a:lnTo>
                      <a:lnTo>
                        <a:pt x="12176" y="13878"/>
                      </a:lnTo>
                      <a:cubicBezTo>
                        <a:pt x="12176" y="13844"/>
                        <a:pt x="12209" y="13844"/>
                        <a:pt x="12209" y="13811"/>
                      </a:cubicBezTo>
                      <a:lnTo>
                        <a:pt x="12276" y="13777"/>
                      </a:lnTo>
                      <a:lnTo>
                        <a:pt x="12443" y="13777"/>
                      </a:lnTo>
                      <a:lnTo>
                        <a:pt x="12543" y="13844"/>
                      </a:lnTo>
                      <a:lnTo>
                        <a:pt x="12543" y="13811"/>
                      </a:lnTo>
                      <a:lnTo>
                        <a:pt x="12543" y="13777"/>
                      </a:lnTo>
                      <a:cubicBezTo>
                        <a:pt x="12543" y="13777"/>
                        <a:pt x="12543" y="13744"/>
                        <a:pt x="12543" y="13744"/>
                      </a:cubicBezTo>
                      <a:lnTo>
                        <a:pt x="12543" y="13677"/>
                      </a:lnTo>
                      <a:cubicBezTo>
                        <a:pt x="12543" y="13677"/>
                        <a:pt x="12543" y="13644"/>
                        <a:pt x="12543" y="13644"/>
                      </a:cubicBezTo>
                      <a:lnTo>
                        <a:pt x="12576" y="13611"/>
                      </a:lnTo>
                      <a:cubicBezTo>
                        <a:pt x="12576" y="13577"/>
                        <a:pt x="12610" y="13577"/>
                        <a:pt x="12643" y="13544"/>
                      </a:cubicBezTo>
                      <a:lnTo>
                        <a:pt x="12710" y="13544"/>
                      </a:lnTo>
                      <a:lnTo>
                        <a:pt x="12777" y="13611"/>
                      </a:lnTo>
                      <a:lnTo>
                        <a:pt x="12910" y="13744"/>
                      </a:lnTo>
                      <a:cubicBezTo>
                        <a:pt x="12943" y="13744"/>
                        <a:pt x="12943" y="13744"/>
                        <a:pt x="12943" y="13777"/>
                      </a:cubicBezTo>
                      <a:lnTo>
                        <a:pt x="13010" y="13978"/>
                      </a:lnTo>
                      <a:cubicBezTo>
                        <a:pt x="13043" y="14011"/>
                        <a:pt x="13010" y="14078"/>
                        <a:pt x="12977" y="14111"/>
                      </a:cubicBezTo>
                      <a:lnTo>
                        <a:pt x="12943" y="14111"/>
                      </a:lnTo>
                      <a:lnTo>
                        <a:pt x="12910" y="14144"/>
                      </a:lnTo>
                      <a:cubicBezTo>
                        <a:pt x="12910" y="14178"/>
                        <a:pt x="12910" y="14178"/>
                        <a:pt x="12910" y="14211"/>
                      </a:cubicBezTo>
                      <a:lnTo>
                        <a:pt x="12943" y="14311"/>
                      </a:lnTo>
                      <a:lnTo>
                        <a:pt x="12977" y="14345"/>
                      </a:lnTo>
                      <a:lnTo>
                        <a:pt x="13010" y="14378"/>
                      </a:lnTo>
                      <a:lnTo>
                        <a:pt x="13244" y="14445"/>
                      </a:lnTo>
                      <a:lnTo>
                        <a:pt x="13244" y="14411"/>
                      </a:lnTo>
                      <a:cubicBezTo>
                        <a:pt x="13244" y="14378"/>
                        <a:pt x="13277" y="14345"/>
                        <a:pt x="13344" y="14311"/>
                      </a:cubicBezTo>
                      <a:lnTo>
                        <a:pt x="13477" y="14311"/>
                      </a:lnTo>
                      <a:lnTo>
                        <a:pt x="13477" y="14278"/>
                      </a:lnTo>
                      <a:lnTo>
                        <a:pt x="13377" y="14178"/>
                      </a:lnTo>
                      <a:cubicBezTo>
                        <a:pt x="13377" y="14111"/>
                        <a:pt x="13377" y="14078"/>
                        <a:pt x="13410" y="14044"/>
                      </a:cubicBezTo>
                      <a:cubicBezTo>
                        <a:pt x="13427" y="14028"/>
                        <a:pt x="13452" y="14019"/>
                        <a:pt x="13477" y="14019"/>
                      </a:cubicBezTo>
                      <a:cubicBezTo>
                        <a:pt x="13502" y="14019"/>
                        <a:pt x="13527" y="14028"/>
                        <a:pt x="13544" y="14044"/>
                      </a:cubicBezTo>
                      <a:lnTo>
                        <a:pt x="13677" y="14144"/>
                      </a:lnTo>
                      <a:lnTo>
                        <a:pt x="13711" y="14144"/>
                      </a:lnTo>
                      <a:lnTo>
                        <a:pt x="13911" y="14211"/>
                      </a:lnTo>
                      <a:lnTo>
                        <a:pt x="13944" y="14211"/>
                      </a:lnTo>
                      <a:lnTo>
                        <a:pt x="14011" y="14311"/>
                      </a:lnTo>
                      <a:lnTo>
                        <a:pt x="14077" y="14345"/>
                      </a:lnTo>
                      <a:lnTo>
                        <a:pt x="14111" y="14378"/>
                      </a:lnTo>
                      <a:lnTo>
                        <a:pt x="14144" y="14445"/>
                      </a:lnTo>
                      <a:cubicBezTo>
                        <a:pt x="14178" y="14478"/>
                        <a:pt x="14178" y="14511"/>
                        <a:pt x="14144" y="14545"/>
                      </a:cubicBezTo>
                      <a:lnTo>
                        <a:pt x="14278" y="14645"/>
                      </a:lnTo>
                      <a:lnTo>
                        <a:pt x="14544" y="14578"/>
                      </a:lnTo>
                      <a:lnTo>
                        <a:pt x="14544" y="14545"/>
                      </a:lnTo>
                      <a:cubicBezTo>
                        <a:pt x="14544" y="14511"/>
                        <a:pt x="14544" y="14511"/>
                        <a:pt x="14544" y="14478"/>
                      </a:cubicBezTo>
                      <a:lnTo>
                        <a:pt x="14578" y="14445"/>
                      </a:lnTo>
                      <a:lnTo>
                        <a:pt x="14611" y="14411"/>
                      </a:lnTo>
                      <a:lnTo>
                        <a:pt x="14678" y="14378"/>
                      </a:lnTo>
                      <a:lnTo>
                        <a:pt x="14745" y="14311"/>
                      </a:lnTo>
                      <a:lnTo>
                        <a:pt x="14745" y="14278"/>
                      </a:lnTo>
                      <a:cubicBezTo>
                        <a:pt x="14745" y="14244"/>
                        <a:pt x="14778" y="14244"/>
                        <a:pt x="14811" y="14211"/>
                      </a:cubicBezTo>
                      <a:lnTo>
                        <a:pt x="15278" y="14211"/>
                      </a:lnTo>
                      <a:lnTo>
                        <a:pt x="15745" y="14278"/>
                      </a:lnTo>
                      <a:lnTo>
                        <a:pt x="15779" y="14244"/>
                      </a:lnTo>
                      <a:lnTo>
                        <a:pt x="15879" y="14244"/>
                      </a:lnTo>
                      <a:cubicBezTo>
                        <a:pt x="15879" y="14244"/>
                        <a:pt x="15912" y="14244"/>
                        <a:pt x="15945" y="14278"/>
                      </a:cubicBezTo>
                      <a:lnTo>
                        <a:pt x="15945" y="14311"/>
                      </a:lnTo>
                      <a:cubicBezTo>
                        <a:pt x="15945" y="14311"/>
                        <a:pt x="15945" y="14311"/>
                        <a:pt x="15979" y="14345"/>
                      </a:cubicBezTo>
                      <a:cubicBezTo>
                        <a:pt x="15979" y="14311"/>
                        <a:pt x="16012" y="14311"/>
                        <a:pt x="16046" y="14311"/>
                      </a:cubicBezTo>
                      <a:cubicBezTo>
                        <a:pt x="16079" y="14311"/>
                        <a:pt x="16112" y="14345"/>
                        <a:pt x="16146" y="14378"/>
                      </a:cubicBezTo>
                      <a:lnTo>
                        <a:pt x="16146" y="14411"/>
                      </a:lnTo>
                      <a:cubicBezTo>
                        <a:pt x="16179" y="14445"/>
                        <a:pt x="16146" y="14478"/>
                        <a:pt x="16146" y="14511"/>
                      </a:cubicBezTo>
                      <a:lnTo>
                        <a:pt x="16146" y="14545"/>
                      </a:lnTo>
                      <a:lnTo>
                        <a:pt x="16046" y="14611"/>
                      </a:lnTo>
                      <a:lnTo>
                        <a:pt x="15979" y="14611"/>
                      </a:lnTo>
                      <a:lnTo>
                        <a:pt x="15912" y="14645"/>
                      </a:lnTo>
                      <a:cubicBezTo>
                        <a:pt x="15895" y="14661"/>
                        <a:pt x="15879" y="14670"/>
                        <a:pt x="15862" y="14670"/>
                      </a:cubicBezTo>
                      <a:cubicBezTo>
                        <a:pt x="15845" y="14670"/>
                        <a:pt x="15829" y="14661"/>
                        <a:pt x="15812" y="14645"/>
                      </a:cubicBezTo>
                      <a:lnTo>
                        <a:pt x="15779" y="14645"/>
                      </a:lnTo>
                      <a:lnTo>
                        <a:pt x="15712" y="14578"/>
                      </a:lnTo>
                      <a:lnTo>
                        <a:pt x="15312" y="14578"/>
                      </a:lnTo>
                      <a:lnTo>
                        <a:pt x="15145" y="14545"/>
                      </a:lnTo>
                      <a:lnTo>
                        <a:pt x="15112" y="14545"/>
                      </a:lnTo>
                      <a:lnTo>
                        <a:pt x="14978" y="14578"/>
                      </a:lnTo>
                      <a:lnTo>
                        <a:pt x="14978" y="14745"/>
                      </a:lnTo>
                      <a:lnTo>
                        <a:pt x="14978" y="14778"/>
                      </a:lnTo>
                      <a:lnTo>
                        <a:pt x="15011" y="14812"/>
                      </a:lnTo>
                      <a:cubicBezTo>
                        <a:pt x="15045" y="14812"/>
                        <a:pt x="15045" y="14845"/>
                        <a:pt x="15045" y="14878"/>
                      </a:cubicBezTo>
                      <a:lnTo>
                        <a:pt x="15045" y="14912"/>
                      </a:lnTo>
                      <a:cubicBezTo>
                        <a:pt x="15045" y="14912"/>
                        <a:pt x="15045" y="14945"/>
                        <a:pt x="15045" y="14945"/>
                      </a:cubicBezTo>
                      <a:lnTo>
                        <a:pt x="15011" y="15045"/>
                      </a:lnTo>
                      <a:cubicBezTo>
                        <a:pt x="15011" y="15045"/>
                        <a:pt x="15011" y="15078"/>
                        <a:pt x="14978" y="15078"/>
                      </a:cubicBezTo>
                      <a:lnTo>
                        <a:pt x="14878" y="15178"/>
                      </a:lnTo>
                      <a:lnTo>
                        <a:pt x="15011" y="15178"/>
                      </a:lnTo>
                      <a:cubicBezTo>
                        <a:pt x="15011" y="15162"/>
                        <a:pt x="15020" y="15153"/>
                        <a:pt x="15028" y="15153"/>
                      </a:cubicBezTo>
                      <a:cubicBezTo>
                        <a:pt x="15037" y="15153"/>
                        <a:pt x="15045" y="15162"/>
                        <a:pt x="15045" y="15178"/>
                      </a:cubicBezTo>
                      <a:lnTo>
                        <a:pt x="15112" y="15212"/>
                      </a:lnTo>
                      <a:lnTo>
                        <a:pt x="15178" y="15212"/>
                      </a:lnTo>
                      <a:cubicBezTo>
                        <a:pt x="15178" y="15245"/>
                        <a:pt x="15178" y="15245"/>
                        <a:pt x="15212" y="15279"/>
                      </a:cubicBezTo>
                      <a:lnTo>
                        <a:pt x="15212" y="15445"/>
                      </a:lnTo>
                      <a:lnTo>
                        <a:pt x="15478" y="15645"/>
                      </a:lnTo>
                      <a:lnTo>
                        <a:pt x="15679" y="15645"/>
                      </a:lnTo>
                      <a:lnTo>
                        <a:pt x="17180" y="13711"/>
                      </a:lnTo>
                      <a:lnTo>
                        <a:pt x="13143" y="12276"/>
                      </a:lnTo>
                      <a:lnTo>
                        <a:pt x="13110" y="12276"/>
                      </a:lnTo>
                      <a:lnTo>
                        <a:pt x="13010" y="12210"/>
                      </a:lnTo>
                      <a:cubicBezTo>
                        <a:pt x="12977" y="12176"/>
                        <a:pt x="12977" y="12143"/>
                        <a:pt x="12977" y="12110"/>
                      </a:cubicBezTo>
                      <a:lnTo>
                        <a:pt x="12977" y="12010"/>
                      </a:lnTo>
                      <a:lnTo>
                        <a:pt x="13043" y="11809"/>
                      </a:lnTo>
                      <a:lnTo>
                        <a:pt x="13143" y="11609"/>
                      </a:lnTo>
                      <a:lnTo>
                        <a:pt x="13244" y="11442"/>
                      </a:lnTo>
                      <a:lnTo>
                        <a:pt x="13377" y="11309"/>
                      </a:lnTo>
                      <a:lnTo>
                        <a:pt x="13744" y="10975"/>
                      </a:lnTo>
                      <a:lnTo>
                        <a:pt x="13844" y="10875"/>
                      </a:lnTo>
                      <a:lnTo>
                        <a:pt x="13844" y="10842"/>
                      </a:lnTo>
                      <a:lnTo>
                        <a:pt x="13811" y="10642"/>
                      </a:lnTo>
                      <a:cubicBezTo>
                        <a:pt x="13811" y="10608"/>
                        <a:pt x="13844" y="10575"/>
                        <a:pt x="13844" y="10575"/>
                      </a:cubicBezTo>
                      <a:lnTo>
                        <a:pt x="13877" y="10542"/>
                      </a:lnTo>
                      <a:lnTo>
                        <a:pt x="14011" y="10442"/>
                      </a:lnTo>
                      <a:lnTo>
                        <a:pt x="14378" y="10141"/>
                      </a:lnTo>
                      <a:lnTo>
                        <a:pt x="14278" y="10141"/>
                      </a:lnTo>
                      <a:cubicBezTo>
                        <a:pt x="14211" y="10141"/>
                        <a:pt x="14178" y="10108"/>
                        <a:pt x="14178" y="10041"/>
                      </a:cubicBezTo>
                      <a:lnTo>
                        <a:pt x="14111" y="9875"/>
                      </a:lnTo>
                      <a:lnTo>
                        <a:pt x="14077" y="9775"/>
                      </a:lnTo>
                      <a:lnTo>
                        <a:pt x="13977" y="9708"/>
                      </a:lnTo>
                      <a:lnTo>
                        <a:pt x="13944" y="9641"/>
                      </a:lnTo>
                      <a:cubicBezTo>
                        <a:pt x="13911" y="9608"/>
                        <a:pt x="13911" y="9608"/>
                        <a:pt x="13944" y="9574"/>
                      </a:cubicBezTo>
                      <a:lnTo>
                        <a:pt x="13877" y="9341"/>
                      </a:lnTo>
                      <a:lnTo>
                        <a:pt x="13877" y="9274"/>
                      </a:lnTo>
                      <a:lnTo>
                        <a:pt x="13777" y="9207"/>
                      </a:lnTo>
                      <a:cubicBezTo>
                        <a:pt x="13744" y="9174"/>
                        <a:pt x="13744" y="9141"/>
                        <a:pt x="13744" y="9107"/>
                      </a:cubicBezTo>
                      <a:lnTo>
                        <a:pt x="13744" y="9074"/>
                      </a:lnTo>
                      <a:lnTo>
                        <a:pt x="13711" y="8941"/>
                      </a:lnTo>
                      <a:lnTo>
                        <a:pt x="13644" y="8707"/>
                      </a:lnTo>
                      <a:lnTo>
                        <a:pt x="13577" y="8640"/>
                      </a:lnTo>
                      <a:lnTo>
                        <a:pt x="13477" y="8574"/>
                      </a:lnTo>
                      <a:lnTo>
                        <a:pt x="13410" y="8507"/>
                      </a:lnTo>
                      <a:cubicBezTo>
                        <a:pt x="13410" y="8507"/>
                        <a:pt x="13410" y="8474"/>
                        <a:pt x="13410" y="8474"/>
                      </a:cubicBezTo>
                      <a:lnTo>
                        <a:pt x="13377" y="8374"/>
                      </a:lnTo>
                      <a:lnTo>
                        <a:pt x="13210" y="8273"/>
                      </a:lnTo>
                      <a:lnTo>
                        <a:pt x="13143" y="8207"/>
                      </a:lnTo>
                      <a:lnTo>
                        <a:pt x="13110" y="8140"/>
                      </a:lnTo>
                      <a:lnTo>
                        <a:pt x="13043" y="8040"/>
                      </a:lnTo>
                      <a:cubicBezTo>
                        <a:pt x="13043" y="8007"/>
                        <a:pt x="13043" y="8007"/>
                        <a:pt x="13043" y="8007"/>
                      </a:cubicBezTo>
                      <a:lnTo>
                        <a:pt x="13043" y="7940"/>
                      </a:lnTo>
                      <a:lnTo>
                        <a:pt x="13010" y="7907"/>
                      </a:lnTo>
                      <a:lnTo>
                        <a:pt x="12977" y="7873"/>
                      </a:lnTo>
                      <a:lnTo>
                        <a:pt x="12977" y="7840"/>
                      </a:lnTo>
                      <a:cubicBezTo>
                        <a:pt x="12977" y="7806"/>
                        <a:pt x="12977" y="7806"/>
                        <a:pt x="12977" y="7773"/>
                      </a:cubicBezTo>
                      <a:lnTo>
                        <a:pt x="12977" y="7740"/>
                      </a:lnTo>
                      <a:cubicBezTo>
                        <a:pt x="12977" y="7740"/>
                        <a:pt x="12977" y="7706"/>
                        <a:pt x="12977" y="7706"/>
                      </a:cubicBezTo>
                      <a:lnTo>
                        <a:pt x="13010" y="7640"/>
                      </a:lnTo>
                      <a:lnTo>
                        <a:pt x="13010" y="7606"/>
                      </a:lnTo>
                      <a:lnTo>
                        <a:pt x="12943" y="7473"/>
                      </a:lnTo>
                      <a:lnTo>
                        <a:pt x="12943" y="7406"/>
                      </a:lnTo>
                      <a:lnTo>
                        <a:pt x="12943" y="7339"/>
                      </a:lnTo>
                      <a:lnTo>
                        <a:pt x="12943" y="7239"/>
                      </a:lnTo>
                      <a:lnTo>
                        <a:pt x="12943" y="7206"/>
                      </a:lnTo>
                      <a:lnTo>
                        <a:pt x="12877" y="7173"/>
                      </a:lnTo>
                      <a:cubicBezTo>
                        <a:pt x="12877" y="7173"/>
                        <a:pt x="12843" y="7173"/>
                        <a:pt x="12843" y="7139"/>
                      </a:cubicBezTo>
                      <a:lnTo>
                        <a:pt x="12843" y="7106"/>
                      </a:lnTo>
                      <a:cubicBezTo>
                        <a:pt x="12843" y="7106"/>
                        <a:pt x="12843" y="7073"/>
                        <a:pt x="12843" y="7073"/>
                      </a:cubicBezTo>
                      <a:lnTo>
                        <a:pt x="12843" y="6973"/>
                      </a:lnTo>
                      <a:lnTo>
                        <a:pt x="12910" y="6706"/>
                      </a:lnTo>
                      <a:cubicBezTo>
                        <a:pt x="12910" y="6672"/>
                        <a:pt x="12910" y="6672"/>
                        <a:pt x="12910" y="6672"/>
                      </a:cubicBezTo>
                      <a:lnTo>
                        <a:pt x="12910" y="6639"/>
                      </a:lnTo>
                      <a:lnTo>
                        <a:pt x="12910" y="6606"/>
                      </a:lnTo>
                      <a:lnTo>
                        <a:pt x="12910" y="6272"/>
                      </a:lnTo>
                      <a:lnTo>
                        <a:pt x="12743" y="5471"/>
                      </a:lnTo>
                      <a:lnTo>
                        <a:pt x="12676" y="5305"/>
                      </a:lnTo>
                      <a:cubicBezTo>
                        <a:pt x="12676" y="5305"/>
                        <a:pt x="12676" y="5305"/>
                        <a:pt x="12676" y="5271"/>
                      </a:cubicBezTo>
                      <a:lnTo>
                        <a:pt x="12676" y="5238"/>
                      </a:lnTo>
                      <a:cubicBezTo>
                        <a:pt x="12676" y="5205"/>
                        <a:pt x="12676" y="5205"/>
                        <a:pt x="12676" y="5205"/>
                      </a:cubicBezTo>
                      <a:lnTo>
                        <a:pt x="12710" y="5105"/>
                      </a:lnTo>
                      <a:cubicBezTo>
                        <a:pt x="12743" y="5071"/>
                        <a:pt x="12743" y="5071"/>
                        <a:pt x="12777" y="5038"/>
                      </a:cubicBezTo>
                      <a:lnTo>
                        <a:pt x="12877" y="5038"/>
                      </a:lnTo>
                      <a:lnTo>
                        <a:pt x="12910" y="5004"/>
                      </a:lnTo>
                      <a:lnTo>
                        <a:pt x="12943" y="5004"/>
                      </a:lnTo>
                      <a:lnTo>
                        <a:pt x="13010" y="4971"/>
                      </a:lnTo>
                      <a:lnTo>
                        <a:pt x="13210" y="4738"/>
                      </a:lnTo>
                      <a:lnTo>
                        <a:pt x="13210" y="4671"/>
                      </a:lnTo>
                      <a:lnTo>
                        <a:pt x="13244" y="4404"/>
                      </a:lnTo>
                      <a:lnTo>
                        <a:pt x="13244" y="4271"/>
                      </a:lnTo>
                      <a:cubicBezTo>
                        <a:pt x="13244" y="4237"/>
                        <a:pt x="13244" y="4237"/>
                        <a:pt x="13244" y="4204"/>
                      </a:cubicBezTo>
                      <a:lnTo>
                        <a:pt x="13277" y="4137"/>
                      </a:lnTo>
                      <a:lnTo>
                        <a:pt x="13444" y="3904"/>
                      </a:lnTo>
                      <a:lnTo>
                        <a:pt x="13444" y="3870"/>
                      </a:lnTo>
                      <a:lnTo>
                        <a:pt x="13143" y="3370"/>
                      </a:lnTo>
                      <a:lnTo>
                        <a:pt x="13077" y="3370"/>
                      </a:lnTo>
                      <a:lnTo>
                        <a:pt x="13010" y="3303"/>
                      </a:lnTo>
                      <a:lnTo>
                        <a:pt x="12910" y="3237"/>
                      </a:lnTo>
                      <a:lnTo>
                        <a:pt x="12843" y="3136"/>
                      </a:lnTo>
                      <a:lnTo>
                        <a:pt x="12777" y="2970"/>
                      </a:lnTo>
                      <a:lnTo>
                        <a:pt x="12743" y="2936"/>
                      </a:lnTo>
                      <a:cubicBezTo>
                        <a:pt x="12710" y="2936"/>
                        <a:pt x="12710" y="2903"/>
                        <a:pt x="12710" y="2870"/>
                      </a:cubicBezTo>
                      <a:lnTo>
                        <a:pt x="12710" y="2770"/>
                      </a:lnTo>
                      <a:lnTo>
                        <a:pt x="12676" y="2736"/>
                      </a:lnTo>
                      <a:lnTo>
                        <a:pt x="12476" y="2336"/>
                      </a:lnTo>
                      <a:cubicBezTo>
                        <a:pt x="12443" y="2303"/>
                        <a:pt x="12476" y="2236"/>
                        <a:pt x="12510" y="2202"/>
                      </a:cubicBezTo>
                      <a:lnTo>
                        <a:pt x="12576" y="2169"/>
                      </a:lnTo>
                      <a:lnTo>
                        <a:pt x="12576" y="2069"/>
                      </a:lnTo>
                      <a:lnTo>
                        <a:pt x="12610" y="2002"/>
                      </a:lnTo>
                      <a:cubicBezTo>
                        <a:pt x="12643" y="1969"/>
                        <a:pt x="12643" y="1969"/>
                        <a:pt x="12676" y="1936"/>
                      </a:cubicBezTo>
                      <a:lnTo>
                        <a:pt x="12877" y="1936"/>
                      </a:lnTo>
                      <a:lnTo>
                        <a:pt x="12843" y="1902"/>
                      </a:lnTo>
                      <a:lnTo>
                        <a:pt x="12777" y="1836"/>
                      </a:lnTo>
                      <a:lnTo>
                        <a:pt x="12710" y="1802"/>
                      </a:lnTo>
                      <a:lnTo>
                        <a:pt x="12610" y="1802"/>
                      </a:lnTo>
                      <a:lnTo>
                        <a:pt x="12576" y="1769"/>
                      </a:lnTo>
                      <a:lnTo>
                        <a:pt x="12310" y="1502"/>
                      </a:lnTo>
                      <a:cubicBezTo>
                        <a:pt x="12310" y="1519"/>
                        <a:pt x="12301" y="1527"/>
                        <a:pt x="12289" y="1527"/>
                      </a:cubicBezTo>
                      <a:cubicBezTo>
                        <a:pt x="12276" y="1527"/>
                        <a:pt x="12260" y="1519"/>
                        <a:pt x="12243" y="1502"/>
                      </a:cubicBezTo>
                      <a:lnTo>
                        <a:pt x="12043" y="1502"/>
                      </a:lnTo>
                      <a:lnTo>
                        <a:pt x="11742" y="1569"/>
                      </a:lnTo>
                      <a:cubicBezTo>
                        <a:pt x="11726" y="1585"/>
                        <a:pt x="11709" y="1594"/>
                        <a:pt x="11692" y="1594"/>
                      </a:cubicBezTo>
                      <a:cubicBezTo>
                        <a:pt x="11676" y="1594"/>
                        <a:pt x="11659" y="1585"/>
                        <a:pt x="11642" y="1569"/>
                      </a:cubicBezTo>
                      <a:lnTo>
                        <a:pt x="11576" y="1502"/>
                      </a:lnTo>
                      <a:lnTo>
                        <a:pt x="11509" y="1502"/>
                      </a:lnTo>
                      <a:cubicBezTo>
                        <a:pt x="11509" y="1502"/>
                        <a:pt x="11509" y="1535"/>
                        <a:pt x="11509" y="1535"/>
                      </a:cubicBezTo>
                      <a:cubicBezTo>
                        <a:pt x="11509" y="1569"/>
                        <a:pt x="11476" y="1602"/>
                        <a:pt x="11442" y="1602"/>
                      </a:cubicBezTo>
                      <a:lnTo>
                        <a:pt x="10842" y="1602"/>
                      </a:lnTo>
                      <a:lnTo>
                        <a:pt x="10775" y="1569"/>
                      </a:lnTo>
                      <a:lnTo>
                        <a:pt x="10775" y="1602"/>
                      </a:lnTo>
                      <a:cubicBezTo>
                        <a:pt x="10775" y="1635"/>
                        <a:pt x="10742" y="1669"/>
                        <a:pt x="10675" y="1669"/>
                      </a:cubicBezTo>
                      <a:lnTo>
                        <a:pt x="10475" y="1669"/>
                      </a:lnTo>
                      <a:lnTo>
                        <a:pt x="9808" y="1569"/>
                      </a:lnTo>
                      <a:lnTo>
                        <a:pt x="9741" y="1535"/>
                      </a:lnTo>
                      <a:lnTo>
                        <a:pt x="9708" y="1535"/>
                      </a:lnTo>
                      <a:lnTo>
                        <a:pt x="9541" y="1435"/>
                      </a:lnTo>
                      <a:cubicBezTo>
                        <a:pt x="9541" y="1402"/>
                        <a:pt x="9541" y="1402"/>
                        <a:pt x="9508" y="1402"/>
                      </a:cubicBezTo>
                      <a:lnTo>
                        <a:pt x="9441" y="1235"/>
                      </a:lnTo>
                      <a:lnTo>
                        <a:pt x="9341" y="1168"/>
                      </a:lnTo>
                      <a:lnTo>
                        <a:pt x="8774" y="768"/>
                      </a:lnTo>
                      <a:lnTo>
                        <a:pt x="8674" y="768"/>
                      </a:lnTo>
                      <a:cubicBezTo>
                        <a:pt x="8640" y="768"/>
                        <a:pt x="8607" y="768"/>
                        <a:pt x="8607" y="735"/>
                      </a:cubicBezTo>
                      <a:lnTo>
                        <a:pt x="8574" y="701"/>
                      </a:lnTo>
                      <a:lnTo>
                        <a:pt x="8407" y="701"/>
                      </a:lnTo>
                      <a:lnTo>
                        <a:pt x="8107" y="535"/>
                      </a:lnTo>
                      <a:cubicBezTo>
                        <a:pt x="8107" y="501"/>
                        <a:pt x="8073" y="501"/>
                        <a:pt x="8073" y="468"/>
                      </a:cubicBezTo>
                      <a:lnTo>
                        <a:pt x="8073" y="435"/>
                      </a:lnTo>
                      <a:lnTo>
                        <a:pt x="8040" y="468"/>
                      </a:lnTo>
                      <a:lnTo>
                        <a:pt x="7940" y="468"/>
                      </a:lnTo>
                      <a:lnTo>
                        <a:pt x="7840" y="435"/>
                      </a:lnTo>
                      <a:lnTo>
                        <a:pt x="7072" y="68"/>
                      </a:lnTo>
                      <a:lnTo>
                        <a:pt x="6972" y="101"/>
                      </a:lnTo>
                      <a:lnTo>
                        <a:pt x="6939" y="101"/>
                      </a:lnTo>
                      <a:lnTo>
                        <a:pt x="59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79;p15"/>
                <p:cNvSpPr/>
                <p:nvPr/>
              </p:nvSpPr>
              <p:spPr>
                <a:xfrm>
                  <a:off x="5817464" y="2605276"/>
                  <a:ext cx="322983" cy="120770"/>
                </a:xfrm>
                <a:custGeom>
                  <a:avLst/>
                  <a:gdLst/>
                  <a:ahLst/>
                  <a:cxnLst/>
                  <a:rect l="l" t="t" r="r" b="b"/>
                  <a:pathLst>
                    <a:path w="11243" h="4204" extrusionOk="0">
                      <a:moveTo>
                        <a:pt x="5505" y="0"/>
                      </a:moveTo>
                      <a:lnTo>
                        <a:pt x="5338" y="34"/>
                      </a:lnTo>
                      <a:lnTo>
                        <a:pt x="5271" y="67"/>
                      </a:lnTo>
                      <a:lnTo>
                        <a:pt x="5238" y="234"/>
                      </a:lnTo>
                      <a:cubicBezTo>
                        <a:pt x="5238" y="267"/>
                        <a:pt x="5205" y="300"/>
                        <a:pt x="5171" y="300"/>
                      </a:cubicBezTo>
                      <a:lnTo>
                        <a:pt x="5071" y="334"/>
                      </a:lnTo>
                      <a:lnTo>
                        <a:pt x="4671" y="534"/>
                      </a:lnTo>
                      <a:cubicBezTo>
                        <a:pt x="4671" y="601"/>
                        <a:pt x="4638" y="634"/>
                        <a:pt x="4571" y="634"/>
                      </a:cubicBezTo>
                      <a:lnTo>
                        <a:pt x="4537" y="634"/>
                      </a:lnTo>
                      <a:cubicBezTo>
                        <a:pt x="4504" y="667"/>
                        <a:pt x="4504" y="667"/>
                        <a:pt x="4471" y="667"/>
                      </a:cubicBezTo>
                      <a:lnTo>
                        <a:pt x="4437" y="701"/>
                      </a:lnTo>
                      <a:cubicBezTo>
                        <a:pt x="4404" y="701"/>
                        <a:pt x="4371" y="701"/>
                        <a:pt x="4337" y="667"/>
                      </a:cubicBezTo>
                      <a:lnTo>
                        <a:pt x="4237" y="701"/>
                      </a:lnTo>
                      <a:lnTo>
                        <a:pt x="4171" y="701"/>
                      </a:lnTo>
                      <a:lnTo>
                        <a:pt x="4104" y="667"/>
                      </a:lnTo>
                      <a:cubicBezTo>
                        <a:pt x="4070" y="667"/>
                        <a:pt x="4037" y="634"/>
                        <a:pt x="4037" y="634"/>
                      </a:cubicBezTo>
                      <a:lnTo>
                        <a:pt x="3970" y="467"/>
                      </a:lnTo>
                      <a:lnTo>
                        <a:pt x="3904" y="434"/>
                      </a:lnTo>
                      <a:cubicBezTo>
                        <a:pt x="3870" y="434"/>
                        <a:pt x="3870" y="367"/>
                        <a:pt x="3870" y="334"/>
                      </a:cubicBezTo>
                      <a:lnTo>
                        <a:pt x="3904" y="167"/>
                      </a:lnTo>
                      <a:lnTo>
                        <a:pt x="3904" y="100"/>
                      </a:lnTo>
                      <a:lnTo>
                        <a:pt x="3370" y="300"/>
                      </a:lnTo>
                      <a:lnTo>
                        <a:pt x="1936" y="300"/>
                      </a:lnTo>
                      <a:lnTo>
                        <a:pt x="1769" y="234"/>
                      </a:lnTo>
                      <a:lnTo>
                        <a:pt x="1669" y="234"/>
                      </a:lnTo>
                      <a:lnTo>
                        <a:pt x="1502" y="300"/>
                      </a:lnTo>
                      <a:lnTo>
                        <a:pt x="1235" y="300"/>
                      </a:lnTo>
                      <a:lnTo>
                        <a:pt x="1068" y="334"/>
                      </a:lnTo>
                      <a:lnTo>
                        <a:pt x="334" y="334"/>
                      </a:lnTo>
                      <a:lnTo>
                        <a:pt x="268" y="300"/>
                      </a:lnTo>
                      <a:lnTo>
                        <a:pt x="234" y="367"/>
                      </a:lnTo>
                      <a:cubicBezTo>
                        <a:pt x="201" y="434"/>
                        <a:pt x="201" y="434"/>
                        <a:pt x="134" y="467"/>
                      </a:cubicBezTo>
                      <a:lnTo>
                        <a:pt x="101" y="601"/>
                      </a:lnTo>
                      <a:cubicBezTo>
                        <a:pt x="68" y="634"/>
                        <a:pt x="68" y="634"/>
                        <a:pt x="34" y="667"/>
                      </a:cubicBezTo>
                      <a:cubicBezTo>
                        <a:pt x="101" y="667"/>
                        <a:pt x="101" y="734"/>
                        <a:pt x="68" y="767"/>
                      </a:cubicBezTo>
                      <a:lnTo>
                        <a:pt x="68" y="801"/>
                      </a:lnTo>
                      <a:cubicBezTo>
                        <a:pt x="68" y="834"/>
                        <a:pt x="68" y="834"/>
                        <a:pt x="68" y="834"/>
                      </a:cubicBezTo>
                      <a:lnTo>
                        <a:pt x="1" y="901"/>
                      </a:lnTo>
                      <a:lnTo>
                        <a:pt x="34" y="1001"/>
                      </a:lnTo>
                      <a:lnTo>
                        <a:pt x="301" y="1001"/>
                      </a:lnTo>
                      <a:cubicBezTo>
                        <a:pt x="334" y="1034"/>
                        <a:pt x="334" y="1034"/>
                        <a:pt x="368" y="1068"/>
                      </a:cubicBezTo>
                      <a:lnTo>
                        <a:pt x="401" y="1134"/>
                      </a:lnTo>
                      <a:cubicBezTo>
                        <a:pt x="401" y="1134"/>
                        <a:pt x="401" y="1134"/>
                        <a:pt x="401" y="1168"/>
                      </a:cubicBezTo>
                      <a:lnTo>
                        <a:pt x="401" y="1235"/>
                      </a:lnTo>
                      <a:cubicBezTo>
                        <a:pt x="435" y="1268"/>
                        <a:pt x="435" y="1268"/>
                        <a:pt x="401" y="1301"/>
                      </a:cubicBezTo>
                      <a:lnTo>
                        <a:pt x="334" y="1535"/>
                      </a:lnTo>
                      <a:lnTo>
                        <a:pt x="468" y="1568"/>
                      </a:lnTo>
                      <a:lnTo>
                        <a:pt x="668" y="1568"/>
                      </a:lnTo>
                      <a:lnTo>
                        <a:pt x="735" y="1601"/>
                      </a:lnTo>
                      <a:lnTo>
                        <a:pt x="735" y="1635"/>
                      </a:lnTo>
                      <a:lnTo>
                        <a:pt x="1202" y="2402"/>
                      </a:lnTo>
                      <a:lnTo>
                        <a:pt x="1268" y="2469"/>
                      </a:lnTo>
                      <a:lnTo>
                        <a:pt x="1402" y="2502"/>
                      </a:lnTo>
                      <a:cubicBezTo>
                        <a:pt x="1402" y="2502"/>
                        <a:pt x="1402" y="2502"/>
                        <a:pt x="1402" y="2535"/>
                      </a:cubicBezTo>
                      <a:lnTo>
                        <a:pt x="1469" y="2569"/>
                      </a:lnTo>
                      <a:lnTo>
                        <a:pt x="1502" y="2569"/>
                      </a:lnTo>
                      <a:lnTo>
                        <a:pt x="1569" y="2535"/>
                      </a:lnTo>
                      <a:lnTo>
                        <a:pt x="1735" y="2469"/>
                      </a:lnTo>
                      <a:lnTo>
                        <a:pt x="2202" y="2469"/>
                      </a:lnTo>
                      <a:lnTo>
                        <a:pt x="2202" y="2435"/>
                      </a:lnTo>
                      <a:cubicBezTo>
                        <a:pt x="2202" y="2402"/>
                        <a:pt x="2202" y="2369"/>
                        <a:pt x="2202" y="2335"/>
                      </a:cubicBezTo>
                      <a:lnTo>
                        <a:pt x="2303" y="2169"/>
                      </a:lnTo>
                      <a:lnTo>
                        <a:pt x="2636" y="1868"/>
                      </a:lnTo>
                      <a:lnTo>
                        <a:pt x="2636" y="1835"/>
                      </a:lnTo>
                      <a:lnTo>
                        <a:pt x="2703" y="1802"/>
                      </a:lnTo>
                      <a:lnTo>
                        <a:pt x="2736" y="1802"/>
                      </a:lnTo>
                      <a:lnTo>
                        <a:pt x="2936" y="1735"/>
                      </a:lnTo>
                      <a:lnTo>
                        <a:pt x="3036" y="1601"/>
                      </a:lnTo>
                      <a:cubicBezTo>
                        <a:pt x="3070" y="1568"/>
                        <a:pt x="3103" y="1568"/>
                        <a:pt x="3103" y="1568"/>
                      </a:cubicBezTo>
                      <a:lnTo>
                        <a:pt x="3203" y="1568"/>
                      </a:lnTo>
                      <a:lnTo>
                        <a:pt x="3270" y="1601"/>
                      </a:lnTo>
                      <a:lnTo>
                        <a:pt x="3337" y="1601"/>
                      </a:lnTo>
                      <a:cubicBezTo>
                        <a:pt x="3353" y="1585"/>
                        <a:pt x="3362" y="1576"/>
                        <a:pt x="3366" y="1576"/>
                      </a:cubicBezTo>
                      <a:cubicBezTo>
                        <a:pt x="3370" y="1576"/>
                        <a:pt x="3370" y="1585"/>
                        <a:pt x="3370" y="1601"/>
                      </a:cubicBezTo>
                      <a:lnTo>
                        <a:pt x="3470" y="1635"/>
                      </a:lnTo>
                      <a:lnTo>
                        <a:pt x="3537" y="1702"/>
                      </a:lnTo>
                      <a:cubicBezTo>
                        <a:pt x="3570" y="1702"/>
                        <a:pt x="3570" y="1702"/>
                        <a:pt x="3570" y="1735"/>
                      </a:cubicBezTo>
                      <a:lnTo>
                        <a:pt x="3603" y="1802"/>
                      </a:lnTo>
                      <a:cubicBezTo>
                        <a:pt x="3637" y="1835"/>
                        <a:pt x="3637" y="1868"/>
                        <a:pt x="3603" y="1902"/>
                      </a:cubicBezTo>
                      <a:lnTo>
                        <a:pt x="3503" y="2068"/>
                      </a:lnTo>
                      <a:lnTo>
                        <a:pt x="3503" y="2135"/>
                      </a:lnTo>
                      <a:lnTo>
                        <a:pt x="3503" y="2169"/>
                      </a:lnTo>
                      <a:lnTo>
                        <a:pt x="3570" y="2169"/>
                      </a:lnTo>
                      <a:lnTo>
                        <a:pt x="3870" y="2102"/>
                      </a:lnTo>
                      <a:lnTo>
                        <a:pt x="4037" y="2102"/>
                      </a:lnTo>
                      <a:lnTo>
                        <a:pt x="4137" y="2169"/>
                      </a:lnTo>
                      <a:lnTo>
                        <a:pt x="4471" y="2335"/>
                      </a:lnTo>
                      <a:lnTo>
                        <a:pt x="4638" y="2369"/>
                      </a:lnTo>
                      <a:lnTo>
                        <a:pt x="5138" y="2402"/>
                      </a:lnTo>
                      <a:lnTo>
                        <a:pt x="5338" y="2469"/>
                      </a:lnTo>
                      <a:lnTo>
                        <a:pt x="5672" y="2636"/>
                      </a:lnTo>
                      <a:lnTo>
                        <a:pt x="5805" y="2636"/>
                      </a:lnTo>
                      <a:lnTo>
                        <a:pt x="5872" y="2569"/>
                      </a:lnTo>
                      <a:lnTo>
                        <a:pt x="5838" y="2502"/>
                      </a:lnTo>
                      <a:lnTo>
                        <a:pt x="5638" y="2235"/>
                      </a:lnTo>
                      <a:cubicBezTo>
                        <a:pt x="5638" y="2202"/>
                        <a:pt x="5638" y="2169"/>
                        <a:pt x="5638" y="2169"/>
                      </a:cubicBezTo>
                      <a:lnTo>
                        <a:pt x="5672" y="2035"/>
                      </a:lnTo>
                      <a:cubicBezTo>
                        <a:pt x="5672" y="2002"/>
                        <a:pt x="5705" y="1968"/>
                        <a:pt x="5738" y="1968"/>
                      </a:cubicBezTo>
                      <a:lnTo>
                        <a:pt x="5905" y="1968"/>
                      </a:lnTo>
                      <a:lnTo>
                        <a:pt x="7339" y="2102"/>
                      </a:lnTo>
                      <a:lnTo>
                        <a:pt x="7373" y="2102"/>
                      </a:lnTo>
                      <a:lnTo>
                        <a:pt x="7540" y="2169"/>
                      </a:lnTo>
                      <a:lnTo>
                        <a:pt x="7573" y="2202"/>
                      </a:lnTo>
                      <a:lnTo>
                        <a:pt x="7673" y="2335"/>
                      </a:lnTo>
                      <a:cubicBezTo>
                        <a:pt x="7673" y="2335"/>
                        <a:pt x="7673" y="2369"/>
                        <a:pt x="7673" y="2402"/>
                      </a:cubicBezTo>
                      <a:lnTo>
                        <a:pt x="7673" y="2535"/>
                      </a:lnTo>
                      <a:lnTo>
                        <a:pt x="7706" y="2569"/>
                      </a:lnTo>
                      <a:cubicBezTo>
                        <a:pt x="7706" y="2602"/>
                        <a:pt x="7706" y="2602"/>
                        <a:pt x="7706" y="2636"/>
                      </a:cubicBezTo>
                      <a:lnTo>
                        <a:pt x="7773" y="2669"/>
                      </a:lnTo>
                      <a:lnTo>
                        <a:pt x="7907" y="2736"/>
                      </a:lnTo>
                      <a:lnTo>
                        <a:pt x="8107" y="2802"/>
                      </a:lnTo>
                      <a:lnTo>
                        <a:pt x="8140" y="2802"/>
                      </a:lnTo>
                      <a:cubicBezTo>
                        <a:pt x="8173" y="2802"/>
                        <a:pt x="8173" y="2802"/>
                        <a:pt x="8207" y="2836"/>
                      </a:cubicBezTo>
                      <a:lnTo>
                        <a:pt x="8273" y="2902"/>
                      </a:lnTo>
                      <a:lnTo>
                        <a:pt x="9007" y="3136"/>
                      </a:lnTo>
                      <a:lnTo>
                        <a:pt x="9041" y="3136"/>
                      </a:lnTo>
                      <a:lnTo>
                        <a:pt x="9207" y="3269"/>
                      </a:lnTo>
                      <a:lnTo>
                        <a:pt x="9408" y="3269"/>
                      </a:lnTo>
                      <a:lnTo>
                        <a:pt x="9474" y="3303"/>
                      </a:lnTo>
                      <a:lnTo>
                        <a:pt x="9541" y="3303"/>
                      </a:lnTo>
                      <a:cubicBezTo>
                        <a:pt x="9541" y="3303"/>
                        <a:pt x="9574" y="3336"/>
                        <a:pt x="9574" y="3336"/>
                      </a:cubicBezTo>
                      <a:lnTo>
                        <a:pt x="9641" y="3403"/>
                      </a:lnTo>
                      <a:lnTo>
                        <a:pt x="9741" y="3570"/>
                      </a:lnTo>
                      <a:lnTo>
                        <a:pt x="9841" y="3570"/>
                      </a:lnTo>
                      <a:cubicBezTo>
                        <a:pt x="9858" y="3553"/>
                        <a:pt x="9866" y="3544"/>
                        <a:pt x="9875" y="3544"/>
                      </a:cubicBezTo>
                      <a:cubicBezTo>
                        <a:pt x="9883" y="3544"/>
                        <a:pt x="9891" y="3553"/>
                        <a:pt x="9908" y="3570"/>
                      </a:cubicBezTo>
                      <a:lnTo>
                        <a:pt x="10108" y="3670"/>
                      </a:lnTo>
                      <a:lnTo>
                        <a:pt x="10275" y="3870"/>
                      </a:lnTo>
                      <a:lnTo>
                        <a:pt x="10408" y="3936"/>
                      </a:lnTo>
                      <a:lnTo>
                        <a:pt x="10775" y="4103"/>
                      </a:lnTo>
                      <a:lnTo>
                        <a:pt x="10975" y="4103"/>
                      </a:lnTo>
                      <a:lnTo>
                        <a:pt x="11075" y="4203"/>
                      </a:lnTo>
                      <a:lnTo>
                        <a:pt x="11075" y="4170"/>
                      </a:lnTo>
                      <a:cubicBezTo>
                        <a:pt x="11075" y="4170"/>
                        <a:pt x="11075" y="4137"/>
                        <a:pt x="11075" y="4137"/>
                      </a:cubicBezTo>
                      <a:lnTo>
                        <a:pt x="11109" y="3603"/>
                      </a:lnTo>
                      <a:lnTo>
                        <a:pt x="11109" y="3570"/>
                      </a:lnTo>
                      <a:lnTo>
                        <a:pt x="11142" y="3536"/>
                      </a:lnTo>
                      <a:lnTo>
                        <a:pt x="11142" y="3503"/>
                      </a:lnTo>
                      <a:lnTo>
                        <a:pt x="11176" y="3436"/>
                      </a:lnTo>
                      <a:lnTo>
                        <a:pt x="11176" y="3403"/>
                      </a:lnTo>
                      <a:lnTo>
                        <a:pt x="11242" y="3269"/>
                      </a:lnTo>
                      <a:lnTo>
                        <a:pt x="11242" y="3203"/>
                      </a:lnTo>
                      <a:lnTo>
                        <a:pt x="11242" y="3169"/>
                      </a:lnTo>
                      <a:lnTo>
                        <a:pt x="11209" y="3103"/>
                      </a:lnTo>
                      <a:lnTo>
                        <a:pt x="11109" y="3002"/>
                      </a:lnTo>
                      <a:lnTo>
                        <a:pt x="11042" y="2902"/>
                      </a:lnTo>
                      <a:cubicBezTo>
                        <a:pt x="11042" y="2902"/>
                        <a:pt x="11042" y="2869"/>
                        <a:pt x="11042" y="2869"/>
                      </a:cubicBezTo>
                      <a:lnTo>
                        <a:pt x="11009" y="2769"/>
                      </a:lnTo>
                      <a:lnTo>
                        <a:pt x="11009" y="2669"/>
                      </a:lnTo>
                      <a:cubicBezTo>
                        <a:pt x="11009" y="2636"/>
                        <a:pt x="11009" y="2636"/>
                        <a:pt x="11042" y="2602"/>
                      </a:cubicBezTo>
                      <a:lnTo>
                        <a:pt x="10975" y="2569"/>
                      </a:lnTo>
                      <a:lnTo>
                        <a:pt x="10875" y="2535"/>
                      </a:lnTo>
                      <a:lnTo>
                        <a:pt x="10508" y="2535"/>
                      </a:lnTo>
                      <a:cubicBezTo>
                        <a:pt x="10475" y="2535"/>
                        <a:pt x="10408" y="2502"/>
                        <a:pt x="10408" y="2469"/>
                      </a:cubicBezTo>
                      <a:lnTo>
                        <a:pt x="10375" y="2369"/>
                      </a:lnTo>
                      <a:lnTo>
                        <a:pt x="10308" y="2269"/>
                      </a:lnTo>
                      <a:lnTo>
                        <a:pt x="10308" y="2235"/>
                      </a:lnTo>
                      <a:lnTo>
                        <a:pt x="10308" y="2169"/>
                      </a:lnTo>
                      <a:cubicBezTo>
                        <a:pt x="10308" y="2169"/>
                        <a:pt x="10308" y="2135"/>
                        <a:pt x="10308" y="2135"/>
                      </a:cubicBezTo>
                      <a:lnTo>
                        <a:pt x="10308" y="1802"/>
                      </a:lnTo>
                      <a:lnTo>
                        <a:pt x="10275" y="1668"/>
                      </a:lnTo>
                      <a:lnTo>
                        <a:pt x="10175" y="1568"/>
                      </a:lnTo>
                      <a:cubicBezTo>
                        <a:pt x="10175" y="1535"/>
                        <a:pt x="10175" y="1501"/>
                        <a:pt x="10175" y="1501"/>
                      </a:cubicBezTo>
                      <a:lnTo>
                        <a:pt x="10141" y="1368"/>
                      </a:lnTo>
                      <a:lnTo>
                        <a:pt x="9841" y="1268"/>
                      </a:lnTo>
                      <a:lnTo>
                        <a:pt x="9775" y="1235"/>
                      </a:lnTo>
                      <a:lnTo>
                        <a:pt x="9341" y="834"/>
                      </a:lnTo>
                      <a:lnTo>
                        <a:pt x="9207" y="767"/>
                      </a:lnTo>
                      <a:lnTo>
                        <a:pt x="9041" y="767"/>
                      </a:lnTo>
                      <a:lnTo>
                        <a:pt x="8707" y="834"/>
                      </a:lnTo>
                      <a:lnTo>
                        <a:pt x="7973" y="834"/>
                      </a:lnTo>
                      <a:lnTo>
                        <a:pt x="7640" y="767"/>
                      </a:lnTo>
                      <a:lnTo>
                        <a:pt x="7540" y="734"/>
                      </a:lnTo>
                      <a:lnTo>
                        <a:pt x="7473" y="701"/>
                      </a:lnTo>
                      <a:lnTo>
                        <a:pt x="7440" y="634"/>
                      </a:lnTo>
                      <a:lnTo>
                        <a:pt x="7406" y="601"/>
                      </a:lnTo>
                      <a:lnTo>
                        <a:pt x="7273" y="601"/>
                      </a:lnTo>
                      <a:lnTo>
                        <a:pt x="7206" y="567"/>
                      </a:lnTo>
                      <a:cubicBezTo>
                        <a:pt x="7206" y="534"/>
                        <a:pt x="7206" y="534"/>
                        <a:pt x="7173" y="501"/>
                      </a:cubicBezTo>
                      <a:lnTo>
                        <a:pt x="7139" y="534"/>
                      </a:lnTo>
                      <a:lnTo>
                        <a:pt x="7006" y="534"/>
                      </a:lnTo>
                      <a:cubicBezTo>
                        <a:pt x="6973" y="534"/>
                        <a:pt x="6973" y="501"/>
                        <a:pt x="6939" y="501"/>
                      </a:cubicBezTo>
                      <a:lnTo>
                        <a:pt x="6906" y="467"/>
                      </a:lnTo>
                      <a:lnTo>
                        <a:pt x="6806" y="300"/>
                      </a:lnTo>
                      <a:lnTo>
                        <a:pt x="6739" y="300"/>
                      </a:lnTo>
                      <a:lnTo>
                        <a:pt x="6172" y="67"/>
                      </a:lnTo>
                      <a:lnTo>
                        <a:pt x="5938" y="34"/>
                      </a:lnTo>
                      <a:lnTo>
                        <a:pt x="5872" y="34"/>
                      </a:lnTo>
                      <a:cubicBezTo>
                        <a:pt x="5872" y="34"/>
                        <a:pt x="5872" y="34"/>
                        <a:pt x="5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 name="TextBox 1"/>
          <p:cNvSpPr txBox="1"/>
          <p:nvPr/>
        </p:nvSpPr>
        <p:spPr>
          <a:xfrm>
            <a:off x="683589" y="620996"/>
            <a:ext cx="6994266" cy="2800767"/>
          </a:xfrm>
          <a:prstGeom prst="rect">
            <a:avLst/>
          </a:prstGeom>
          <a:noFill/>
        </p:spPr>
        <p:txBody>
          <a:bodyPr wrap="square" rtlCol="0">
            <a:spAutoFit/>
          </a:bodyPr>
          <a:lstStyle/>
          <a:p>
            <a:pPr algn="just"/>
            <a:r>
              <a:rPr lang="en-ID" sz="1600" b="0" i="0" u="none" strike="noStrike" baseline="0" dirty="0" err="1">
                <a:latin typeface="HP#20Simplified#20Light"/>
              </a:rPr>
              <a:t>Apakah</a:t>
            </a:r>
            <a:r>
              <a:rPr lang="en-ID" sz="1600" b="0" i="0" u="none" strike="noStrike" baseline="0" dirty="0">
                <a:latin typeface="HP#20Simplified#20Light"/>
              </a:rPr>
              <a:t> Anda </a:t>
            </a:r>
            <a:r>
              <a:rPr lang="en-ID" sz="1600" b="0" i="0" u="none" strike="noStrike" baseline="0" dirty="0" err="1">
                <a:latin typeface="HP#20Simplified#20Light"/>
              </a:rPr>
              <a:t>memiliki</a:t>
            </a:r>
            <a:r>
              <a:rPr lang="en-ID" sz="1600" b="0" i="0" u="none" strike="noStrike" baseline="0" dirty="0">
                <a:latin typeface="HP#20Simplified#20Light"/>
              </a:rPr>
              <a:t> </a:t>
            </a:r>
            <a:r>
              <a:rPr lang="en-ID" sz="1600" b="0" i="0" u="none" strike="noStrike" baseline="0" dirty="0" err="1">
                <a:latin typeface="HP#20Simplified#20Light"/>
              </a:rPr>
              <a:t>hak</a:t>
            </a:r>
            <a:r>
              <a:rPr lang="en-ID" sz="1600" b="0" i="0" u="none" strike="noStrike" baseline="0" dirty="0">
                <a:latin typeface="HP#20Simplified#20Light"/>
              </a:rPr>
              <a:t>? </a:t>
            </a:r>
            <a:r>
              <a:rPr lang="en-ID" sz="1600" b="0" i="0" u="none" strike="noStrike" baseline="0" dirty="0" err="1">
                <a:latin typeface="HP#20Simplified#20Light"/>
              </a:rPr>
              <a:t>Apakah</a:t>
            </a:r>
            <a:r>
              <a:rPr lang="en-ID" sz="1600" b="0" i="0" u="none" strike="noStrike" baseline="0" dirty="0">
                <a:latin typeface="HP#20Simplified#20Light"/>
              </a:rPr>
              <a:t> Anda </a:t>
            </a:r>
            <a:r>
              <a:rPr lang="en-ID" sz="1600" b="0" i="0" u="none" strike="noStrike" baseline="0" dirty="0" err="1">
                <a:latin typeface="HP#20Simplified#20Light"/>
              </a:rPr>
              <a:t>memiliki</a:t>
            </a:r>
            <a:r>
              <a:rPr lang="en-ID" sz="1600" b="0" i="0" u="none" strike="noStrike" baseline="0" dirty="0">
                <a:latin typeface="HP#20Simplified#20Light"/>
              </a:rPr>
              <a:t> </a:t>
            </a:r>
            <a:r>
              <a:rPr lang="en-ID" sz="1600" b="0" i="0" u="none" strike="noStrike" baseline="0" dirty="0" err="1">
                <a:latin typeface="HP#20Simplified#20Light"/>
              </a:rPr>
              <a:t>kewajiban</a:t>
            </a:r>
            <a:r>
              <a:rPr lang="en-ID" sz="1600" b="0" i="0" u="none" strike="noStrike" baseline="0" dirty="0">
                <a:latin typeface="HP#20Simplified#20Light"/>
              </a:rPr>
              <a:t>? Mana yang</a:t>
            </a:r>
          </a:p>
          <a:p>
            <a:pPr algn="just"/>
            <a:r>
              <a:rPr lang="sv-SE" sz="1600" b="0" i="0" u="none" strike="noStrike" baseline="0" dirty="0">
                <a:latin typeface="HP#20Simplified#20Light"/>
              </a:rPr>
              <a:t>akan Anda dahulukan? Sebagai warga negara, bentuk keterikatan kita </a:t>
            </a:r>
            <a:r>
              <a:rPr lang="en-ID" sz="1600" b="0" i="0" u="none" strike="noStrike" baseline="0" dirty="0" err="1">
                <a:latin typeface="HP#20Simplified#20Light"/>
              </a:rPr>
              <a:t>terhadap</a:t>
            </a:r>
            <a:r>
              <a:rPr lang="en-ID" sz="1600" b="0" i="0" u="none" strike="noStrike" baseline="0" dirty="0">
                <a:latin typeface="HP#20Simplified#20Light"/>
              </a:rPr>
              <a:t> negara </a:t>
            </a:r>
            <a:r>
              <a:rPr lang="en-ID" sz="1600" b="0" i="0" u="none" strike="noStrike" baseline="0" dirty="0" err="1">
                <a:latin typeface="HP#20Simplified#20Light"/>
              </a:rPr>
              <a:t>adalah</a:t>
            </a:r>
            <a:r>
              <a:rPr lang="en-ID" sz="1600" b="0" i="0" u="none" strike="noStrike" baseline="0" dirty="0">
                <a:latin typeface="HP#20Simplified#20Light"/>
              </a:rPr>
              <a:t> </a:t>
            </a:r>
            <a:r>
              <a:rPr lang="en-ID" sz="1600" b="0" i="0" u="none" strike="noStrike" baseline="0" dirty="0" err="1">
                <a:latin typeface="HP#20Simplified#20Light"/>
              </a:rPr>
              <a:t>adanya</a:t>
            </a:r>
            <a:r>
              <a:rPr lang="en-ID" sz="1600" b="0" i="0" u="none" strike="noStrike" baseline="0" dirty="0">
                <a:latin typeface="HP#20Simplified#20Light"/>
              </a:rPr>
              <a:t> </a:t>
            </a:r>
            <a:r>
              <a:rPr lang="en-ID" sz="1600" b="0" i="0" u="none" strike="noStrike" baseline="0" dirty="0" err="1">
                <a:latin typeface="HP#20Simplified#20Light"/>
              </a:rPr>
              <a:t>hak</a:t>
            </a:r>
            <a:r>
              <a:rPr lang="en-ID" sz="1600" b="0" i="0" u="none" strike="noStrike" baseline="0" dirty="0">
                <a:latin typeface="HP#20Simplified#20Light"/>
              </a:rPr>
              <a:t> dan </a:t>
            </a:r>
            <a:r>
              <a:rPr lang="en-ID" sz="1600" b="0" i="0" u="none" strike="noStrike" baseline="0" dirty="0" err="1">
                <a:latin typeface="HP#20Simplified#20Light"/>
              </a:rPr>
              <a:t>kewajiban</a:t>
            </a:r>
            <a:r>
              <a:rPr lang="en-ID" sz="1600" b="0" i="0" u="none" strike="noStrike" baseline="0" dirty="0">
                <a:latin typeface="HP#20Simplified#20Light"/>
              </a:rPr>
              <a:t> </a:t>
            </a:r>
            <a:r>
              <a:rPr lang="en-ID" sz="1600" b="0" i="0" u="none" strike="noStrike" baseline="0" dirty="0" err="1">
                <a:latin typeface="HP#20Simplified#20Light"/>
              </a:rPr>
              <a:t>secara</a:t>
            </a:r>
            <a:r>
              <a:rPr lang="en-ID" sz="1600" b="0" i="0" u="none" strike="noStrike" baseline="0" dirty="0">
                <a:latin typeface="HP#20Simplified#20Light"/>
              </a:rPr>
              <a:t> timbal </a:t>
            </a:r>
            <a:r>
              <a:rPr lang="en-ID" sz="1600" b="0" i="0" u="none" strike="noStrike" baseline="0" dirty="0" err="1">
                <a:latin typeface="HP#20Simplified#20Light"/>
              </a:rPr>
              <a:t>balik</a:t>
            </a:r>
            <a:r>
              <a:rPr lang="en-ID" sz="1600" dirty="0">
                <a:latin typeface="HP#20Simplified#20Light"/>
              </a:rPr>
              <a:t> </a:t>
            </a:r>
            <a:r>
              <a:rPr lang="en-ID" sz="1600" b="0" i="0" u="none" strike="noStrike" baseline="0" dirty="0">
                <a:latin typeface="HP#20Simplified#20Light"/>
              </a:rPr>
              <a:t>(</a:t>
            </a:r>
            <a:r>
              <a:rPr lang="en-ID" sz="1600" b="0" i="0" u="none" strike="noStrike" baseline="0" dirty="0" err="1">
                <a:latin typeface="HP#20Simplified#20Light"/>
              </a:rPr>
              <a:t>resiprokalitas</a:t>
            </a:r>
            <a:r>
              <a:rPr lang="en-ID" sz="1600" b="0" i="0" u="none" strike="noStrike" baseline="0" dirty="0">
                <a:latin typeface="HP#20Simplified#20Light"/>
              </a:rPr>
              <a:t>). </a:t>
            </a:r>
            <a:r>
              <a:rPr lang="en-ID" sz="1600" b="0" i="0" u="none" strike="noStrike" baseline="0" dirty="0" err="1">
                <a:latin typeface="HP#20Simplified#20Light"/>
              </a:rPr>
              <a:t>Warga</a:t>
            </a:r>
            <a:r>
              <a:rPr lang="en-ID" sz="1600" b="0" i="0" u="none" strike="noStrike" baseline="0" dirty="0">
                <a:latin typeface="HP#20Simplified#20Light"/>
              </a:rPr>
              <a:t> negara </a:t>
            </a:r>
            <a:r>
              <a:rPr lang="en-ID" sz="1600" b="0" i="0" u="none" strike="noStrike" baseline="0" dirty="0" err="1">
                <a:latin typeface="HP#20Simplified#20Light"/>
              </a:rPr>
              <a:t>memiliki</a:t>
            </a:r>
            <a:r>
              <a:rPr lang="en-ID" sz="1600" b="0" i="0" u="none" strike="noStrike" baseline="0" dirty="0">
                <a:latin typeface="HP#20Simplified#20Light"/>
              </a:rPr>
              <a:t> </a:t>
            </a:r>
            <a:r>
              <a:rPr lang="en-ID" sz="1600" b="0" i="0" u="none" strike="noStrike" baseline="0" dirty="0" err="1">
                <a:latin typeface="HP#20Simplified#20Light"/>
              </a:rPr>
              <a:t>hak</a:t>
            </a:r>
            <a:r>
              <a:rPr lang="en-ID" sz="1600" b="0" i="0" u="none" strike="noStrike" baseline="0" dirty="0">
                <a:latin typeface="HP#20Simplified#20Light"/>
              </a:rPr>
              <a:t> dan </a:t>
            </a:r>
            <a:r>
              <a:rPr lang="en-ID" sz="1600" b="0" i="0" u="none" strike="noStrike" baseline="0" dirty="0" err="1">
                <a:latin typeface="HP#20Simplified#20Light"/>
              </a:rPr>
              <a:t>kewajiban</a:t>
            </a:r>
            <a:r>
              <a:rPr lang="en-ID" sz="1600" b="0" i="0" u="none" strike="noStrike" baseline="0" dirty="0">
                <a:latin typeface="HP#20Simplified#20Light"/>
              </a:rPr>
              <a:t> </a:t>
            </a:r>
            <a:r>
              <a:rPr lang="en-ID" sz="1600" b="0" i="0" u="none" strike="noStrike" baseline="0" dirty="0" err="1">
                <a:latin typeface="HP#20Simplified#20Light"/>
              </a:rPr>
              <a:t>terhadap</a:t>
            </a:r>
            <a:r>
              <a:rPr lang="en-ID" sz="1600" b="0" i="0" u="none" strike="noStrike" baseline="0" dirty="0">
                <a:latin typeface="HP#20Simplified#20Light"/>
              </a:rPr>
              <a:t> negara, </a:t>
            </a:r>
            <a:r>
              <a:rPr lang="en-ID" sz="1600" b="0" i="0" u="none" strike="noStrike" baseline="0" dirty="0" err="1">
                <a:latin typeface="HP#20Simplified#20Light"/>
              </a:rPr>
              <a:t>sebaliknya</a:t>
            </a:r>
            <a:r>
              <a:rPr lang="en-ID" sz="1600" b="0" i="0" u="none" strike="noStrike" baseline="0" dirty="0">
                <a:latin typeface="HP#20Simplified#20Light"/>
              </a:rPr>
              <a:t> pula negara </a:t>
            </a:r>
            <a:r>
              <a:rPr lang="en-ID" sz="1600" b="0" i="0" u="none" strike="noStrike" baseline="0" dirty="0" err="1">
                <a:latin typeface="HP#20Simplified#20Light"/>
              </a:rPr>
              <a:t>memiliki</a:t>
            </a:r>
            <a:r>
              <a:rPr lang="en-ID" sz="1600" b="0" i="0" u="none" strike="noStrike" baseline="0" dirty="0">
                <a:latin typeface="HP#20Simplified#20Light"/>
              </a:rPr>
              <a:t> </a:t>
            </a:r>
            <a:r>
              <a:rPr lang="en-ID" sz="1600" b="0" i="0" u="none" strike="noStrike" baseline="0" dirty="0" err="1">
                <a:latin typeface="HP#20Simplified#20Light"/>
              </a:rPr>
              <a:t>hak</a:t>
            </a:r>
            <a:r>
              <a:rPr lang="en-ID" sz="1600" b="0" i="0" u="none" strike="noStrike" baseline="0" dirty="0">
                <a:latin typeface="HP#20Simplified#20Light"/>
              </a:rPr>
              <a:t> dan </a:t>
            </a:r>
            <a:r>
              <a:rPr lang="en-ID" sz="1600" b="0" i="0" u="none" strike="noStrike" baseline="0" dirty="0" err="1">
                <a:latin typeface="HP#20Simplified#20Light"/>
              </a:rPr>
              <a:t>kewajiban</a:t>
            </a:r>
            <a:r>
              <a:rPr lang="en-ID" sz="1600" b="0" i="0" u="none" strike="noStrike" baseline="0" dirty="0">
                <a:latin typeface="HP#20Simplified#20Light"/>
              </a:rPr>
              <a:t> </a:t>
            </a:r>
            <a:r>
              <a:rPr lang="en-ID" sz="1600" b="0" i="0" u="none" strike="noStrike" baseline="0" dirty="0" err="1">
                <a:latin typeface="HP#20Simplified#20Light"/>
              </a:rPr>
              <a:t>terhadap</a:t>
            </a:r>
            <a:r>
              <a:rPr lang="en-ID" sz="1600" b="0" i="0" u="none" strike="noStrike" baseline="0" dirty="0">
                <a:latin typeface="HP#20Simplified#20Light"/>
              </a:rPr>
              <a:t> </a:t>
            </a:r>
            <a:r>
              <a:rPr lang="en-ID" sz="1600" b="0" i="0" u="none" strike="noStrike" baseline="0" dirty="0" err="1">
                <a:latin typeface="HP#20Simplified#20Light"/>
              </a:rPr>
              <a:t>warga</a:t>
            </a:r>
            <a:r>
              <a:rPr lang="en-ID" sz="1600" b="0" i="0" u="none" strike="noStrike" baseline="0" dirty="0">
                <a:latin typeface="HP#20Simplified#20Light"/>
              </a:rPr>
              <a:t> negara.</a:t>
            </a:r>
          </a:p>
          <a:p>
            <a:pPr algn="just"/>
            <a:endParaRPr lang="en-ID" sz="1600" b="0" i="0" u="none" strike="noStrike" baseline="0" dirty="0">
              <a:latin typeface="HP#20Simplified#20Light"/>
            </a:endParaRPr>
          </a:p>
          <a:p>
            <a:pPr algn="just"/>
            <a:r>
              <a:rPr lang="en-ID" sz="1600" b="1" i="0" u="none" strike="noStrike" baseline="0" dirty="0" err="1">
                <a:latin typeface="HP#20Simplified#20Light"/>
              </a:rPr>
              <a:t>Hak</a:t>
            </a:r>
            <a:r>
              <a:rPr lang="en-ID" sz="1600" b="1" i="0" u="none" strike="noStrike" baseline="0" dirty="0">
                <a:latin typeface="HP#20Simplified#20Light"/>
              </a:rPr>
              <a:t> dan </a:t>
            </a:r>
            <a:r>
              <a:rPr lang="en-ID" sz="1600" b="1" i="0" u="none" strike="noStrike" baseline="0" dirty="0" err="1">
                <a:latin typeface="HP#20Simplified#20Light"/>
              </a:rPr>
              <a:t>kewajiban</a:t>
            </a:r>
            <a:r>
              <a:rPr lang="en-ID" sz="1600" b="1" i="0" u="none" strike="noStrike" baseline="0" dirty="0">
                <a:latin typeface="HP#20Simplified#20Light"/>
              </a:rPr>
              <a:t> </a:t>
            </a:r>
            <a:r>
              <a:rPr lang="en-ID" sz="1600" b="1" i="0" u="none" strike="noStrike" baseline="0" dirty="0" err="1">
                <a:latin typeface="HP#20Simplified#20Light"/>
              </a:rPr>
              <a:t>warga</a:t>
            </a:r>
            <a:r>
              <a:rPr lang="en-ID" sz="1600" b="1" i="0" u="none" strike="noStrike" baseline="0" dirty="0">
                <a:latin typeface="HP#20Simplified#20Light"/>
              </a:rPr>
              <a:t> negara </a:t>
            </a:r>
            <a:r>
              <a:rPr lang="en-ID" sz="1600" b="0" i="0" u="none" strike="noStrike" baseline="0" dirty="0" err="1">
                <a:latin typeface="HP#20Simplified#20Light"/>
              </a:rPr>
              <a:t>merupakan</a:t>
            </a:r>
            <a:r>
              <a:rPr lang="en-ID" sz="1600" b="0" i="0" u="none" strike="noStrike" baseline="0" dirty="0">
                <a:latin typeface="HP#20Simplified#20Light"/>
              </a:rPr>
              <a:t> </a:t>
            </a:r>
            <a:r>
              <a:rPr lang="en-ID" sz="1600" b="0" i="0" u="none" strike="noStrike" baseline="0" dirty="0" err="1">
                <a:latin typeface="HP#20Simplified#20Light"/>
              </a:rPr>
              <a:t>isi</a:t>
            </a:r>
            <a:r>
              <a:rPr lang="en-ID" sz="1600" b="0" i="0" u="none" strike="noStrike" baseline="0" dirty="0">
                <a:latin typeface="HP#20Simplified#20Light"/>
              </a:rPr>
              <a:t> </a:t>
            </a:r>
            <a:r>
              <a:rPr lang="en-ID" sz="1600" b="0" i="0" u="none" strike="noStrike" baseline="0" dirty="0" err="1">
                <a:latin typeface="HP#20Simplified#20Light"/>
              </a:rPr>
              <a:t>konstitusi</a:t>
            </a:r>
            <a:r>
              <a:rPr lang="en-ID" sz="1600" b="0" i="0" u="none" strike="noStrike" baseline="0" dirty="0">
                <a:latin typeface="HP#20Simplified#20Light"/>
              </a:rPr>
              <a:t> negara </a:t>
            </a:r>
            <a:r>
              <a:rPr lang="en-ID" sz="1600" b="0" i="0" u="none" strike="noStrike" baseline="0" dirty="0" err="1">
                <a:latin typeface="HP#20Simplified#20Light"/>
              </a:rPr>
              <a:t>perihal</a:t>
            </a:r>
            <a:r>
              <a:rPr lang="en-ID" sz="1600" dirty="0">
                <a:latin typeface="HP#20Simplified#20Light"/>
              </a:rPr>
              <a:t> </a:t>
            </a:r>
            <a:r>
              <a:rPr lang="it-IT" sz="1600" b="0" i="0" u="none" strike="noStrike" baseline="0" dirty="0">
                <a:latin typeface="HP#20Simplified#20Light"/>
              </a:rPr>
              <a:t>hubungan antara warga negara dengan negara. Di Indonesia, pengaturan </a:t>
            </a:r>
            <a:r>
              <a:rPr lang="en-ID" sz="1600" b="0" i="0" u="none" strike="noStrike" baseline="0" dirty="0" err="1">
                <a:latin typeface="HP#20Simplified#20Light"/>
              </a:rPr>
              <a:t>hak</a:t>
            </a:r>
            <a:r>
              <a:rPr lang="en-ID" sz="1600" b="0" i="0" u="none" strike="noStrike" baseline="0" dirty="0">
                <a:latin typeface="HP#20Simplified#20Light"/>
              </a:rPr>
              <a:t> dan </a:t>
            </a:r>
            <a:r>
              <a:rPr lang="en-ID" sz="1600" b="0" i="0" u="none" strike="noStrike" baseline="0" dirty="0" err="1">
                <a:latin typeface="HP#20Simplified#20Light"/>
              </a:rPr>
              <a:t>kewajiban</a:t>
            </a:r>
            <a:r>
              <a:rPr lang="en-ID" sz="1600" b="0" i="0" u="none" strike="noStrike" baseline="0" dirty="0">
                <a:latin typeface="HP#20Simplified#20Light"/>
              </a:rPr>
              <a:t> </a:t>
            </a:r>
            <a:r>
              <a:rPr lang="en-ID" sz="1600" b="0" i="0" u="none" strike="noStrike" baseline="0" dirty="0" err="1">
                <a:latin typeface="HP#20Simplified#20Light"/>
              </a:rPr>
              <a:t>warga</a:t>
            </a:r>
            <a:r>
              <a:rPr lang="en-ID" sz="1600" b="0" i="0" u="none" strike="noStrike" baseline="0" dirty="0">
                <a:latin typeface="HP#20Simplified#20Light"/>
              </a:rPr>
              <a:t> negara </a:t>
            </a:r>
            <a:r>
              <a:rPr lang="en-ID" sz="1600" b="0" i="0" u="none" strike="noStrike" baseline="0" dirty="0" err="1">
                <a:latin typeface="HP#20Simplified#20Light"/>
              </a:rPr>
              <a:t>diatur</a:t>
            </a:r>
            <a:r>
              <a:rPr lang="en-ID" sz="1600" b="0" i="0" u="none" strike="noStrike" baseline="0" dirty="0">
                <a:latin typeface="HP#20Simplified#20Light"/>
              </a:rPr>
              <a:t> </a:t>
            </a:r>
            <a:r>
              <a:rPr lang="en-ID" sz="1600" b="0" i="0" u="none" strike="noStrike" baseline="0" dirty="0" err="1">
                <a:latin typeface="HP#20Simplified#20Light"/>
              </a:rPr>
              <a:t>dalam</a:t>
            </a:r>
            <a:r>
              <a:rPr lang="en-ID" sz="1600" b="0" i="0" u="none" strike="noStrike" baseline="0" dirty="0">
                <a:latin typeface="HP#20Simplified#20Light"/>
              </a:rPr>
              <a:t> UUD NRI 1945. </a:t>
            </a:r>
            <a:r>
              <a:rPr lang="en-ID" sz="1600" b="0" i="0" u="none" strike="noStrike" baseline="0" dirty="0" err="1">
                <a:latin typeface="HP#20Simplified#20Light"/>
              </a:rPr>
              <a:t>Bagaimana</a:t>
            </a:r>
            <a:r>
              <a:rPr lang="en-ID" sz="1600" dirty="0">
                <a:latin typeface="HP#20Simplified#20Light"/>
              </a:rPr>
              <a:t> </a:t>
            </a:r>
            <a:r>
              <a:rPr lang="en-ID" sz="1600" b="0" i="0" u="none" strike="noStrike" baseline="0" dirty="0" err="1">
                <a:latin typeface="HP#20Simplified#20Light"/>
              </a:rPr>
              <a:t>pengaturan</a:t>
            </a:r>
            <a:r>
              <a:rPr lang="en-ID" sz="1600" b="0" i="0" u="none" strike="noStrike" baseline="0" dirty="0">
                <a:latin typeface="HP#20Simplified#20Light"/>
              </a:rPr>
              <a:t> </a:t>
            </a:r>
            <a:r>
              <a:rPr lang="en-ID" sz="1600" b="0" i="0" u="none" strike="noStrike" baseline="0" dirty="0" err="1">
                <a:latin typeface="HP#20Simplified#20Light"/>
              </a:rPr>
              <a:t>selanjutnya</a:t>
            </a:r>
            <a:r>
              <a:rPr lang="en-ID" sz="1600" b="0" i="0" u="none" strike="noStrike" baseline="0" dirty="0">
                <a:latin typeface="HP#20Simplified#20Light"/>
              </a:rPr>
              <a:t> agar </a:t>
            </a:r>
            <a:r>
              <a:rPr lang="en-ID" sz="1600" b="0" i="0" u="none" strike="noStrike" baseline="0" dirty="0" err="1">
                <a:latin typeface="HP#20Simplified#20Light"/>
              </a:rPr>
              <a:t>dapat</a:t>
            </a:r>
            <a:r>
              <a:rPr lang="en-ID" sz="1600" b="0" i="0" u="none" strike="noStrike" baseline="0" dirty="0">
                <a:latin typeface="HP#20Simplified#20Light"/>
              </a:rPr>
              <a:t> </a:t>
            </a:r>
            <a:r>
              <a:rPr lang="en-ID" sz="1600" b="0" i="0" u="none" strike="noStrike" baseline="0" dirty="0" err="1">
                <a:latin typeface="HP#20Simplified#20Light"/>
              </a:rPr>
              <a:t>diwujudkan</a:t>
            </a:r>
            <a:r>
              <a:rPr lang="en-ID" sz="1600" b="0" i="0" u="none" strike="noStrike" baseline="0" dirty="0">
                <a:latin typeface="HP#20Simplified#20Light"/>
              </a:rPr>
              <a:t> </a:t>
            </a:r>
            <a:r>
              <a:rPr lang="en-ID" sz="1600" b="0" i="0" u="none" strike="noStrike" baseline="0" dirty="0" err="1">
                <a:latin typeface="HP#20Simplified#20Light"/>
              </a:rPr>
              <a:t>dalam</a:t>
            </a:r>
            <a:r>
              <a:rPr lang="en-ID" sz="1600" b="0" i="0" u="none" strike="noStrike" baseline="0" dirty="0">
                <a:latin typeface="HP#20Simplified#20Light"/>
              </a:rPr>
              <a:t> </a:t>
            </a:r>
            <a:r>
              <a:rPr lang="en-ID" sz="1600" b="0" i="0" u="none" strike="noStrike" baseline="0" dirty="0" err="1">
                <a:latin typeface="HP#20Simplified#20Light"/>
              </a:rPr>
              <a:t>hubungan</a:t>
            </a:r>
            <a:r>
              <a:rPr lang="en-ID" sz="1600" b="0" i="0" u="none" strike="noStrike" baseline="0" dirty="0">
                <a:latin typeface="HP#20Simplified#20Light"/>
              </a:rPr>
              <a:t> yang </a:t>
            </a:r>
            <a:r>
              <a:rPr lang="nl-NL" sz="1600" b="0" i="0" u="none" strike="noStrike" baseline="0" dirty="0">
                <a:latin typeface="HP#20Simplified#20Light"/>
              </a:rPr>
              <a:t>harmonis antara hak dan kewajiban warga </a:t>
            </a:r>
            <a:r>
              <a:rPr lang="en-ID" sz="1600" b="0" i="0" u="none" strike="noStrike" baseline="0" dirty="0">
                <a:latin typeface="HP#20Simplified#20Light"/>
              </a:rPr>
              <a:t>negara?</a:t>
            </a:r>
            <a:endParaRPr lang="en-US" sz="3200" b="1" dirty="0">
              <a:solidFill>
                <a:schemeClr val="tx1"/>
              </a:solidFill>
              <a:latin typeface="Agency FB"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5" name="Google Shape;1255;p43"/>
          <p:cNvSpPr txBox="1">
            <a:spLocks noGrp="1"/>
          </p:cNvSpPr>
          <p:nvPr>
            <p:ph type="subTitle" idx="1"/>
          </p:nvPr>
        </p:nvSpPr>
        <p:spPr>
          <a:xfrm>
            <a:off x="323528" y="1347614"/>
            <a:ext cx="7488832" cy="3528392"/>
          </a:xfrm>
          <a:prstGeom prst="rect">
            <a:avLst/>
          </a:prstGeom>
        </p:spPr>
        <p:txBody>
          <a:bodyPr spcFirstLastPara="1" wrap="square" lIns="91425" tIns="91425" rIns="91425" bIns="91425" anchor="ctr" anchorCtr="0">
            <a:noAutofit/>
          </a:bodyPr>
          <a:lstStyle/>
          <a:p>
            <a:pPr marL="0" indent="0" algn="l"/>
            <a:endParaRPr lang="en-US" sz="1800" dirty="0">
              <a:latin typeface="Agency FB" pitchFamily="34" charset="0"/>
            </a:endParaRPr>
          </a:p>
          <a:p>
            <a:pPr marL="342900" indent="-342900" algn="l">
              <a:buFont typeface="+mj-lt"/>
              <a:buAutoNum type="arabicPeriod" startAt="5"/>
            </a:pPr>
            <a:r>
              <a:rPr lang="en-US" sz="1800" b="1" dirty="0" err="1">
                <a:latin typeface="Agency FB" panose="020B0503020202020204" pitchFamily="34" charset="0"/>
              </a:rPr>
              <a:t>Wajib</a:t>
            </a:r>
            <a:r>
              <a:rPr lang="en-US" sz="1800" b="1" dirty="0">
                <a:latin typeface="Agency FB" panose="020B0503020202020204" pitchFamily="34" charset="0"/>
              </a:rPr>
              <a:t> </a:t>
            </a:r>
            <a:r>
              <a:rPr lang="en-US" sz="1800" b="1" dirty="0" err="1">
                <a:latin typeface="Agency FB" panose="020B0503020202020204" pitchFamily="34" charset="0"/>
              </a:rPr>
              <a:t>menghormati</a:t>
            </a:r>
            <a:r>
              <a:rPr lang="en-US" sz="1800" b="1" dirty="0">
                <a:latin typeface="Agency FB" panose="020B0503020202020204" pitchFamily="34" charset="0"/>
              </a:rPr>
              <a:t> </a:t>
            </a:r>
            <a:r>
              <a:rPr lang="en-US" sz="1800" b="1" dirty="0" err="1">
                <a:latin typeface="Agency FB" panose="020B0503020202020204" pitchFamily="34" charset="0"/>
              </a:rPr>
              <a:t>hak</a:t>
            </a:r>
            <a:r>
              <a:rPr lang="en-US" sz="1800" b="1" dirty="0">
                <a:latin typeface="Agency FB" panose="020B0503020202020204" pitchFamily="34" charset="0"/>
              </a:rPr>
              <a:t> </a:t>
            </a:r>
            <a:r>
              <a:rPr lang="en-US" sz="1800" b="1" dirty="0" err="1">
                <a:latin typeface="Agency FB" panose="020B0503020202020204" pitchFamily="34" charset="0"/>
              </a:rPr>
              <a:t>asasi</a:t>
            </a:r>
            <a:r>
              <a:rPr lang="en-US" sz="1800" b="1" dirty="0">
                <a:latin typeface="Agency FB" panose="020B0503020202020204" pitchFamily="34" charset="0"/>
              </a:rPr>
              <a:t> </a:t>
            </a:r>
            <a:r>
              <a:rPr lang="en-US" sz="1800" b="1" dirty="0" err="1">
                <a:latin typeface="Agency FB" panose="020B0503020202020204" pitchFamily="34" charset="0"/>
              </a:rPr>
              <a:t>manusia</a:t>
            </a:r>
            <a:r>
              <a:rPr lang="en-US" sz="1800" b="1" dirty="0">
                <a:latin typeface="Agency FB" panose="020B0503020202020204" pitchFamily="34" charset="0"/>
              </a:rPr>
              <a:t> orang lain. </a:t>
            </a:r>
          </a:p>
          <a:p>
            <a:pPr marL="630555" algn="just">
              <a:lnSpc>
                <a:spcPct val="150000"/>
              </a:lnSpc>
            </a:pP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Pasal</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28J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ayat</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1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mengatakan</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setiap</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orang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wajib</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menghormati</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hak</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asasi</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manusia</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orang lain.</a:t>
            </a:r>
          </a:p>
          <a:p>
            <a:pPr marL="630555" algn="just">
              <a:lnSpc>
                <a:spcPct val="150000"/>
              </a:lnSpc>
            </a:pPr>
            <a:endParaRPr lang="en-ID" sz="1800" dirty="0">
              <a:effectLst/>
              <a:latin typeface="Agency FB" panose="020B0503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arabicPeriod" startAt="6"/>
            </a:pPr>
            <a:r>
              <a:rPr lang="en-US" sz="1800" b="1"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Wajib</a:t>
            </a:r>
            <a:r>
              <a:rPr lang="en-US" sz="1800" b="1"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b="1"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tunduk</a:t>
            </a:r>
            <a:r>
              <a:rPr lang="en-US" sz="1800" b="1"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b="1"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kepada</a:t>
            </a:r>
            <a:r>
              <a:rPr lang="en-US" sz="1800" b="1"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b="1"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pembatasan</a:t>
            </a:r>
            <a:r>
              <a:rPr lang="en-US" sz="1800" b="1"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yang </a:t>
            </a:r>
            <a:r>
              <a:rPr lang="en-US" sz="1800" b="1"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ditetapkan</a:t>
            </a:r>
            <a:r>
              <a:rPr lang="en-US" sz="1800" b="1"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b="1"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dengan</a:t>
            </a:r>
            <a:r>
              <a:rPr lang="en-US" sz="1800" b="1"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b="1"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undang-undang</a:t>
            </a:r>
            <a:r>
              <a:rPr lang="en-US" sz="1800" b="1"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endParaRPr lang="en-ID" sz="1800" b="1" dirty="0">
              <a:effectLst/>
              <a:latin typeface="Agency FB" panose="020B0503020202020204" pitchFamily="34" charset="0"/>
              <a:ea typeface="Calibri" panose="020F0502020204030204" pitchFamily="34" charset="0"/>
              <a:cs typeface="Times New Roman" panose="02020603050405020304" pitchFamily="18" charset="0"/>
            </a:endParaRPr>
          </a:p>
          <a:p>
            <a:pPr marL="630555" algn="just">
              <a:lnSpc>
                <a:spcPct val="150000"/>
              </a:lnSpc>
              <a:spcAft>
                <a:spcPts val="800"/>
              </a:spcAft>
            </a:pP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Pasal</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28J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ayat</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(2)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menyatakan</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dalam</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menjalankan</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hak</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dan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kebebasannya</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setiap</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orang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wajib</a:t>
            </a:r>
            <a:r>
              <a:rPr lang="en-US" sz="1800" dirty="0">
                <a:solidFill>
                  <a:srgbClr val="000000"/>
                </a:solidFill>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tunduk</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kepada</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pembatasan</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yang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ditetapkan</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dengan</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undang-undang</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dengan</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maksud</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untuk</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menjamin</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pengakuan</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serta</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penghormatan</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atas</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hak</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kebebasan</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orang lain dan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untuk</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memenuhi</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tuntutan</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yang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adilsesuai</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dengan</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pertimbangan</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moral,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nilai-nilai</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agama,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keamanan</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dan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ketertiban</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umum</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dalam</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suatu</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masyarakat</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demokratis</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a:t>
            </a:r>
            <a:endParaRPr lang="en-ID" sz="1800" dirty="0">
              <a:effectLst/>
              <a:latin typeface="Agency FB" panose="020B0503020202020204" pitchFamily="34" charset="0"/>
              <a:ea typeface="Calibri" panose="020F0502020204030204" pitchFamily="34" charset="0"/>
              <a:cs typeface="Times New Roman" panose="02020603050405020304" pitchFamily="18" charset="0"/>
            </a:endParaRPr>
          </a:p>
          <a:p>
            <a:pPr marL="0" indent="0" algn="l"/>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1800" dirty="0"/>
          </a:p>
          <a:p>
            <a:pPr lvl="0" algn="l"/>
            <a:endParaRPr lang="en-US" sz="1800" dirty="0">
              <a:latin typeface="Agency FB" pitchFamily="34" charset="0"/>
            </a:endParaRPr>
          </a:p>
          <a:p>
            <a:pPr marL="0" indent="0" algn="l"/>
            <a:endParaRPr lang="en-US" sz="1800" dirty="0">
              <a:latin typeface="Agency FB" pitchFamily="34" charset="0"/>
            </a:endParaRPr>
          </a:p>
          <a:p>
            <a:pPr marL="0" indent="0" algn="l"/>
            <a:endParaRPr lang="en-US" sz="1800" dirty="0">
              <a:latin typeface="Agency FB" pitchFamily="34" charset="0"/>
            </a:endParaRPr>
          </a:p>
        </p:txBody>
      </p:sp>
    </p:spTree>
    <p:extLst>
      <p:ext uri="{BB962C8B-B14F-4D97-AF65-F5344CB8AC3E}">
        <p14:creationId xmlns:p14="http://schemas.microsoft.com/office/powerpoint/2010/main" val="2898654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5" name="Google Shape;1255;p43"/>
          <p:cNvSpPr txBox="1">
            <a:spLocks noGrp="1"/>
          </p:cNvSpPr>
          <p:nvPr>
            <p:ph type="subTitle" idx="1"/>
          </p:nvPr>
        </p:nvSpPr>
        <p:spPr>
          <a:xfrm>
            <a:off x="323528" y="339502"/>
            <a:ext cx="7488832" cy="4536504"/>
          </a:xfrm>
          <a:prstGeom prst="rect">
            <a:avLst/>
          </a:prstGeom>
        </p:spPr>
        <p:txBody>
          <a:bodyPr spcFirstLastPara="1" wrap="square" lIns="91425" tIns="91425" rIns="91425" bIns="91425" anchor="ctr" anchorCtr="0">
            <a:noAutofit/>
          </a:bodyPr>
          <a:lstStyle/>
          <a:p>
            <a:pPr marL="0" indent="0" algn="l"/>
            <a:endParaRPr lang="en-US" sz="1800" dirty="0">
              <a:latin typeface="Agency FB" pitchFamily="34" charset="0"/>
            </a:endParaRPr>
          </a:p>
          <a:p>
            <a:pPr marL="342900" lvl="0" indent="-342900" algn="just">
              <a:lnSpc>
                <a:spcPct val="150000"/>
              </a:lnSpc>
              <a:spcAft>
                <a:spcPts val="1000"/>
              </a:spcAft>
              <a:buFont typeface="+mj-lt"/>
              <a:buAutoNum type="arabicPeriod" startAt="7"/>
            </a:pPr>
            <a:r>
              <a:rPr lang="en-US" sz="1800" b="1"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Wajib</a:t>
            </a:r>
            <a:r>
              <a:rPr lang="en-US" sz="1800" b="1"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b="1"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membayar</a:t>
            </a:r>
            <a:r>
              <a:rPr lang="en-US" sz="1800" b="1"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b="1"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pajak</a:t>
            </a:r>
            <a:r>
              <a:rPr lang="en-US" sz="1800" b="1"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b="1"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terhadap</a:t>
            </a:r>
            <a:r>
              <a:rPr lang="en-US" sz="1800" b="1"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Negara</a:t>
            </a:r>
            <a:endParaRPr lang="en-ID" sz="1800" b="1" dirty="0">
              <a:effectLst/>
              <a:latin typeface="Agency FB" panose="020B0503020202020204" pitchFamily="34" charset="0"/>
              <a:ea typeface="Calibri" panose="020F0502020204030204" pitchFamily="34" charset="0"/>
              <a:cs typeface="Times New Roman" panose="02020603050405020304" pitchFamily="18" charset="0"/>
            </a:endParaRPr>
          </a:p>
          <a:p>
            <a:pPr marL="630555" algn="just">
              <a:lnSpc>
                <a:spcPct val="150000"/>
              </a:lnSpc>
            </a:pP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Pasal</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23A UUD NRI 1945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menyatakan</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kewajiban</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Negara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membayar</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pajak</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terhadap</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Negara. Negara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berhak</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untuk</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memungut</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pajak</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dan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pungutan</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resmi</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lainnya</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kepada</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warga</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Negara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sesuai</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dengan</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undang-undang</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yang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berlaku</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di Indonesia. </a:t>
            </a:r>
          </a:p>
          <a:p>
            <a:pPr marL="630555" algn="just">
              <a:lnSpc>
                <a:spcPct val="150000"/>
              </a:lnSpc>
            </a:pPr>
            <a:endParaRPr lang="en-ID" sz="1800" dirty="0">
              <a:effectLst/>
              <a:latin typeface="Agency FB" panose="020B0503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arabicPeriod" startAt="8"/>
            </a:pPr>
            <a:r>
              <a:rPr lang="en-US" sz="1800" b="1"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Setiap</a:t>
            </a:r>
            <a:r>
              <a:rPr lang="en-US" sz="1800" b="1"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b="1"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warga</a:t>
            </a:r>
            <a:r>
              <a:rPr lang="en-US" sz="1800" b="1"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negara </a:t>
            </a:r>
            <a:r>
              <a:rPr lang="en-US" sz="1800" b="1"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wajib</a:t>
            </a:r>
            <a:r>
              <a:rPr lang="en-US" sz="1800" b="1"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b="1"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mengikuti</a:t>
            </a:r>
            <a:r>
              <a:rPr lang="en-US" sz="1800" b="1"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b="1"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pendidikan</a:t>
            </a:r>
            <a:r>
              <a:rPr lang="en-US" sz="1800" b="1"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b="1"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dasar</a:t>
            </a:r>
            <a:r>
              <a:rPr lang="en-US" sz="1800" b="1"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endParaRPr lang="en-ID" sz="1800" b="1" dirty="0">
              <a:effectLst/>
              <a:latin typeface="Agency FB" panose="020B0503020202020204" pitchFamily="34" charset="0"/>
              <a:ea typeface="Calibri" panose="020F0502020204030204" pitchFamily="34" charset="0"/>
              <a:cs typeface="Times New Roman" panose="02020603050405020304" pitchFamily="18" charset="0"/>
            </a:endParaRPr>
          </a:p>
          <a:p>
            <a:pPr marL="630555" algn="just">
              <a:lnSpc>
                <a:spcPct val="150000"/>
              </a:lnSpc>
              <a:spcAft>
                <a:spcPts val="800"/>
              </a:spcAft>
            </a:pP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Pasal</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31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ayat</a:t>
            </a:r>
            <a:r>
              <a:rPr lang="en-US" sz="1800" dirty="0">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 2 </a:t>
            </a:r>
            <a:r>
              <a:rPr lang="en-US" sz="1800" dirty="0" err="1">
                <a:solidFill>
                  <a:srgbClr val="000000"/>
                </a:solidFill>
                <a:effectLst/>
                <a:latin typeface="Agency FB" panose="020B0503020202020204" pitchFamily="34" charset="0"/>
                <a:ea typeface="Calibri" panose="020F0502020204030204" pitchFamily="34" charset="0"/>
                <a:cs typeface="Times New Roman" panose="02020603050405020304" pitchFamily="18" charset="0"/>
              </a:rPr>
              <a:t>Menyatakan</a:t>
            </a:r>
            <a:r>
              <a:rPr lang="en-US" sz="1800" dirty="0">
                <a:solidFill>
                  <a:srgbClr val="000000"/>
                </a:solidFill>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Agency FB" panose="020B0503020202020204" pitchFamily="34" charset="0"/>
                <a:ea typeface="Calibri" panose="020F0502020204030204" pitchFamily="34" charset="0"/>
                <a:cs typeface="Times New Roman" panose="02020603050405020304" pitchFamily="18" charset="0"/>
              </a:rPr>
              <a:t>Setiap</a:t>
            </a:r>
            <a:r>
              <a:rPr lang="en-US" sz="1800" dirty="0">
                <a:solidFill>
                  <a:srgbClr val="000000"/>
                </a:solidFill>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Agency FB" panose="020B0503020202020204" pitchFamily="34" charset="0"/>
                <a:ea typeface="Calibri" panose="020F0502020204030204" pitchFamily="34" charset="0"/>
                <a:cs typeface="Times New Roman" panose="02020603050405020304" pitchFamily="18" charset="0"/>
              </a:rPr>
              <a:t>warga</a:t>
            </a:r>
            <a:r>
              <a:rPr lang="en-US" sz="1800" dirty="0">
                <a:solidFill>
                  <a:srgbClr val="000000"/>
                </a:solidFill>
                <a:latin typeface="Agency FB" panose="020B0503020202020204" pitchFamily="34" charset="0"/>
                <a:ea typeface="Calibri" panose="020F0502020204030204" pitchFamily="34" charset="0"/>
                <a:cs typeface="Times New Roman" panose="02020603050405020304" pitchFamily="18" charset="0"/>
              </a:rPr>
              <a:t> negara </a:t>
            </a:r>
            <a:r>
              <a:rPr lang="en-US" sz="1800" dirty="0" err="1">
                <a:solidFill>
                  <a:srgbClr val="000000"/>
                </a:solidFill>
                <a:latin typeface="Agency FB" panose="020B0503020202020204" pitchFamily="34" charset="0"/>
                <a:ea typeface="Calibri" panose="020F0502020204030204" pitchFamily="34" charset="0"/>
                <a:cs typeface="Times New Roman" panose="02020603050405020304" pitchFamily="18" charset="0"/>
              </a:rPr>
              <a:t>wajib</a:t>
            </a:r>
            <a:r>
              <a:rPr lang="en-US" sz="1800" dirty="0">
                <a:solidFill>
                  <a:srgbClr val="000000"/>
                </a:solidFill>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Agency FB" panose="020B0503020202020204" pitchFamily="34" charset="0"/>
                <a:ea typeface="Calibri" panose="020F0502020204030204" pitchFamily="34" charset="0"/>
                <a:cs typeface="Times New Roman" panose="02020603050405020304" pitchFamily="18" charset="0"/>
              </a:rPr>
              <a:t>mengikuti</a:t>
            </a:r>
            <a:r>
              <a:rPr lang="en-US" sz="1800" dirty="0">
                <a:solidFill>
                  <a:srgbClr val="000000"/>
                </a:solidFill>
                <a:latin typeface="Agency FB" panose="020B0503020202020204" pitchFamily="34" charset="0"/>
                <a:ea typeface="Calibri" panose="020F0502020204030204" pitchFamily="34" charset="0"/>
                <a:cs typeface="Times New Roman" panose="02020603050405020304" pitchFamily="18" charset="0"/>
              </a:rPr>
              <a:t> Pendidikan </a:t>
            </a:r>
            <a:r>
              <a:rPr lang="en-US" sz="1800" dirty="0" err="1">
                <a:solidFill>
                  <a:srgbClr val="000000"/>
                </a:solidFill>
                <a:latin typeface="Agency FB" panose="020B0503020202020204" pitchFamily="34" charset="0"/>
                <a:ea typeface="Calibri" panose="020F0502020204030204" pitchFamily="34" charset="0"/>
                <a:cs typeface="Times New Roman" panose="02020603050405020304" pitchFamily="18" charset="0"/>
              </a:rPr>
              <a:t>dasar</a:t>
            </a:r>
            <a:r>
              <a:rPr lang="en-US" sz="1800" dirty="0">
                <a:solidFill>
                  <a:srgbClr val="000000"/>
                </a:solidFill>
                <a:latin typeface="Agency FB" panose="020B0503020202020204" pitchFamily="34" charset="0"/>
                <a:ea typeface="Calibri" panose="020F0502020204030204" pitchFamily="34" charset="0"/>
                <a:cs typeface="Times New Roman" panose="02020603050405020304" pitchFamily="18" charset="0"/>
              </a:rPr>
              <a:t> dan </a:t>
            </a:r>
            <a:r>
              <a:rPr lang="en-US" sz="1800" dirty="0" err="1">
                <a:solidFill>
                  <a:srgbClr val="000000"/>
                </a:solidFill>
                <a:latin typeface="Agency FB" panose="020B0503020202020204" pitchFamily="34" charset="0"/>
                <a:ea typeface="Calibri" panose="020F0502020204030204" pitchFamily="34" charset="0"/>
                <a:cs typeface="Times New Roman" panose="02020603050405020304" pitchFamily="18" charset="0"/>
              </a:rPr>
              <a:t>pemerintah</a:t>
            </a:r>
            <a:r>
              <a:rPr lang="en-US" sz="1800" dirty="0">
                <a:solidFill>
                  <a:srgbClr val="000000"/>
                </a:solidFill>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Agency FB" panose="020B0503020202020204" pitchFamily="34" charset="0"/>
                <a:ea typeface="Calibri" panose="020F0502020204030204" pitchFamily="34" charset="0"/>
                <a:cs typeface="Times New Roman" panose="02020603050405020304" pitchFamily="18" charset="0"/>
              </a:rPr>
              <a:t>wajib</a:t>
            </a:r>
            <a:r>
              <a:rPr lang="en-US" sz="1800" dirty="0">
                <a:solidFill>
                  <a:srgbClr val="000000"/>
                </a:solidFill>
                <a:latin typeface="Agency FB" panose="020B0503020202020204" pitchFamily="34" charset="0"/>
                <a:ea typeface="Calibri" panose="020F0502020204030204" pitchFamily="34" charset="0"/>
                <a:cs typeface="Times New Roman" panose="02020603050405020304" pitchFamily="18" charset="0"/>
              </a:rPr>
              <a:t> </a:t>
            </a:r>
            <a:r>
              <a:rPr lang="en-US" sz="1800" dirty="0" err="1">
                <a:solidFill>
                  <a:srgbClr val="000000"/>
                </a:solidFill>
                <a:latin typeface="Agency FB" panose="020B0503020202020204" pitchFamily="34" charset="0"/>
                <a:ea typeface="Calibri" panose="020F0502020204030204" pitchFamily="34" charset="0"/>
                <a:cs typeface="Times New Roman" panose="02020603050405020304" pitchFamily="18" charset="0"/>
              </a:rPr>
              <a:t>membiayainya</a:t>
            </a:r>
            <a:endParaRPr lang="en-ID" sz="1800" dirty="0">
              <a:effectLst/>
              <a:latin typeface="Agency FB" panose="020B0503020202020204" pitchFamily="34" charset="0"/>
              <a:ea typeface="Calibri" panose="020F0502020204030204" pitchFamily="34" charset="0"/>
              <a:cs typeface="Times New Roman" panose="02020603050405020304" pitchFamily="18" charset="0"/>
            </a:endParaRPr>
          </a:p>
          <a:p>
            <a:pPr algn="l"/>
            <a:endParaRPr lang="en-US" sz="1800" dirty="0"/>
          </a:p>
          <a:p>
            <a:pPr lvl="0" algn="l"/>
            <a:endParaRPr lang="en-US" sz="1800" dirty="0">
              <a:latin typeface="Agency FB" pitchFamily="34" charset="0"/>
            </a:endParaRPr>
          </a:p>
          <a:p>
            <a:pPr marL="0" indent="0" algn="l"/>
            <a:endParaRPr lang="en-US" sz="1800" dirty="0">
              <a:latin typeface="Agency FB" pitchFamily="34" charset="0"/>
            </a:endParaRPr>
          </a:p>
          <a:p>
            <a:pPr marL="0" indent="0" algn="l"/>
            <a:endParaRPr lang="en-US" sz="1800" dirty="0">
              <a:latin typeface="Agency FB" pitchFamily="34" charset="0"/>
            </a:endParaRPr>
          </a:p>
        </p:txBody>
      </p:sp>
    </p:spTree>
    <p:extLst>
      <p:ext uri="{BB962C8B-B14F-4D97-AF65-F5344CB8AC3E}">
        <p14:creationId xmlns:p14="http://schemas.microsoft.com/office/powerpoint/2010/main" val="320090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3" name="Google Shape;1003;p37"/>
          <p:cNvSpPr txBox="1">
            <a:spLocks noGrp="1"/>
          </p:cNvSpPr>
          <p:nvPr>
            <p:ph type="body" idx="1"/>
          </p:nvPr>
        </p:nvSpPr>
        <p:spPr>
          <a:xfrm>
            <a:off x="668499" y="1203597"/>
            <a:ext cx="4839605" cy="3402477"/>
          </a:xfrm>
          <a:prstGeom prst="rect">
            <a:avLst/>
          </a:prstGeom>
        </p:spPr>
        <p:txBody>
          <a:bodyPr spcFirstLastPara="1" wrap="square" lIns="91425" tIns="91425" rIns="91425" bIns="91425" anchor="ctr" anchorCtr="0">
            <a:noAutofit/>
          </a:bodyPr>
          <a:lstStyle/>
          <a:p>
            <a:pPr algn="l"/>
            <a:r>
              <a:rPr lang="en-ID" sz="1800" b="0" i="0" u="none" strike="noStrike" baseline="0" dirty="0">
                <a:latin typeface="HP#20Simplified#20Light"/>
              </a:rPr>
              <a:t> </a:t>
            </a:r>
            <a:r>
              <a:rPr lang="en-ID" sz="1800" b="1" i="0" u="none" strike="noStrike" baseline="0" dirty="0" err="1">
                <a:latin typeface="HP#20Simplified#20Light"/>
              </a:rPr>
              <a:t>Sumber</a:t>
            </a:r>
            <a:r>
              <a:rPr lang="en-ID" sz="1800" b="1" i="0" u="none" strike="noStrike" baseline="0" dirty="0">
                <a:latin typeface="HP#20Simplified#20Light"/>
              </a:rPr>
              <a:t> </a:t>
            </a:r>
            <a:r>
              <a:rPr lang="en-ID" sz="1800" b="1" i="0" u="none" strike="noStrike" baseline="0" dirty="0" err="1">
                <a:latin typeface="HP#20Simplified#20Light"/>
              </a:rPr>
              <a:t>Historis</a:t>
            </a:r>
            <a:endParaRPr lang="en-ID" sz="1800" b="1" i="0" u="none" strike="noStrike" baseline="0" dirty="0">
              <a:latin typeface="HP#20Simplified#20Light"/>
            </a:endParaRPr>
          </a:p>
          <a:p>
            <a:pPr marL="127000" indent="0" algn="just">
              <a:buNone/>
            </a:pPr>
            <a:r>
              <a:rPr lang="fi-FI" sz="1800" b="0" i="0" u="none" strike="noStrike" baseline="0" dirty="0">
                <a:latin typeface="HP#20Simplified#20Light"/>
              </a:rPr>
              <a:t>Secara historis perjuangan menegakkan hak asasi manusia terjadi di dunia </a:t>
            </a:r>
            <a:r>
              <a:rPr lang="en-ID" sz="1800" b="0" i="0" u="none" strike="noStrike" baseline="0" dirty="0">
                <a:latin typeface="HP#20Simplified#20Light"/>
              </a:rPr>
              <a:t>Barat (</a:t>
            </a:r>
            <a:r>
              <a:rPr lang="en-ID" sz="1800" b="0" i="0" u="none" strike="noStrike" baseline="0" dirty="0" err="1">
                <a:latin typeface="HP#20Simplified#20Light"/>
              </a:rPr>
              <a:t>Eropa</a:t>
            </a:r>
            <a:r>
              <a:rPr lang="en-ID" sz="1800" b="0" i="0" u="none" strike="noStrike" baseline="0" dirty="0">
                <a:latin typeface="HP#20Simplified#20Light"/>
              </a:rPr>
              <a:t>). </a:t>
            </a:r>
            <a:r>
              <a:rPr lang="en-ID" sz="1800" b="0" i="0" u="none" strike="noStrike" baseline="0" dirty="0" err="1">
                <a:latin typeface="HP#20Simplified#20Light"/>
              </a:rPr>
              <a:t>Adalah</a:t>
            </a:r>
            <a:r>
              <a:rPr lang="en-ID" sz="1800" b="0" i="0" u="none" strike="noStrike" baseline="0" dirty="0">
                <a:latin typeface="HP#20Simplified#20Light"/>
              </a:rPr>
              <a:t> John Locke, </a:t>
            </a:r>
            <a:r>
              <a:rPr lang="en-ID" sz="1800" b="0" i="0" u="none" strike="noStrike" baseline="0" dirty="0" err="1">
                <a:latin typeface="HP#20Simplified#20Light"/>
              </a:rPr>
              <a:t>seorang</a:t>
            </a:r>
            <a:r>
              <a:rPr lang="en-ID" sz="1800" b="0" i="0" u="none" strike="noStrike" baseline="0" dirty="0">
                <a:latin typeface="HP#20Simplified#20Light"/>
              </a:rPr>
              <a:t> </a:t>
            </a:r>
            <a:r>
              <a:rPr lang="en-ID" sz="1800" b="0" i="0" u="none" strike="noStrike" baseline="0" dirty="0" err="1">
                <a:latin typeface="HP#20Simplified#20Light"/>
              </a:rPr>
              <a:t>filsuf</a:t>
            </a:r>
            <a:r>
              <a:rPr lang="en-ID" sz="1800" dirty="0">
                <a:latin typeface="HP#20Simplified#20Light"/>
              </a:rPr>
              <a:t> </a:t>
            </a:r>
            <a:r>
              <a:rPr lang="en-ID" sz="1800" b="0" i="0" u="none" strike="noStrike" baseline="0" dirty="0" err="1">
                <a:latin typeface="HP#20Simplified#20Light"/>
              </a:rPr>
              <a:t>Inggris</a:t>
            </a:r>
            <a:r>
              <a:rPr lang="en-ID" sz="1800" b="0" i="0" u="none" strike="noStrike" baseline="0" dirty="0">
                <a:latin typeface="HP#20Simplified#20Light"/>
              </a:rPr>
              <a:t> pada </a:t>
            </a:r>
            <a:r>
              <a:rPr lang="en-ID" sz="1800" b="0" i="0" u="none" strike="noStrike" baseline="0" dirty="0" err="1">
                <a:latin typeface="HP#20Simplified#20Light"/>
              </a:rPr>
              <a:t>abad</a:t>
            </a:r>
            <a:r>
              <a:rPr lang="en-ID" sz="1800" b="0" i="0" u="none" strike="noStrike" baseline="0" dirty="0">
                <a:latin typeface="HP#20Simplified#20Light"/>
              </a:rPr>
              <a:t> ke-17, yang </a:t>
            </a:r>
            <a:r>
              <a:rPr lang="en-ID" sz="1800" b="0" i="0" u="none" strike="noStrike" baseline="0" dirty="0" err="1">
                <a:latin typeface="HP#20Simplified#20Light"/>
              </a:rPr>
              <a:t>pertama</a:t>
            </a:r>
            <a:r>
              <a:rPr lang="en-ID" sz="1800" b="0" i="0" u="none" strike="noStrike" baseline="0" dirty="0">
                <a:latin typeface="HP#20Simplified#20Light"/>
              </a:rPr>
              <a:t> kali </a:t>
            </a:r>
            <a:r>
              <a:rPr lang="en-ID" sz="1800" b="0" i="0" u="none" strike="noStrike" baseline="0" dirty="0" err="1">
                <a:latin typeface="HP#20Simplified#20Light"/>
              </a:rPr>
              <a:t>merumuskan</a:t>
            </a:r>
            <a:r>
              <a:rPr lang="en-ID" sz="1800" b="0" i="0" u="none" strike="noStrike" baseline="0" dirty="0">
                <a:latin typeface="HP#20Simplified#20Light"/>
              </a:rPr>
              <a:t> </a:t>
            </a:r>
            <a:r>
              <a:rPr lang="en-ID" sz="1800" b="0" i="0" u="none" strike="noStrike" baseline="0" dirty="0" err="1">
                <a:latin typeface="HP#20Simplified#20Light"/>
              </a:rPr>
              <a:t>adanya</a:t>
            </a:r>
            <a:r>
              <a:rPr lang="en-ID" sz="1800" b="0" i="0" u="none" strike="noStrike" baseline="0" dirty="0">
                <a:latin typeface="HP#20Simplified#20Light"/>
              </a:rPr>
              <a:t> </a:t>
            </a:r>
            <a:r>
              <a:rPr lang="en-ID" sz="1800" b="0" i="0" u="none" strike="noStrike" baseline="0" dirty="0" err="1">
                <a:latin typeface="HP#20Simplified#20Light"/>
              </a:rPr>
              <a:t>hak</a:t>
            </a:r>
            <a:r>
              <a:rPr lang="en-ID" sz="1800" b="0" i="0" u="none" strike="noStrike" baseline="0" dirty="0">
                <a:latin typeface="HP#20Simplified#20Light"/>
              </a:rPr>
              <a:t> </a:t>
            </a:r>
            <a:r>
              <a:rPr lang="en-ID" sz="1800" b="0" i="0" u="none" strike="noStrike" baseline="0" dirty="0" err="1">
                <a:latin typeface="HP#20Simplified#20Light"/>
              </a:rPr>
              <a:t>alamiah</a:t>
            </a:r>
            <a:r>
              <a:rPr lang="en-ID" sz="1800" b="0" i="0" u="none" strike="noStrike" baseline="0" dirty="0">
                <a:latin typeface="HP#20Simplified#20Light"/>
              </a:rPr>
              <a:t> (</a:t>
            </a:r>
            <a:r>
              <a:rPr lang="en-ID" sz="1800" b="0" i="1" u="none" strike="noStrike" baseline="0" dirty="0">
                <a:latin typeface="HP#20Simplified#20Light,Italic"/>
              </a:rPr>
              <a:t>natural rights</a:t>
            </a:r>
            <a:r>
              <a:rPr lang="en-ID" sz="1800" b="0" i="0" u="none" strike="noStrike" baseline="0" dirty="0">
                <a:latin typeface="HP#20Simplified#20Light"/>
              </a:rPr>
              <a:t>) yang </a:t>
            </a:r>
            <a:r>
              <a:rPr lang="en-ID" sz="1800" b="0" i="0" u="none" strike="noStrike" baseline="0" dirty="0" err="1">
                <a:latin typeface="HP#20Simplified#20Light"/>
              </a:rPr>
              <a:t>melekat</a:t>
            </a:r>
            <a:r>
              <a:rPr lang="en-ID" sz="1800" b="0" i="0" u="none" strike="noStrike" baseline="0" dirty="0">
                <a:latin typeface="HP#20Simplified#20Light"/>
              </a:rPr>
              <a:t> pada </a:t>
            </a:r>
            <a:r>
              <a:rPr lang="en-ID" sz="1800" b="0" i="0" u="none" strike="noStrike" baseline="0" dirty="0" err="1">
                <a:latin typeface="HP#20Simplified#20Light"/>
              </a:rPr>
              <a:t>setiap</a:t>
            </a:r>
            <a:r>
              <a:rPr lang="en-ID" sz="1800" b="0" i="0" u="none" strike="noStrike" baseline="0" dirty="0">
                <a:latin typeface="HP#20Simplified#20Light"/>
              </a:rPr>
              <a:t> </a:t>
            </a:r>
            <a:r>
              <a:rPr lang="en-ID" sz="1800" b="0" i="0" u="none" strike="noStrike" baseline="0" dirty="0" err="1">
                <a:latin typeface="HP#20Simplified#20Light"/>
              </a:rPr>
              <a:t>diri</a:t>
            </a:r>
            <a:r>
              <a:rPr lang="en-ID" sz="1800" b="0" i="0" u="none" strike="noStrike" baseline="0" dirty="0">
                <a:latin typeface="HP#20Simplified#20Light"/>
              </a:rPr>
              <a:t> </a:t>
            </a:r>
            <a:r>
              <a:rPr lang="en-ID" sz="1800" b="0" i="0" u="none" strike="noStrike" baseline="0" dirty="0" err="1">
                <a:latin typeface="HP#20Simplified#20Light"/>
              </a:rPr>
              <a:t>manusia</a:t>
            </a:r>
            <a:r>
              <a:rPr lang="en-ID" sz="1800" b="0" i="0" u="none" strike="noStrike" baseline="0" dirty="0">
                <a:latin typeface="HP#20Simplified#20Light"/>
              </a:rPr>
              <a:t>, </a:t>
            </a:r>
            <a:r>
              <a:rPr lang="en-ID" sz="1800" b="0" i="0" u="none" strike="noStrike" baseline="0" dirty="0" err="1">
                <a:latin typeface="HP#20Simplified#20Light"/>
              </a:rPr>
              <a:t>yaitu</a:t>
            </a:r>
            <a:r>
              <a:rPr lang="en-ID" sz="1800" b="0" i="0" u="none" strike="noStrike" baseline="0" dirty="0">
                <a:latin typeface="HP#20Simplified#20Light"/>
              </a:rPr>
              <a:t> </a:t>
            </a:r>
            <a:r>
              <a:rPr lang="en-ID" sz="1800" b="0" i="0" u="none" strike="noStrike" baseline="0" dirty="0" err="1">
                <a:latin typeface="HP#20Simplified#20Light"/>
              </a:rPr>
              <a:t>hak</a:t>
            </a:r>
            <a:r>
              <a:rPr lang="en-ID" sz="1800" b="0" i="0" u="none" strike="noStrike" baseline="0" dirty="0">
                <a:latin typeface="HP#20Simplified#20Light"/>
              </a:rPr>
              <a:t> </a:t>
            </a:r>
            <a:r>
              <a:rPr lang="en-ID" sz="1800" b="0" i="0" u="none" strike="noStrike" baseline="0" dirty="0" err="1">
                <a:latin typeface="HP#20Simplified#20Light"/>
              </a:rPr>
              <a:t>atas</a:t>
            </a:r>
            <a:r>
              <a:rPr lang="en-ID" sz="1800" b="0" i="0" u="none" strike="noStrike" baseline="0" dirty="0">
                <a:latin typeface="HP#20Simplified#20Light"/>
              </a:rPr>
              <a:t> </a:t>
            </a:r>
            <a:r>
              <a:rPr lang="en-ID" sz="1800" b="0" i="0" u="none" strike="noStrike" baseline="0" dirty="0" err="1">
                <a:latin typeface="HP#20Simplified#20Light"/>
              </a:rPr>
              <a:t>hidup</a:t>
            </a:r>
            <a:r>
              <a:rPr lang="en-ID" sz="1800" b="0" i="0" u="none" strike="noStrike" baseline="0" dirty="0">
                <a:latin typeface="HP#20Simplified#20Light"/>
              </a:rPr>
              <a:t>, </a:t>
            </a:r>
            <a:r>
              <a:rPr lang="es-ES" sz="1800" b="0" i="0" u="none" strike="noStrike" baseline="0" dirty="0" err="1">
                <a:latin typeface="HP#20Simplified#20Light"/>
              </a:rPr>
              <a:t>hak</a:t>
            </a:r>
            <a:r>
              <a:rPr lang="es-ES" sz="1800" b="0" i="0" u="none" strike="noStrike" baseline="0" dirty="0">
                <a:latin typeface="HP#20Simplified#20Light"/>
              </a:rPr>
              <a:t> </a:t>
            </a:r>
            <a:r>
              <a:rPr lang="es-ES" sz="1800" b="0" i="0" u="none" strike="noStrike" baseline="0" dirty="0" err="1">
                <a:latin typeface="HP#20Simplified#20Light"/>
              </a:rPr>
              <a:t>kebebasan</a:t>
            </a:r>
            <a:r>
              <a:rPr lang="es-ES" sz="1800" b="0" i="0" u="none" strike="noStrike" baseline="0" dirty="0">
                <a:latin typeface="HP#20Simplified#20Light"/>
              </a:rPr>
              <a:t>, dan </a:t>
            </a:r>
            <a:r>
              <a:rPr lang="es-ES" sz="1800" b="0" i="0" u="none" strike="noStrike" baseline="0" dirty="0" err="1">
                <a:latin typeface="HP#20Simplified#20Light"/>
              </a:rPr>
              <a:t>hak</a:t>
            </a:r>
            <a:r>
              <a:rPr lang="es-ES" sz="1800" b="0" i="0" u="none" strike="noStrike" baseline="0" dirty="0">
                <a:latin typeface="HP#20Simplified#20Light"/>
              </a:rPr>
              <a:t> </a:t>
            </a:r>
            <a:r>
              <a:rPr lang="es-ES" sz="1800" b="0" i="0" u="none" strike="noStrike" baseline="0" dirty="0" err="1">
                <a:latin typeface="HP#20Simplified#20Light"/>
              </a:rPr>
              <a:t>milik</a:t>
            </a:r>
            <a:r>
              <a:rPr lang="es-ES" sz="1800" b="0" i="0" u="none" strike="noStrike" baseline="0" dirty="0">
                <a:latin typeface="HP#20Simplified#20Light"/>
              </a:rPr>
              <a:t>. Coba Anda </a:t>
            </a:r>
            <a:r>
              <a:rPr lang="es-ES" sz="1800" b="0" i="0" u="none" strike="noStrike" baseline="0" dirty="0" err="1">
                <a:latin typeface="HP#20Simplified#20Light"/>
              </a:rPr>
              <a:t>pelajari</a:t>
            </a:r>
            <a:r>
              <a:rPr lang="es-ES" sz="1800" b="0" i="0" u="none" strike="noStrike" baseline="0" dirty="0">
                <a:latin typeface="HP#20Simplified#20Light"/>
              </a:rPr>
              <a:t> </a:t>
            </a:r>
            <a:r>
              <a:rPr lang="es-ES" sz="1800" b="0" i="0" u="none" strike="noStrike" baseline="0" dirty="0" err="1">
                <a:latin typeface="HP#20Simplified#20Light"/>
              </a:rPr>
              <a:t>lebih</a:t>
            </a:r>
            <a:r>
              <a:rPr lang="es-ES" sz="1800" dirty="0">
                <a:latin typeface="HP#20Simplified#20Light"/>
              </a:rPr>
              <a:t> </a:t>
            </a:r>
            <a:r>
              <a:rPr lang="en-ID" sz="1800" b="0" i="0" u="none" strike="noStrike" baseline="0" dirty="0" err="1">
                <a:latin typeface="HP#20Simplified#20Light"/>
              </a:rPr>
              <a:t>jauh</a:t>
            </a:r>
            <a:r>
              <a:rPr lang="en-ID" sz="1800" b="0" i="0" u="none" strike="noStrike" baseline="0" dirty="0">
                <a:latin typeface="HP#20Simplified#20Light"/>
              </a:rPr>
              <a:t> </a:t>
            </a:r>
            <a:r>
              <a:rPr lang="en-ID" sz="1800" b="0" i="0" u="none" strike="noStrike" baseline="0" dirty="0" err="1">
                <a:latin typeface="HP#20Simplified#20Light"/>
              </a:rPr>
              <a:t>ihwal</a:t>
            </a:r>
            <a:r>
              <a:rPr lang="en-ID" sz="1800" b="0" i="0" u="none" strike="noStrike" baseline="0" dirty="0">
                <a:latin typeface="HP#20Simplified#20Light"/>
              </a:rPr>
              <a:t> </a:t>
            </a:r>
            <a:r>
              <a:rPr lang="en-ID" sz="1800" b="0" i="0" u="none" strike="noStrike" baseline="0" dirty="0" err="1">
                <a:latin typeface="HP#20Simplified#20Light"/>
              </a:rPr>
              <a:t>kontribusi</a:t>
            </a:r>
            <a:r>
              <a:rPr lang="en-ID" sz="1800" b="0" i="0" u="none" strike="noStrike" baseline="0" dirty="0">
                <a:latin typeface="HP#20Simplified#20Light"/>
              </a:rPr>
              <a:t> John Locke </a:t>
            </a:r>
            <a:r>
              <a:rPr lang="en-ID" sz="1800" b="0" i="0" u="none" strike="noStrike" baseline="0" dirty="0" err="1">
                <a:latin typeface="HP#20Simplified#20Light"/>
              </a:rPr>
              <a:t>terhadap</a:t>
            </a:r>
            <a:r>
              <a:rPr lang="en-ID" sz="1800" dirty="0">
                <a:latin typeface="HP#20Simplified#20Light"/>
              </a:rPr>
              <a:t> </a:t>
            </a:r>
            <a:r>
              <a:rPr lang="fi-FI" sz="1800" b="0" i="0" u="none" strike="noStrike" baseline="0" dirty="0">
                <a:latin typeface="HP#20Simplified#20Light"/>
              </a:rPr>
              <a:t>perkembangan demokrasi dan hak asasi manusia. </a:t>
            </a:r>
            <a:endParaRPr lang="en-ID" sz="1800" dirty="0">
              <a:latin typeface="Agency FB" pitchFamily="34" charset="0"/>
            </a:endParaRPr>
          </a:p>
        </p:txBody>
      </p:sp>
      <p:grpSp>
        <p:nvGrpSpPr>
          <p:cNvPr id="42" name="Google Shape;1174;p39"/>
          <p:cNvGrpSpPr/>
          <p:nvPr/>
        </p:nvGrpSpPr>
        <p:grpSpPr>
          <a:xfrm>
            <a:off x="8284937" y="1707654"/>
            <a:ext cx="669750" cy="948050"/>
            <a:chOff x="2281825" y="655875"/>
            <a:chExt cx="669750" cy="948050"/>
          </a:xfrm>
        </p:grpSpPr>
        <p:sp>
          <p:nvSpPr>
            <p:cNvPr id="43" name="Google Shape;1175;p39"/>
            <p:cNvSpPr/>
            <p:nvPr/>
          </p:nvSpPr>
          <p:spPr>
            <a:xfrm>
              <a:off x="2542575" y="1261900"/>
              <a:ext cx="148250" cy="94375"/>
            </a:xfrm>
            <a:custGeom>
              <a:avLst/>
              <a:gdLst/>
              <a:ahLst/>
              <a:cxnLst/>
              <a:rect l="l" t="t" r="r" b="b"/>
              <a:pathLst>
                <a:path w="5930" h="3775" extrusionOk="0">
                  <a:moveTo>
                    <a:pt x="0" y="0"/>
                  </a:moveTo>
                  <a:lnTo>
                    <a:pt x="834" y="3774"/>
                  </a:lnTo>
                  <a:lnTo>
                    <a:pt x="5096" y="3774"/>
                  </a:lnTo>
                  <a:lnTo>
                    <a:pt x="5930" y="0"/>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76;p39"/>
            <p:cNvSpPr/>
            <p:nvPr/>
          </p:nvSpPr>
          <p:spPr>
            <a:xfrm>
              <a:off x="2546725" y="1351200"/>
              <a:ext cx="139625" cy="15200"/>
            </a:xfrm>
            <a:custGeom>
              <a:avLst/>
              <a:gdLst/>
              <a:ahLst/>
              <a:cxnLst/>
              <a:rect l="l" t="t" r="r" b="b"/>
              <a:pathLst>
                <a:path w="5585" h="608" extrusionOk="0">
                  <a:moveTo>
                    <a:pt x="334" y="0"/>
                  </a:moveTo>
                  <a:cubicBezTo>
                    <a:pt x="156" y="0"/>
                    <a:pt x="1" y="131"/>
                    <a:pt x="1" y="298"/>
                  </a:cubicBezTo>
                  <a:cubicBezTo>
                    <a:pt x="1" y="464"/>
                    <a:pt x="156" y="607"/>
                    <a:pt x="334" y="607"/>
                  </a:cubicBezTo>
                  <a:lnTo>
                    <a:pt x="5252" y="607"/>
                  </a:lnTo>
                  <a:cubicBezTo>
                    <a:pt x="5442" y="607"/>
                    <a:pt x="5585" y="464"/>
                    <a:pt x="5585" y="298"/>
                  </a:cubicBezTo>
                  <a:cubicBezTo>
                    <a:pt x="5585" y="131"/>
                    <a:pt x="5442" y="0"/>
                    <a:pt x="525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77;p39"/>
            <p:cNvSpPr/>
            <p:nvPr/>
          </p:nvSpPr>
          <p:spPr>
            <a:xfrm>
              <a:off x="2566075" y="1324400"/>
              <a:ext cx="17600" cy="17300"/>
            </a:xfrm>
            <a:custGeom>
              <a:avLst/>
              <a:gdLst/>
              <a:ahLst/>
              <a:cxnLst/>
              <a:rect l="l" t="t" r="r" b="b"/>
              <a:pathLst>
                <a:path w="704" h="692" extrusionOk="0">
                  <a:moveTo>
                    <a:pt x="346" y="0"/>
                  </a:moveTo>
                  <a:cubicBezTo>
                    <a:pt x="156" y="0"/>
                    <a:pt x="1" y="155"/>
                    <a:pt x="1" y="346"/>
                  </a:cubicBezTo>
                  <a:cubicBezTo>
                    <a:pt x="1" y="536"/>
                    <a:pt x="156" y="691"/>
                    <a:pt x="346" y="691"/>
                  </a:cubicBezTo>
                  <a:cubicBezTo>
                    <a:pt x="537" y="691"/>
                    <a:pt x="703" y="536"/>
                    <a:pt x="703" y="346"/>
                  </a:cubicBezTo>
                  <a:cubicBezTo>
                    <a:pt x="703" y="155"/>
                    <a:pt x="537" y="0"/>
                    <a:pt x="34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78;p39"/>
            <p:cNvSpPr/>
            <p:nvPr/>
          </p:nvSpPr>
          <p:spPr>
            <a:xfrm>
              <a:off x="2594050" y="1324400"/>
              <a:ext cx="17300" cy="17300"/>
            </a:xfrm>
            <a:custGeom>
              <a:avLst/>
              <a:gdLst/>
              <a:ahLst/>
              <a:cxnLst/>
              <a:rect l="l" t="t" r="r" b="b"/>
              <a:pathLst>
                <a:path w="692" h="692" extrusionOk="0">
                  <a:moveTo>
                    <a:pt x="346" y="0"/>
                  </a:moveTo>
                  <a:cubicBezTo>
                    <a:pt x="156" y="0"/>
                    <a:pt x="1" y="155"/>
                    <a:pt x="1" y="346"/>
                  </a:cubicBezTo>
                  <a:cubicBezTo>
                    <a:pt x="1" y="536"/>
                    <a:pt x="156" y="691"/>
                    <a:pt x="346" y="691"/>
                  </a:cubicBezTo>
                  <a:cubicBezTo>
                    <a:pt x="537" y="691"/>
                    <a:pt x="692" y="536"/>
                    <a:pt x="692" y="346"/>
                  </a:cubicBezTo>
                  <a:cubicBezTo>
                    <a:pt x="692" y="155"/>
                    <a:pt x="537" y="0"/>
                    <a:pt x="34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79;p39"/>
            <p:cNvSpPr/>
            <p:nvPr/>
          </p:nvSpPr>
          <p:spPr>
            <a:xfrm>
              <a:off x="2622050" y="1324400"/>
              <a:ext cx="17275" cy="17300"/>
            </a:xfrm>
            <a:custGeom>
              <a:avLst/>
              <a:gdLst/>
              <a:ahLst/>
              <a:cxnLst/>
              <a:rect l="l" t="t" r="r" b="b"/>
              <a:pathLst>
                <a:path w="691" h="692" extrusionOk="0">
                  <a:moveTo>
                    <a:pt x="345" y="0"/>
                  </a:moveTo>
                  <a:cubicBezTo>
                    <a:pt x="155" y="0"/>
                    <a:pt x="0" y="155"/>
                    <a:pt x="0" y="346"/>
                  </a:cubicBezTo>
                  <a:cubicBezTo>
                    <a:pt x="0" y="536"/>
                    <a:pt x="155" y="691"/>
                    <a:pt x="345" y="691"/>
                  </a:cubicBezTo>
                  <a:cubicBezTo>
                    <a:pt x="536" y="691"/>
                    <a:pt x="691" y="536"/>
                    <a:pt x="691" y="346"/>
                  </a:cubicBezTo>
                  <a:cubicBezTo>
                    <a:pt x="691" y="155"/>
                    <a:pt x="536" y="0"/>
                    <a:pt x="345"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80;p39"/>
            <p:cNvSpPr/>
            <p:nvPr/>
          </p:nvSpPr>
          <p:spPr>
            <a:xfrm>
              <a:off x="2649725" y="1324400"/>
              <a:ext cx="17575" cy="17300"/>
            </a:xfrm>
            <a:custGeom>
              <a:avLst/>
              <a:gdLst/>
              <a:ahLst/>
              <a:cxnLst/>
              <a:rect l="l" t="t" r="r" b="b"/>
              <a:pathLst>
                <a:path w="703" h="692" extrusionOk="0">
                  <a:moveTo>
                    <a:pt x="358" y="0"/>
                  </a:moveTo>
                  <a:cubicBezTo>
                    <a:pt x="155" y="0"/>
                    <a:pt x="0" y="155"/>
                    <a:pt x="0" y="346"/>
                  </a:cubicBezTo>
                  <a:cubicBezTo>
                    <a:pt x="0" y="536"/>
                    <a:pt x="155" y="691"/>
                    <a:pt x="358" y="691"/>
                  </a:cubicBezTo>
                  <a:cubicBezTo>
                    <a:pt x="548" y="691"/>
                    <a:pt x="703" y="536"/>
                    <a:pt x="703" y="346"/>
                  </a:cubicBezTo>
                  <a:cubicBezTo>
                    <a:pt x="703" y="155"/>
                    <a:pt x="548" y="0"/>
                    <a:pt x="35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81;p39"/>
            <p:cNvSpPr/>
            <p:nvPr/>
          </p:nvSpPr>
          <p:spPr>
            <a:xfrm>
              <a:off x="2302650" y="655875"/>
              <a:ext cx="628075" cy="628075"/>
            </a:xfrm>
            <a:custGeom>
              <a:avLst/>
              <a:gdLst/>
              <a:ahLst/>
              <a:cxnLst/>
              <a:rect l="l" t="t" r="r" b="b"/>
              <a:pathLst>
                <a:path w="25123" h="25123" extrusionOk="0">
                  <a:moveTo>
                    <a:pt x="12562" y="0"/>
                  </a:moveTo>
                  <a:cubicBezTo>
                    <a:pt x="5621" y="0"/>
                    <a:pt x="1" y="5620"/>
                    <a:pt x="1" y="12561"/>
                  </a:cubicBezTo>
                  <a:cubicBezTo>
                    <a:pt x="1" y="19491"/>
                    <a:pt x="5621" y="25122"/>
                    <a:pt x="12562" y="25122"/>
                  </a:cubicBezTo>
                  <a:cubicBezTo>
                    <a:pt x="19503" y="25122"/>
                    <a:pt x="25123" y="19491"/>
                    <a:pt x="25123" y="12561"/>
                  </a:cubicBezTo>
                  <a:cubicBezTo>
                    <a:pt x="25123" y="5620"/>
                    <a:pt x="19503" y="0"/>
                    <a:pt x="12562" y="0"/>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82;p39"/>
            <p:cNvSpPr/>
            <p:nvPr/>
          </p:nvSpPr>
          <p:spPr>
            <a:xfrm>
              <a:off x="2629775" y="656175"/>
              <a:ext cx="299775" cy="287625"/>
            </a:xfrm>
            <a:custGeom>
              <a:avLst/>
              <a:gdLst/>
              <a:ahLst/>
              <a:cxnLst/>
              <a:rect l="l" t="t" r="r" b="b"/>
              <a:pathLst>
                <a:path w="11991" h="11505" extrusionOk="0">
                  <a:moveTo>
                    <a:pt x="25" y="0"/>
                  </a:moveTo>
                  <a:cubicBezTo>
                    <a:pt x="25" y="36"/>
                    <a:pt x="13" y="71"/>
                    <a:pt x="1" y="119"/>
                  </a:cubicBezTo>
                  <a:cubicBezTo>
                    <a:pt x="25" y="143"/>
                    <a:pt x="48" y="155"/>
                    <a:pt x="60" y="179"/>
                  </a:cubicBezTo>
                  <a:cubicBezTo>
                    <a:pt x="84" y="202"/>
                    <a:pt x="108" y="226"/>
                    <a:pt x="132" y="262"/>
                  </a:cubicBezTo>
                  <a:cubicBezTo>
                    <a:pt x="144" y="262"/>
                    <a:pt x="144" y="274"/>
                    <a:pt x="144" y="274"/>
                  </a:cubicBezTo>
                  <a:cubicBezTo>
                    <a:pt x="1013" y="1274"/>
                    <a:pt x="2346" y="2131"/>
                    <a:pt x="3287" y="2977"/>
                  </a:cubicBezTo>
                  <a:cubicBezTo>
                    <a:pt x="4216" y="3798"/>
                    <a:pt x="5097" y="4620"/>
                    <a:pt x="5799" y="5655"/>
                  </a:cubicBezTo>
                  <a:cubicBezTo>
                    <a:pt x="7109" y="7620"/>
                    <a:pt x="7418" y="9192"/>
                    <a:pt x="8145" y="11430"/>
                  </a:cubicBezTo>
                  <a:cubicBezTo>
                    <a:pt x="8831" y="11445"/>
                    <a:pt x="9804" y="11504"/>
                    <a:pt x="10679" y="11504"/>
                  </a:cubicBezTo>
                  <a:cubicBezTo>
                    <a:pt x="11170" y="11504"/>
                    <a:pt x="11630" y="11486"/>
                    <a:pt x="11990" y="11430"/>
                  </a:cubicBezTo>
                  <a:cubicBezTo>
                    <a:pt x="11633" y="5001"/>
                    <a:pt x="6466" y="274"/>
                    <a:pt x="25"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83;p39"/>
            <p:cNvSpPr/>
            <p:nvPr/>
          </p:nvSpPr>
          <p:spPr>
            <a:xfrm>
              <a:off x="2303850" y="655875"/>
              <a:ext cx="307500" cy="287950"/>
            </a:xfrm>
            <a:custGeom>
              <a:avLst/>
              <a:gdLst/>
              <a:ahLst/>
              <a:cxnLst/>
              <a:rect l="l" t="t" r="r" b="b"/>
              <a:pathLst>
                <a:path w="12300" h="11518" extrusionOk="0">
                  <a:moveTo>
                    <a:pt x="12300" y="0"/>
                  </a:moveTo>
                  <a:lnTo>
                    <a:pt x="12300" y="0"/>
                  </a:lnTo>
                  <a:cubicBezTo>
                    <a:pt x="5692" y="119"/>
                    <a:pt x="358" y="4977"/>
                    <a:pt x="0" y="11513"/>
                  </a:cubicBezTo>
                  <a:cubicBezTo>
                    <a:pt x="157" y="11516"/>
                    <a:pt x="314" y="11517"/>
                    <a:pt x="471" y="11517"/>
                  </a:cubicBezTo>
                  <a:cubicBezTo>
                    <a:pt x="1286" y="11517"/>
                    <a:pt x="2114" y="11486"/>
                    <a:pt x="2938" y="11486"/>
                  </a:cubicBezTo>
                  <a:cubicBezTo>
                    <a:pt x="3325" y="11486"/>
                    <a:pt x="3712" y="11493"/>
                    <a:pt x="4096" y="11513"/>
                  </a:cubicBezTo>
                  <a:cubicBezTo>
                    <a:pt x="4596" y="6418"/>
                    <a:pt x="8097" y="2727"/>
                    <a:pt x="1230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84;p39"/>
            <p:cNvSpPr/>
            <p:nvPr/>
          </p:nvSpPr>
          <p:spPr>
            <a:xfrm>
              <a:off x="2523825" y="669250"/>
              <a:ext cx="182475" cy="276250"/>
            </a:xfrm>
            <a:custGeom>
              <a:avLst/>
              <a:gdLst/>
              <a:ahLst/>
              <a:cxnLst/>
              <a:rect l="l" t="t" r="r" b="b"/>
              <a:pathLst>
                <a:path w="7299" h="11050" extrusionOk="0">
                  <a:moveTo>
                    <a:pt x="3870" y="1"/>
                  </a:moveTo>
                  <a:cubicBezTo>
                    <a:pt x="3870" y="1"/>
                    <a:pt x="3870" y="13"/>
                    <a:pt x="3858" y="13"/>
                  </a:cubicBezTo>
                  <a:cubicBezTo>
                    <a:pt x="2739" y="1632"/>
                    <a:pt x="2155" y="3192"/>
                    <a:pt x="1453" y="5204"/>
                  </a:cubicBezTo>
                  <a:cubicBezTo>
                    <a:pt x="786" y="7145"/>
                    <a:pt x="48" y="8919"/>
                    <a:pt x="0" y="11002"/>
                  </a:cubicBezTo>
                  <a:lnTo>
                    <a:pt x="7299" y="11050"/>
                  </a:lnTo>
                  <a:cubicBezTo>
                    <a:pt x="6680" y="7216"/>
                    <a:pt x="6025" y="3311"/>
                    <a:pt x="3893" y="25"/>
                  </a:cubicBezTo>
                  <a:cubicBezTo>
                    <a:pt x="3882" y="13"/>
                    <a:pt x="3882" y="1"/>
                    <a:pt x="3870"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85;p39"/>
            <p:cNvSpPr/>
            <p:nvPr/>
          </p:nvSpPr>
          <p:spPr>
            <a:xfrm>
              <a:off x="2463100" y="655875"/>
              <a:ext cx="307200" cy="39900"/>
            </a:xfrm>
            <a:custGeom>
              <a:avLst/>
              <a:gdLst/>
              <a:ahLst/>
              <a:cxnLst/>
              <a:rect l="l" t="t" r="r" b="b"/>
              <a:pathLst>
                <a:path w="12288" h="1596" extrusionOk="0">
                  <a:moveTo>
                    <a:pt x="6144" y="0"/>
                  </a:moveTo>
                  <a:cubicBezTo>
                    <a:pt x="3917" y="0"/>
                    <a:pt x="1822" y="572"/>
                    <a:pt x="0" y="1596"/>
                  </a:cubicBezTo>
                  <a:lnTo>
                    <a:pt x="12287" y="1596"/>
                  </a:lnTo>
                  <a:cubicBezTo>
                    <a:pt x="10466" y="572"/>
                    <a:pt x="8370" y="0"/>
                    <a:pt x="614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86;p39"/>
            <p:cNvSpPr/>
            <p:nvPr/>
          </p:nvSpPr>
          <p:spPr>
            <a:xfrm>
              <a:off x="2463100" y="655875"/>
              <a:ext cx="307200" cy="39900"/>
            </a:xfrm>
            <a:custGeom>
              <a:avLst/>
              <a:gdLst/>
              <a:ahLst/>
              <a:cxnLst/>
              <a:rect l="l" t="t" r="r" b="b"/>
              <a:pathLst>
                <a:path w="12288" h="1596" fill="none" extrusionOk="0">
                  <a:moveTo>
                    <a:pt x="0" y="1596"/>
                  </a:moveTo>
                  <a:cubicBezTo>
                    <a:pt x="1822" y="572"/>
                    <a:pt x="3917" y="0"/>
                    <a:pt x="6144" y="0"/>
                  </a:cubicBezTo>
                  <a:cubicBezTo>
                    <a:pt x="8370" y="0"/>
                    <a:pt x="10466" y="572"/>
                    <a:pt x="12287" y="1596"/>
                  </a:cubicBezTo>
                </a:path>
              </a:pathLst>
            </a:custGeom>
            <a:noFill/>
            <a:ln w="6850" cap="rnd" cmpd="sng">
              <a:solidFill>
                <a:srgbClr val="48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87;p39"/>
            <p:cNvSpPr/>
            <p:nvPr/>
          </p:nvSpPr>
          <p:spPr>
            <a:xfrm>
              <a:off x="2463100" y="695750"/>
              <a:ext cx="307200" cy="42000"/>
            </a:xfrm>
            <a:custGeom>
              <a:avLst/>
              <a:gdLst/>
              <a:ahLst/>
              <a:cxnLst/>
              <a:rect l="l" t="t" r="r" b="b"/>
              <a:pathLst>
                <a:path w="12288" h="1680" extrusionOk="0">
                  <a:moveTo>
                    <a:pt x="0" y="1"/>
                  </a:moveTo>
                  <a:cubicBezTo>
                    <a:pt x="1822" y="1024"/>
                    <a:pt x="3917" y="1679"/>
                    <a:pt x="6144" y="1679"/>
                  </a:cubicBezTo>
                  <a:cubicBezTo>
                    <a:pt x="8370" y="1679"/>
                    <a:pt x="10466" y="1024"/>
                    <a:pt x="1228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88;p39"/>
            <p:cNvSpPr/>
            <p:nvPr/>
          </p:nvSpPr>
          <p:spPr>
            <a:xfrm>
              <a:off x="2463100" y="695750"/>
              <a:ext cx="307200" cy="42000"/>
            </a:xfrm>
            <a:custGeom>
              <a:avLst/>
              <a:gdLst/>
              <a:ahLst/>
              <a:cxnLst/>
              <a:rect l="l" t="t" r="r" b="b"/>
              <a:pathLst>
                <a:path w="12288" h="1680" fill="none" extrusionOk="0">
                  <a:moveTo>
                    <a:pt x="0" y="1"/>
                  </a:moveTo>
                  <a:cubicBezTo>
                    <a:pt x="1822" y="1024"/>
                    <a:pt x="3917" y="1679"/>
                    <a:pt x="6144" y="1679"/>
                  </a:cubicBezTo>
                  <a:cubicBezTo>
                    <a:pt x="8370" y="1679"/>
                    <a:pt x="10466" y="1024"/>
                    <a:pt x="12287" y="1"/>
                  </a:cubicBezTo>
                </a:path>
              </a:pathLst>
            </a:custGeom>
            <a:noFill/>
            <a:ln w="6850" cap="rnd" cmpd="sng">
              <a:solidFill>
                <a:srgbClr val="48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89;p39"/>
            <p:cNvSpPr/>
            <p:nvPr/>
          </p:nvSpPr>
          <p:spPr>
            <a:xfrm>
              <a:off x="2614000" y="998775"/>
              <a:ext cx="5375" cy="452450"/>
            </a:xfrm>
            <a:custGeom>
              <a:avLst/>
              <a:gdLst/>
              <a:ahLst/>
              <a:cxnLst/>
              <a:rect l="l" t="t" r="r" b="b"/>
              <a:pathLst>
                <a:path w="215" h="18098" extrusionOk="0">
                  <a:moveTo>
                    <a:pt x="1" y="0"/>
                  </a:moveTo>
                  <a:lnTo>
                    <a:pt x="1" y="18098"/>
                  </a:lnTo>
                  <a:lnTo>
                    <a:pt x="215" y="18098"/>
                  </a:lnTo>
                  <a:lnTo>
                    <a:pt x="21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90;p39"/>
            <p:cNvSpPr/>
            <p:nvPr/>
          </p:nvSpPr>
          <p:spPr>
            <a:xfrm>
              <a:off x="2553575" y="999350"/>
              <a:ext cx="42300" cy="450975"/>
            </a:xfrm>
            <a:custGeom>
              <a:avLst/>
              <a:gdLst/>
              <a:ahLst/>
              <a:cxnLst/>
              <a:rect l="l" t="t" r="r" b="b"/>
              <a:pathLst>
                <a:path w="1692" h="18039" extrusionOk="0">
                  <a:moveTo>
                    <a:pt x="215" y="1"/>
                  </a:moveTo>
                  <a:lnTo>
                    <a:pt x="1" y="13"/>
                  </a:lnTo>
                  <a:lnTo>
                    <a:pt x="1489" y="18039"/>
                  </a:lnTo>
                  <a:lnTo>
                    <a:pt x="1691" y="18027"/>
                  </a:lnTo>
                  <a:lnTo>
                    <a:pt x="21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91;p39"/>
            <p:cNvSpPr/>
            <p:nvPr/>
          </p:nvSpPr>
          <p:spPr>
            <a:xfrm>
              <a:off x="2493450" y="1001750"/>
              <a:ext cx="78900" cy="446500"/>
            </a:xfrm>
            <a:custGeom>
              <a:avLst/>
              <a:gdLst/>
              <a:ahLst/>
              <a:cxnLst/>
              <a:rect l="l" t="t" r="r" b="b"/>
              <a:pathLst>
                <a:path w="3156" h="17860" extrusionOk="0">
                  <a:moveTo>
                    <a:pt x="203" y="0"/>
                  </a:moveTo>
                  <a:lnTo>
                    <a:pt x="1" y="36"/>
                  </a:lnTo>
                  <a:lnTo>
                    <a:pt x="2953" y="17859"/>
                  </a:lnTo>
                  <a:lnTo>
                    <a:pt x="3156" y="17812"/>
                  </a:lnTo>
                  <a:lnTo>
                    <a:pt x="20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92;p39"/>
            <p:cNvSpPr/>
            <p:nvPr/>
          </p:nvSpPr>
          <p:spPr>
            <a:xfrm>
              <a:off x="2431850" y="1000850"/>
              <a:ext cx="117300" cy="444125"/>
            </a:xfrm>
            <a:custGeom>
              <a:avLst/>
              <a:gdLst/>
              <a:ahLst/>
              <a:cxnLst/>
              <a:rect l="l" t="t" r="r" b="b"/>
              <a:pathLst>
                <a:path w="4692" h="17765" extrusionOk="0">
                  <a:moveTo>
                    <a:pt x="0" y="0"/>
                  </a:moveTo>
                  <a:lnTo>
                    <a:pt x="4465" y="17729"/>
                  </a:lnTo>
                  <a:lnTo>
                    <a:pt x="4691" y="17765"/>
                  </a:lnTo>
                  <a:lnTo>
                    <a:pt x="21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93;p39"/>
            <p:cNvSpPr/>
            <p:nvPr/>
          </p:nvSpPr>
          <p:spPr>
            <a:xfrm>
              <a:off x="2370225" y="998775"/>
              <a:ext cx="158375" cy="451550"/>
            </a:xfrm>
            <a:custGeom>
              <a:avLst/>
              <a:gdLst/>
              <a:ahLst/>
              <a:cxnLst/>
              <a:rect l="l" t="t" r="r" b="b"/>
              <a:pathLst>
                <a:path w="6335" h="18062" extrusionOk="0">
                  <a:moveTo>
                    <a:pt x="179" y="0"/>
                  </a:moveTo>
                  <a:lnTo>
                    <a:pt x="0" y="131"/>
                  </a:lnTo>
                  <a:lnTo>
                    <a:pt x="6144" y="18062"/>
                  </a:lnTo>
                  <a:lnTo>
                    <a:pt x="6335" y="17978"/>
                  </a:lnTo>
                  <a:lnTo>
                    <a:pt x="17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94;p39"/>
            <p:cNvSpPr/>
            <p:nvPr/>
          </p:nvSpPr>
          <p:spPr>
            <a:xfrm>
              <a:off x="2306525" y="1002050"/>
              <a:ext cx="203625" cy="451250"/>
            </a:xfrm>
            <a:custGeom>
              <a:avLst/>
              <a:gdLst/>
              <a:ahLst/>
              <a:cxnLst/>
              <a:rect l="l" t="t" r="r" b="b"/>
              <a:pathLst>
                <a:path w="8145" h="18050" extrusionOk="0">
                  <a:moveTo>
                    <a:pt x="1" y="0"/>
                  </a:moveTo>
                  <a:lnTo>
                    <a:pt x="7918" y="18050"/>
                  </a:lnTo>
                  <a:lnTo>
                    <a:pt x="8144" y="18050"/>
                  </a:lnTo>
                  <a:lnTo>
                    <a:pt x="23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95;p39"/>
            <p:cNvSpPr/>
            <p:nvPr/>
          </p:nvSpPr>
          <p:spPr>
            <a:xfrm>
              <a:off x="2636925" y="999350"/>
              <a:ext cx="42300" cy="450975"/>
            </a:xfrm>
            <a:custGeom>
              <a:avLst/>
              <a:gdLst/>
              <a:ahLst/>
              <a:cxnLst/>
              <a:rect l="l" t="t" r="r" b="b"/>
              <a:pathLst>
                <a:path w="1692" h="18039" extrusionOk="0">
                  <a:moveTo>
                    <a:pt x="1477" y="1"/>
                  </a:moveTo>
                  <a:lnTo>
                    <a:pt x="0" y="18027"/>
                  </a:lnTo>
                  <a:lnTo>
                    <a:pt x="203" y="18039"/>
                  </a:lnTo>
                  <a:lnTo>
                    <a:pt x="1691" y="13"/>
                  </a:lnTo>
                  <a:lnTo>
                    <a:pt x="1477"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96;p39"/>
            <p:cNvSpPr/>
            <p:nvPr/>
          </p:nvSpPr>
          <p:spPr>
            <a:xfrm>
              <a:off x="2660450" y="1001750"/>
              <a:ext cx="78900" cy="446500"/>
            </a:xfrm>
            <a:custGeom>
              <a:avLst/>
              <a:gdLst/>
              <a:ahLst/>
              <a:cxnLst/>
              <a:rect l="l" t="t" r="r" b="b"/>
              <a:pathLst>
                <a:path w="3156" h="17860" extrusionOk="0">
                  <a:moveTo>
                    <a:pt x="2953" y="0"/>
                  </a:moveTo>
                  <a:lnTo>
                    <a:pt x="0" y="17812"/>
                  </a:lnTo>
                  <a:lnTo>
                    <a:pt x="202" y="17859"/>
                  </a:lnTo>
                  <a:lnTo>
                    <a:pt x="3155" y="36"/>
                  </a:lnTo>
                  <a:lnTo>
                    <a:pt x="295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97;p39"/>
            <p:cNvSpPr/>
            <p:nvPr/>
          </p:nvSpPr>
          <p:spPr>
            <a:xfrm>
              <a:off x="2683650" y="1000850"/>
              <a:ext cx="117300" cy="444125"/>
            </a:xfrm>
            <a:custGeom>
              <a:avLst/>
              <a:gdLst/>
              <a:ahLst/>
              <a:cxnLst/>
              <a:rect l="l" t="t" r="r" b="b"/>
              <a:pathLst>
                <a:path w="4692" h="17765" extrusionOk="0">
                  <a:moveTo>
                    <a:pt x="4489" y="0"/>
                  </a:moveTo>
                  <a:lnTo>
                    <a:pt x="1" y="17765"/>
                  </a:lnTo>
                  <a:lnTo>
                    <a:pt x="227" y="17729"/>
                  </a:lnTo>
                  <a:lnTo>
                    <a:pt x="4692"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98;p39"/>
            <p:cNvSpPr/>
            <p:nvPr/>
          </p:nvSpPr>
          <p:spPr>
            <a:xfrm>
              <a:off x="2704500" y="998775"/>
              <a:ext cx="158075" cy="451550"/>
            </a:xfrm>
            <a:custGeom>
              <a:avLst/>
              <a:gdLst/>
              <a:ahLst/>
              <a:cxnLst/>
              <a:rect l="l" t="t" r="r" b="b"/>
              <a:pathLst>
                <a:path w="6323" h="18062" extrusionOk="0">
                  <a:moveTo>
                    <a:pt x="6144" y="0"/>
                  </a:moveTo>
                  <a:lnTo>
                    <a:pt x="0" y="17978"/>
                  </a:lnTo>
                  <a:lnTo>
                    <a:pt x="191" y="18062"/>
                  </a:lnTo>
                  <a:lnTo>
                    <a:pt x="6322" y="131"/>
                  </a:lnTo>
                  <a:lnTo>
                    <a:pt x="614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99;p39"/>
            <p:cNvSpPr/>
            <p:nvPr/>
          </p:nvSpPr>
          <p:spPr>
            <a:xfrm>
              <a:off x="2722650" y="1002050"/>
              <a:ext cx="203625" cy="451250"/>
            </a:xfrm>
            <a:custGeom>
              <a:avLst/>
              <a:gdLst/>
              <a:ahLst/>
              <a:cxnLst/>
              <a:rect l="l" t="t" r="r" b="b"/>
              <a:pathLst>
                <a:path w="8145" h="18050" extrusionOk="0">
                  <a:moveTo>
                    <a:pt x="7906" y="0"/>
                  </a:moveTo>
                  <a:lnTo>
                    <a:pt x="0" y="18050"/>
                  </a:lnTo>
                  <a:lnTo>
                    <a:pt x="239" y="18050"/>
                  </a:lnTo>
                  <a:lnTo>
                    <a:pt x="814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00;p39"/>
            <p:cNvSpPr/>
            <p:nvPr/>
          </p:nvSpPr>
          <p:spPr>
            <a:xfrm>
              <a:off x="2512500" y="1450300"/>
              <a:ext cx="208400" cy="153625"/>
            </a:xfrm>
            <a:custGeom>
              <a:avLst/>
              <a:gdLst/>
              <a:ahLst/>
              <a:cxnLst/>
              <a:rect l="l" t="t" r="r" b="b"/>
              <a:pathLst>
                <a:path w="8336" h="6145" extrusionOk="0">
                  <a:moveTo>
                    <a:pt x="1418" y="1"/>
                  </a:moveTo>
                  <a:cubicBezTo>
                    <a:pt x="632" y="1"/>
                    <a:pt x="1" y="501"/>
                    <a:pt x="1" y="1120"/>
                  </a:cubicBezTo>
                  <a:lnTo>
                    <a:pt x="1" y="5025"/>
                  </a:lnTo>
                  <a:cubicBezTo>
                    <a:pt x="1" y="5644"/>
                    <a:pt x="632" y="6144"/>
                    <a:pt x="1418" y="6144"/>
                  </a:cubicBezTo>
                  <a:lnTo>
                    <a:pt x="6918" y="6144"/>
                  </a:lnTo>
                  <a:cubicBezTo>
                    <a:pt x="7704" y="6144"/>
                    <a:pt x="8335" y="5644"/>
                    <a:pt x="8335" y="5025"/>
                  </a:cubicBezTo>
                  <a:lnTo>
                    <a:pt x="8335" y="1120"/>
                  </a:lnTo>
                  <a:cubicBezTo>
                    <a:pt x="8335" y="501"/>
                    <a:pt x="7704" y="1"/>
                    <a:pt x="691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01;p39"/>
            <p:cNvSpPr/>
            <p:nvPr/>
          </p:nvSpPr>
          <p:spPr>
            <a:xfrm>
              <a:off x="2505075" y="1502400"/>
              <a:ext cx="223250" cy="6875"/>
            </a:xfrm>
            <a:custGeom>
              <a:avLst/>
              <a:gdLst/>
              <a:ahLst/>
              <a:cxnLst/>
              <a:rect l="l" t="t" r="r" b="b"/>
              <a:pathLst>
                <a:path w="8930" h="275" extrusionOk="0">
                  <a:moveTo>
                    <a:pt x="167" y="0"/>
                  </a:moveTo>
                  <a:cubicBezTo>
                    <a:pt x="71" y="0"/>
                    <a:pt x="0" y="60"/>
                    <a:pt x="0" y="143"/>
                  </a:cubicBezTo>
                  <a:cubicBezTo>
                    <a:pt x="0" y="215"/>
                    <a:pt x="71" y="274"/>
                    <a:pt x="167" y="274"/>
                  </a:cubicBezTo>
                  <a:lnTo>
                    <a:pt x="8751" y="274"/>
                  </a:lnTo>
                  <a:cubicBezTo>
                    <a:pt x="8858" y="274"/>
                    <a:pt x="8930" y="215"/>
                    <a:pt x="8930" y="143"/>
                  </a:cubicBezTo>
                  <a:cubicBezTo>
                    <a:pt x="8930" y="60"/>
                    <a:pt x="8858" y="0"/>
                    <a:pt x="8751"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02;p39"/>
            <p:cNvSpPr/>
            <p:nvPr/>
          </p:nvSpPr>
          <p:spPr>
            <a:xfrm>
              <a:off x="2505075" y="1523225"/>
              <a:ext cx="223250" cy="7175"/>
            </a:xfrm>
            <a:custGeom>
              <a:avLst/>
              <a:gdLst/>
              <a:ahLst/>
              <a:cxnLst/>
              <a:rect l="l" t="t" r="r" b="b"/>
              <a:pathLst>
                <a:path w="8930" h="287" extrusionOk="0">
                  <a:moveTo>
                    <a:pt x="167" y="1"/>
                  </a:moveTo>
                  <a:cubicBezTo>
                    <a:pt x="71" y="1"/>
                    <a:pt x="0" y="60"/>
                    <a:pt x="0" y="144"/>
                  </a:cubicBezTo>
                  <a:cubicBezTo>
                    <a:pt x="0" y="215"/>
                    <a:pt x="71" y="287"/>
                    <a:pt x="167" y="287"/>
                  </a:cubicBezTo>
                  <a:lnTo>
                    <a:pt x="8751" y="287"/>
                  </a:lnTo>
                  <a:cubicBezTo>
                    <a:pt x="8858" y="287"/>
                    <a:pt x="8930" y="215"/>
                    <a:pt x="8930" y="144"/>
                  </a:cubicBezTo>
                  <a:cubicBezTo>
                    <a:pt x="8930" y="60"/>
                    <a:pt x="8858" y="1"/>
                    <a:pt x="8751"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03;p39"/>
            <p:cNvSpPr/>
            <p:nvPr/>
          </p:nvSpPr>
          <p:spPr>
            <a:xfrm>
              <a:off x="2505075" y="1544375"/>
              <a:ext cx="223250" cy="6875"/>
            </a:xfrm>
            <a:custGeom>
              <a:avLst/>
              <a:gdLst/>
              <a:ahLst/>
              <a:cxnLst/>
              <a:rect l="l" t="t" r="r" b="b"/>
              <a:pathLst>
                <a:path w="8930" h="275" extrusionOk="0">
                  <a:moveTo>
                    <a:pt x="167" y="0"/>
                  </a:moveTo>
                  <a:cubicBezTo>
                    <a:pt x="71" y="0"/>
                    <a:pt x="0" y="60"/>
                    <a:pt x="0" y="131"/>
                  </a:cubicBezTo>
                  <a:cubicBezTo>
                    <a:pt x="0" y="215"/>
                    <a:pt x="71" y="274"/>
                    <a:pt x="167" y="274"/>
                  </a:cubicBezTo>
                  <a:lnTo>
                    <a:pt x="8751" y="274"/>
                  </a:lnTo>
                  <a:cubicBezTo>
                    <a:pt x="8858" y="274"/>
                    <a:pt x="8930" y="215"/>
                    <a:pt x="8930" y="131"/>
                  </a:cubicBezTo>
                  <a:cubicBezTo>
                    <a:pt x="8930" y="60"/>
                    <a:pt x="8858" y="0"/>
                    <a:pt x="8751"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04;p39"/>
            <p:cNvSpPr/>
            <p:nvPr/>
          </p:nvSpPr>
          <p:spPr>
            <a:xfrm>
              <a:off x="2505075" y="1565200"/>
              <a:ext cx="223250" cy="6875"/>
            </a:xfrm>
            <a:custGeom>
              <a:avLst/>
              <a:gdLst/>
              <a:ahLst/>
              <a:cxnLst/>
              <a:rect l="l" t="t" r="r" b="b"/>
              <a:pathLst>
                <a:path w="8930" h="275" extrusionOk="0">
                  <a:moveTo>
                    <a:pt x="167" y="1"/>
                  </a:moveTo>
                  <a:cubicBezTo>
                    <a:pt x="71" y="1"/>
                    <a:pt x="0" y="60"/>
                    <a:pt x="0" y="144"/>
                  </a:cubicBezTo>
                  <a:cubicBezTo>
                    <a:pt x="0" y="215"/>
                    <a:pt x="71" y="274"/>
                    <a:pt x="167" y="274"/>
                  </a:cubicBezTo>
                  <a:lnTo>
                    <a:pt x="8751" y="274"/>
                  </a:lnTo>
                  <a:cubicBezTo>
                    <a:pt x="8858" y="274"/>
                    <a:pt x="8930" y="215"/>
                    <a:pt x="8930" y="144"/>
                  </a:cubicBezTo>
                  <a:cubicBezTo>
                    <a:pt x="8930" y="60"/>
                    <a:pt x="8858" y="1"/>
                    <a:pt x="8751"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05;p39"/>
            <p:cNvSpPr/>
            <p:nvPr/>
          </p:nvSpPr>
          <p:spPr>
            <a:xfrm>
              <a:off x="2493750" y="1443450"/>
              <a:ext cx="245900" cy="34875"/>
            </a:xfrm>
            <a:custGeom>
              <a:avLst/>
              <a:gdLst/>
              <a:ahLst/>
              <a:cxnLst/>
              <a:rect l="l" t="t" r="r" b="b"/>
              <a:pathLst>
                <a:path w="9836" h="1395" extrusionOk="0">
                  <a:moveTo>
                    <a:pt x="322" y="1"/>
                  </a:moveTo>
                  <a:cubicBezTo>
                    <a:pt x="1" y="1"/>
                    <a:pt x="36" y="251"/>
                    <a:pt x="36" y="561"/>
                  </a:cubicBezTo>
                  <a:lnTo>
                    <a:pt x="36" y="834"/>
                  </a:lnTo>
                  <a:cubicBezTo>
                    <a:pt x="36" y="1144"/>
                    <a:pt x="1" y="1394"/>
                    <a:pt x="322" y="1394"/>
                  </a:cubicBezTo>
                  <a:lnTo>
                    <a:pt x="9514" y="1394"/>
                  </a:lnTo>
                  <a:cubicBezTo>
                    <a:pt x="9835" y="1394"/>
                    <a:pt x="9799" y="1144"/>
                    <a:pt x="9799" y="834"/>
                  </a:cubicBezTo>
                  <a:lnTo>
                    <a:pt x="9799" y="561"/>
                  </a:lnTo>
                  <a:cubicBezTo>
                    <a:pt x="9799" y="251"/>
                    <a:pt x="9835" y="1"/>
                    <a:pt x="9514"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06;p39"/>
            <p:cNvSpPr/>
            <p:nvPr/>
          </p:nvSpPr>
          <p:spPr>
            <a:xfrm>
              <a:off x="2491075" y="1457450"/>
              <a:ext cx="251250" cy="6875"/>
            </a:xfrm>
            <a:custGeom>
              <a:avLst/>
              <a:gdLst/>
              <a:ahLst/>
              <a:cxnLst/>
              <a:rect l="l" t="t" r="r" b="b"/>
              <a:pathLst>
                <a:path w="10050" h="275" extrusionOk="0">
                  <a:moveTo>
                    <a:pt x="167" y="1"/>
                  </a:moveTo>
                  <a:cubicBezTo>
                    <a:pt x="72" y="1"/>
                    <a:pt x="0" y="60"/>
                    <a:pt x="0" y="132"/>
                  </a:cubicBezTo>
                  <a:cubicBezTo>
                    <a:pt x="0" y="215"/>
                    <a:pt x="72" y="274"/>
                    <a:pt x="167" y="274"/>
                  </a:cubicBezTo>
                  <a:lnTo>
                    <a:pt x="9883" y="274"/>
                  </a:lnTo>
                  <a:cubicBezTo>
                    <a:pt x="9978" y="274"/>
                    <a:pt x="10049" y="215"/>
                    <a:pt x="10049" y="132"/>
                  </a:cubicBezTo>
                  <a:cubicBezTo>
                    <a:pt x="10049" y="60"/>
                    <a:pt x="9978" y="1"/>
                    <a:pt x="9883"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07;p39"/>
            <p:cNvSpPr/>
            <p:nvPr/>
          </p:nvSpPr>
          <p:spPr>
            <a:xfrm>
              <a:off x="2281825" y="957700"/>
              <a:ext cx="669750" cy="24425"/>
            </a:xfrm>
            <a:custGeom>
              <a:avLst/>
              <a:gdLst/>
              <a:ahLst/>
              <a:cxnLst/>
              <a:rect l="l" t="t" r="r" b="b"/>
              <a:pathLst>
                <a:path w="26790" h="977" extrusionOk="0">
                  <a:moveTo>
                    <a:pt x="477" y="0"/>
                  </a:moveTo>
                  <a:cubicBezTo>
                    <a:pt x="215" y="0"/>
                    <a:pt x="0" y="214"/>
                    <a:pt x="0" y="488"/>
                  </a:cubicBezTo>
                  <a:cubicBezTo>
                    <a:pt x="0" y="750"/>
                    <a:pt x="215" y="976"/>
                    <a:pt x="477" y="976"/>
                  </a:cubicBezTo>
                  <a:lnTo>
                    <a:pt x="26301" y="976"/>
                  </a:lnTo>
                  <a:cubicBezTo>
                    <a:pt x="26575" y="976"/>
                    <a:pt x="26789" y="750"/>
                    <a:pt x="26789" y="488"/>
                  </a:cubicBezTo>
                  <a:cubicBezTo>
                    <a:pt x="26789" y="214"/>
                    <a:pt x="26575" y="0"/>
                    <a:pt x="2630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08;p39"/>
            <p:cNvSpPr/>
            <p:nvPr/>
          </p:nvSpPr>
          <p:spPr>
            <a:xfrm>
              <a:off x="2292525" y="934775"/>
              <a:ext cx="648025" cy="14000"/>
            </a:xfrm>
            <a:custGeom>
              <a:avLst/>
              <a:gdLst/>
              <a:ahLst/>
              <a:cxnLst/>
              <a:rect l="l" t="t" r="r" b="b"/>
              <a:pathLst>
                <a:path w="25921" h="560" extrusionOk="0">
                  <a:moveTo>
                    <a:pt x="477" y="0"/>
                  </a:moveTo>
                  <a:cubicBezTo>
                    <a:pt x="215" y="0"/>
                    <a:pt x="1" y="131"/>
                    <a:pt x="1" y="286"/>
                  </a:cubicBezTo>
                  <a:cubicBezTo>
                    <a:pt x="1" y="441"/>
                    <a:pt x="215" y="560"/>
                    <a:pt x="477" y="560"/>
                  </a:cubicBezTo>
                  <a:lnTo>
                    <a:pt x="25457" y="560"/>
                  </a:lnTo>
                  <a:cubicBezTo>
                    <a:pt x="25718" y="560"/>
                    <a:pt x="25921" y="441"/>
                    <a:pt x="25921" y="286"/>
                  </a:cubicBezTo>
                  <a:cubicBezTo>
                    <a:pt x="25921" y="131"/>
                    <a:pt x="25718" y="0"/>
                    <a:pt x="25457"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09;p39"/>
            <p:cNvSpPr/>
            <p:nvPr/>
          </p:nvSpPr>
          <p:spPr>
            <a:xfrm>
              <a:off x="2292525" y="990725"/>
              <a:ext cx="648025" cy="14025"/>
            </a:xfrm>
            <a:custGeom>
              <a:avLst/>
              <a:gdLst/>
              <a:ahLst/>
              <a:cxnLst/>
              <a:rect l="l" t="t" r="r" b="b"/>
              <a:pathLst>
                <a:path w="25921" h="561" extrusionOk="0">
                  <a:moveTo>
                    <a:pt x="477" y="1"/>
                  </a:moveTo>
                  <a:cubicBezTo>
                    <a:pt x="215" y="1"/>
                    <a:pt x="1" y="120"/>
                    <a:pt x="1" y="274"/>
                  </a:cubicBezTo>
                  <a:cubicBezTo>
                    <a:pt x="1" y="429"/>
                    <a:pt x="215" y="560"/>
                    <a:pt x="477" y="560"/>
                  </a:cubicBezTo>
                  <a:lnTo>
                    <a:pt x="25457" y="560"/>
                  </a:lnTo>
                  <a:cubicBezTo>
                    <a:pt x="25718" y="560"/>
                    <a:pt x="25921" y="429"/>
                    <a:pt x="25921" y="274"/>
                  </a:cubicBezTo>
                  <a:cubicBezTo>
                    <a:pt x="25921" y="120"/>
                    <a:pt x="25718" y="1"/>
                    <a:pt x="25457"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9DD5242B-A3A6-42DA-80F0-3FC7AB1D95BA}"/>
              </a:ext>
            </a:extLst>
          </p:cNvPr>
          <p:cNvSpPr/>
          <p:nvPr/>
        </p:nvSpPr>
        <p:spPr>
          <a:xfrm>
            <a:off x="1242750" y="262624"/>
            <a:ext cx="5849530" cy="9361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b-NO" sz="1800" b="1" i="0" u="none" strike="noStrike" baseline="0" dirty="0">
                <a:latin typeface="HP#20Simplified#20Light"/>
              </a:rPr>
              <a:t>Sumber Historis, Sosiologis, Politik tentang </a:t>
            </a:r>
            <a:r>
              <a:rPr lang="en-ID" sz="1800" b="1" i="0" u="none" strike="noStrike" baseline="0" dirty="0">
                <a:latin typeface="HP#20Simplified#20Light"/>
              </a:rPr>
              <a:t>Harmoni </a:t>
            </a:r>
            <a:r>
              <a:rPr lang="en-ID" sz="1800" b="1" i="0" u="none" strike="noStrike" baseline="0" dirty="0" err="1">
                <a:latin typeface="HP#20Simplified#20Light"/>
              </a:rPr>
              <a:t>Kewajiban</a:t>
            </a:r>
            <a:r>
              <a:rPr lang="en-ID" sz="1800" b="1" i="0" u="none" strike="noStrike" baseline="0" dirty="0">
                <a:latin typeface="HP#20Simplified#20Light"/>
              </a:rPr>
              <a:t> dan </a:t>
            </a:r>
            <a:r>
              <a:rPr lang="en-ID" sz="1800" b="1" i="0" u="none" strike="noStrike" baseline="0" dirty="0" err="1">
                <a:latin typeface="HP#20Simplified#20Light"/>
              </a:rPr>
              <a:t>Hak</a:t>
            </a:r>
            <a:r>
              <a:rPr lang="en-ID" sz="1800" b="1" i="0" u="none" strike="noStrike" baseline="0" dirty="0">
                <a:latin typeface="HP#20Simplified#20Light"/>
              </a:rPr>
              <a:t> Negara dan </a:t>
            </a:r>
            <a:r>
              <a:rPr lang="en-ID" sz="1800" b="1" i="0" u="none" strike="noStrike" baseline="0" dirty="0" err="1">
                <a:latin typeface="HP#20Simplified#20Light"/>
              </a:rPr>
              <a:t>Warga</a:t>
            </a:r>
            <a:r>
              <a:rPr lang="en-ID" sz="1800" b="1" i="0" u="none" strike="noStrike" baseline="0" dirty="0">
                <a:latin typeface="HP#20Simplified#20Light"/>
              </a:rPr>
              <a:t> Negara Indonesia</a:t>
            </a:r>
            <a:endParaRPr lang="en-ID" b="1" dirty="0"/>
          </a:p>
        </p:txBody>
      </p:sp>
      <p:pic>
        <p:nvPicPr>
          <p:cNvPr id="4" name="Picture 3">
            <a:extLst>
              <a:ext uri="{FF2B5EF4-FFF2-40B4-BE49-F238E27FC236}">
                <a16:creationId xmlns:a16="http://schemas.microsoft.com/office/drawing/2014/main" id="{DDB10FB1-42C7-434B-9346-C5E3E33B9B5E}"/>
              </a:ext>
            </a:extLst>
          </p:cNvPr>
          <p:cNvPicPr>
            <a:picLocks noChangeAspect="1"/>
          </p:cNvPicPr>
          <p:nvPr/>
        </p:nvPicPr>
        <p:blipFill>
          <a:blip r:embed="rId3"/>
          <a:stretch>
            <a:fillRect/>
          </a:stretch>
        </p:blipFill>
        <p:spPr>
          <a:xfrm>
            <a:off x="6003953" y="1427728"/>
            <a:ext cx="1873523" cy="1927185"/>
          </a:xfrm>
          <a:prstGeom prst="rect">
            <a:avLst/>
          </a:prstGeom>
        </p:spPr>
      </p:pic>
      <p:sp>
        <p:nvSpPr>
          <p:cNvPr id="78" name="TextBox 77">
            <a:extLst>
              <a:ext uri="{FF2B5EF4-FFF2-40B4-BE49-F238E27FC236}">
                <a16:creationId xmlns:a16="http://schemas.microsoft.com/office/drawing/2014/main" id="{18B3679A-779F-433D-8613-210C2C85024D}"/>
              </a:ext>
            </a:extLst>
          </p:cNvPr>
          <p:cNvSpPr txBox="1"/>
          <p:nvPr/>
        </p:nvSpPr>
        <p:spPr>
          <a:xfrm>
            <a:off x="6075649" y="3357816"/>
            <a:ext cx="1836438" cy="861774"/>
          </a:xfrm>
          <a:prstGeom prst="rect">
            <a:avLst/>
          </a:prstGeom>
          <a:noFill/>
        </p:spPr>
        <p:txBody>
          <a:bodyPr wrap="square">
            <a:spAutoFit/>
          </a:bodyPr>
          <a:lstStyle/>
          <a:p>
            <a:pPr algn="ctr"/>
            <a:r>
              <a:rPr lang="en-ID" sz="1000" b="0" i="0" u="none" strike="noStrike" baseline="0" dirty="0">
                <a:latin typeface="ArialMT"/>
              </a:rPr>
              <a:t>Gambar V.6 John Locke.</a:t>
            </a:r>
          </a:p>
          <a:p>
            <a:pPr algn="ctr"/>
            <a:r>
              <a:rPr lang="en-ID" sz="1000" b="0" i="0" u="none" strike="noStrike" baseline="0" dirty="0" err="1">
                <a:latin typeface="ArialMT"/>
              </a:rPr>
              <a:t>Bagaimana</a:t>
            </a:r>
            <a:r>
              <a:rPr lang="en-ID" sz="1000" b="0" i="0" u="none" strike="noStrike" baseline="0" dirty="0">
                <a:latin typeface="ArialMT"/>
              </a:rPr>
              <a:t> </a:t>
            </a:r>
            <a:r>
              <a:rPr lang="en-ID" sz="1000" b="0" i="0" u="none" strike="noStrike" baseline="0" dirty="0" err="1">
                <a:latin typeface="ArialMT"/>
              </a:rPr>
              <a:t>perannya</a:t>
            </a:r>
            <a:endParaRPr lang="en-ID" sz="1000" b="0" i="0" u="none" strike="noStrike" baseline="0" dirty="0">
              <a:latin typeface="ArialMT"/>
            </a:endParaRPr>
          </a:p>
          <a:p>
            <a:pPr algn="ctr"/>
            <a:r>
              <a:rPr lang="en-ID" sz="1000" b="0" i="0" u="none" strike="noStrike" baseline="0" dirty="0" err="1">
                <a:latin typeface="ArialMT"/>
              </a:rPr>
              <a:t>dalam</a:t>
            </a:r>
            <a:r>
              <a:rPr lang="en-ID" sz="1000" b="0" i="0" u="none" strike="noStrike" baseline="0" dirty="0">
                <a:latin typeface="ArialMT"/>
              </a:rPr>
              <a:t> </a:t>
            </a:r>
            <a:r>
              <a:rPr lang="en-ID" sz="1000" b="0" i="0" u="none" strike="noStrike" baseline="0" dirty="0" err="1">
                <a:latin typeface="ArialMT"/>
              </a:rPr>
              <a:t>menegakkan</a:t>
            </a:r>
            <a:r>
              <a:rPr lang="en-ID" sz="1000" b="0" i="0" u="none" strike="noStrike" baseline="0" dirty="0">
                <a:latin typeface="ArialMT"/>
              </a:rPr>
              <a:t> HAM?</a:t>
            </a:r>
          </a:p>
          <a:p>
            <a:pPr algn="ctr"/>
            <a:r>
              <a:rPr lang="en-ID" sz="1000" b="0" i="0" u="none" strike="noStrike" baseline="0" dirty="0" err="1">
                <a:latin typeface="ArialMT"/>
              </a:rPr>
              <a:t>Sumber</a:t>
            </a:r>
            <a:r>
              <a:rPr lang="en-ID" sz="1000" b="0" i="0" u="none" strike="noStrike" baseline="0" dirty="0">
                <a:latin typeface="ArialMT"/>
              </a:rPr>
              <a:t>:</a:t>
            </a:r>
          </a:p>
          <a:p>
            <a:pPr algn="ctr"/>
            <a:r>
              <a:rPr lang="en-ID" sz="1000" b="0" i="0" u="none" strike="noStrike" baseline="0" dirty="0">
                <a:latin typeface="ArialMT"/>
              </a:rPr>
              <a:t>http://2.bp.blogspot.com/</a:t>
            </a:r>
            <a:endParaRPr lang="en-ID" sz="1000" dirty="0"/>
          </a:p>
        </p:txBody>
      </p:sp>
    </p:spTree>
    <p:extLst>
      <p:ext uri="{BB962C8B-B14F-4D97-AF65-F5344CB8AC3E}">
        <p14:creationId xmlns:p14="http://schemas.microsoft.com/office/powerpoint/2010/main" val="4279777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3" name="Google Shape;1003;p37"/>
          <p:cNvSpPr txBox="1">
            <a:spLocks noGrp="1"/>
          </p:cNvSpPr>
          <p:nvPr>
            <p:ph type="body" idx="1"/>
          </p:nvPr>
        </p:nvSpPr>
        <p:spPr>
          <a:xfrm>
            <a:off x="668499" y="1203597"/>
            <a:ext cx="7312002" cy="3402477"/>
          </a:xfrm>
          <a:prstGeom prst="rect">
            <a:avLst/>
          </a:prstGeom>
        </p:spPr>
        <p:txBody>
          <a:bodyPr spcFirstLastPara="1" wrap="square" lIns="91425" tIns="91425" rIns="91425" bIns="91425" anchor="ctr" anchorCtr="0">
            <a:noAutofit/>
          </a:bodyPr>
          <a:lstStyle/>
          <a:p>
            <a:pPr algn="just"/>
            <a:r>
              <a:rPr lang="sv-SE" sz="1800" b="0" i="0" u="none" strike="noStrike" baseline="0" dirty="0">
                <a:latin typeface="HP#20Simplified#20Light"/>
              </a:rPr>
              <a:t>Dalam perkembangannya, pemahaman mengenai HAM makin luas. Sejak </a:t>
            </a:r>
            <a:r>
              <a:rPr lang="en-ID" sz="1800" b="0" i="0" u="none" strike="noStrike" baseline="0" dirty="0" err="1">
                <a:latin typeface="HP#20Simplified#20Light"/>
              </a:rPr>
              <a:t>permulaan</a:t>
            </a:r>
            <a:r>
              <a:rPr lang="en-ID" sz="1800" b="0" i="0" u="none" strike="noStrike" baseline="0" dirty="0">
                <a:latin typeface="HP#20Simplified#20Light"/>
              </a:rPr>
              <a:t> </a:t>
            </a:r>
            <a:r>
              <a:rPr lang="en-ID" sz="1800" b="0" i="0" u="none" strike="noStrike" baseline="0" dirty="0" err="1">
                <a:latin typeface="HP#20Simplified#20Light"/>
              </a:rPr>
              <a:t>abad</a:t>
            </a:r>
            <a:r>
              <a:rPr lang="en-ID" sz="1800" b="0" i="0" u="none" strike="noStrike" baseline="0" dirty="0">
                <a:latin typeface="HP#20Simplified#20Light"/>
              </a:rPr>
              <a:t> ke-20, </a:t>
            </a:r>
            <a:r>
              <a:rPr lang="en-ID" sz="1800" b="0" i="0" u="none" strike="noStrike" baseline="0" dirty="0" err="1">
                <a:latin typeface="HP#20Simplified#20Light"/>
              </a:rPr>
              <a:t>konsep</a:t>
            </a:r>
            <a:r>
              <a:rPr lang="en-ID" sz="1800" b="0" i="0" u="none" strike="noStrike" baseline="0" dirty="0">
                <a:latin typeface="HP#20Simplified#20Light"/>
              </a:rPr>
              <a:t> </a:t>
            </a:r>
            <a:r>
              <a:rPr lang="en-ID" sz="1800" b="0" i="0" u="none" strike="noStrike" baseline="0" dirty="0" err="1">
                <a:latin typeface="HP#20Simplified#20Light"/>
              </a:rPr>
              <a:t>hak</a:t>
            </a:r>
            <a:r>
              <a:rPr lang="en-ID" sz="1800" b="0" i="0" u="none" strike="noStrike" baseline="0" dirty="0">
                <a:latin typeface="HP#20Simplified#20Light"/>
              </a:rPr>
              <a:t> </a:t>
            </a:r>
            <a:r>
              <a:rPr lang="en-ID" sz="1800" b="0" i="0" u="none" strike="noStrike" baseline="0" dirty="0" err="1">
                <a:latin typeface="HP#20Simplified#20Light"/>
              </a:rPr>
              <a:t>asasi</a:t>
            </a:r>
            <a:r>
              <a:rPr lang="en-ID" sz="1800" b="0" i="0" u="none" strike="noStrike" baseline="0" dirty="0">
                <a:latin typeface="HP#20Simplified#20Light"/>
              </a:rPr>
              <a:t> </a:t>
            </a:r>
            <a:r>
              <a:rPr lang="en-ID" sz="1800" b="0" i="0" u="none" strike="noStrike" baseline="0" dirty="0" err="1">
                <a:latin typeface="HP#20Simplified#20Light"/>
              </a:rPr>
              <a:t>berkembang</a:t>
            </a:r>
            <a:r>
              <a:rPr lang="en-ID" sz="1800" b="0" i="0" u="none" strike="noStrike" baseline="0" dirty="0">
                <a:latin typeface="HP#20Simplified#20Light"/>
              </a:rPr>
              <a:t> </a:t>
            </a:r>
            <a:r>
              <a:rPr lang="en-ID" sz="1800" b="0" i="0" u="none" strike="noStrike" baseline="0" dirty="0" err="1">
                <a:latin typeface="HP#20Simplified#20Light"/>
              </a:rPr>
              <a:t>menjadi</a:t>
            </a:r>
            <a:r>
              <a:rPr lang="en-ID" sz="1800" b="0" i="0" u="none" strike="noStrike" baseline="0" dirty="0">
                <a:latin typeface="HP#20Simplified#20Light"/>
              </a:rPr>
              <a:t> </a:t>
            </a:r>
            <a:r>
              <a:rPr lang="en-ID" sz="1800" b="0" i="0" u="none" strike="noStrike" baseline="0" dirty="0" err="1">
                <a:latin typeface="HP#20Simplified#20Light"/>
              </a:rPr>
              <a:t>empat</a:t>
            </a:r>
            <a:r>
              <a:rPr lang="en-ID" sz="1800" dirty="0">
                <a:latin typeface="HP#20Simplified#20Light"/>
              </a:rPr>
              <a:t> </a:t>
            </a:r>
            <a:r>
              <a:rPr lang="en-ID" sz="1800" b="0" i="0" u="none" strike="noStrike" baseline="0" dirty="0" err="1">
                <a:latin typeface="HP#20Simplified#20Light"/>
              </a:rPr>
              <a:t>macam</a:t>
            </a:r>
            <a:r>
              <a:rPr lang="en-ID" sz="1800" b="0" i="0" u="none" strike="noStrike" baseline="0" dirty="0">
                <a:latin typeface="HP#20Simplified#20Light"/>
              </a:rPr>
              <a:t> </a:t>
            </a:r>
            <a:r>
              <a:rPr lang="en-ID" sz="1800" b="0" i="0" u="none" strike="noStrike" baseline="0" dirty="0" err="1">
                <a:latin typeface="HP#20Simplified#20Light"/>
              </a:rPr>
              <a:t>kebebasan</a:t>
            </a:r>
            <a:r>
              <a:rPr lang="en-ID" sz="1800" b="0" i="0" u="none" strike="noStrike" baseline="0" dirty="0">
                <a:latin typeface="HP#20Simplified#20Light"/>
              </a:rPr>
              <a:t> (</a:t>
            </a:r>
            <a:r>
              <a:rPr lang="en-ID" sz="1800" b="0" i="1" u="none" strike="noStrike" baseline="0" dirty="0">
                <a:latin typeface="HP#20Simplified#20Light,Italic"/>
              </a:rPr>
              <a:t>The Four Freedoms</a:t>
            </a:r>
            <a:r>
              <a:rPr lang="en-ID" sz="1800" b="0" i="0" u="none" strike="noStrike" baseline="0" dirty="0">
                <a:latin typeface="HP#20Simplified#20Light"/>
              </a:rPr>
              <a:t>). </a:t>
            </a:r>
            <a:r>
              <a:rPr lang="en-ID" sz="1800" b="0" i="0" u="none" strike="noStrike" baseline="0" dirty="0" err="1">
                <a:latin typeface="HP#20Simplified#20Light"/>
              </a:rPr>
              <a:t>Konsep</a:t>
            </a:r>
            <a:r>
              <a:rPr lang="en-ID" sz="1800" b="0" i="0" u="none" strike="noStrike" baseline="0" dirty="0">
                <a:latin typeface="HP#20Simplified#20Light"/>
              </a:rPr>
              <a:t> </a:t>
            </a:r>
            <a:r>
              <a:rPr lang="en-ID" sz="1800" b="0" i="0" u="none" strike="noStrike" baseline="0" dirty="0" err="1">
                <a:latin typeface="HP#20Simplified#20Light"/>
              </a:rPr>
              <a:t>ini</a:t>
            </a:r>
            <a:r>
              <a:rPr lang="en-ID" sz="1800" b="0" i="0" u="none" strike="noStrike" baseline="0" dirty="0">
                <a:latin typeface="HP#20Simplified#20Light"/>
              </a:rPr>
              <a:t> </a:t>
            </a:r>
            <a:r>
              <a:rPr lang="en-ID" sz="1800" b="0" i="0" u="none" strike="noStrike" baseline="0" dirty="0" err="1">
                <a:latin typeface="HP#20Simplified#20Light"/>
              </a:rPr>
              <a:t>pertama</a:t>
            </a:r>
            <a:r>
              <a:rPr lang="en-ID" sz="1800" b="0" i="0" u="none" strike="noStrike" baseline="0" dirty="0">
                <a:latin typeface="HP#20Simplified#20Light"/>
              </a:rPr>
              <a:t> kali </a:t>
            </a:r>
            <a:r>
              <a:rPr lang="sv-SE" sz="1800" b="0" i="0" u="none" strike="noStrike" baseline="0" dirty="0">
                <a:latin typeface="HP#20Simplified#20Light"/>
              </a:rPr>
              <a:t>diperkenalkan oleh Presiden Amerika Serikat, Franklin D. Rooselvelt. </a:t>
            </a:r>
            <a:r>
              <a:rPr lang="en-ID" sz="1800" b="0" i="0" u="none" strike="noStrike" baseline="0" dirty="0" err="1">
                <a:latin typeface="HP#20Simplified#20Light"/>
              </a:rPr>
              <a:t>Keempat</a:t>
            </a:r>
            <a:r>
              <a:rPr lang="en-ID" sz="1800" b="0" i="0" u="none" strike="noStrike" baseline="0" dirty="0">
                <a:latin typeface="HP#20Simplified#20Light"/>
              </a:rPr>
              <a:t> </a:t>
            </a:r>
            <a:r>
              <a:rPr lang="en-ID" sz="1800" b="0" i="0" u="none" strike="noStrike" baseline="0" dirty="0" err="1">
                <a:latin typeface="HP#20Simplified#20Light"/>
              </a:rPr>
              <a:t>macam</a:t>
            </a:r>
            <a:r>
              <a:rPr lang="en-ID" sz="1800" b="0" i="0" u="none" strike="noStrike" baseline="0" dirty="0">
                <a:latin typeface="HP#20Simplified#20Light"/>
              </a:rPr>
              <a:t> </a:t>
            </a:r>
            <a:r>
              <a:rPr lang="en-ID" sz="1800" b="0" i="0" u="none" strike="noStrike" baseline="0" dirty="0" err="1">
                <a:latin typeface="HP#20Simplified#20Light"/>
              </a:rPr>
              <a:t>kebebasan</a:t>
            </a:r>
            <a:r>
              <a:rPr lang="en-ID" sz="1800" b="0" i="0" u="none" strike="noStrike" baseline="0" dirty="0">
                <a:latin typeface="HP#20Simplified#20Light"/>
              </a:rPr>
              <a:t> </a:t>
            </a:r>
            <a:r>
              <a:rPr lang="en-ID" sz="1800" b="0" i="0" u="none" strike="noStrike" baseline="0" dirty="0" err="1">
                <a:latin typeface="HP#20Simplified#20Light"/>
              </a:rPr>
              <a:t>itu</a:t>
            </a:r>
            <a:r>
              <a:rPr lang="en-ID" sz="1800" b="0" i="0" u="none" strike="noStrike" baseline="0" dirty="0">
                <a:latin typeface="HP#20Simplified#20Light"/>
              </a:rPr>
              <a:t> </a:t>
            </a:r>
            <a:r>
              <a:rPr lang="en-ID" sz="1800" b="0" i="0" u="none" strike="noStrike" baseline="0" dirty="0" err="1">
                <a:latin typeface="HP#20Simplified#20Light"/>
              </a:rPr>
              <a:t>meliputi</a:t>
            </a:r>
            <a:r>
              <a:rPr lang="en-ID" sz="1800" b="0" i="0" u="none" strike="noStrike" baseline="0" dirty="0">
                <a:latin typeface="HP#20Simplified#20Light"/>
              </a:rPr>
              <a:t>:</a:t>
            </a:r>
          </a:p>
          <a:p>
            <a:pPr algn="just"/>
            <a:r>
              <a:rPr lang="en-US" sz="1800" b="0" i="0" u="none" strike="noStrike" baseline="0" dirty="0" err="1">
                <a:latin typeface="HP#20Simplified#20Light"/>
              </a:rPr>
              <a:t>kebebasan</a:t>
            </a:r>
            <a:r>
              <a:rPr lang="en-US" sz="1800" b="0" i="0" u="none" strike="noStrike" baseline="0" dirty="0">
                <a:latin typeface="HP#20Simplified#20Light"/>
              </a:rPr>
              <a:t> </a:t>
            </a:r>
            <a:r>
              <a:rPr lang="en-US" sz="1800" b="0" i="0" u="none" strike="noStrike" baseline="0" dirty="0" err="1">
                <a:latin typeface="HP#20Simplified#20Light"/>
              </a:rPr>
              <a:t>untuk</a:t>
            </a:r>
            <a:r>
              <a:rPr lang="en-US" sz="1800" b="0" i="0" u="none" strike="noStrike" baseline="0" dirty="0">
                <a:latin typeface="HP#20Simplified#20Light"/>
              </a:rPr>
              <a:t> </a:t>
            </a:r>
            <a:r>
              <a:rPr lang="en-US" sz="1800" b="0" i="0" u="none" strike="noStrike" baseline="0" dirty="0" err="1">
                <a:latin typeface="HP#20Simplified#20Light"/>
              </a:rPr>
              <a:t>beragama</a:t>
            </a:r>
            <a:r>
              <a:rPr lang="en-US" sz="1800" b="0" i="0" u="none" strike="noStrike" baseline="0" dirty="0">
                <a:latin typeface="HP#20Simplified#20Light"/>
              </a:rPr>
              <a:t> (</a:t>
            </a:r>
            <a:r>
              <a:rPr lang="en-US" sz="1800" b="0" i="1" u="none" strike="noStrike" baseline="0" dirty="0">
                <a:latin typeface="HP#20Simplified#20Light,Italic"/>
              </a:rPr>
              <a:t>freedom of religion</a:t>
            </a:r>
            <a:r>
              <a:rPr lang="en-US" sz="1800" b="0" i="0" u="none" strike="noStrike" baseline="0" dirty="0">
                <a:latin typeface="HP#20Simplified#20Light"/>
              </a:rPr>
              <a:t>),</a:t>
            </a:r>
          </a:p>
          <a:p>
            <a:pPr algn="just"/>
            <a:r>
              <a:rPr lang="en-US" sz="1800" b="0" i="0" u="none" strike="noStrike" baseline="0" dirty="0" err="1">
                <a:latin typeface="HP#20Simplified#20Light"/>
              </a:rPr>
              <a:t>kebebasan</a:t>
            </a:r>
            <a:r>
              <a:rPr lang="en-US" sz="1800" b="0" i="0" u="none" strike="noStrike" baseline="0" dirty="0">
                <a:latin typeface="HP#20Simplified#20Light"/>
              </a:rPr>
              <a:t> </a:t>
            </a:r>
            <a:r>
              <a:rPr lang="en-US" sz="1800" b="0" i="0" u="none" strike="noStrike" baseline="0" dirty="0" err="1">
                <a:latin typeface="HP#20Simplified#20Light"/>
              </a:rPr>
              <a:t>untuk</a:t>
            </a:r>
            <a:r>
              <a:rPr lang="en-US" sz="1800" b="0" i="0" u="none" strike="noStrike" baseline="0" dirty="0">
                <a:latin typeface="HP#20Simplified#20Light"/>
              </a:rPr>
              <a:t> </a:t>
            </a:r>
            <a:r>
              <a:rPr lang="en-US" sz="1800" b="0" i="0" u="none" strike="noStrike" baseline="0" dirty="0" err="1">
                <a:latin typeface="HP#20Simplified#20Light"/>
              </a:rPr>
              <a:t>berbicara</a:t>
            </a:r>
            <a:r>
              <a:rPr lang="en-US" sz="1800" b="0" i="0" u="none" strike="noStrike" baseline="0" dirty="0">
                <a:latin typeface="HP#20Simplified#20Light"/>
              </a:rPr>
              <a:t> dan </a:t>
            </a:r>
            <a:r>
              <a:rPr lang="en-US" sz="1800" b="0" i="0" u="none" strike="noStrike" baseline="0" dirty="0" err="1">
                <a:latin typeface="HP#20Simplified#20Light"/>
              </a:rPr>
              <a:t>berpendapat</a:t>
            </a:r>
            <a:r>
              <a:rPr lang="en-US" sz="1800" b="0" i="0" u="none" strike="noStrike" baseline="0" dirty="0">
                <a:latin typeface="HP#20Simplified#20Light"/>
              </a:rPr>
              <a:t> (</a:t>
            </a:r>
            <a:r>
              <a:rPr lang="en-US" sz="1800" b="0" i="1" u="none" strike="noStrike" baseline="0" dirty="0">
                <a:latin typeface="HP#20Simplified#20Light,Italic"/>
              </a:rPr>
              <a:t>freedom of speech</a:t>
            </a:r>
            <a:r>
              <a:rPr lang="en-US" sz="1800" b="0" i="0" u="none" strike="noStrike" baseline="0" dirty="0">
                <a:latin typeface="HP#20Simplified#20Light"/>
              </a:rPr>
              <a:t>),</a:t>
            </a:r>
          </a:p>
          <a:p>
            <a:pPr algn="just"/>
            <a:r>
              <a:rPr lang="sv-SE" sz="1800" b="0" i="0" u="none" strike="noStrike" baseline="0" dirty="0">
                <a:latin typeface="HP#20Simplified#20Light"/>
              </a:rPr>
              <a:t>kebebasan dari kemelaratan (</a:t>
            </a:r>
            <a:r>
              <a:rPr lang="sv-SE" sz="1800" b="0" i="1" u="none" strike="noStrike" baseline="0" dirty="0">
                <a:latin typeface="HP#20Simplified#20Light,Italic"/>
              </a:rPr>
              <a:t>freedom from want</a:t>
            </a:r>
            <a:r>
              <a:rPr lang="sv-SE" sz="1800" b="0" i="0" u="none" strike="noStrike" baseline="0" dirty="0">
                <a:latin typeface="HP#20Simplified#20Light"/>
              </a:rPr>
              <a:t>), dan </a:t>
            </a:r>
          </a:p>
          <a:p>
            <a:pPr algn="just"/>
            <a:r>
              <a:rPr lang="en-ID" sz="1800" b="0" i="0" u="none" strike="noStrike" baseline="0" dirty="0" err="1">
                <a:latin typeface="HP#20Simplified#20Light"/>
              </a:rPr>
              <a:t>kebebasan</a:t>
            </a:r>
            <a:r>
              <a:rPr lang="en-ID" sz="1800" b="0" i="0" u="none" strike="noStrike" baseline="0" dirty="0">
                <a:latin typeface="HP#20Simplified#20Light"/>
              </a:rPr>
              <a:t> </a:t>
            </a:r>
            <a:r>
              <a:rPr lang="en-ID" sz="1800" b="0" i="0" u="none" strike="noStrike" baseline="0" dirty="0" err="1">
                <a:latin typeface="HP#20Simplified#20Light"/>
              </a:rPr>
              <a:t>dari</a:t>
            </a:r>
            <a:r>
              <a:rPr lang="en-ID" sz="1800" b="0" i="0" u="none" strike="noStrike" baseline="0" dirty="0">
                <a:latin typeface="HP#20Simplified#20Light"/>
              </a:rPr>
              <a:t> </a:t>
            </a:r>
            <a:r>
              <a:rPr lang="en-ID" sz="1800" b="0" i="0" u="none" strike="noStrike" baseline="0" dirty="0" err="1">
                <a:latin typeface="HP#20Simplified#20Light"/>
              </a:rPr>
              <a:t>ketakutan</a:t>
            </a:r>
            <a:r>
              <a:rPr lang="en-ID" sz="1800" b="0" i="0" u="none" strike="noStrike" baseline="0" dirty="0">
                <a:latin typeface="HP#20Simplified#20Light"/>
              </a:rPr>
              <a:t> (</a:t>
            </a:r>
            <a:r>
              <a:rPr lang="en-ID" sz="1800" b="0" i="1" u="none" strike="noStrike" baseline="0" dirty="0">
                <a:latin typeface="HP#20Simplified#20Light,Italic"/>
              </a:rPr>
              <a:t>freedom from fear</a:t>
            </a:r>
            <a:r>
              <a:rPr lang="en-ID" sz="1800" b="0" i="0" u="none" strike="noStrike" baseline="0" dirty="0">
                <a:latin typeface="HP#20Simplified#20Light"/>
              </a:rPr>
              <a:t>).</a:t>
            </a:r>
            <a:endParaRPr lang="en-ID" sz="1800" dirty="0">
              <a:latin typeface="Agency FB" pitchFamily="34" charset="0"/>
            </a:endParaRPr>
          </a:p>
        </p:txBody>
      </p:sp>
      <p:grpSp>
        <p:nvGrpSpPr>
          <p:cNvPr id="42" name="Google Shape;1174;p39"/>
          <p:cNvGrpSpPr/>
          <p:nvPr/>
        </p:nvGrpSpPr>
        <p:grpSpPr>
          <a:xfrm>
            <a:off x="7956376" y="3363838"/>
            <a:ext cx="669750" cy="948050"/>
            <a:chOff x="2281825" y="655875"/>
            <a:chExt cx="669750" cy="948050"/>
          </a:xfrm>
        </p:grpSpPr>
        <p:sp>
          <p:nvSpPr>
            <p:cNvPr id="43" name="Google Shape;1175;p39"/>
            <p:cNvSpPr/>
            <p:nvPr/>
          </p:nvSpPr>
          <p:spPr>
            <a:xfrm>
              <a:off x="2542575" y="1261900"/>
              <a:ext cx="148250" cy="94375"/>
            </a:xfrm>
            <a:custGeom>
              <a:avLst/>
              <a:gdLst/>
              <a:ahLst/>
              <a:cxnLst/>
              <a:rect l="l" t="t" r="r" b="b"/>
              <a:pathLst>
                <a:path w="5930" h="3775" extrusionOk="0">
                  <a:moveTo>
                    <a:pt x="0" y="0"/>
                  </a:moveTo>
                  <a:lnTo>
                    <a:pt x="834" y="3774"/>
                  </a:lnTo>
                  <a:lnTo>
                    <a:pt x="5096" y="3774"/>
                  </a:lnTo>
                  <a:lnTo>
                    <a:pt x="5930" y="0"/>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76;p39"/>
            <p:cNvSpPr/>
            <p:nvPr/>
          </p:nvSpPr>
          <p:spPr>
            <a:xfrm>
              <a:off x="2546725" y="1351200"/>
              <a:ext cx="139625" cy="15200"/>
            </a:xfrm>
            <a:custGeom>
              <a:avLst/>
              <a:gdLst/>
              <a:ahLst/>
              <a:cxnLst/>
              <a:rect l="l" t="t" r="r" b="b"/>
              <a:pathLst>
                <a:path w="5585" h="608" extrusionOk="0">
                  <a:moveTo>
                    <a:pt x="334" y="0"/>
                  </a:moveTo>
                  <a:cubicBezTo>
                    <a:pt x="156" y="0"/>
                    <a:pt x="1" y="131"/>
                    <a:pt x="1" y="298"/>
                  </a:cubicBezTo>
                  <a:cubicBezTo>
                    <a:pt x="1" y="464"/>
                    <a:pt x="156" y="607"/>
                    <a:pt x="334" y="607"/>
                  </a:cubicBezTo>
                  <a:lnTo>
                    <a:pt x="5252" y="607"/>
                  </a:lnTo>
                  <a:cubicBezTo>
                    <a:pt x="5442" y="607"/>
                    <a:pt x="5585" y="464"/>
                    <a:pt x="5585" y="298"/>
                  </a:cubicBezTo>
                  <a:cubicBezTo>
                    <a:pt x="5585" y="131"/>
                    <a:pt x="5442" y="0"/>
                    <a:pt x="525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77;p39"/>
            <p:cNvSpPr/>
            <p:nvPr/>
          </p:nvSpPr>
          <p:spPr>
            <a:xfrm>
              <a:off x="2566075" y="1324400"/>
              <a:ext cx="17600" cy="17300"/>
            </a:xfrm>
            <a:custGeom>
              <a:avLst/>
              <a:gdLst/>
              <a:ahLst/>
              <a:cxnLst/>
              <a:rect l="l" t="t" r="r" b="b"/>
              <a:pathLst>
                <a:path w="704" h="692" extrusionOk="0">
                  <a:moveTo>
                    <a:pt x="346" y="0"/>
                  </a:moveTo>
                  <a:cubicBezTo>
                    <a:pt x="156" y="0"/>
                    <a:pt x="1" y="155"/>
                    <a:pt x="1" y="346"/>
                  </a:cubicBezTo>
                  <a:cubicBezTo>
                    <a:pt x="1" y="536"/>
                    <a:pt x="156" y="691"/>
                    <a:pt x="346" y="691"/>
                  </a:cubicBezTo>
                  <a:cubicBezTo>
                    <a:pt x="537" y="691"/>
                    <a:pt x="703" y="536"/>
                    <a:pt x="703" y="346"/>
                  </a:cubicBezTo>
                  <a:cubicBezTo>
                    <a:pt x="703" y="155"/>
                    <a:pt x="537" y="0"/>
                    <a:pt x="34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78;p39"/>
            <p:cNvSpPr/>
            <p:nvPr/>
          </p:nvSpPr>
          <p:spPr>
            <a:xfrm>
              <a:off x="2594050" y="1324400"/>
              <a:ext cx="17300" cy="17300"/>
            </a:xfrm>
            <a:custGeom>
              <a:avLst/>
              <a:gdLst/>
              <a:ahLst/>
              <a:cxnLst/>
              <a:rect l="l" t="t" r="r" b="b"/>
              <a:pathLst>
                <a:path w="692" h="692" extrusionOk="0">
                  <a:moveTo>
                    <a:pt x="346" y="0"/>
                  </a:moveTo>
                  <a:cubicBezTo>
                    <a:pt x="156" y="0"/>
                    <a:pt x="1" y="155"/>
                    <a:pt x="1" y="346"/>
                  </a:cubicBezTo>
                  <a:cubicBezTo>
                    <a:pt x="1" y="536"/>
                    <a:pt x="156" y="691"/>
                    <a:pt x="346" y="691"/>
                  </a:cubicBezTo>
                  <a:cubicBezTo>
                    <a:pt x="537" y="691"/>
                    <a:pt x="692" y="536"/>
                    <a:pt x="692" y="346"/>
                  </a:cubicBezTo>
                  <a:cubicBezTo>
                    <a:pt x="692" y="155"/>
                    <a:pt x="537" y="0"/>
                    <a:pt x="34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79;p39"/>
            <p:cNvSpPr/>
            <p:nvPr/>
          </p:nvSpPr>
          <p:spPr>
            <a:xfrm>
              <a:off x="2622050" y="1324400"/>
              <a:ext cx="17275" cy="17300"/>
            </a:xfrm>
            <a:custGeom>
              <a:avLst/>
              <a:gdLst/>
              <a:ahLst/>
              <a:cxnLst/>
              <a:rect l="l" t="t" r="r" b="b"/>
              <a:pathLst>
                <a:path w="691" h="692" extrusionOk="0">
                  <a:moveTo>
                    <a:pt x="345" y="0"/>
                  </a:moveTo>
                  <a:cubicBezTo>
                    <a:pt x="155" y="0"/>
                    <a:pt x="0" y="155"/>
                    <a:pt x="0" y="346"/>
                  </a:cubicBezTo>
                  <a:cubicBezTo>
                    <a:pt x="0" y="536"/>
                    <a:pt x="155" y="691"/>
                    <a:pt x="345" y="691"/>
                  </a:cubicBezTo>
                  <a:cubicBezTo>
                    <a:pt x="536" y="691"/>
                    <a:pt x="691" y="536"/>
                    <a:pt x="691" y="346"/>
                  </a:cubicBezTo>
                  <a:cubicBezTo>
                    <a:pt x="691" y="155"/>
                    <a:pt x="536" y="0"/>
                    <a:pt x="345"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80;p39"/>
            <p:cNvSpPr/>
            <p:nvPr/>
          </p:nvSpPr>
          <p:spPr>
            <a:xfrm>
              <a:off x="2649725" y="1324400"/>
              <a:ext cx="17575" cy="17300"/>
            </a:xfrm>
            <a:custGeom>
              <a:avLst/>
              <a:gdLst/>
              <a:ahLst/>
              <a:cxnLst/>
              <a:rect l="l" t="t" r="r" b="b"/>
              <a:pathLst>
                <a:path w="703" h="692" extrusionOk="0">
                  <a:moveTo>
                    <a:pt x="358" y="0"/>
                  </a:moveTo>
                  <a:cubicBezTo>
                    <a:pt x="155" y="0"/>
                    <a:pt x="0" y="155"/>
                    <a:pt x="0" y="346"/>
                  </a:cubicBezTo>
                  <a:cubicBezTo>
                    <a:pt x="0" y="536"/>
                    <a:pt x="155" y="691"/>
                    <a:pt x="358" y="691"/>
                  </a:cubicBezTo>
                  <a:cubicBezTo>
                    <a:pt x="548" y="691"/>
                    <a:pt x="703" y="536"/>
                    <a:pt x="703" y="346"/>
                  </a:cubicBezTo>
                  <a:cubicBezTo>
                    <a:pt x="703" y="155"/>
                    <a:pt x="548" y="0"/>
                    <a:pt x="35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81;p39"/>
            <p:cNvSpPr/>
            <p:nvPr/>
          </p:nvSpPr>
          <p:spPr>
            <a:xfrm>
              <a:off x="2302650" y="655875"/>
              <a:ext cx="628075" cy="628075"/>
            </a:xfrm>
            <a:custGeom>
              <a:avLst/>
              <a:gdLst/>
              <a:ahLst/>
              <a:cxnLst/>
              <a:rect l="l" t="t" r="r" b="b"/>
              <a:pathLst>
                <a:path w="25123" h="25123" extrusionOk="0">
                  <a:moveTo>
                    <a:pt x="12562" y="0"/>
                  </a:moveTo>
                  <a:cubicBezTo>
                    <a:pt x="5621" y="0"/>
                    <a:pt x="1" y="5620"/>
                    <a:pt x="1" y="12561"/>
                  </a:cubicBezTo>
                  <a:cubicBezTo>
                    <a:pt x="1" y="19491"/>
                    <a:pt x="5621" y="25122"/>
                    <a:pt x="12562" y="25122"/>
                  </a:cubicBezTo>
                  <a:cubicBezTo>
                    <a:pt x="19503" y="25122"/>
                    <a:pt x="25123" y="19491"/>
                    <a:pt x="25123" y="12561"/>
                  </a:cubicBezTo>
                  <a:cubicBezTo>
                    <a:pt x="25123" y="5620"/>
                    <a:pt x="19503" y="0"/>
                    <a:pt x="12562" y="0"/>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82;p39"/>
            <p:cNvSpPr/>
            <p:nvPr/>
          </p:nvSpPr>
          <p:spPr>
            <a:xfrm>
              <a:off x="2629775" y="656175"/>
              <a:ext cx="299775" cy="287625"/>
            </a:xfrm>
            <a:custGeom>
              <a:avLst/>
              <a:gdLst/>
              <a:ahLst/>
              <a:cxnLst/>
              <a:rect l="l" t="t" r="r" b="b"/>
              <a:pathLst>
                <a:path w="11991" h="11505" extrusionOk="0">
                  <a:moveTo>
                    <a:pt x="25" y="0"/>
                  </a:moveTo>
                  <a:cubicBezTo>
                    <a:pt x="25" y="36"/>
                    <a:pt x="13" y="71"/>
                    <a:pt x="1" y="119"/>
                  </a:cubicBezTo>
                  <a:cubicBezTo>
                    <a:pt x="25" y="143"/>
                    <a:pt x="48" y="155"/>
                    <a:pt x="60" y="179"/>
                  </a:cubicBezTo>
                  <a:cubicBezTo>
                    <a:pt x="84" y="202"/>
                    <a:pt x="108" y="226"/>
                    <a:pt x="132" y="262"/>
                  </a:cubicBezTo>
                  <a:cubicBezTo>
                    <a:pt x="144" y="262"/>
                    <a:pt x="144" y="274"/>
                    <a:pt x="144" y="274"/>
                  </a:cubicBezTo>
                  <a:cubicBezTo>
                    <a:pt x="1013" y="1274"/>
                    <a:pt x="2346" y="2131"/>
                    <a:pt x="3287" y="2977"/>
                  </a:cubicBezTo>
                  <a:cubicBezTo>
                    <a:pt x="4216" y="3798"/>
                    <a:pt x="5097" y="4620"/>
                    <a:pt x="5799" y="5655"/>
                  </a:cubicBezTo>
                  <a:cubicBezTo>
                    <a:pt x="7109" y="7620"/>
                    <a:pt x="7418" y="9192"/>
                    <a:pt x="8145" y="11430"/>
                  </a:cubicBezTo>
                  <a:cubicBezTo>
                    <a:pt x="8831" y="11445"/>
                    <a:pt x="9804" y="11504"/>
                    <a:pt x="10679" y="11504"/>
                  </a:cubicBezTo>
                  <a:cubicBezTo>
                    <a:pt x="11170" y="11504"/>
                    <a:pt x="11630" y="11486"/>
                    <a:pt x="11990" y="11430"/>
                  </a:cubicBezTo>
                  <a:cubicBezTo>
                    <a:pt x="11633" y="5001"/>
                    <a:pt x="6466" y="274"/>
                    <a:pt x="25"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83;p39"/>
            <p:cNvSpPr/>
            <p:nvPr/>
          </p:nvSpPr>
          <p:spPr>
            <a:xfrm>
              <a:off x="2303850" y="655875"/>
              <a:ext cx="307500" cy="287950"/>
            </a:xfrm>
            <a:custGeom>
              <a:avLst/>
              <a:gdLst/>
              <a:ahLst/>
              <a:cxnLst/>
              <a:rect l="l" t="t" r="r" b="b"/>
              <a:pathLst>
                <a:path w="12300" h="11518" extrusionOk="0">
                  <a:moveTo>
                    <a:pt x="12300" y="0"/>
                  </a:moveTo>
                  <a:lnTo>
                    <a:pt x="12300" y="0"/>
                  </a:lnTo>
                  <a:cubicBezTo>
                    <a:pt x="5692" y="119"/>
                    <a:pt x="358" y="4977"/>
                    <a:pt x="0" y="11513"/>
                  </a:cubicBezTo>
                  <a:cubicBezTo>
                    <a:pt x="157" y="11516"/>
                    <a:pt x="314" y="11517"/>
                    <a:pt x="471" y="11517"/>
                  </a:cubicBezTo>
                  <a:cubicBezTo>
                    <a:pt x="1286" y="11517"/>
                    <a:pt x="2114" y="11486"/>
                    <a:pt x="2938" y="11486"/>
                  </a:cubicBezTo>
                  <a:cubicBezTo>
                    <a:pt x="3325" y="11486"/>
                    <a:pt x="3712" y="11493"/>
                    <a:pt x="4096" y="11513"/>
                  </a:cubicBezTo>
                  <a:cubicBezTo>
                    <a:pt x="4596" y="6418"/>
                    <a:pt x="8097" y="2727"/>
                    <a:pt x="1230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84;p39"/>
            <p:cNvSpPr/>
            <p:nvPr/>
          </p:nvSpPr>
          <p:spPr>
            <a:xfrm>
              <a:off x="2523825" y="669250"/>
              <a:ext cx="182475" cy="276250"/>
            </a:xfrm>
            <a:custGeom>
              <a:avLst/>
              <a:gdLst/>
              <a:ahLst/>
              <a:cxnLst/>
              <a:rect l="l" t="t" r="r" b="b"/>
              <a:pathLst>
                <a:path w="7299" h="11050" extrusionOk="0">
                  <a:moveTo>
                    <a:pt x="3870" y="1"/>
                  </a:moveTo>
                  <a:cubicBezTo>
                    <a:pt x="3870" y="1"/>
                    <a:pt x="3870" y="13"/>
                    <a:pt x="3858" y="13"/>
                  </a:cubicBezTo>
                  <a:cubicBezTo>
                    <a:pt x="2739" y="1632"/>
                    <a:pt x="2155" y="3192"/>
                    <a:pt x="1453" y="5204"/>
                  </a:cubicBezTo>
                  <a:cubicBezTo>
                    <a:pt x="786" y="7145"/>
                    <a:pt x="48" y="8919"/>
                    <a:pt x="0" y="11002"/>
                  </a:cubicBezTo>
                  <a:lnTo>
                    <a:pt x="7299" y="11050"/>
                  </a:lnTo>
                  <a:cubicBezTo>
                    <a:pt x="6680" y="7216"/>
                    <a:pt x="6025" y="3311"/>
                    <a:pt x="3893" y="25"/>
                  </a:cubicBezTo>
                  <a:cubicBezTo>
                    <a:pt x="3882" y="13"/>
                    <a:pt x="3882" y="1"/>
                    <a:pt x="3870"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85;p39"/>
            <p:cNvSpPr/>
            <p:nvPr/>
          </p:nvSpPr>
          <p:spPr>
            <a:xfrm>
              <a:off x="2463100" y="655875"/>
              <a:ext cx="307200" cy="39900"/>
            </a:xfrm>
            <a:custGeom>
              <a:avLst/>
              <a:gdLst/>
              <a:ahLst/>
              <a:cxnLst/>
              <a:rect l="l" t="t" r="r" b="b"/>
              <a:pathLst>
                <a:path w="12288" h="1596" extrusionOk="0">
                  <a:moveTo>
                    <a:pt x="6144" y="0"/>
                  </a:moveTo>
                  <a:cubicBezTo>
                    <a:pt x="3917" y="0"/>
                    <a:pt x="1822" y="572"/>
                    <a:pt x="0" y="1596"/>
                  </a:cubicBezTo>
                  <a:lnTo>
                    <a:pt x="12287" y="1596"/>
                  </a:lnTo>
                  <a:cubicBezTo>
                    <a:pt x="10466" y="572"/>
                    <a:pt x="8370" y="0"/>
                    <a:pt x="614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86;p39"/>
            <p:cNvSpPr/>
            <p:nvPr/>
          </p:nvSpPr>
          <p:spPr>
            <a:xfrm>
              <a:off x="2463100" y="655875"/>
              <a:ext cx="307200" cy="39900"/>
            </a:xfrm>
            <a:custGeom>
              <a:avLst/>
              <a:gdLst/>
              <a:ahLst/>
              <a:cxnLst/>
              <a:rect l="l" t="t" r="r" b="b"/>
              <a:pathLst>
                <a:path w="12288" h="1596" fill="none" extrusionOk="0">
                  <a:moveTo>
                    <a:pt x="0" y="1596"/>
                  </a:moveTo>
                  <a:cubicBezTo>
                    <a:pt x="1822" y="572"/>
                    <a:pt x="3917" y="0"/>
                    <a:pt x="6144" y="0"/>
                  </a:cubicBezTo>
                  <a:cubicBezTo>
                    <a:pt x="8370" y="0"/>
                    <a:pt x="10466" y="572"/>
                    <a:pt x="12287" y="1596"/>
                  </a:cubicBezTo>
                </a:path>
              </a:pathLst>
            </a:custGeom>
            <a:noFill/>
            <a:ln w="6850" cap="rnd" cmpd="sng">
              <a:solidFill>
                <a:srgbClr val="48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87;p39"/>
            <p:cNvSpPr/>
            <p:nvPr/>
          </p:nvSpPr>
          <p:spPr>
            <a:xfrm>
              <a:off x="2463100" y="695750"/>
              <a:ext cx="307200" cy="42000"/>
            </a:xfrm>
            <a:custGeom>
              <a:avLst/>
              <a:gdLst/>
              <a:ahLst/>
              <a:cxnLst/>
              <a:rect l="l" t="t" r="r" b="b"/>
              <a:pathLst>
                <a:path w="12288" h="1680" extrusionOk="0">
                  <a:moveTo>
                    <a:pt x="0" y="1"/>
                  </a:moveTo>
                  <a:cubicBezTo>
                    <a:pt x="1822" y="1024"/>
                    <a:pt x="3917" y="1679"/>
                    <a:pt x="6144" y="1679"/>
                  </a:cubicBezTo>
                  <a:cubicBezTo>
                    <a:pt x="8370" y="1679"/>
                    <a:pt x="10466" y="1024"/>
                    <a:pt x="1228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88;p39"/>
            <p:cNvSpPr/>
            <p:nvPr/>
          </p:nvSpPr>
          <p:spPr>
            <a:xfrm>
              <a:off x="2463100" y="695750"/>
              <a:ext cx="307200" cy="42000"/>
            </a:xfrm>
            <a:custGeom>
              <a:avLst/>
              <a:gdLst/>
              <a:ahLst/>
              <a:cxnLst/>
              <a:rect l="l" t="t" r="r" b="b"/>
              <a:pathLst>
                <a:path w="12288" h="1680" fill="none" extrusionOk="0">
                  <a:moveTo>
                    <a:pt x="0" y="1"/>
                  </a:moveTo>
                  <a:cubicBezTo>
                    <a:pt x="1822" y="1024"/>
                    <a:pt x="3917" y="1679"/>
                    <a:pt x="6144" y="1679"/>
                  </a:cubicBezTo>
                  <a:cubicBezTo>
                    <a:pt x="8370" y="1679"/>
                    <a:pt x="10466" y="1024"/>
                    <a:pt x="12287" y="1"/>
                  </a:cubicBezTo>
                </a:path>
              </a:pathLst>
            </a:custGeom>
            <a:noFill/>
            <a:ln w="6850" cap="rnd" cmpd="sng">
              <a:solidFill>
                <a:srgbClr val="48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89;p39"/>
            <p:cNvSpPr/>
            <p:nvPr/>
          </p:nvSpPr>
          <p:spPr>
            <a:xfrm>
              <a:off x="2614000" y="998775"/>
              <a:ext cx="5375" cy="452450"/>
            </a:xfrm>
            <a:custGeom>
              <a:avLst/>
              <a:gdLst/>
              <a:ahLst/>
              <a:cxnLst/>
              <a:rect l="l" t="t" r="r" b="b"/>
              <a:pathLst>
                <a:path w="215" h="18098" extrusionOk="0">
                  <a:moveTo>
                    <a:pt x="1" y="0"/>
                  </a:moveTo>
                  <a:lnTo>
                    <a:pt x="1" y="18098"/>
                  </a:lnTo>
                  <a:lnTo>
                    <a:pt x="215" y="18098"/>
                  </a:lnTo>
                  <a:lnTo>
                    <a:pt x="21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90;p39"/>
            <p:cNvSpPr/>
            <p:nvPr/>
          </p:nvSpPr>
          <p:spPr>
            <a:xfrm>
              <a:off x="2553575" y="999350"/>
              <a:ext cx="42300" cy="450975"/>
            </a:xfrm>
            <a:custGeom>
              <a:avLst/>
              <a:gdLst/>
              <a:ahLst/>
              <a:cxnLst/>
              <a:rect l="l" t="t" r="r" b="b"/>
              <a:pathLst>
                <a:path w="1692" h="18039" extrusionOk="0">
                  <a:moveTo>
                    <a:pt x="215" y="1"/>
                  </a:moveTo>
                  <a:lnTo>
                    <a:pt x="1" y="13"/>
                  </a:lnTo>
                  <a:lnTo>
                    <a:pt x="1489" y="18039"/>
                  </a:lnTo>
                  <a:lnTo>
                    <a:pt x="1691" y="18027"/>
                  </a:lnTo>
                  <a:lnTo>
                    <a:pt x="21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91;p39"/>
            <p:cNvSpPr/>
            <p:nvPr/>
          </p:nvSpPr>
          <p:spPr>
            <a:xfrm>
              <a:off x="2493450" y="1001750"/>
              <a:ext cx="78900" cy="446500"/>
            </a:xfrm>
            <a:custGeom>
              <a:avLst/>
              <a:gdLst/>
              <a:ahLst/>
              <a:cxnLst/>
              <a:rect l="l" t="t" r="r" b="b"/>
              <a:pathLst>
                <a:path w="3156" h="17860" extrusionOk="0">
                  <a:moveTo>
                    <a:pt x="203" y="0"/>
                  </a:moveTo>
                  <a:lnTo>
                    <a:pt x="1" y="36"/>
                  </a:lnTo>
                  <a:lnTo>
                    <a:pt x="2953" y="17859"/>
                  </a:lnTo>
                  <a:lnTo>
                    <a:pt x="3156" y="17812"/>
                  </a:lnTo>
                  <a:lnTo>
                    <a:pt x="20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92;p39"/>
            <p:cNvSpPr/>
            <p:nvPr/>
          </p:nvSpPr>
          <p:spPr>
            <a:xfrm>
              <a:off x="2431850" y="1000850"/>
              <a:ext cx="117300" cy="444125"/>
            </a:xfrm>
            <a:custGeom>
              <a:avLst/>
              <a:gdLst/>
              <a:ahLst/>
              <a:cxnLst/>
              <a:rect l="l" t="t" r="r" b="b"/>
              <a:pathLst>
                <a:path w="4692" h="17765" extrusionOk="0">
                  <a:moveTo>
                    <a:pt x="0" y="0"/>
                  </a:moveTo>
                  <a:lnTo>
                    <a:pt x="4465" y="17729"/>
                  </a:lnTo>
                  <a:lnTo>
                    <a:pt x="4691" y="17765"/>
                  </a:lnTo>
                  <a:lnTo>
                    <a:pt x="21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93;p39"/>
            <p:cNvSpPr/>
            <p:nvPr/>
          </p:nvSpPr>
          <p:spPr>
            <a:xfrm>
              <a:off x="2370225" y="998775"/>
              <a:ext cx="158375" cy="451550"/>
            </a:xfrm>
            <a:custGeom>
              <a:avLst/>
              <a:gdLst/>
              <a:ahLst/>
              <a:cxnLst/>
              <a:rect l="l" t="t" r="r" b="b"/>
              <a:pathLst>
                <a:path w="6335" h="18062" extrusionOk="0">
                  <a:moveTo>
                    <a:pt x="179" y="0"/>
                  </a:moveTo>
                  <a:lnTo>
                    <a:pt x="0" y="131"/>
                  </a:lnTo>
                  <a:lnTo>
                    <a:pt x="6144" y="18062"/>
                  </a:lnTo>
                  <a:lnTo>
                    <a:pt x="6335" y="17978"/>
                  </a:lnTo>
                  <a:lnTo>
                    <a:pt x="17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94;p39"/>
            <p:cNvSpPr/>
            <p:nvPr/>
          </p:nvSpPr>
          <p:spPr>
            <a:xfrm>
              <a:off x="2306525" y="1002050"/>
              <a:ext cx="203625" cy="451250"/>
            </a:xfrm>
            <a:custGeom>
              <a:avLst/>
              <a:gdLst/>
              <a:ahLst/>
              <a:cxnLst/>
              <a:rect l="l" t="t" r="r" b="b"/>
              <a:pathLst>
                <a:path w="8145" h="18050" extrusionOk="0">
                  <a:moveTo>
                    <a:pt x="1" y="0"/>
                  </a:moveTo>
                  <a:lnTo>
                    <a:pt x="7918" y="18050"/>
                  </a:lnTo>
                  <a:lnTo>
                    <a:pt x="8144" y="18050"/>
                  </a:lnTo>
                  <a:lnTo>
                    <a:pt x="23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95;p39"/>
            <p:cNvSpPr/>
            <p:nvPr/>
          </p:nvSpPr>
          <p:spPr>
            <a:xfrm>
              <a:off x="2636925" y="999350"/>
              <a:ext cx="42300" cy="450975"/>
            </a:xfrm>
            <a:custGeom>
              <a:avLst/>
              <a:gdLst/>
              <a:ahLst/>
              <a:cxnLst/>
              <a:rect l="l" t="t" r="r" b="b"/>
              <a:pathLst>
                <a:path w="1692" h="18039" extrusionOk="0">
                  <a:moveTo>
                    <a:pt x="1477" y="1"/>
                  </a:moveTo>
                  <a:lnTo>
                    <a:pt x="0" y="18027"/>
                  </a:lnTo>
                  <a:lnTo>
                    <a:pt x="203" y="18039"/>
                  </a:lnTo>
                  <a:lnTo>
                    <a:pt x="1691" y="13"/>
                  </a:lnTo>
                  <a:lnTo>
                    <a:pt x="1477"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96;p39"/>
            <p:cNvSpPr/>
            <p:nvPr/>
          </p:nvSpPr>
          <p:spPr>
            <a:xfrm>
              <a:off x="2660450" y="1001750"/>
              <a:ext cx="78900" cy="446500"/>
            </a:xfrm>
            <a:custGeom>
              <a:avLst/>
              <a:gdLst/>
              <a:ahLst/>
              <a:cxnLst/>
              <a:rect l="l" t="t" r="r" b="b"/>
              <a:pathLst>
                <a:path w="3156" h="17860" extrusionOk="0">
                  <a:moveTo>
                    <a:pt x="2953" y="0"/>
                  </a:moveTo>
                  <a:lnTo>
                    <a:pt x="0" y="17812"/>
                  </a:lnTo>
                  <a:lnTo>
                    <a:pt x="202" y="17859"/>
                  </a:lnTo>
                  <a:lnTo>
                    <a:pt x="3155" y="36"/>
                  </a:lnTo>
                  <a:lnTo>
                    <a:pt x="295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97;p39"/>
            <p:cNvSpPr/>
            <p:nvPr/>
          </p:nvSpPr>
          <p:spPr>
            <a:xfrm>
              <a:off x="2683650" y="1000850"/>
              <a:ext cx="117300" cy="444125"/>
            </a:xfrm>
            <a:custGeom>
              <a:avLst/>
              <a:gdLst/>
              <a:ahLst/>
              <a:cxnLst/>
              <a:rect l="l" t="t" r="r" b="b"/>
              <a:pathLst>
                <a:path w="4692" h="17765" extrusionOk="0">
                  <a:moveTo>
                    <a:pt x="4489" y="0"/>
                  </a:moveTo>
                  <a:lnTo>
                    <a:pt x="1" y="17765"/>
                  </a:lnTo>
                  <a:lnTo>
                    <a:pt x="227" y="17729"/>
                  </a:lnTo>
                  <a:lnTo>
                    <a:pt x="4692"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98;p39"/>
            <p:cNvSpPr/>
            <p:nvPr/>
          </p:nvSpPr>
          <p:spPr>
            <a:xfrm>
              <a:off x="2704500" y="998775"/>
              <a:ext cx="158075" cy="451550"/>
            </a:xfrm>
            <a:custGeom>
              <a:avLst/>
              <a:gdLst/>
              <a:ahLst/>
              <a:cxnLst/>
              <a:rect l="l" t="t" r="r" b="b"/>
              <a:pathLst>
                <a:path w="6323" h="18062" extrusionOk="0">
                  <a:moveTo>
                    <a:pt x="6144" y="0"/>
                  </a:moveTo>
                  <a:lnTo>
                    <a:pt x="0" y="17978"/>
                  </a:lnTo>
                  <a:lnTo>
                    <a:pt x="191" y="18062"/>
                  </a:lnTo>
                  <a:lnTo>
                    <a:pt x="6322" y="131"/>
                  </a:lnTo>
                  <a:lnTo>
                    <a:pt x="614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99;p39"/>
            <p:cNvSpPr/>
            <p:nvPr/>
          </p:nvSpPr>
          <p:spPr>
            <a:xfrm>
              <a:off x="2722650" y="1002050"/>
              <a:ext cx="203625" cy="451250"/>
            </a:xfrm>
            <a:custGeom>
              <a:avLst/>
              <a:gdLst/>
              <a:ahLst/>
              <a:cxnLst/>
              <a:rect l="l" t="t" r="r" b="b"/>
              <a:pathLst>
                <a:path w="8145" h="18050" extrusionOk="0">
                  <a:moveTo>
                    <a:pt x="7906" y="0"/>
                  </a:moveTo>
                  <a:lnTo>
                    <a:pt x="0" y="18050"/>
                  </a:lnTo>
                  <a:lnTo>
                    <a:pt x="239" y="18050"/>
                  </a:lnTo>
                  <a:lnTo>
                    <a:pt x="814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00;p39"/>
            <p:cNvSpPr/>
            <p:nvPr/>
          </p:nvSpPr>
          <p:spPr>
            <a:xfrm>
              <a:off x="2512500" y="1450300"/>
              <a:ext cx="208400" cy="153625"/>
            </a:xfrm>
            <a:custGeom>
              <a:avLst/>
              <a:gdLst/>
              <a:ahLst/>
              <a:cxnLst/>
              <a:rect l="l" t="t" r="r" b="b"/>
              <a:pathLst>
                <a:path w="8336" h="6145" extrusionOk="0">
                  <a:moveTo>
                    <a:pt x="1418" y="1"/>
                  </a:moveTo>
                  <a:cubicBezTo>
                    <a:pt x="632" y="1"/>
                    <a:pt x="1" y="501"/>
                    <a:pt x="1" y="1120"/>
                  </a:cubicBezTo>
                  <a:lnTo>
                    <a:pt x="1" y="5025"/>
                  </a:lnTo>
                  <a:cubicBezTo>
                    <a:pt x="1" y="5644"/>
                    <a:pt x="632" y="6144"/>
                    <a:pt x="1418" y="6144"/>
                  </a:cubicBezTo>
                  <a:lnTo>
                    <a:pt x="6918" y="6144"/>
                  </a:lnTo>
                  <a:cubicBezTo>
                    <a:pt x="7704" y="6144"/>
                    <a:pt x="8335" y="5644"/>
                    <a:pt x="8335" y="5025"/>
                  </a:cubicBezTo>
                  <a:lnTo>
                    <a:pt x="8335" y="1120"/>
                  </a:lnTo>
                  <a:cubicBezTo>
                    <a:pt x="8335" y="501"/>
                    <a:pt x="7704" y="1"/>
                    <a:pt x="691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01;p39"/>
            <p:cNvSpPr/>
            <p:nvPr/>
          </p:nvSpPr>
          <p:spPr>
            <a:xfrm>
              <a:off x="2505075" y="1502400"/>
              <a:ext cx="223250" cy="6875"/>
            </a:xfrm>
            <a:custGeom>
              <a:avLst/>
              <a:gdLst/>
              <a:ahLst/>
              <a:cxnLst/>
              <a:rect l="l" t="t" r="r" b="b"/>
              <a:pathLst>
                <a:path w="8930" h="275" extrusionOk="0">
                  <a:moveTo>
                    <a:pt x="167" y="0"/>
                  </a:moveTo>
                  <a:cubicBezTo>
                    <a:pt x="71" y="0"/>
                    <a:pt x="0" y="60"/>
                    <a:pt x="0" y="143"/>
                  </a:cubicBezTo>
                  <a:cubicBezTo>
                    <a:pt x="0" y="215"/>
                    <a:pt x="71" y="274"/>
                    <a:pt x="167" y="274"/>
                  </a:cubicBezTo>
                  <a:lnTo>
                    <a:pt x="8751" y="274"/>
                  </a:lnTo>
                  <a:cubicBezTo>
                    <a:pt x="8858" y="274"/>
                    <a:pt x="8930" y="215"/>
                    <a:pt x="8930" y="143"/>
                  </a:cubicBezTo>
                  <a:cubicBezTo>
                    <a:pt x="8930" y="60"/>
                    <a:pt x="8858" y="0"/>
                    <a:pt x="8751"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02;p39"/>
            <p:cNvSpPr/>
            <p:nvPr/>
          </p:nvSpPr>
          <p:spPr>
            <a:xfrm>
              <a:off x="2505075" y="1523225"/>
              <a:ext cx="223250" cy="7175"/>
            </a:xfrm>
            <a:custGeom>
              <a:avLst/>
              <a:gdLst/>
              <a:ahLst/>
              <a:cxnLst/>
              <a:rect l="l" t="t" r="r" b="b"/>
              <a:pathLst>
                <a:path w="8930" h="287" extrusionOk="0">
                  <a:moveTo>
                    <a:pt x="167" y="1"/>
                  </a:moveTo>
                  <a:cubicBezTo>
                    <a:pt x="71" y="1"/>
                    <a:pt x="0" y="60"/>
                    <a:pt x="0" y="144"/>
                  </a:cubicBezTo>
                  <a:cubicBezTo>
                    <a:pt x="0" y="215"/>
                    <a:pt x="71" y="287"/>
                    <a:pt x="167" y="287"/>
                  </a:cubicBezTo>
                  <a:lnTo>
                    <a:pt x="8751" y="287"/>
                  </a:lnTo>
                  <a:cubicBezTo>
                    <a:pt x="8858" y="287"/>
                    <a:pt x="8930" y="215"/>
                    <a:pt x="8930" y="144"/>
                  </a:cubicBezTo>
                  <a:cubicBezTo>
                    <a:pt x="8930" y="60"/>
                    <a:pt x="8858" y="1"/>
                    <a:pt x="8751"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03;p39"/>
            <p:cNvSpPr/>
            <p:nvPr/>
          </p:nvSpPr>
          <p:spPr>
            <a:xfrm>
              <a:off x="2505075" y="1544375"/>
              <a:ext cx="223250" cy="6875"/>
            </a:xfrm>
            <a:custGeom>
              <a:avLst/>
              <a:gdLst/>
              <a:ahLst/>
              <a:cxnLst/>
              <a:rect l="l" t="t" r="r" b="b"/>
              <a:pathLst>
                <a:path w="8930" h="275" extrusionOk="0">
                  <a:moveTo>
                    <a:pt x="167" y="0"/>
                  </a:moveTo>
                  <a:cubicBezTo>
                    <a:pt x="71" y="0"/>
                    <a:pt x="0" y="60"/>
                    <a:pt x="0" y="131"/>
                  </a:cubicBezTo>
                  <a:cubicBezTo>
                    <a:pt x="0" y="215"/>
                    <a:pt x="71" y="274"/>
                    <a:pt x="167" y="274"/>
                  </a:cubicBezTo>
                  <a:lnTo>
                    <a:pt x="8751" y="274"/>
                  </a:lnTo>
                  <a:cubicBezTo>
                    <a:pt x="8858" y="274"/>
                    <a:pt x="8930" y="215"/>
                    <a:pt x="8930" y="131"/>
                  </a:cubicBezTo>
                  <a:cubicBezTo>
                    <a:pt x="8930" y="60"/>
                    <a:pt x="8858" y="0"/>
                    <a:pt x="8751"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04;p39"/>
            <p:cNvSpPr/>
            <p:nvPr/>
          </p:nvSpPr>
          <p:spPr>
            <a:xfrm>
              <a:off x="2505075" y="1565200"/>
              <a:ext cx="223250" cy="6875"/>
            </a:xfrm>
            <a:custGeom>
              <a:avLst/>
              <a:gdLst/>
              <a:ahLst/>
              <a:cxnLst/>
              <a:rect l="l" t="t" r="r" b="b"/>
              <a:pathLst>
                <a:path w="8930" h="275" extrusionOk="0">
                  <a:moveTo>
                    <a:pt x="167" y="1"/>
                  </a:moveTo>
                  <a:cubicBezTo>
                    <a:pt x="71" y="1"/>
                    <a:pt x="0" y="60"/>
                    <a:pt x="0" y="144"/>
                  </a:cubicBezTo>
                  <a:cubicBezTo>
                    <a:pt x="0" y="215"/>
                    <a:pt x="71" y="274"/>
                    <a:pt x="167" y="274"/>
                  </a:cubicBezTo>
                  <a:lnTo>
                    <a:pt x="8751" y="274"/>
                  </a:lnTo>
                  <a:cubicBezTo>
                    <a:pt x="8858" y="274"/>
                    <a:pt x="8930" y="215"/>
                    <a:pt x="8930" y="144"/>
                  </a:cubicBezTo>
                  <a:cubicBezTo>
                    <a:pt x="8930" y="60"/>
                    <a:pt x="8858" y="1"/>
                    <a:pt x="8751"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05;p39"/>
            <p:cNvSpPr/>
            <p:nvPr/>
          </p:nvSpPr>
          <p:spPr>
            <a:xfrm>
              <a:off x="2493750" y="1443450"/>
              <a:ext cx="245900" cy="34875"/>
            </a:xfrm>
            <a:custGeom>
              <a:avLst/>
              <a:gdLst/>
              <a:ahLst/>
              <a:cxnLst/>
              <a:rect l="l" t="t" r="r" b="b"/>
              <a:pathLst>
                <a:path w="9836" h="1395" extrusionOk="0">
                  <a:moveTo>
                    <a:pt x="322" y="1"/>
                  </a:moveTo>
                  <a:cubicBezTo>
                    <a:pt x="1" y="1"/>
                    <a:pt x="36" y="251"/>
                    <a:pt x="36" y="561"/>
                  </a:cubicBezTo>
                  <a:lnTo>
                    <a:pt x="36" y="834"/>
                  </a:lnTo>
                  <a:cubicBezTo>
                    <a:pt x="36" y="1144"/>
                    <a:pt x="1" y="1394"/>
                    <a:pt x="322" y="1394"/>
                  </a:cubicBezTo>
                  <a:lnTo>
                    <a:pt x="9514" y="1394"/>
                  </a:lnTo>
                  <a:cubicBezTo>
                    <a:pt x="9835" y="1394"/>
                    <a:pt x="9799" y="1144"/>
                    <a:pt x="9799" y="834"/>
                  </a:cubicBezTo>
                  <a:lnTo>
                    <a:pt x="9799" y="561"/>
                  </a:lnTo>
                  <a:cubicBezTo>
                    <a:pt x="9799" y="251"/>
                    <a:pt x="9835" y="1"/>
                    <a:pt x="9514"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06;p39"/>
            <p:cNvSpPr/>
            <p:nvPr/>
          </p:nvSpPr>
          <p:spPr>
            <a:xfrm>
              <a:off x="2491075" y="1457450"/>
              <a:ext cx="251250" cy="6875"/>
            </a:xfrm>
            <a:custGeom>
              <a:avLst/>
              <a:gdLst/>
              <a:ahLst/>
              <a:cxnLst/>
              <a:rect l="l" t="t" r="r" b="b"/>
              <a:pathLst>
                <a:path w="10050" h="275" extrusionOk="0">
                  <a:moveTo>
                    <a:pt x="167" y="1"/>
                  </a:moveTo>
                  <a:cubicBezTo>
                    <a:pt x="72" y="1"/>
                    <a:pt x="0" y="60"/>
                    <a:pt x="0" y="132"/>
                  </a:cubicBezTo>
                  <a:cubicBezTo>
                    <a:pt x="0" y="215"/>
                    <a:pt x="72" y="274"/>
                    <a:pt x="167" y="274"/>
                  </a:cubicBezTo>
                  <a:lnTo>
                    <a:pt x="9883" y="274"/>
                  </a:lnTo>
                  <a:cubicBezTo>
                    <a:pt x="9978" y="274"/>
                    <a:pt x="10049" y="215"/>
                    <a:pt x="10049" y="132"/>
                  </a:cubicBezTo>
                  <a:cubicBezTo>
                    <a:pt x="10049" y="60"/>
                    <a:pt x="9978" y="1"/>
                    <a:pt x="9883"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07;p39"/>
            <p:cNvSpPr/>
            <p:nvPr/>
          </p:nvSpPr>
          <p:spPr>
            <a:xfrm>
              <a:off x="2281825" y="957700"/>
              <a:ext cx="669750" cy="24425"/>
            </a:xfrm>
            <a:custGeom>
              <a:avLst/>
              <a:gdLst/>
              <a:ahLst/>
              <a:cxnLst/>
              <a:rect l="l" t="t" r="r" b="b"/>
              <a:pathLst>
                <a:path w="26790" h="977" extrusionOk="0">
                  <a:moveTo>
                    <a:pt x="477" y="0"/>
                  </a:moveTo>
                  <a:cubicBezTo>
                    <a:pt x="215" y="0"/>
                    <a:pt x="0" y="214"/>
                    <a:pt x="0" y="488"/>
                  </a:cubicBezTo>
                  <a:cubicBezTo>
                    <a:pt x="0" y="750"/>
                    <a:pt x="215" y="976"/>
                    <a:pt x="477" y="976"/>
                  </a:cubicBezTo>
                  <a:lnTo>
                    <a:pt x="26301" y="976"/>
                  </a:lnTo>
                  <a:cubicBezTo>
                    <a:pt x="26575" y="976"/>
                    <a:pt x="26789" y="750"/>
                    <a:pt x="26789" y="488"/>
                  </a:cubicBezTo>
                  <a:cubicBezTo>
                    <a:pt x="26789" y="214"/>
                    <a:pt x="26575" y="0"/>
                    <a:pt x="2630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08;p39"/>
            <p:cNvSpPr/>
            <p:nvPr/>
          </p:nvSpPr>
          <p:spPr>
            <a:xfrm>
              <a:off x="2292525" y="934775"/>
              <a:ext cx="648025" cy="14000"/>
            </a:xfrm>
            <a:custGeom>
              <a:avLst/>
              <a:gdLst/>
              <a:ahLst/>
              <a:cxnLst/>
              <a:rect l="l" t="t" r="r" b="b"/>
              <a:pathLst>
                <a:path w="25921" h="560" extrusionOk="0">
                  <a:moveTo>
                    <a:pt x="477" y="0"/>
                  </a:moveTo>
                  <a:cubicBezTo>
                    <a:pt x="215" y="0"/>
                    <a:pt x="1" y="131"/>
                    <a:pt x="1" y="286"/>
                  </a:cubicBezTo>
                  <a:cubicBezTo>
                    <a:pt x="1" y="441"/>
                    <a:pt x="215" y="560"/>
                    <a:pt x="477" y="560"/>
                  </a:cubicBezTo>
                  <a:lnTo>
                    <a:pt x="25457" y="560"/>
                  </a:lnTo>
                  <a:cubicBezTo>
                    <a:pt x="25718" y="560"/>
                    <a:pt x="25921" y="441"/>
                    <a:pt x="25921" y="286"/>
                  </a:cubicBezTo>
                  <a:cubicBezTo>
                    <a:pt x="25921" y="131"/>
                    <a:pt x="25718" y="0"/>
                    <a:pt x="25457"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09;p39"/>
            <p:cNvSpPr/>
            <p:nvPr/>
          </p:nvSpPr>
          <p:spPr>
            <a:xfrm>
              <a:off x="2292525" y="990725"/>
              <a:ext cx="648025" cy="14025"/>
            </a:xfrm>
            <a:custGeom>
              <a:avLst/>
              <a:gdLst/>
              <a:ahLst/>
              <a:cxnLst/>
              <a:rect l="l" t="t" r="r" b="b"/>
              <a:pathLst>
                <a:path w="25921" h="561" extrusionOk="0">
                  <a:moveTo>
                    <a:pt x="477" y="1"/>
                  </a:moveTo>
                  <a:cubicBezTo>
                    <a:pt x="215" y="1"/>
                    <a:pt x="1" y="120"/>
                    <a:pt x="1" y="274"/>
                  </a:cubicBezTo>
                  <a:cubicBezTo>
                    <a:pt x="1" y="429"/>
                    <a:pt x="215" y="560"/>
                    <a:pt x="477" y="560"/>
                  </a:cubicBezTo>
                  <a:lnTo>
                    <a:pt x="25457" y="560"/>
                  </a:lnTo>
                  <a:cubicBezTo>
                    <a:pt x="25718" y="560"/>
                    <a:pt x="25921" y="429"/>
                    <a:pt x="25921" y="274"/>
                  </a:cubicBezTo>
                  <a:cubicBezTo>
                    <a:pt x="25921" y="120"/>
                    <a:pt x="25718" y="1"/>
                    <a:pt x="25457"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9DD5242B-A3A6-42DA-80F0-3FC7AB1D95BA}"/>
              </a:ext>
            </a:extLst>
          </p:cNvPr>
          <p:cNvSpPr/>
          <p:nvPr/>
        </p:nvSpPr>
        <p:spPr>
          <a:xfrm>
            <a:off x="1242750" y="262624"/>
            <a:ext cx="5849530" cy="9361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b-NO" sz="1800" b="1" i="0" u="none" strike="noStrike" baseline="0" dirty="0">
                <a:latin typeface="HP#20Simplified#20Light"/>
              </a:rPr>
              <a:t>Sumber Historis, Sosiologis, Politik tentang </a:t>
            </a:r>
            <a:r>
              <a:rPr lang="en-ID" sz="1800" b="1" i="0" u="none" strike="noStrike" baseline="0" dirty="0">
                <a:latin typeface="HP#20Simplified#20Light"/>
              </a:rPr>
              <a:t>Harmoni </a:t>
            </a:r>
            <a:r>
              <a:rPr lang="en-ID" sz="1800" b="1" i="0" u="none" strike="noStrike" baseline="0" dirty="0" err="1">
                <a:latin typeface="HP#20Simplified#20Light"/>
              </a:rPr>
              <a:t>Kewajiban</a:t>
            </a:r>
            <a:r>
              <a:rPr lang="en-ID" sz="1800" b="1" i="0" u="none" strike="noStrike" baseline="0" dirty="0">
                <a:latin typeface="HP#20Simplified#20Light"/>
              </a:rPr>
              <a:t> dan </a:t>
            </a:r>
            <a:r>
              <a:rPr lang="en-ID" sz="1800" b="1" i="0" u="none" strike="noStrike" baseline="0" dirty="0" err="1">
                <a:latin typeface="HP#20Simplified#20Light"/>
              </a:rPr>
              <a:t>Hak</a:t>
            </a:r>
            <a:r>
              <a:rPr lang="en-ID" sz="1800" b="1" i="0" u="none" strike="noStrike" baseline="0" dirty="0">
                <a:latin typeface="HP#20Simplified#20Light"/>
              </a:rPr>
              <a:t> Negara dan </a:t>
            </a:r>
            <a:r>
              <a:rPr lang="en-ID" sz="1800" b="1" i="0" u="none" strike="noStrike" baseline="0" dirty="0" err="1">
                <a:latin typeface="HP#20Simplified#20Light"/>
              </a:rPr>
              <a:t>Warga</a:t>
            </a:r>
            <a:r>
              <a:rPr lang="en-ID" sz="1800" b="1" i="0" u="none" strike="noStrike" baseline="0" dirty="0">
                <a:latin typeface="HP#20Simplified#20Light"/>
              </a:rPr>
              <a:t> Negara Indonesia</a:t>
            </a:r>
            <a:endParaRPr lang="en-ID" b="1" dirty="0"/>
          </a:p>
        </p:txBody>
      </p:sp>
    </p:spTree>
    <p:extLst>
      <p:ext uri="{BB962C8B-B14F-4D97-AF65-F5344CB8AC3E}">
        <p14:creationId xmlns:p14="http://schemas.microsoft.com/office/powerpoint/2010/main" val="1276384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3" name="Google Shape;1003;p37"/>
          <p:cNvSpPr txBox="1">
            <a:spLocks noGrp="1"/>
          </p:cNvSpPr>
          <p:nvPr>
            <p:ph type="body" idx="1"/>
          </p:nvPr>
        </p:nvSpPr>
        <p:spPr>
          <a:xfrm>
            <a:off x="668499" y="1203597"/>
            <a:ext cx="7312002" cy="3402477"/>
          </a:xfrm>
          <a:prstGeom prst="rect">
            <a:avLst/>
          </a:prstGeom>
        </p:spPr>
        <p:txBody>
          <a:bodyPr spcFirstLastPara="1" wrap="square" lIns="91425" tIns="91425" rIns="91425" bIns="91425" anchor="ctr" anchorCtr="0">
            <a:noAutofit/>
          </a:bodyPr>
          <a:lstStyle/>
          <a:p>
            <a:pPr algn="just"/>
            <a:r>
              <a:rPr lang="en-ID" sz="1800" b="0" i="0" u="none" strike="noStrike" baseline="0" dirty="0" err="1">
                <a:latin typeface="HP#20Simplified#20Light"/>
              </a:rPr>
              <a:t>Pemahaman</a:t>
            </a:r>
            <a:r>
              <a:rPr lang="en-ID" sz="1800" dirty="0">
                <a:latin typeface="HP#20Simplified#20Light"/>
              </a:rPr>
              <a:t> </a:t>
            </a:r>
            <a:r>
              <a:rPr lang="it-IT" sz="1800" b="0" i="0" u="none" strike="noStrike" baseline="0" dirty="0">
                <a:latin typeface="HP#20Simplified#20Light"/>
              </a:rPr>
              <a:t>HAM di Indonesia sebagai tatanan nilai, norma, sikap yang hidup di </a:t>
            </a:r>
            <a:r>
              <a:rPr lang="sv-SE" sz="1800" b="0" i="0" u="none" strike="noStrike" baseline="0" dirty="0">
                <a:latin typeface="HP#20Simplified#20Light"/>
              </a:rPr>
              <a:t>masyarakat dan acuan bertindak pada dasarnya berlangsung sudah cukup </a:t>
            </a:r>
            <a:r>
              <a:rPr lang="en-ID" sz="1800" b="0" i="0" u="none" strike="noStrike" baseline="0" dirty="0">
                <a:latin typeface="HP#20Simplified#20Light"/>
              </a:rPr>
              <a:t>lama. </a:t>
            </a:r>
            <a:r>
              <a:rPr lang="en-ID" sz="1800" b="0" i="0" u="none" strike="noStrike" baseline="0" dirty="0" err="1">
                <a:latin typeface="HP#20Simplified#20Light"/>
              </a:rPr>
              <a:t>Perkembangan</a:t>
            </a:r>
            <a:r>
              <a:rPr lang="en-ID" sz="1800" b="0" i="0" u="none" strike="noStrike" baseline="0" dirty="0">
                <a:latin typeface="HP#20Simplified#20Light"/>
              </a:rPr>
              <a:t> </a:t>
            </a:r>
            <a:r>
              <a:rPr lang="en-ID" sz="1800" b="0" i="0" u="none" strike="noStrike" baseline="0" dirty="0" err="1">
                <a:latin typeface="HP#20Simplified#20Light"/>
              </a:rPr>
              <a:t>pemikiran</a:t>
            </a:r>
            <a:r>
              <a:rPr lang="en-ID" sz="1800" b="0" i="0" u="none" strike="noStrike" baseline="0" dirty="0">
                <a:latin typeface="HP#20Simplified#20Light"/>
              </a:rPr>
              <a:t> dan </a:t>
            </a:r>
            <a:r>
              <a:rPr lang="en-ID" sz="1800" b="0" i="0" u="none" strike="noStrike" baseline="0" dirty="0" err="1">
                <a:latin typeface="HP#20Simplified#20Light"/>
              </a:rPr>
              <a:t>pengaturan</a:t>
            </a:r>
            <a:r>
              <a:rPr lang="en-ID" sz="1800" b="0" i="0" u="none" strike="noStrike" baseline="0" dirty="0">
                <a:latin typeface="HP#20Simplified#20Light"/>
              </a:rPr>
              <a:t> HAM di Indonesia </a:t>
            </a:r>
            <a:r>
              <a:rPr lang="en-ID" sz="1800" b="0" i="0" u="none" strike="noStrike" baseline="0" dirty="0" err="1">
                <a:latin typeface="HP#20Simplified#20Light"/>
              </a:rPr>
              <a:t>dibagi</a:t>
            </a:r>
            <a:r>
              <a:rPr lang="en-ID" sz="1800" dirty="0">
                <a:latin typeface="HP#20Simplified#20Light"/>
              </a:rPr>
              <a:t> </a:t>
            </a:r>
            <a:r>
              <a:rPr lang="en-ID" sz="1800" b="0" i="0" u="none" strike="noStrike" baseline="0" dirty="0" err="1">
                <a:latin typeface="HP#20Simplified#20Light"/>
              </a:rPr>
              <a:t>dalam</a:t>
            </a:r>
            <a:r>
              <a:rPr lang="en-ID" sz="1800" b="0" i="0" u="none" strike="noStrike" baseline="0" dirty="0">
                <a:latin typeface="HP#20Simplified#20Light"/>
              </a:rPr>
              <a:t> </a:t>
            </a:r>
            <a:r>
              <a:rPr lang="en-ID" sz="1800" b="0" i="0" u="none" strike="noStrike" baseline="0" dirty="0" err="1">
                <a:latin typeface="HP#20Simplified#20Light"/>
              </a:rPr>
              <a:t>dua</a:t>
            </a:r>
            <a:r>
              <a:rPr lang="en-ID" sz="1800" b="0" i="0" u="none" strike="noStrike" baseline="0" dirty="0">
                <a:latin typeface="HP#20Simplified#20Light"/>
              </a:rPr>
              <a:t> </a:t>
            </a:r>
            <a:r>
              <a:rPr lang="en-ID" sz="1800" b="0" i="0" u="none" strike="noStrike" baseline="0" dirty="0" err="1">
                <a:latin typeface="HP#20Simplified#20Light"/>
              </a:rPr>
              <a:t>periode</a:t>
            </a:r>
            <a:r>
              <a:rPr lang="en-ID" sz="1800" b="0" i="0" u="none" strike="noStrike" baseline="0" dirty="0">
                <a:latin typeface="HP#20Simplified#20Light"/>
              </a:rPr>
              <a:t> (Manan, 2001), </a:t>
            </a:r>
            <a:r>
              <a:rPr lang="en-ID" sz="1800" b="0" i="0" u="none" strike="noStrike" baseline="0" dirty="0" err="1">
                <a:latin typeface="HP#20Simplified#20Light"/>
              </a:rPr>
              <a:t>yaitu</a:t>
            </a:r>
            <a:r>
              <a:rPr lang="en-ID" sz="1800" b="0" i="0" u="none" strike="noStrike" baseline="0" dirty="0">
                <a:latin typeface="HP#20Simplified#20Light"/>
              </a:rPr>
              <a:t> </a:t>
            </a:r>
            <a:r>
              <a:rPr lang="en-ID" sz="1800" b="0" i="0" u="none" strike="noStrike" baseline="0" dirty="0" err="1">
                <a:latin typeface="HP#20Simplified#20Light"/>
              </a:rPr>
              <a:t>periode</a:t>
            </a:r>
            <a:r>
              <a:rPr lang="en-ID" sz="1800" b="0" i="0" u="none" strike="noStrike" baseline="0" dirty="0">
                <a:latin typeface="HP#20Simplified#20Light"/>
              </a:rPr>
              <a:t> </a:t>
            </a:r>
            <a:r>
              <a:rPr lang="en-ID" sz="1800" b="0" i="0" u="none" strike="noStrike" baseline="0" dirty="0" err="1">
                <a:latin typeface="HP#20Simplified#20Light"/>
              </a:rPr>
              <a:t>sebelum</a:t>
            </a:r>
            <a:r>
              <a:rPr lang="en-ID" sz="1800" b="0" i="0" u="none" strike="noStrike" baseline="0" dirty="0">
                <a:latin typeface="HP#20Simplified#20Light"/>
              </a:rPr>
              <a:t> </a:t>
            </a:r>
            <a:r>
              <a:rPr lang="en-ID" sz="1800" b="0" i="0" u="none" strike="noStrike" baseline="0" dirty="0" err="1">
                <a:latin typeface="HP#20Simplified#20Light"/>
              </a:rPr>
              <a:t>kemerdekaan</a:t>
            </a:r>
            <a:r>
              <a:rPr lang="en-ID" sz="1800" dirty="0">
                <a:latin typeface="HP#20Simplified#20Light"/>
              </a:rPr>
              <a:t> </a:t>
            </a:r>
            <a:r>
              <a:rPr lang="fi-FI" sz="1800" b="0" i="0" u="none" strike="noStrike" baseline="0" dirty="0">
                <a:latin typeface="HP#20Simplified#20Light"/>
              </a:rPr>
              <a:t>(1908–1945) dan periode setelah kemerdekaan (1945–sekarang). </a:t>
            </a:r>
            <a:r>
              <a:rPr lang="en-ID" sz="1800" b="0" i="0" u="none" strike="noStrike" baseline="0" dirty="0" err="1">
                <a:latin typeface="HP#20Simplified#20Light"/>
              </a:rPr>
              <a:t>Pelajarilah</a:t>
            </a:r>
            <a:r>
              <a:rPr lang="en-ID" sz="1800" b="0" i="0" u="none" strike="noStrike" baseline="0" dirty="0">
                <a:latin typeface="HP#20Simplified#20Light"/>
              </a:rPr>
              <a:t> </a:t>
            </a:r>
            <a:r>
              <a:rPr lang="en-ID" sz="1800" b="0" i="0" u="none" strike="noStrike" baseline="0" dirty="0" err="1">
                <a:latin typeface="HP#20Simplified#20Light"/>
              </a:rPr>
              <a:t>ihwal</a:t>
            </a:r>
            <a:r>
              <a:rPr lang="en-ID" sz="1800" b="0" i="0" u="none" strike="noStrike" baseline="0" dirty="0">
                <a:latin typeface="HP#20Simplified#20Light"/>
              </a:rPr>
              <a:t> </a:t>
            </a:r>
            <a:r>
              <a:rPr lang="en-ID" sz="1800" b="0" i="0" u="none" strike="noStrike" baseline="0" dirty="0" err="1">
                <a:latin typeface="HP#20Simplified#20Light"/>
              </a:rPr>
              <a:t>pemikiran</a:t>
            </a:r>
            <a:r>
              <a:rPr lang="en-ID" sz="1800" b="0" i="0" u="none" strike="noStrike" baseline="0" dirty="0">
                <a:latin typeface="HP#20Simplified#20Light"/>
              </a:rPr>
              <a:t> dan </a:t>
            </a:r>
            <a:r>
              <a:rPr lang="en-ID" sz="1800" b="0" i="0" u="none" strike="noStrike" baseline="0" dirty="0" err="1">
                <a:latin typeface="HP#20Simplified#20Light"/>
              </a:rPr>
              <a:t>pengaturan</a:t>
            </a:r>
            <a:r>
              <a:rPr lang="en-ID" sz="1800" b="0" i="0" u="none" strike="noStrike" baseline="0" dirty="0">
                <a:latin typeface="HP#20Simplified#20Light"/>
              </a:rPr>
              <a:t> HAM di Indonesia </a:t>
            </a:r>
            <a:r>
              <a:rPr lang="en-ID" sz="1800" b="0" i="0" u="none" strike="noStrike" baseline="0" dirty="0" err="1">
                <a:latin typeface="HP#20Simplified#20Light"/>
              </a:rPr>
              <a:t>dalam</a:t>
            </a:r>
            <a:r>
              <a:rPr lang="en-ID" sz="1800" b="0" i="0" u="none" strike="noStrike" baseline="0" dirty="0">
                <a:latin typeface="HP#20Simplified#20Light"/>
              </a:rPr>
              <a:t> </a:t>
            </a:r>
            <a:r>
              <a:rPr lang="en-ID" sz="1800" b="0" i="0" u="none" strike="noStrike" baseline="0" dirty="0" err="1">
                <a:latin typeface="HP#20Simplified#20Light"/>
              </a:rPr>
              <a:t>setiap</a:t>
            </a:r>
            <a:r>
              <a:rPr lang="en-ID" sz="1800" dirty="0">
                <a:latin typeface="HP#20Simplified#20Light"/>
              </a:rPr>
              <a:t> </a:t>
            </a:r>
            <a:r>
              <a:rPr lang="en-ID" sz="1800" b="0" i="0" u="none" strike="noStrike" baseline="0" dirty="0" err="1">
                <a:latin typeface="HP#20Simplified#20Light"/>
              </a:rPr>
              <a:t>periode</a:t>
            </a:r>
            <a:r>
              <a:rPr lang="en-ID" sz="1800" b="0" i="0" u="none" strike="noStrike" baseline="0" dirty="0">
                <a:latin typeface="HP#20Simplified#20Light"/>
              </a:rPr>
              <a:t> </a:t>
            </a:r>
            <a:r>
              <a:rPr lang="en-ID" sz="1800" b="0" i="0" u="none" strike="noStrike" baseline="0" dirty="0" err="1">
                <a:latin typeface="HP#20Simplified#20Light"/>
              </a:rPr>
              <a:t>tersebut</a:t>
            </a:r>
            <a:r>
              <a:rPr lang="en-ID" sz="1800" b="0" i="0" u="none" strike="noStrike" baseline="0" dirty="0">
                <a:latin typeface="HP#20Simplified#20Light"/>
              </a:rPr>
              <a:t>: </a:t>
            </a:r>
            <a:r>
              <a:rPr lang="en-ID" sz="1800" b="0" i="0" u="none" strike="noStrike" baseline="0" dirty="0" err="1">
                <a:latin typeface="HP#20Simplified#20Light"/>
              </a:rPr>
              <a:t>siapa</a:t>
            </a:r>
            <a:r>
              <a:rPr lang="en-ID" sz="1800" b="0" i="0" u="none" strike="noStrike" baseline="0" dirty="0">
                <a:latin typeface="HP#20Simplified#20Light"/>
              </a:rPr>
              <a:t> </a:t>
            </a:r>
            <a:r>
              <a:rPr lang="en-ID" sz="1800" b="0" i="0" u="none" strike="noStrike" baseline="0" dirty="0" err="1">
                <a:latin typeface="HP#20Simplified#20Light"/>
              </a:rPr>
              <a:t>aktornya</a:t>
            </a:r>
            <a:r>
              <a:rPr lang="en-ID" sz="1800" b="0" i="0" u="none" strike="noStrike" baseline="0" dirty="0">
                <a:latin typeface="HP#20Simplified#20Light"/>
              </a:rPr>
              <a:t> dan </a:t>
            </a:r>
            <a:r>
              <a:rPr lang="en-ID" sz="1800" b="0" i="0" u="none" strike="noStrike" baseline="0" dirty="0" err="1">
                <a:latin typeface="HP#20Simplified#20Light"/>
              </a:rPr>
              <a:t>bagaimana</a:t>
            </a:r>
            <a:r>
              <a:rPr lang="en-ID" sz="1800" b="0" i="0" u="none" strike="noStrike" baseline="0" dirty="0">
                <a:latin typeface="HP#20Simplified#20Light"/>
              </a:rPr>
              <a:t> </a:t>
            </a:r>
            <a:r>
              <a:rPr lang="en-ID" sz="1800" b="0" i="0" u="none" strike="noStrike" baseline="0" dirty="0" err="1">
                <a:latin typeface="HP#20Simplified#20Light"/>
              </a:rPr>
              <a:t>titik</a:t>
            </a:r>
            <a:r>
              <a:rPr lang="en-ID" sz="1800" b="0" i="0" u="none" strike="noStrike" baseline="0" dirty="0">
                <a:latin typeface="HP#20Simplified#20Light"/>
              </a:rPr>
              <a:t> </a:t>
            </a:r>
            <a:r>
              <a:rPr lang="en-ID" sz="1800" b="0" i="0" u="none" strike="noStrike" baseline="0" dirty="0" err="1">
                <a:latin typeface="HP#20Simplified#20Light"/>
              </a:rPr>
              <a:t>berat</a:t>
            </a:r>
            <a:r>
              <a:rPr lang="en-ID" sz="1800" b="0" i="0" u="none" strike="noStrike" baseline="0" dirty="0">
                <a:latin typeface="HP#20Simplified#20Light"/>
              </a:rPr>
              <a:t> </a:t>
            </a:r>
            <a:r>
              <a:rPr lang="en-ID" sz="1800" b="0" i="0" u="none" strike="noStrike" baseline="0" dirty="0" err="1">
                <a:latin typeface="HP#20Simplified#20Light"/>
              </a:rPr>
              <a:t>perjuangannya</a:t>
            </a:r>
            <a:r>
              <a:rPr lang="en-ID" sz="1800" b="0" i="0" u="none" strike="noStrike" baseline="0" dirty="0">
                <a:latin typeface="HP#20Simplified#20Light"/>
              </a:rPr>
              <a:t>.</a:t>
            </a:r>
            <a:endParaRPr lang="en-ID" sz="1800" dirty="0">
              <a:latin typeface="Agency FB" pitchFamily="34" charset="0"/>
            </a:endParaRPr>
          </a:p>
        </p:txBody>
      </p:sp>
      <p:grpSp>
        <p:nvGrpSpPr>
          <p:cNvPr id="42" name="Google Shape;1174;p39"/>
          <p:cNvGrpSpPr/>
          <p:nvPr/>
        </p:nvGrpSpPr>
        <p:grpSpPr>
          <a:xfrm>
            <a:off x="7956376" y="3363838"/>
            <a:ext cx="669750" cy="948050"/>
            <a:chOff x="2281825" y="655875"/>
            <a:chExt cx="669750" cy="948050"/>
          </a:xfrm>
        </p:grpSpPr>
        <p:sp>
          <p:nvSpPr>
            <p:cNvPr id="43" name="Google Shape;1175;p39"/>
            <p:cNvSpPr/>
            <p:nvPr/>
          </p:nvSpPr>
          <p:spPr>
            <a:xfrm>
              <a:off x="2542575" y="1261900"/>
              <a:ext cx="148250" cy="94375"/>
            </a:xfrm>
            <a:custGeom>
              <a:avLst/>
              <a:gdLst/>
              <a:ahLst/>
              <a:cxnLst/>
              <a:rect l="l" t="t" r="r" b="b"/>
              <a:pathLst>
                <a:path w="5930" h="3775" extrusionOk="0">
                  <a:moveTo>
                    <a:pt x="0" y="0"/>
                  </a:moveTo>
                  <a:lnTo>
                    <a:pt x="834" y="3774"/>
                  </a:lnTo>
                  <a:lnTo>
                    <a:pt x="5096" y="3774"/>
                  </a:lnTo>
                  <a:lnTo>
                    <a:pt x="5930" y="0"/>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76;p39"/>
            <p:cNvSpPr/>
            <p:nvPr/>
          </p:nvSpPr>
          <p:spPr>
            <a:xfrm>
              <a:off x="2546725" y="1351200"/>
              <a:ext cx="139625" cy="15200"/>
            </a:xfrm>
            <a:custGeom>
              <a:avLst/>
              <a:gdLst/>
              <a:ahLst/>
              <a:cxnLst/>
              <a:rect l="l" t="t" r="r" b="b"/>
              <a:pathLst>
                <a:path w="5585" h="608" extrusionOk="0">
                  <a:moveTo>
                    <a:pt x="334" y="0"/>
                  </a:moveTo>
                  <a:cubicBezTo>
                    <a:pt x="156" y="0"/>
                    <a:pt x="1" y="131"/>
                    <a:pt x="1" y="298"/>
                  </a:cubicBezTo>
                  <a:cubicBezTo>
                    <a:pt x="1" y="464"/>
                    <a:pt x="156" y="607"/>
                    <a:pt x="334" y="607"/>
                  </a:cubicBezTo>
                  <a:lnTo>
                    <a:pt x="5252" y="607"/>
                  </a:lnTo>
                  <a:cubicBezTo>
                    <a:pt x="5442" y="607"/>
                    <a:pt x="5585" y="464"/>
                    <a:pt x="5585" y="298"/>
                  </a:cubicBezTo>
                  <a:cubicBezTo>
                    <a:pt x="5585" y="131"/>
                    <a:pt x="5442" y="0"/>
                    <a:pt x="525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77;p39"/>
            <p:cNvSpPr/>
            <p:nvPr/>
          </p:nvSpPr>
          <p:spPr>
            <a:xfrm>
              <a:off x="2566075" y="1324400"/>
              <a:ext cx="17600" cy="17300"/>
            </a:xfrm>
            <a:custGeom>
              <a:avLst/>
              <a:gdLst/>
              <a:ahLst/>
              <a:cxnLst/>
              <a:rect l="l" t="t" r="r" b="b"/>
              <a:pathLst>
                <a:path w="704" h="692" extrusionOk="0">
                  <a:moveTo>
                    <a:pt x="346" y="0"/>
                  </a:moveTo>
                  <a:cubicBezTo>
                    <a:pt x="156" y="0"/>
                    <a:pt x="1" y="155"/>
                    <a:pt x="1" y="346"/>
                  </a:cubicBezTo>
                  <a:cubicBezTo>
                    <a:pt x="1" y="536"/>
                    <a:pt x="156" y="691"/>
                    <a:pt x="346" y="691"/>
                  </a:cubicBezTo>
                  <a:cubicBezTo>
                    <a:pt x="537" y="691"/>
                    <a:pt x="703" y="536"/>
                    <a:pt x="703" y="346"/>
                  </a:cubicBezTo>
                  <a:cubicBezTo>
                    <a:pt x="703" y="155"/>
                    <a:pt x="537" y="0"/>
                    <a:pt x="34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78;p39"/>
            <p:cNvSpPr/>
            <p:nvPr/>
          </p:nvSpPr>
          <p:spPr>
            <a:xfrm>
              <a:off x="2594050" y="1324400"/>
              <a:ext cx="17300" cy="17300"/>
            </a:xfrm>
            <a:custGeom>
              <a:avLst/>
              <a:gdLst/>
              <a:ahLst/>
              <a:cxnLst/>
              <a:rect l="l" t="t" r="r" b="b"/>
              <a:pathLst>
                <a:path w="692" h="692" extrusionOk="0">
                  <a:moveTo>
                    <a:pt x="346" y="0"/>
                  </a:moveTo>
                  <a:cubicBezTo>
                    <a:pt x="156" y="0"/>
                    <a:pt x="1" y="155"/>
                    <a:pt x="1" y="346"/>
                  </a:cubicBezTo>
                  <a:cubicBezTo>
                    <a:pt x="1" y="536"/>
                    <a:pt x="156" y="691"/>
                    <a:pt x="346" y="691"/>
                  </a:cubicBezTo>
                  <a:cubicBezTo>
                    <a:pt x="537" y="691"/>
                    <a:pt x="692" y="536"/>
                    <a:pt x="692" y="346"/>
                  </a:cubicBezTo>
                  <a:cubicBezTo>
                    <a:pt x="692" y="155"/>
                    <a:pt x="537" y="0"/>
                    <a:pt x="34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79;p39"/>
            <p:cNvSpPr/>
            <p:nvPr/>
          </p:nvSpPr>
          <p:spPr>
            <a:xfrm>
              <a:off x="2622050" y="1324400"/>
              <a:ext cx="17275" cy="17300"/>
            </a:xfrm>
            <a:custGeom>
              <a:avLst/>
              <a:gdLst/>
              <a:ahLst/>
              <a:cxnLst/>
              <a:rect l="l" t="t" r="r" b="b"/>
              <a:pathLst>
                <a:path w="691" h="692" extrusionOk="0">
                  <a:moveTo>
                    <a:pt x="345" y="0"/>
                  </a:moveTo>
                  <a:cubicBezTo>
                    <a:pt x="155" y="0"/>
                    <a:pt x="0" y="155"/>
                    <a:pt x="0" y="346"/>
                  </a:cubicBezTo>
                  <a:cubicBezTo>
                    <a:pt x="0" y="536"/>
                    <a:pt x="155" y="691"/>
                    <a:pt x="345" y="691"/>
                  </a:cubicBezTo>
                  <a:cubicBezTo>
                    <a:pt x="536" y="691"/>
                    <a:pt x="691" y="536"/>
                    <a:pt x="691" y="346"/>
                  </a:cubicBezTo>
                  <a:cubicBezTo>
                    <a:pt x="691" y="155"/>
                    <a:pt x="536" y="0"/>
                    <a:pt x="345"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80;p39"/>
            <p:cNvSpPr/>
            <p:nvPr/>
          </p:nvSpPr>
          <p:spPr>
            <a:xfrm>
              <a:off x="2649725" y="1324400"/>
              <a:ext cx="17575" cy="17300"/>
            </a:xfrm>
            <a:custGeom>
              <a:avLst/>
              <a:gdLst/>
              <a:ahLst/>
              <a:cxnLst/>
              <a:rect l="l" t="t" r="r" b="b"/>
              <a:pathLst>
                <a:path w="703" h="692" extrusionOk="0">
                  <a:moveTo>
                    <a:pt x="358" y="0"/>
                  </a:moveTo>
                  <a:cubicBezTo>
                    <a:pt x="155" y="0"/>
                    <a:pt x="0" y="155"/>
                    <a:pt x="0" y="346"/>
                  </a:cubicBezTo>
                  <a:cubicBezTo>
                    <a:pt x="0" y="536"/>
                    <a:pt x="155" y="691"/>
                    <a:pt x="358" y="691"/>
                  </a:cubicBezTo>
                  <a:cubicBezTo>
                    <a:pt x="548" y="691"/>
                    <a:pt x="703" y="536"/>
                    <a:pt x="703" y="346"/>
                  </a:cubicBezTo>
                  <a:cubicBezTo>
                    <a:pt x="703" y="155"/>
                    <a:pt x="548" y="0"/>
                    <a:pt x="35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81;p39"/>
            <p:cNvSpPr/>
            <p:nvPr/>
          </p:nvSpPr>
          <p:spPr>
            <a:xfrm>
              <a:off x="2302650" y="655875"/>
              <a:ext cx="628075" cy="628075"/>
            </a:xfrm>
            <a:custGeom>
              <a:avLst/>
              <a:gdLst/>
              <a:ahLst/>
              <a:cxnLst/>
              <a:rect l="l" t="t" r="r" b="b"/>
              <a:pathLst>
                <a:path w="25123" h="25123" extrusionOk="0">
                  <a:moveTo>
                    <a:pt x="12562" y="0"/>
                  </a:moveTo>
                  <a:cubicBezTo>
                    <a:pt x="5621" y="0"/>
                    <a:pt x="1" y="5620"/>
                    <a:pt x="1" y="12561"/>
                  </a:cubicBezTo>
                  <a:cubicBezTo>
                    <a:pt x="1" y="19491"/>
                    <a:pt x="5621" y="25122"/>
                    <a:pt x="12562" y="25122"/>
                  </a:cubicBezTo>
                  <a:cubicBezTo>
                    <a:pt x="19503" y="25122"/>
                    <a:pt x="25123" y="19491"/>
                    <a:pt x="25123" y="12561"/>
                  </a:cubicBezTo>
                  <a:cubicBezTo>
                    <a:pt x="25123" y="5620"/>
                    <a:pt x="19503" y="0"/>
                    <a:pt x="12562" y="0"/>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82;p39"/>
            <p:cNvSpPr/>
            <p:nvPr/>
          </p:nvSpPr>
          <p:spPr>
            <a:xfrm>
              <a:off x="2629775" y="656175"/>
              <a:ext cx="299775" cy="287625"/>
            </a:xfrm>
            <a:custGeom>
              <a:avLst/>
              <a:gdLst/>
              <a:ahLst/>
              <a:cxnLst/>
              <a:rect l="l" t="t" r="r" b="b"/>
              <a:pathLst>
                <a:path w="11991" h="11505" extrusionOk="0">
                  <a:moveTo>
                    <a:pt x="25" y="0"/>
                  </a:moveTo>
                  <a:cubicBezTo>
                    <a:pt x="25" y="36"/>
                    <a:pt x="13" y="71"/>
                    <a:pt x="1" y="119"/>
                  </a:cubicBezTo>
                  <a:cubicBezTo>
                    <a:pt x="25" y="143"/>
                    <a:pt x="48" y="155"/>
                    <a:pt x="60" y="179"/>
                  </a:cubicBezTo>
                  <a:cubicBezTo>
                    <a:pt x="84" y="202"/>
                    <a:pt x="108" y="226"/>
                    <a:pt x="132" y="262"/>
                  </a:cubicBezTo>
                  <a:cubicBezTo>
                    <a:pt x="144" y="262"/>
                    <a:pt x="144" y="274"/>
                    <a:pt x="144" y="274"/>
                  </a:cubicBezTo>
                  <a:cubicBezTo>
                    <a:pt x="1013" y="1274"/>
                    <a:pt x="2346" y="2131"/>
                    <a:pt x="3287" y="2977"/>
                  </a:cubicBezTo>
                  <a:cubicBezTo>
                    <a:pt x="4216" y="3798"/>
                    <a:pt x="5097" y="4620"/>
                    <a:pt x="5799" y="5655"/>
                  </a:cubicBezTo>
                  <a:cubicBezTo>
                    <a:pt x="7109" y="7620"/>
                    <a:pt x="7418" y="9192"/>
                    <a:pt x="8145" y="11430"/>
                  </a:cubicBezTo>
                  <a:cubicBezTo>
                    <a:pt x="8831" y="11445"/>
                    <a:pt x="9804" y="11504"/>
                    <a:pt x="10679" y="11504"/>
                  </a:cubicBezTo>
                  <a:cubicBezTo>
                    <a:pt x="11170" y="11504"/>
                    <a:pt x="11630" y="11486"/>
                    <a:pt x="11990" y="11430"/>
                  </a:cubicBezTo>
                  <a:cubicBezTo>
                    <a:pt x="11633" y="5001"/>
                    <a:pt x="6466" y="274"/>
                    <a:pt x="25"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83;p39"/>
            <p:cNvSpPr/>
            <p:nvPr/>
          </p:nvSpPr>
          <p:spPr>
            <a:xfrm>
              <a:off x="2303850" y="655875"/>
              <a:ext cx="307500" cy="287950"/>
            </a:xfrm>
            <a:custGeom>
              <a:avLst/>
              <a:gdLst/>
              <a:ahLst/>
              <a:cxnLst/>
              <a:rect l="l" t="t" r="r" b="b"/>
              <a:pathLst>
                <a:path w="12300" h="11518" extrusionOk="0">
                  <a:moveTo>
                    <a:pt x="12300" y="0"/>
                  </a:moveTo>
                  <a:lnTo>
                    <a:pt x="12300" y="0"/>
                  </a:lnTo>
                  <a:cubicBezTo>
                    <a:pt x="5692" y="119"/>
                    <a:pt x="358" y="4977"/>
                    <a:pt x="0" y="11513"/>
                  </a:cubicBezTo>
                  <a:cubicBezTo>
                    <a:pt x="157" y="11516"/>
                    <a:pt x="314" y="11517"/>
                    <a:pt x="471" y="11517"/>
                  </a:cubicBezTo>
                  <a:cubicBezTo>
                    <a:pt x="1286" y="11517"/>
                    <a:pt x="2114" y="11486"/>
                    <a:pt x="2938" y="11486"/>
                  </a:cubicBezTo>
                  <a:cubicBezTo>
                    <a:pt x="3325" y="11486"/>
                    <a:pt x="3712" y="11493"/>
                    <a:pt x="4096" y="11513"/>
                  </a:cubicBezTo>
                  <a:cubicBezTo>
                    <a:pt x="4596" y="6418"/>
                    <a:pt x="8097" y="2727"/>
                    <a:pt x="1230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84;p39"/>
            <p:cNvSpPr/>
            <p:nvPr/>
          </p:nvSpPr>
          <p:spPr>
            <a:xfrm>
              <a:off x="2523825" y="669250"/>
              <a:ext cx="182475" cy="276250"/>
            </a:xfrm>
            <a:custGeom>
              <a:avLst/>
              <a:gdLst/>
              <a:ahLst/>
              <a:cxnLst/>
              <a:rect l="l" t="t" r="r" b="b"/>
              <a:pathLst>
                <a:path w="7299" h="11050" extrusionOk="0">
                  <a:moveTo>
                    <a:pt x="3870" y="1"/>
                  </a:moveTo>
                  <a:cubicBezTo>
                    <a:pt x="3870" y="1"/>
                    <a:pt x="3870" y="13"/>
                    <a:pt x="3858" y="13"/>
                  </a:cubicBezTo>
                  <a:cubicBezTo>
                    <a:pt x="2739" y="1632"/>
                    <a:pt x="2155" y="3192"/>
                    <a:pt x="1453" y="5204"/>
                  </a:cubicBezTo>
                  <a:cubicBezTo>
                    <a:pt x="786" y="7145"/>
                    <a:pt x="48" y="8919"/>
                    <a:pt x="0" y="11002"/>
                  </a:cubicBezTo>
                  <a:lnTo>
                    <a:pt x="7299" y="11050"/>
                  </a:lnTo>
                  <a:cubicBezTo>
                    <a:pt x="6680" y="7216"/>
                    <a:pt x="6025" y="3311"/>
                    <a:pt x="3893" y="25"/>
                  </a:cubicBezTo>
                  <a:cubicBezTo>
                    <a:pt x="3882" y="13"/>
                    <a:pt x="3882" y="1"/>
                    <a:pt x="3870"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85;p39"/>
            <p:cNvSpPr/>
            <p:nvPr/>
          </p:nvSpPr>
          <p:spPr>
            <a:xfrm>
              <a:off x="2463100" y="655875"/>
              <a:ext cx="307200" cy="39900"/>
            </a:xfrm>
            <a:custGeom>
              <a:avLst/>
              <a:gdLst/>
              <a:ahLst/>
              <a:cxnLst/>
              <a:rect l="l" t="t" r="r" b="b"/>
              <a:pathLst>
                <a:path w="12288" h="1596" extrusionOk="0">
                  <a:moveTo>
                    <a:pt x="6144" y="0"/>
                  </a:moveTo>
                  <a:cubicBezTo>
                    <a:pt x="3917" y="0"/>
                    <a:pt x="1822" y="572"/>
                    <a:pt x="0" y="1596"/>
                  </a:cubicBezTo>
                  <a:lnTo>
                    <a:pt x="12287" y="1596"/>
                  </a:lnTo>
                  <a:cubicBezTo>
                    <a:pt x="10466" y="572"/>
                    <a:pt x="8370" y="0"/>
                    <a:pt x="614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86;p39"/>
            <p:cNvSpPr/>
            <p:nvPr/>
          </p:nvSpPr>
          <p:spPr>
            <a:xfrm>
              <a:off x="2463100" y="655875"/>
              <a:ext cx="307200" cy="39900"/>
            </a:xfrm>
            <a:custGeom>
              <a:avLst/>
              <a:gdLst/>
              <a:ahLst/>
              <a:cxnLst/>
              <a:rect l="l" t="t" r="r" b="b"/>
              <a:pathLst>
                <a:path w="12288" h="1596" fill="none" extrusionOk="0">
                  <a:moveTo>
                    <a:pt x="0" y="1596"/>
                  </a:moveTo>
                  <a:cubicBezTo>
                    <a:pt x="1822" y="572"/>
                    <a:pt x="3917" y="0"/>
                    <a:pt x="6144" y="0"/>
                  </a:cubicBezTo>
                  <a:cubicBezTo>
                    <a:pt x="8370" y="0"/>
                    <a:pt x="10466" y="572"/>
                    <a:pt x="12287" y="1596"/>
                  </a:cubicBezTo>
                </a:path>
              </a:pathLst>
            </a:custGeom>
            <a:noFill/>
            <a:ln w="6850" cap="rnd" cmpd="sng">
              <a:solidFill>
                <a:srgbClr val="48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87;p39"/>
            <p:cNvSpPr/>
            <p:nvPr/>
          </p:nvSpPr>
          <p:spPr>
            <a:xfrm>
              <a:off x="2463100" y="695750"/>
              <a:ext cx="307200" cy="42000"/>
            </a:xfrm>
            <a:custGeom>
              <a:avLst/>
              <a:gdLst/>
              <a:ahLst/>
              <a:cxnLst/>
              <a:rect l="l" t="t" r="r" b="b"/>
              <a:pathLst>
                <a:path w="12288" h="1680" extrusionOk="0">
                  <a:moveTo>
                    <a:pt x="0" y="1"/>
                  </a:moveTo>
                  <a:cubicBezTo>
                    <a:pt x="1822" y="1024"/>
                    <a:pt x="3917" y="1679"/>
                    <a:pt x="6144" y="1679"/>
                  </a:cubicBezTo>
                  <a:cubicBezTo>
                    <a:pt x="8370" y="1679"/>
                    <a:pt x="10466" y="1024"/>
                    <a:pt x="1228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88;p39"/>
            <p:cNvSpPr/>
            <p:nvPr/>
          </p:nvSpPr>
          <p:spPr>
            <a:xfrm>
              <a:off x="2463100" y="695750"/>
              <a:ext cx="307200" cy="42000"/>
            </a:xfrm>
            <a:custGeom>
              <a:avLst/>
              <a:gdLst/>
              <a:ahLst/>
              <a:cxnLst/>
              <a:rect l="l" t="t" r="r" b="b"/>
              <a:pathLst>
                <a:path w="12288" h="1680" fill="none" extrusionOk="0">
                  <a:moveTo>
                    <a:pt x="0" y="1"/>
                  </a:moveTo>
                  <a:cubicBezTo>
                    <a:pt x="1822" y="1024"/>
                    <a:pt x="3917" y="1679"/>
                    <a:pt x="6144" y="1679"/>
                  </a:cubicBezTo>
                  <a:cubicBezTo>
                    <a:pt x="8370" y="1679"/>
                    <a:pt x="10466" y="1024"/>
                    <a:pt x="12287" y="1"/>
                  </a:cubicBezTo>
                </a:path>
              </a:pathLst>
            </a:custGeom>
            <a:noFill/>
            <a:ln w="6850" cap="rnd" cmpd="sng">
              <a:solidFill>
                <a:srgbClr val="48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89;p39"/>
            <p:cNvSpPr/>
            <p:nvPr/>
          </p:nvSpPr>
          <p:spPr>
            <a:xfrm>
              <a:off x="2614000" y="998775"/>
              <a:ext cx="5375" cy="452450"/>
            </a:xfrm>
            <a:custGeom>
              <a:avLst/>
              <a:gdLst/>
              <a:ahLst/>
              <a:cxnLst/>
              <a:rect l="l" t="t" r="r" b="b"/>
              <a:pathLst>
                <a:path w="215" h="18098" extrusionOk="0">
                  <a:moveTo>
                    <a:pt x="1" y="0"/>
                  </a:moveTo>
                  <a:lnTo>
                    <a:pt x="1" y="18098"/>
                  </a:lnTo>
                  <a:lnTo>
                    <a:pt x="215" y="18098"/>
                  </a:lnTo>
                  <a:lnTo>
                    <a:pt x="21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90;p39"/>
            <p:cNvSpPr/>
            <p:nvPr/>
          </p:nvSpPr>
          <p:spPr>
            <a:xfrm>
              <a:off x="2553575" y="999350"/>
              <a:ext cx="42300" cy="450975"/>
            </a:xfrm>
            <a:custGeom>
              <a:avLst/>
              <a:gdLst/>
              <a:ahLst/>
              <a:cxnLst/>
              <a:rect l="l" t="t" r="r" b="b"/>
              <a:pathLst>
                <a:path w="1692" h="18039" extrusionOk="0">
                  <a:moveTo>
                    <a:pt x="215" y="1"/>
                  </a:moveTo>
                  <a:lnTo>
                    <a:pt x="1" y="13"/>
                  </a:lnTo>
                  <a:lnTo>
                    <a:pt x="1489" y="18039"/>
                  </a:lnTo>
                  <a:lnTo>
                    <a:pt x="1691" y="18027"/>
                  </a:lnTo>
                  <a:lnTo>
                    <a:pt x="21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91;p39"/>
            <p:cNvSpPr/>
            <p:nvPr/>
          </p:nvSpPr>
          <p:spPr>
            <a:xfrm>
              <a:off x="2493450" y="1001750"/>
              <a:ext cx="78900" cy="446500"/>
            </a:xfrm>
            <a:custGeom>
              <a:avLst/>
              <a:gdLst/>
              <a:ahLst/>
              <a:cxnLst/>
              <a:rect l="l" t="t" r="r" b="b"/>
              <a:pathLst>
                <a:path w="3156" h="17860" extrusionOk="0">
                  <a:moveTo>
                    <a:pt x="203" y="0"/>
                  </a:moveTo>
                  <a:lnTo>
                    <a:pt x="1" y="36"/>
                  </a:lnTo>
                  <a:lnTo>
                    <a:pt x="2953" y="17859"/>
                  </a:lnTo>
                  <a:lnTo>
                    <a:pt x="3156" y="17812"/>
                  </a:lnTo>
                  <a:lnTo>
                    <a:pt x="20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92;p39"/>
            <p:cNvSpPr/>
            <p:nvPr/>
          </p:nvSpPr>
          <p:spPr>
            <a:xfrm>
              <a:off x="2431850" y="1000850"/>
              <a:ext cx="117300" cy="444125"/>
            </a:xfrm>
            <a:custGeom>
              <a:avLst/>
              <a:gdLst/>
              <a:ahLst/>
              <a:cxnLst/>
              <a:rect l="l" t="t" r="r" b="b"/>
              <a:pathLst>
                <a:path w="4692" h="17765" extrusionOk="0">
                  <a:moveTo>
                    <a:pt x="0" y="0"/>
                  </a:moveTo>
                  <a:lnTo>
                    <a:pt x="4465" y="17729"/>
                  </a:lnTo>
                  <a:lnTo>
                    <a:pt x="4691" y="17765"/>
                  </a:lnTo>
                  <a:lnTo>
                    <a:pt x="21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93;p39"/>
            <p:cNvSpPr/>
            <p:nvPr/>
          </p:nvSpPr>
          <p:spPr>
            <a:xfrm>
              <a:off x="2370225" y="998775"/>
              <a:ext cx="158375" cy="451550"/>
            </a:xfrm>
            <a:custGeom>
              <a:avLst/>
              <a:gdLst/>
              <a:ahLst/>
              <a:cxnLst/>
              <a:rect l="l" t="t" r="r" b="b"/>
              <a:pathLst>
                <a:path w="6335" h="18062" extrusionOk="0">
                  <a:moveTo>
                    <a:pt x="179" y="0"/>
                  </a:moveTo>
                  <a:lnTo>
                    <a:pt x="0" y="131"/>
                  </a:lnTo>
                  <a:lnTo>
                    <a:pt x="6144" y="18062"/>
                  </a:lnTo>
                  <a:lnTo>
                    <a:pt x="6335" y="17978"/>
                  </a:lnTo>
                  <a:lnTo>
                    <a:pt x="17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94;p39"/>
            <p:cNvSpPr/>
            <p:nvPr/>
          </p:nvSpPr>
          <p:spPr>
            <a:xfrm>
              <a:off x="2306525" y="1002050"/>
              <a:ext cx="203625" cy="451250"/>
            </a:xfrm>
            <a:custGeom>
              <a:avLst/>
              <a:gdLst/>
              <a:ahLst/>
              <a:cxnLst/>
              <a:rect l="l" t="t" r="r" b="b"/>
              <a:pathLst>
                <a:path w="8145" h="18050" extrusionOk="0">
                  <a:moveTo>
                    <a:pt x="1" y="0"/>
                  </a:moveTo>
                  <a:lnTo>
                    <a:pt x="7918" y="18050"/>
                  </a:lnTo>
                  <a:lnTo>
                    <a:pt x="8144" y="18050"/>
                  </a:lnTo>
                  <a:lnTo>
                    <a:pt x="23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95;p39"/>
            <p:cNvSpPr/>
            <p:nvPr/>
          </p:nvSpPr>
          <p:spPr>
            <a:xfrm>
              <a:off x="2636925" y="999350"/>
              <a:ext cx="42300" cy="450975"/>
            </a:xfrm>
            <a:custGeom>
              <a:avLst/>
              <a:gdLst/>
              <a:ahLst/>
              <a:cxnLst/>
              <a:rect l="l" t="t" r="r" b="b"/>
              <a:pathLst>
                <a:path w="1692" h="18039" extrusionOk="0">
                  <a:moveTo>
                    <a:pt x="1477" y="1"/>
                  </a:moveTo>
                  <a:lnTo>
                    <a:pt x="0" y="18027"/>
                  </a:lnTo>
                  <a:lnTo>
                    <a:pt x="203" y="18039"/>
                  </a:lnTo>
                  <a:lnTo>
                    <a:pt x="1691" y="13"/>
                  </a:lnTo>
                  <a:lnTo>
                    <a:pt x="1477"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96;p39"/>
            <p:cNvSpPr/>
            <p:nvPr/>
          </p:nvSpPr>
          <p:spPr>
            <a:xfrm>
              <a:off x="2660450" y="1001750"/>
              <a:ext cx="78900" cy="446500"/>
            </a:xfrm>
            <a:custGeom>
              <a:avLst/>
              <a:gdLst/>
              <a:ahLst/>
              <a:cxnLst/>
              <a:rect l="l" t="t" r="r" b="b"/>
              <a:pathLst>
                <a:path w="3156" h="17860" extrusionOk="0">
                  <a:moveTo>
                    <a:pt x="2953" y="0"/>
                  </a:moveTo>
                  <a:lnTo>
                    <a:pt x="0" y="17812"/>
                  </a:lnTo>
                  <a:lnTo>
                    <a:pt x="202" y="17859"/>
                  </a:lnTo>
                  <a:lnTo>
                    <a:pt x="3155" y="36"/>
                  </a:lnTo>
                  <a:lnTo>
                    <a:pt x="295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97;p39"/>
            <p:cNvSpPr/>
            <p:nvPr/>
          </p:nvSpPr>
          <p:spPr>
            <a:xfrm>
              <a:off x="2683650" y="1000850"/>
              <a:ext cx="117300" cy="444125"/>
            </a:xfrm>
            <a:custGeom>
              <a:avLst/>
              <a:gdLst/>
              <a:ahLst/>
              <a:cxnLst/>
              <a:rect l="l" t="t" r="r" b="b"/>
              <a:pathLst>
                <a:path w="4692" h="17765" extrusionOk="0">
                  <a:moveTo>
                    <a:pt x="4489" y="0"/>
                  </a:moveTo>
                  <a:lnTo>
                    <a:pt x="1" y="17765"/>
                  </a:lnTo>
                  <a:lnTo>
                    <a:pt x="227" y="17729"/>
                  </a:lnTo>
                  <a:lnTo>
                    <a:pt x="4692"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98;p39"/>
            <p:cNvSpPr/>
            <p:nvPr/>
          </p:nvSpPr>
          <p:spPr>
            <a:xfrm>
              <a:off x="2704500" y="998775"/>
              <a:ext cx="158075" cy="451550"/>
            </a:xfrm>
            <a:custGeom>
              <a:avLst/>
              <a:gdLst/>
              <a:ahLst/>
              <a:cxnLst/>
              <a:rect l="l" t="t" r="r" b="b"/>
              <a:pathLst>
                <a:path w="6323" h="18062" extrusionOk="0">
                  <a:moveTo>
                    <a:pt x="6144" y="0"/>
                  </a:moveTo>
                  <a:lnTo>
                    <a:pt x="0" y="17978"/>
                  </a:lnTo>
                  <a:lnTo>
                    <a:pt x="191" y="18062"/>
                  </a:lnTo>
                  <a:lnTo>
                    <a:pt x="6322" y="131"/>
                  </a:lnTo>
                  <a:lnTo>
                    <a:pt x="614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99;p39"/>
            <p:cNvSpPr/>
            <p:nvPr/>
          </p:nvSpPr>
          <p:spPr>
            <a:xfrm>
              <a:off x="2722650" y="1002050"/>
              <a:ext cx="203625" cy="451250"/>
            </a:xfrm>
            <a:custGeom>
              <a:avLst/>
              <a:gdLst/>
              <a:ahLst/>
              <a:cxnLst/>
              <a:rect l="l" t="t" r="r" b="b"/>
              <a:pathLst>
                <a:path w="8145" h="18050" extrusionOk="0">
                  <a:moveTo>
                    <a:pt x="7906" y="0"/>
                  </a:moveTo>
                  <a:lnTo>
                    <a:pt x="0" y="18050"/>
                  </a:lnTo>
                  <a:lnTo>
                    <a:pt x="239" y="18050"/>
                  </a:lnTo>
                  <a:lnTo>
                    <a:pt x="814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00;p39"/>
            <p:cNvSpPr/>
            <p:nvPr/>
          </p:nvSpPr>
          <p:spPr>
            <a:xfrm>
              <a:off x="2512500" y="1450300"/>
              <a:ext cx="208400" cy="153625"/>
            </a:xfrm>
            <a:custGeom>
              <a:avLst/>
              <a:gdLst/>
              <a:ahLst/>
              <a:cxnLst/>
              <a:rect l="l" t="t" r="r" b="b"/>
              <a:pathLst>
                <a:path w="8336" h="6145" extrusionOk="0">
                  <a:moveTo>
                    <a:pt x="1418" y="1"/>
                  </a:moveTo>
                  <a:cubicBezTo>
                    <a:pt x="632" y="1"/>
                    <a:pt x="1" y="501"/>
                    <a:pt x="1" y="1120"/>
                  </a:cubicBezTo>
                  <a:lnTo>
                    <a:pt x="1" y="5025"/>
                  </a:lnTo>
                  <a:cubicBezTo>
                    <a:pt x="1" y="5644"/>
                    <a:pt x="632" y="6144"/>
                    <a:pt x="1418" y="6144"/>
                  </a:cubicBezTo>
                  <a:lnTo>
                    <a:pt x="6918" y="6144"/>
                  </a:lnTo>
                  <a:cubicBezTo>
                    <a:pt x="7704" y="6144"/>
                    <a:pt x="8335" y="5644"/>
                    <a:pt x="8335" y="5025"/>
                  </a:cubicBezTo>
                  <a:lnTo>
                    <a:pt x="8335" y="1120"/>
                  </a:lnTo>
                  <a:cubicBezTo>
                    <a:pt x="8335" y="501"/>
                    <a:pt x="7704" y="1"/>
                    <a:pt x="691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01;p39"/>
            <p:cNvSpPr/>
            <p:nvPr/>
          </p:nvSpPr>
          <p:spPr>
            <a:xfrm>
              <a:off x="2505075" y="1502400"/>
              <a:ext cx="223250" cy="6875"/>
            </a:xfrm>
            <a:custGeom>
              <a:avLst/>
              <a:gdLst/>
              <a:ahLst/>
              <a:cxnLst/>
              <a:rect l="l" t="t" r="r" b="b"/>
              <a:pathLst>
                <a:path w="8930" h="275" extrusionOk="0">
                  <a:moveTo>
                    <a:pt x="167" y="0"/>
                  </a:moveTo>
                  <a:cubicBezTo>
                    <a:pt x="71" y="0"/>
                    <a:pt x="0" y="60"/>
                    <a:pt x="0" y="143"/>
                  </a:cubicBezTo>
                  <a:cubicBezTo>
                    <a:pt x="0" y="215"/>
                    <a:pt x="71" y="274"/>
                    <a:pt x="167" y="274"/>
                  </a:cubicBezTo>
                  <a:lnTo>
                    <a:pt x="8751" y="274"/>
                  </a:lnTo>
                  <a:cubicBezTo>
                    <a:pt x="8858" y="274"/>
                    <a:pt x="8930" y="215"/>
                    <a:pt x="8930" y="143"/>
                  </a:cubicBezTo>
                  <a:cubicBezTo>
                    <a:pt x="8930" y="60"/>
                    <a:pt x="8858" y="0"/>
                    <a:pt x="8751"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02;p39"/>
            <p:cNvSpPr/>
            <p:nvPr/>
          </p:nvSpPr>
          <p:spPr>
            <a:xfrm>
              <a:off x="2505075" y="1523225"/>
              <a:ext cx="223250" cy="7175"/>
            </a:xfrm>
            <a:custGeom>
              <a:avLst/>
              <a:gdLst/>
              <a:ahLst/>
              <a:cxnLst/>
              <a:rect l="l" t="t" r="r" b="b"/>
              <a:pathLst>
                <a:path w="8930" h="287" extrusionOk="0">
                  <a:moveTo>
                    <a:pt x="167" y="1"/>
                  </a:moveTo>
                  <a:cubicBezTo>
                    <a:pt x="71" y="1"/>
                    <a:pt x="0" y="60"/>
                    <a:pt x="0" y="144"/>
                  </a:cubicBezTo>
                  <a:cubicBezTo>
                    <a:pt x="0" y="215"/>
                    <a:pt x="71" y="287"/>
                    <a:pt x="167" y="287"/>
                  </a:cubicBezTo>
                  <a:lnTo>
                    <a:pt x="8751" y="287"/>
                  </a:lnTo>
                  <a:cubicBezTo>
                    <a:pt x="8858" y="287"/>
                    <a:pt x="8930" y="215"/>
                    <a:pt x="8930" y="144"/>
                  </a:cubicBezTo>
                  <a:cubicBezTo>
                    <a:pt x="8930" y="60"/>
                    <a:pt x="8858" y="1"/>
                    <a:pt x="8751"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03;p39"/>
            <p:cNvSpPr/>
            <p:nvPr/>
          </p:nvSpPr>
          <p:spPr>
            <a:xfrm>
              <a:off x="2505075" y="1544375"/>
              <a:ext cx="223250" cy="6875"/>
            </a:xfrm>
            <a:custGeom>
              <a:avLst/>
              <a:gdLst/>
              <a:ahLst/>
              <a:cxnLst/>
              <a:rect l="l" t="t" r="r" b="b"/>
              <a:pathLst>
                <a:path w="8930" h="275" extrusionOk="0">
                  <a:moveTo>
                    <a:pt x="167" y="0"/>
                  </a:moveTo>
                  <a:cubicBezTo>
                    <a:pt x="71" y="0"/>
                    <a:pt x="0" y="60"/>
                    <a:pt x="0" y="131"/>
                  </a:cubicBezTo>
                  <a:cubicBezTo>
                    <a:pt x="0" y="215"/>
                    <a:pt x="71" y="274"/>
                    <a:pt x="167" y="274"/>
                  </a:cubicBezTo>
                  <a:lnTo>
                    <a:pt x="8751" y="274"/>
                  </a:lnTo>
                  <a:cubicBezTo>
                    <a:pt x="8858" y="274"/>
                    <a:pt x="8930" y="215"/>
                    <a:pt x="8930" y="131"/>
                  </a:cubicBezTo>
                  <a:cubicBezTo>
                    <a:pt x="8930" y="60"/>
                    <a:pt x="8858" y="0"/>
                    <a:pt x="8751"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04;p39"/>
            <p:cNvSpPr/>
            <p:nvPr/>
          </p:nvSpPr>
          <p:spPr>
            <a:xfrm>
              <a:off x="2505075" y="1565200"/>
              <a:ext cx="223250" cy="6875"/>
            </a:xfrm>
            <a:custGeom>
              <a:avLst/>
              <a:gdLst/>
              <a:ahLst/>
              <a:cxnLst/>
              <a:rect l="l" t="t" r="r" b="b"/>
              <a:pathLst>
                <a:path w="8930" h="275" extrusionOk="0">
                  <a:moveTo>
                    <a:pt x="167" y="1"/>
                  </a:moveTo>
                  <a:cubicBezTo>
                    <a:pt x="71" y="1"/>
                    <a:pt x="0" y="60"/>
                    <a:pt x="0" y="144"/>
                  </a:cubicBezTo>
                  <a:cubicBezTo>
                    <a:pt x="0" y="215"/>
                    <a:pt x="71" y="274"/>
                    <a:pt x="167" y="274"/>
                  </a:cubicBezTo>
                  <a:lnTo>
                    <a:pt x="8751" y="274"/>
                  </a:lnTo>
                  <a:cubicBezTo>
                    <a:pt x="8858" y="274"/>
                    <a:pt x="8930" y="215"/>
                    <a:pt x="8930" y="144"/>
                  </a:cubicBezTo>
                  <a:cubicBezTo>
                    <a:pt x="8930" y="60"/>
                    <a:pt x="8858" y="1"/>
                    <a:pt x="8751"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05;p39"/>
            <p:cNvSpPr/>
            <p:nvPr/>
          </p:nvSpPr>
          <p:spPr>
            <a:xfrm>
              <a:off x="2493750" y="1443450"/>
              <a:ext cx="245900" cy="34875"/>
            </a:xfrm>
            <a:custGeom>
              <a:avLst/>
              <a:gdLst/>
              <a:ahLst/>
              <a:cxnLst/>
              <a:rect l="l" t="t" r="r" b="b"/>
              <a:pathLst>
                <a:path w="9836" h="1395" extrusionOk="0">
                  <a:moveTo>
                    <a:pt x="322" y="1"/>
                  </a:moveTo>
                  <a:cubicBezTo>
                    <a:pt x="1" y="1"/>
                    <a:pt x="36" y="251"/>
                    <a:pt x="36" y="561"/>
                  </a:cubicBezTo>
                  <a:lnTo>
                    <a:pt x="36" y="834"/>
                  </a:lnTo>
                  <a:cubicBezTo>
                    <a:pt x="36" y="1144"/>
                    <a:pt x="1" y="1394"/>
                    <a:pt x="322" y="1394"/>
                  </a:cubicBezTo>
                  <a:lnTo>
                    <a:pt x="9514" y="1394"/>
                  </a:lnTo>
                  <a:cubicBezTo>
                    <a:pt x="9835" y="1394"/>
                    <a:pt x="9799" y="1144"/>
                    <a:pt x="9799" y="834"/>
                  </a:cubicBezTo>
                  <a:lnTo>
                    <a:pt x="9799" y="561"/>
                  </a:lnTo>
                  <a:cubicBezTo>
                    <a:pt x="9799" y="251"/>
                    <a:pt x="9835" y="1"/>
                    <a:pt x="9514"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06;p39"/>
            <p:cNvSpPr/>
            <p:nvPr/>
          </p:nvSpPr>
          <p:spPr>
            <a:xfrm>
              <a:off x="2491075" y="1457450"/>
              <a:ext cx="251250" cy="6875"/>
            </a:xfrm>
            <a:custGeom>
              <a:avLst/>
              <a:gdLst/>
              <a:ahLst/>
              <a:cxnLst/>
              <a:rect l="l" t="t" r="r" b="b"/>
              <a:pathLst>
                <a:path w="10050" h="275" extrusionOk="0">
                  <a:moveTo>
                    <a:pt x="167" y="1"/>
                  </a:moveTo>
                  <a:cubicBezTo>
                    <a:pt x="72" y="1"/>
                    <a:pt x="0" y="60"/>
                    <a:pt x="0" y="132"/>
                  </a:cubicBezTo>
                  <a:cubicBezTo>
                    <a:pt x="0" y="215"/>
                    <a:pt x="72" y="274"/>
                    <a:pt x="167" y="274"/>
                  </a:cubicBezTo>
                  <a:lnTo>
                    <a:pt x="9883" y="274"/>
                  </a:lnTo>
                  <a:cubicBezTo>
                    <a:pt x="9978" y="274"/>
                    <a:pt x="10049" y="215"/>
                    <a:pt x="10049" y="132"/>
                  </a:cubicBezTo>
                  <a:cubicBezTo>
                    <a:pt x="10049" y="60"/>
                    <a:pt x="9978" y="1"/>
                    <a:pt x="9883"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07;p39"/>
            <p:cNvSpPr/>
            <p:nvPr/>
          </p:nvSpPr>
          <p:spPr>
            <a:xfrm>
              <a:off x="2281825" y="957700"/>
              <a:ext cx="669750" cy="24425"/>
            </a:xfrm>
            <a:custGeom>
              <a:avLst/>
              <a:gdLst/>
              <a:ahLst/>
              <a:cxnLst/>
              <a:rect l="l" t="t" r="r" b="b"/>
              <a:pathLst>
                <a:path w="26790" h="977" extrusionOk="0">
                  <a:moveTo>
                    <a:pt x="477" y="0"/>
                  </a:moveTo>
                  <a:cubicBezTo>
                    <a:pt x="215" y="0"/>
                    <a:pt x="0" y="214"/>
                    <a:pt x="0" y="488"/>
                  </a:cubicBezTo>
                  <a:cubicBezTo>
                    <a:pt x="0" y="750"/>
                    <a:pt x="215" y="976"/>
                    <a:pt x="477" y="976"/>
                  </a:cubicBezTo>
                  <a:lnTo>
                    <a:pt x="26301" y="976"/>
                  </a:lnTo>
                  <a:cubicBezTo>
                    <a:pt x="26575" y="976"/>
                    <a:pt x="26789" y="750"/>
                    <a:pt x="26789" y="488"/>
                  </a:cubicBezTo>
                  <a:cubicBezTo>
                    <a:pt x="26789" y="214"/>
                    <a:pt x="26575" y="0"/>
                    <a:pt x="2630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08;p39"/>
            <p:cNvSpPr/>
            <p:nvPr/>
          </p:nvSpPr>
          <p:spPr>
            <a:xfrm>
              <a:off x="2292525" y="934775"/>
              <a:ext cx="648025" cy="14000"/>
            </a:xfrm>
            <a:custGeom>
              <a:avLst/>
              <a:gdLst/>
              <a:ahLst/>
              <a:cxnLst/>
              <a:rect l="l" t="t" r="r" b="b"/>
              <a:pathLst>
                <a:path w="25921" h="560" extrusionOk="0">
                  <a:moveTo>
                    <a:pt x="477" y="0"/>
                  </a:moveTo>
                  <a:cubicBezTo>
                    <a:pt x="215" y="0"/>
                    <a:pt x="1" y="131"/>
                    <a:pt x="1" y="286"/>
                  </a:cubicBezTo>
                  <a:cubicBezTo>
                    <a:pt x="1" y="441"/>
                    <a:pt x="215" y="560"/>
                    <a:pt x="477" y="560"/>
                  </a:cubicBezTo>
                  <a:lnTo>
                    <a:pt x="25457" y="560"/>
                  </a:lnTo>
                  <a:cubicBezTo>
                    <a:pt x="25718" y="560"/>
                    <a:pt x="25921" y="441"/>
                    <a:pt x="25921" y="286"/>
                  </a:cubicBezTo>
                  <a:cubicBezTo>
                    <a:pt x="25921" y="131"/>
                    <a:pt x="25718" y="0"/>
                    <a:pt x="25457"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09;p39"/>
            <p:cNvSpPr/>
            <p:nvPr/>
          </p:nvSpPr>
          <p:spPr>
            <a:xfrm>
              <a:off x="2292525" y="990725"/>
              <a:ext cx="648025" cy="14025"/>
            </a:xfrm>
            <a:custGeom>
              <a:avLst/>
              <a:gdLst/>
              <a:ahLst/>
              <a:cxnLst/>
              <a:rect l="l" t="t" r="r" b="b"/>
              <a:pathLst>
                <a:path w="25921" h="561" extrusionOk="0">
                  <a:moveTo>
                    <a:pt x="477" y="1"/>
                  </a:moveTo>
                  <a:cubicBezTo>
                    <a:pt x="215" y="1"/>
                    <a:pt x="1" y="120"/>
                    <a:pt x="1" y="274"/>
                  </a:cubicBezTo>
                  <a:cubicBezTo>
                    <a:pt x="1" y="429"/>
                    <a:pt x="215" y="560"/>
                    <a:pt x="477" y="560"/>
                  </a:cubicBezTo>
                  <a:lnTo>
                    <a:pt x="25457" y="560"/>
                  </a:lnTo>
                  <a:cubicBezTo>
                    <a:pt x="25718" y="560"/>
                    <a:pt x="25921" y="429"/>
                    <a:pt x="25921" y="274"/>
                  </a:cubicBezTo>
                  <a:cubicBezTo>
                    <a:pt x="25921" y="120"/>
                    <a:pt x="25718" y="1"/>
                    <a:pt x="25457"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9DD5242B-A3A6-42DA-80F0-3FC7AB1D95BA}"/>
              </a:ext>
            </a:extLst>
          </p:cNvPr>
          <p:cNvSpPr/>
          <p:nvPr/>
        </p:nvSpPr>
        <p:spPr>
          <a:xfrm>
            <a:off x="1242750" y="262624"/>
            <a:ext cx="5849530" cy="9361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D" sz="1800" b="0" i="0" u="none" strike="noStrike" baseline="0" dirty="0" err="1">
                <a:latin typeface="HP#20Simplified#20Light"/>
              </a:rPr>
              <a:t>Bagaimana</a:t>
            </a:r>
            <a:r>
              <a:rPr lang="en-ID" sz="1800" b="0" i="0" u="none" strike="noStrike" baseline="0" dirty="0">
                <a:latin typeface="HP#20Simplified#20Light"/>
              </a:rPr>
              <a:t> </a:t>
            </a:r>
            <a:r>
              <a:rPr lang="en-ID" sz="1800" b="0" i="0" u="none" strike="noStrike" baseline="0" dirty="0" err="1">
                <a:latin typeface="HP#20Simplified#20Light"/>
              </a:rPr>
              <a:t>dengan</a:t>
            </a:r>
            <a:r>
              <a:rPr lang="en-ID" sz="1800" b="0" i="0" u="none" strike="noStrike" baseline="0" dirty="0">
                <a:latin typeface="HP#20Simplified#20Light"/>
              </a:rPr>
              <a:t> </a:t>
            </a:r>
            <a:r>
              <a:rPr lang="en-ID" sz="1800" b="0" i="0" u="none" strike="noStrike" baseline="0" dirty="0" err="1">
                <a:latin typeface="HP#20Simplified#20Light"/>
              </a:rPr>
              <a:t>sejarah</a:t>
            </a:r>
            <a:r>
              <a:rPr lang="en-ID" sz="1800" b="0" i="0" u="none" strike="noStrike" baseline="0" dirty="0">
                <a:latin typeface="HP#20Simplified#20Light"/>
              </a:rPr>
              <a:t> </a:t>
            </a:r>
            <a:r>
              <a:rPr lang="en-ID" sz="1800" b="0" i="0" u="none" strike="noStrike" baseline="0" dirty="0" err="1">
                <a:latin typeface="HP#20Simplified#20Light"/>
              </a:rPr>
              <a:t>perkembangan</a:t>
            </a:r>
            <a:r>
              <a:rPr lang="en-ID" sz="1800" b="0" i="0" u="none" strike="noStrike" baseline="0" dirty="0">
                <a:latin typeface="HP#20Simplified#20Light"/>
              </a:rPr>
              <a:t> HAM di Indonesia?</a:t>
            </a:r>
            <a:endParaRPr lang="en-ID" b="1" dirty="0"/>
          </a:p>
        </p:txBody>
      </p:sp>
    </p:spTree>
    <p:extLst>
      <p:ext uri="{BB962C8B-B14F-4D97-AF65-F5344CB8AC3E}">
        <p14:creationId xmlns:p14="http://schemas.microsoft.com/office/powerpoint/2010/main" val="1130006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3" name="Google Shape;1003;p37"/>
          <p:cNvSpPr txBox="1">
            <a:spLocks noGrp="1"/>
          </p:cNvSpPr>
          <p:nvPr>
            <p:ph type="body" idx="1"/>
          </p:nvPr>
        </p:nvSpPr>
        <p:spPr>
          <a:xfrm>
            <a:off x="914924" y="-172237"/>
            <a:ext cx="7312002" cy="4389450"/>
          </a:xfrm>
          <a:prstGeom prst="rect">
            <a:avLst/>
          </a:prstGeom>
        </p:spPr>
        <p:txBody>
          <a:bodyPr spcFirstLastPara="1" wrap="square" lIns="91425" tIns="91425" rIns="91425" bIns="91425" anchor="ctr" anchorCtr="0">
            <a:noAutofit/>
          </a:bodyPr>
          <a:lstStyle/>
          <a:p>
            <a:pPr marL="127000" indent="0" algn="just">
              <a:buNone/>
            </a:pPr>
            <a:endParaRPr lang="en-ID" b="0" i="0" u="none" strike="noStrike" baseline="0" dirty="0">
              <a:latin typeface="HP#20Simplified#20Light"/>
            </a:endParaRPr>
          </a:p>
          <a:p>
            <a:pPr marL="127000" indent="0" algn="just">
              <a:buNone/>
            </a:pPr>
            <a:r>
              <a:rPr lang="en-ID" sz="1800" b="1" dirty="0">
                <a:latin typeface="HP#20Simplified#20Light"/>
              </a:rPr>
              <a:t>SUMBER SOSIOLOGIS</a:t>
            </a:r>
          </a:p>
          <a:p>
            <a:pPr marL="127000" indent="0" algn="just">
              <a:buNone/>
            </a:pPr>
            <a:endParaRPr lang="en-ID" sz="1800" b="1" dirty="0">
              <a:latin typeface="HP#20Simplified#20Light"/>
            </a:endParaRPr>
          </a:p>
          <a:p>
            <a:pPr marL="127000" indent="0" algn="just">
              <a:buNone/>
            </a:pPr>
            <a:r>
              <a:rPr lang="en-ID" b="0" i="0" u="none" strike="noStrike" baseline="0" dirty="0">
                <a:latin typeface="HP#20Simplified#20Light"/>
              </a:rPr>
              <a:t>Akhir-</a:t>
            </a:r>
            <a:r>
              <a:rPr lang="en-ID" b="0" i="0" u="none" strike="noStrike" baseline="0" dirty="0" err="1">
                <a:latin typeface="HP#20Simplified#20Light"/>
              </a:rPr>
              <a:t>akhir</a:t>
            </a:r>
            <a:r>
              <a:rPr lang="en-ID" b="0" i="0" u="none" strike="noStrike" baseline="0" dirty="0">
                <a:latin typeface="HP#20Simplified#20Light"/>
              </a:rPr>
              <a:t> </a:t>
            </a:r>
            <a:r>
              <a:rPr lang="en-ID" b="0" i="0" u="none" strike="noStrike" baseline="0" dirty="0" err="1">
                <a:latin typeface="HP#20Simplified#20Light"/>
              </a:rPr>
              <a:t>ini</a:t>
            </a:r>
            <a:r>
              <a:rPr lang="en-ID" b="0" i="0" u="none" strike="noStrike" baseline="0" dirty="0">
                <a:latin typeface="HP#20Simplified#20Light"/>
              </a:rPr>
              <a:t> </a:t>
            </a:r>
            <a:r>
              <a:rPr lang="en-ID" b="0" i="0" u="none" strike="noStrike" baseline="0" dirty="0" err="1">
                <a:latin typeface="HP#20Simplified#20Light"/>
              </a:rPr>
              <a:t>kita</a:t>
            </a:r>
            <a:r>
              <a:rPr lang="en-ID" b="0" i="0" u="none" strike="noStrike" baseline="0" dirty="0">
                <a:latin typeface="HP#20Simplified#20Light"/>
              </a:rPr>
              <a:t> </a:t>
            </a:r>
            <a:r>
              <a:rPr lang="en-ID" b="0" i="0" u="none" strike="noStrike" baseline="0" dirty="0" err="1">
                <a:latin typeface="HP#20Simplified#20Light"/>
              </a:rPr>
              <a:t>menyaksikan</a:t>
            </a:r>
            <a:r>
              <a:rPr lang="en-ID" b="0" i="0" u="none" strike="noStrike" baseline="0" dirty="0">
                <a:latin typeface="HP#20Simplified#20Light"/>
              </a:rPr>
              <a:t> </a:t>
            </a:r>
            <a:r>
              <a:rPr lang="en-ID" b="0" i="0" u="none" strike="noStrike" baseline="0" dirty="0" err="1">
                <a:latin typeface="HP#20Simplified#20Light"/>
              </a:rPr>
              <a:t>berbagai</a:t>
            </a:r>
            <a:r>
              <a:rPr lang="en-ID" b="0" i="0" u="none" strike="noStrike" baseline="0" dirty="0">
                <a:latin typeface="HP#20Simplified#20Light"/>
              </a:rPr>
              <a:t> </a:t>
            </a:r>
            <a:r>
              <a:rPr lang="en-ID" b="0" i="0" u="none" strike="noStrike" baseline="0" dirty="0" err="1">
                <a:latin typeface="HP#20Simplified#20Light"/>
              </a:rPr>
              <a:t>gejolak</a:t>
            </a:r>
            <a:r>
              <a:rPr lang="en-ID" b="0" i="0" u="none" strike="noStrike" baseline="0" dirty="0">
                <a:latin typeface="HP#20Simplified#20Light"/>
              </a:rPr>
              <a:t> </a:t>
            </a:r>
            <a:r>
              <a:rPr lang="en-ID" b="0" i="0" u="none" strike="noStrike" baseline="0" dirty="0" err="1">
                <a:latin typeface="HP#20Simplified#20Light"/>
              </a:rPr>
              <a:t>dalam</a:t>
            </a:r>
            <a:r>
              <a:rPr lang="en-ID" b="0" i="0" u="none" strike="noStrike" baseline="0" dirty="0">
                <a:latin typeface="HP#20Simplified#20Light"/>
              </a:rPr>
              <a:t> </a:t>
            </a:r>
            <a:r>
              <a:rPr lang="en-ID" b="0" i="0" u="none" strike="noStrike" baseline="0" dirty="0" err="1">
                <a:latin typeface="HP#20Simplified#20Light"/>
              </a:rPr>
              <a:t>masyarakat</a:t>
            </a:r>
            <a:r>
              <a:rPr lang="en-ID" b="0" i="0" u="none" strike="noStrike" baseline="0" dirty="0">
                <a:latin typeface="HP#20Simplified#20Light"/>
              </a:rPr>
              <a:t> yang sangat </a:t>
            </a:r>
            <a:r>
              <a:rPr lang="en-ID" b="0" i="0" u="none" strike="noStrike" baseline="0" dirty="0" err="1">
                <a:latin typeface="HP#20Simplified#20Light"/>
              </a:rPr>
              <a:t>memprihatinkan</a:t>
            </a:r>
            <a:r>
              <a:rPr lang="en-ID" b="0" i="0" u="none" strike="noStrike" baseline="0" dirty="0">
                <a:latin typeface="HP#20Simplified#20Light"/>
              </a:rPr>
              <a:t>, </a:t>
            </a:r>
            <a:r>
              <a:rPr lang="en-ID" b="0" i="0" u="none" strike="noStrike" baseline="0" dirty="0" err="1">
                <a:latin typeface="HP#20Simplified#20Light"/>
              </a:rPr>
              <a:t>yakni</a:t>
            </a:r>
            <a:r>
              <a:rPr lang="en-ID" b="0" i="0" u="none" strike="noStrike" baseline="0" dirty="0">
                <a:latin typeface="HP#20Simplified#20Light"/>
              </a:rPr>
              <a:t> </a:t>
            </a:r>
            <a:r>
              <a:rPr lang="en-ID" b="0" i="0" u="none" strike="noStrike" baseline="0" dirty="0" err="1">
                <a:latin typeface="HP#20Simplified#20Light"/>
              </a:rPr>
              <a:t>munculnya</a:t>
            </a:r>
            <a:r>
              <a:rPr lang="en-ID" b="0" i="0" u="none" strike="noStrike" baseline="0" dirty="0">
                <a:latin typeface="HP#20Simplified#20Light"/>
              </a:rPr>
              <a:t> </a:t>
            </a:r>
            <a:r>
              <a:rPr lang="en-ID" b="0" i="0" u="none" strike="noStrike" baseline="0" dirty="0" err="1">
                <a:latin typeface="HP#20Simplified#20Light"/>
              </a:rPr>
              <a:t>karakter</a:t>
            </a:r>
            <a:r>
              <a:rPr lang="en-ID" b="0" i="0" u="none" strike="noStrike" baseline="0" dirty="0">
                <a:latin typeface="HP#20Simplified#20Light"/>
              </a:rPr>
              <a:t> </a:t>
            </a:r>
            <a:r>
              <a:rPr lang="en-ID" b="0" i="0" u="none" strike="noStrike" baseline="0" dirty="0" err="1">
                <a:latin typeface="HP#20Simplified#20Light"/>
              </a:rPr>
              <a:t>buruk</a:t>
            </a:r>
            <a:r>
              <a:rPr lang="en-ID" b="0" i="0" u="none" strike="noStrike" baseline="0" dirty="0">
                <a:latin typeface="HP#20Simplified#20Light"/>
              </a:rPr>
              <a:t> yang </a:t>
            </a:r>
            <a:r>
              <a:rPr lang="en-ID" b="0" i="0" u="none" strike="noStrike" baseline="0" dirty="0" err="1">
                <a:latin typeface="HP#20Simplified#20Light"/>
              </a:rPr>
              <a:t>ditandai</a:t>
            </a:r>
            <a:r>
              <a:rPr lang="en-ID" dirty="0">
                <a:latin typeface="HP#20Simplified#20Light"/>
              </a:rPr>
              <a:t> </a:t>
            </a:r>
            <a:r>
              <a:rPr lang="en-ID" b="0" i="0" u="none" strike="noStrike" baseline="0" dirty="0" err="1">
                <a:latin typeface="HP#20Simplified#20Light"/>
              </a:rPr>
              <a:t>kondisi</a:t>
            </a:r>
            <a:r>
              <a:rPr lang="en-ID" b="0" i="0" u="none" strike="noStrike" baseline="0" dirty="0">
                <a:latin typeface="HP#20Simplified#20Light"/>
              </a:rPr>
              <a:t> </a:t>
            </a:r>
            <a:r>
              <a:rPr lang="en-ID" b="0" i="0" u="none" strike="noStrike" baseline="0" dirty="0" err="1">
                <a:latin typeface="HP#20Simplified#20Light"/>
              </a:rPr>
              <a:t>kehidupan</a:t>
            </a:r>
            <a:r>
              <a:rPr lang="en-ID" b="0" i="0" u="none" strike="noStrike" baseline="0" dirty="0">
                <a:latin typeface="HP#20Simplified#20Light"/>
              </a:rPr>
              <a:t> </a:t>
            </a:r>
            <a:r>
              <a:rPr lang="en-ID" b="0" i="0" u="none" strike="noStrike" baseline="0" dirty="0" err="1">
                <a:latin typeface="HP#20Simplified#20Light"/>
              </a:rPr>
              <a:t>sosial</a:t>
            </a:r>
            <a:r>
              <a:rPr lang="en-ID" b="0" i="0" u="none" strike="noStrike" baseline="0" dirty="0">
                <a:latin typeface="HP#20Simplified#20Light"/>
              </a:rPr>
              <a:t> </a:t>
            </a:r>
            <a:r>
              <a:rPr lang="en-ID" b="0" i="0" u="none" strike="noStrike" baseline="0" dirty="0" err="1">
                <a:latin typeface="HP#20Simplified#20Light"/>
              </a:rPr>
              <a:t>budaya</a:t>
            </a:r>
            <a:r>
              <a:rPr lang="en-ID" b="0" i="0" u="none" strike="noStrike" baseline="0" dirty="0">
                <a:latin typeface="HP#20Simplified#20Light"/>
              </a:rPr>
              <a:t> </a:t>
            </a:r>
            <a:r>
              <a:rPr lang="en-ID" b="0" i="0" u="none" strike="noStrike" baseline="0" dirty="0" err="1">
                <a:latin typeface="HP#20Simplified#20Light"/>
              </a:rPr>
              <a:t>kita</a:t>
            </a:r>
            <a:r>
              <a:rPr lang="en-ID" b="0" i="0" u="none" strike="noStrike" baseline="0" dirty="0">
                <a:latin typeface="HP#20Simplified#20Light"/>
              </a:rPr>
              <a:t> yang </a:t>
            </a:r>
            <a:r>
              <a:rPr lang="en-ID" b="0" i="0" u="none" strike="noStrike" baseline="0" dirty="0" err="1">
                <a:latin typeface="HP#20Simplified#20Light"/>
              </a:rPr>
              <a:t>berubah</a:t>
            </a:r>
            <a:r>
              <a:rPr lang="en-ID" b="0" i="0" u="none" strike="noStrike" baseline="0" dirty="0">
                <a:latin typeface="HP#20Simplified#20Light"/>
              </a:rPr>
              <a:t> </a:t>
            </a:r>
            <a:r>
              <a:rPr lang="en-ID" b="0" i="0" u="none" strike="noStrike" baseline="0" dirty="0" err="1">
                <a:latin typeface="HP#20Simplified#20Light"/>
              </a:rPr>
              <a:t>sedemikian</a:t>
            </a:r>
            <a:r>
              <a:rPr lang="en-ID" b="0" i="0" u="none" strike="noStrike" baseline="0" dirty="0">
                <a:latin typeface="HP#20Simplified#20Light"/>
              </a:rPr>
              <a:t> </a:t>
            </a:r>
            <a:r>
              <a:rPr lang="en-ID" b="0" i="0" u="none" strike="noStrike" baseline="0" dirty="0" err="1">
                <a:latin typeface="HP#20Simplified#20Light"/>
              </a:rPr>
              <a:t>drastis</a:t>
            </a:r>
            <a:r>
              <a:rPr lang="en-ID" b="0" i="0" u="none" strike="noStrike" baseline="0" dirty="0">
                <a:latin typeface="HP#20Simplified#20Light"/>
              </a:rPr>
              <a:t> dan </a:t>
            </a:r>
            <a:r>
              <a:rPr lang="en-ID" b="0" i="0" u="none" strike="noStrike" baseline="0" dirty="0" err="1">
                <a:latin typeface="HP#20Simplified#20Light"/>
              </a:rPr>
              <a:t>fantastis</a:t>
            </a:r>
            <a:r>
              <a:rPr lang="en-ID" b="0" i="0" u="none" strike="noStrike" baseline="0" dirty="0">
                <a:latin typeface="HP#20Simplified#20Light"/>
              </a:rPr>
              <a:t>.</a:t>
            </a:r>
          </a:p>
          <a:p>
            <a:pPr marL="127000" indent="0" algn="just">
              <a:buNone/>
            </a:pPr>
            <a:r>
              <a:rPr lang="en-ID" b="0" i="0" u="none" strike="noStrike" baseline="0" dirty="0" err="1">
                <a:latin typeface="HP#20Simplified#20Light"/>
              </a:rPr>
              <a:t>secara</a:t>
            </a:r>
            <a:r>
              <a:rPr lang="en-ID" b="0" i="0" u="none" strike="noStrike" baseline="0" dirty="0">
                <a:latin typeface="HP#20Simplified#20Light"/>
              </a:rPr>
              <a:t> </a:t>
            </a:r>
            <a:r>
              <a:rPr lang="en-ID" b="0" i="0" u="none" strike="noStrike" baseline="0" dirty="0" err="1">
                <a:latin typeface="HP#20Simplified#20Light"/>
              </a:rPr>
              <a:t>sosiologis</a:t>
            </a:r>
            <a:r>
              <a:rPr lang="en-ID" b="0" i="0" u="none" strike="noStrike" baseline="0" dirty="0">
                <a:latin typeface="HP#20Simplified#20Light"/>
              </a:rPr>
              <a:t> </a:t>
            </a:r>
            <a:r>
              <a:rPr lang="en-ID" b="0" i="0" u="none" strike="noStrike" baseline="0" dirty="0" err="1">
                <a:latin typeface="HP#20Simplified#20Light"/>
              </a:rPr>
              <a:t>karena</a:t>
            </a:r>
            <a:r>
              <a:rPr lang="en-ID" b="0" i="0" u="none" strike="noStrike" baseline="0" dirty="0">
                <a:latin typeface="HP#20Simplified#20Light"/>
              </a:rPr>
              <a:t> </a:t>
            </a:r>
            <a:r>
              <a:rPr lang="en-ID" b="0" i="0" u="none" strike="noStrike" baseline="0" dirty="0" err="1">
                <a:latin typeface="HP#20Simplified#20Light"/>
              </a:rPr>
              <a:t>ini</a:t>
            </a:r>
            <a:r>
              <a:rPr lang="en-ID" dirty="0">
                <a:latin typeface="HP#20Simplified#20Light"/>
              </a:rPr>
              <a:t> </a:t>
            </a:r>
            <a:r>
              <a:rPr lang="en-ID" b="0" i="0" u="none" strike="noStrike" baseline="0" dirty="0" err="1">
                <a:latin typeface="HP#20Simplified#20Light"/>
              </a:rPr>
              <a:t>memiliki</a:t>
            </a:r>
            <a:r>
              <a:rPr lang="en-ID" b="0" i="0" u="none" strike="noStrike" baseline="0" dirty="0">
                <a:latin typeface="HP#20Simplified#20Light"/>
              </a:rPr>
              <a:t> </a:t>
            </a:r>
            <a:r>
              <a:rPr lang="en-ID" b="0" i="0" u="none" strike="noStrike" baseline="0" dirty="0" err="1">
                <a:latin typeface="HP#20Simplified#20Light"/>
              </a:rPr>
              <a:t>kaitan</a:t>
            </a:r>
            <a:r>
              <a:rPr lang="en-ID" b="0" i="0" u="none" strike="noStrike" baseline="0" dirty="0">
                <a:latin typeface="HP#20Simplified#20Light"/>
              </a:rPr>
              <a:t> </a:t>
            </a:r>
            <a:r>
              <a:rPr lang="en-ID" b="0" i="0" u="none" strike="noStrike" baseline="0" dirty="0" err="1">
                <a:latin typeface="HP#20Simplified#20Light"/>
              </a:rPr>
              <a:t>dengan</a:t>
            </a:r>
            <a:r>
              <a:rPr lang="en-ID" b="0" i="0" u="none" strike="noStrike" baseline="0" dirty="0">
                <a:latin typeface="HP#20Simplified#20Light"/>
              </a:rPr>
              <a:t> </a:t>
            </a:r>
            <a:r>
              <a:rPr lang="en-ID" b="0" i="0" u="none" strike="noStrike" baseline="0" dirty="0" err="1">
                <a:latin typeface="HP#20Simplified#20Light"/>
              </a:rPr>
              <a:t>struktur</a:t>
            </a:r>
            <a:r>
              <a:rPr lang="en-ID" b="0" i="0" u="none" strike="noStrike" baseline="0" dirty="0">
                <a:latin typeface="HP#20Simplified#20Light"/>
              </a:rPr>
              <a:t> </a:t>
            </a:r>
            <a:r>
              <a:rPr lang="en-ID" b="0" i="0" u="none" strike="noStrike" baseline="0" dirty="0" err="1">
                <a:latin typeface="HP#20Simplified#20Light"/>
              </a:rPr>
              <a:t>sosial</a:t>
            </a:r>
            <a:r>
              <a:rPr lang="en-ID" b="0" i="0" u="none" strike="noStrike" baseline="0" dirty="0">
                <a:latin typeface="HP#20Simplified#20Light"/>
              </a:rPr>
              <a:t> dan </a:t>
            </a:r>
            <a:r>
              <a:rPr lang="en-ID" b="0" i="0" u="none" strike="noStrike" baseline="0" dirty="0" err="1">
                <a:latin typeface="HP#20Simplified#20Light"/>
              </a:rPr>
              <a:t>sistem</a:t>
            </a:r>
            <a:r>
              <a:rPr lang="en-ID" b="0" i="0" u="none" strike="noStrike" baseline="0" dirty="0">
                <a:latin typeface="HP#20Simplified#20Light"/>
              </a:rPr>
              <a:t> </a:t>
            </a:r>
            <a:r>
              <a:rPr lang="en-ID" b="0" i="0" u="none" strike="noStrike" baseline="0" dirty="0" err="1">
                <a:latin typeface="HP#20Simplified#20Light"/>
              </a:rPr>
              <a:t>budaya</a:t>
            </a:r>
            <a:r>
              <a:rPr lang="en-ID" b="0" i="0" u="none" strike="noStrike" baseline="0" dirty="0">
                <a:latin typeface="HP#20Simplified#20Light"/>
              </a:rPr>
              <a:t> yang </a:t>
            </a:r>
            <a:r>
              <a:rPr lang="en-ID" b="0" i="0" u="none" strike="noStrike" baseline="0" dirty="0" err="1">
                <a:latin typeface="HP#20Simplified#20Light"/>
              </a:rPr>
              <a:t>telah</a:t>
            </a:r>
            <a:r>
              <a:rPr lang="en-ID" dirty="0">
                <a:latin typeface="HP#20Simplified#20Light"/>
              </a:rPr>
              <a:t> </a:t>
            </a:r>
            <a:r>
              <a:rPr lang="en-ID" b="0" i="0" u="none" strike="noStrike" baseline="0" dirty="0" err="1">
                <a:latin typeface="HP#20Simplified#20Light"/>
              </a:rPr>
              <a:t>terbangun</a:t>
            </a:r>
            <a:r>
              <a:rPr lang="en-ID" b="0" i="0" u="none" strike="noStrike" baseline="0" dirty="0">
                <a:latin typeface="HP#20Simplified#20Light"/>
              </a:rPr>
              <a:t> pada masa yang </a:t>
            </a:r>
            <a:r>
              <a:rPr lang="en-ID" b="0" i="0" u="none" strike="noStrike" baseline="0" dirty="0" err="1">
                <a:latin typeface="HP#20Simplified#20Light"/>
              </a:rPr>
              <a:t>lalu</a:t>
            </a:r>
            <a:r>
              <a:rPr lang="en-ID" b="0" i="0" u="none" strike="noStrike" baseline="0" dirty="0">
                <a:latin typeface="HP#20Simplified#20Light"/>
              </a:rPr>
              <a:t>. </a:t>
            </a:r>
            <a:r>
              <a:rPr lang="en-ID" b="0" i="0" u="none" strike="noStrike" baseline="0" dirty="0" err="1">
                <a:latin typeface="HP#20Simplified#20Light"/>
              </a:rPr>
              <a:t>Mencoba</a:t>
            </a:r>
            <a:r>
              <a:rPr lang="en-ID" b="0" i="0" u="none" strike="noStrike" baseline="0" dirty="0">
                <a:latin typeface="HP#20Simplified#20Light"/>
              </a:rPr>
              <a:t> </a:t>
            </a:r>
            <a:r>
              <a:rPr lang="en-ID" b="0" i="0" u="none" strike="noStrike" baseline="0" dirty="0" err="1">
                <a:latin typeface="HP#20Simplified#20Light"/>
              </a:rPr>
              <a:t>membaca</a:t>
            </a:r>
            <a:r>
              <a:rPr lang="en-ID" b="0" i="0" u="none" strike="noStrike" baseline="0" dirty="0">
                <a:latin typeface="HP#20Simplified#20Light"/>
              </a:rPr>
              <a:t> </a:t>
            </a:r>
            <a:r>
              <a:rPr lang="en-ID" b="0" i="0" u="none" strike="noStrike" baseline="0" dirty="0" err="1">
                <a:latin typeface="HP#20Simplified#20Light"/>
              </a:rPr>
              <a:t>situasi</a:t>
            </a:r>
            <a:r>
              <a:rPr lang="en-ID" b="0" i="0" u="none" strike="noStrike" baseline="0" dirty="0">
                <a:latin typeface="HP#20Simplified#20Light"/>
              </a:rPr>
              <a:t> </a:t>
            </a:r>
            <a:r>
              <a:rPr lang="en-ID" b="0" i="0" u="none" strike="noStrike" baseline="0" dirty="0" err="1">
                <a:latin typeface="HP#20Simplified#20Light"/>
              </a:rPr>
              <a:t>pasca</a:t>
            </a:r>
            <a:r>
              <a:rPr lang="en-ID" b="0" i="0" u="none" strike="noStrike" baseline="0" dirty="0">
                <a:latin typeface="HP#20Simplified#20Light"/>
              </a:rPr>
              <a:t> reformasi </a:t>
            </a:r>
            <a:r>
              <a:rPr lang="en-ID" b="0" i="0" u="none" strike="noStrike" baseline="0" dirty="0" err="1">
                <a:latin typeface="HP#20Simplified#20Light"/>
              </a:rPr>
              <a:t>sekarang</a:t>
            </a:r>
            <a:r>
              <a:rPr lang="en-ID" b="0" i="0" u="none" strike="noStrike" baseline="0" dirty="0">
                <a:latin typeface="HP#20Simplified#20Light"/>
              </a:rPr>
              <a:t> </a:t>
            </a:r>
            <a:r>
              <a:rPr lang="en-ID" b="0" i="0" u="none" strike="noStrike" baseline="0" dirty="0" err="1">
                <a:latin typeface="HP#20Simplified#20Light"/>
              </a:rPr>
              <a:t>ini</a:t>
            </a:r>
            <a:r>
              <a:rPr lang="en-ID" b="0" i="0" u="none" strike="noStrike" baseline="0" dirty="0">
                <a:latin typeface="HP#20Simplified#20Light"/>
              </a:rPr>
              <a:t> </a:t>
            </a:r>
            <a:r>
              <a:rPr lang="en-ID" b="0" i="0" u="none" strike="noStrike" baseline="0" dirty="0" err="1">
                <a:latin typeface="HP#20Simplified#20Light"/>
              </a:rPr>
              <a:t>terdapat</a:t>
            </a:r>
            <a:r>
              <a:rPr lang="en-ID" b="0" i="0" u="none" strike="noStrike" baseline="0" dirty="0">
                <a:latin typeface="HP#20Simplified#20Light"/>
              </a:rPr>
              <a:t> </a:t>
            </a:r>
            <a:r>
              <a:rPr lang="en-ID" b="0" i="0" u="none" strike="noStrike" baseline="0" dirty="0" err="1">
                <a:latin typeface="HP#20Simplified#20Light"/>
              </a:rPr>
              <a:t>beberapa</a:t>
            </a:r>
            <a:r>
              <a:rPr lang="en-ID" b="0" i="0" u="none" strike="noStrike" baseline="0" dirty="0">
                <a:latin typeface="HP#20Simplified#20Light"/>
              </a:rPr>
              <a:t> </a:t>
            </a:r>
            <a:r>
              <a:rPr lang="en-ID" b="0" i="0" u="none" strike="noStrike" baseline="0" dirty="0" err="1">
                <a:latin typeface="HP#20Simplified#20Light"/>
              </a:rPr>
              <a:t>gejala</a:t>
            </a:r>
            <a:r>
              <a:rPr lang="en-ID" b="0" i="0" u="none" strike="noStrike" baseline="0" dirty="0">
                <a:latin typeface="HP#20Simplified#20Light"/>
              </a:rPr>
              <a:t> </a:t>
            </a:r>
            <a:r>
              <a:rPr lang="en-ID" b="0" i="0" u="none" strike="noStrike" baseline="0" dirty="0" err="1">
                <a:latin typeface="HP#20Simplified#20Light"/>
              </a:rPr>
              <a:t>sosiologis</a:t>
            </a:r>
            <a:r>
              <a:rPr lang="en-ID" b="0" i="0" u="none" strike="noStrike" baseline="0" dirty="0">
                <a:latin typeface="HP#20Simplified#20Light"/>
              </a:rPr>
              <a:t> fundamental yang </a:t>
            </a:r>
            <a:r>
              <a:rPr lang="en-ID" b="0" i="0" u="none" strike="noStrike" baseline="0" dirty="0" err="1">
                <a:latin typeface="HP#20Simplified#20Light"/>
              </a:rPr>
              <a:t>menjadi</a:t>
            </a:r>
            <a:r>
              <a:rPr lang="en-ID" dirty="0">
                <a:latin typeface="HP#20Simplified#20Light"/>
              </a:rPr>
              <a:t> </a:t>
            </a:r>
            <a:r>
              <a:rPr lang="en-ID" b="0" i="0" u="none" strike="noStrike" baseline="0" dirty="0" err="1">
                <a:latin typeface="HP#20Simplified#20Light"/>
              </a:rPr>
              <a:t>sumber</a:t>
            </a:r>
            <a:r>
              <a:rPr lang="en-ID" b="0" i="0" u="none" strike="noStrike" baseline="0" dirty="0">
                <a:latin typeface="HP#20Simplified#20Light"/>
              </a:rPr>
              <a:t> </a:t>
            </a:r>
            <a:r>
              <a:rPr lang="en-ID" b="0" i="0" u="none" strike="noStrike" baseline="0" dirty="0" err="1">
                <a:latin typeface="HP#20Simplified#20Light"/>
              </a:rPr>
              <a:t>terjadinya</a:t>
            </a:r>
            <a:r>
              <a:rPr lang="en-ID" b="0" i="0" u="none" strike="noStrike" baseline="0" dirty="0">
                <a:latin typeface="HP#20Simplified#20Light"/>
              </a:rPr>
              <a:t> </a:t>
            </a:r>
            <a:r>
              <a:rPr lang="en-ID" b="0" i="0" u="none" strike="noStrike" baseline="0" dirty="0" err="1">
                <a:latin typeface="HP#20Simplified#20Light"/>
              </a:rPr>
              <a:t>berbagai</a:t>
            </a:r>
            <a:r>
              <a:rPr lang="en-ID" b="0" i="0" u="none" strike="noStrike" baseline="0" dirty="0">
                <a:latin typeface="HP#20Simplified#20Light"/>
              </a:rPr>
              <a:t> </a:t>
            </a:r>
            <a:r>
              <a:rPr lang="en-ID" b="0" i="0" u="none" strike="noStrike" baseline="0" dirty="0" err="1">
                <a:latin typeface="HP#20Simplified#20Light"/>
              </a:rPr>
              <a:t>gejolak</a:t>
            </a:r>
            <a:r>
              <a:rPr lang="en-ID" b="0" i="0" u="none" strike="noStrike" baseline="0" dirty="0">
                <a:latin typeface="HP#20Simplified#20Light"/>
              </a:rPr>
              <a:t> </a:t>
            </a:r>
            <a:r>
              <a:rPr lang="en-ID" b="0" i="0" u="none" strike="noStrike" baseline="0" dirty="0" err="1">
                <a:latin typeface="HP#20Simplified#20Light"/>
              </a:rPr>
              <a:t>dalam</a:t>
            </a:r>
            <a:r>
              <a:rPr lang="en-ID" b="0" i="0" u="none" strike="noStrike" baseline="0" dirty="0">
                <a:latin typeface="HP#20Simplified#20Light"/>
              </a:rPr>
              <a:t> </a:t>
            </a:r>
            <a:r>
              <a:rPr lang="en-ID" b="0" i="0" u="none" strike="noStrike" baseline="0" dirty="0" err="1">
                <a:latin typeface="HP#20Simplified#20Light"/>
              </a:rPr>
              <a:t>masyarakat</a:t>
            </a:r>
            <a:r>
              <a:rPr lang="en-ID" b="0" i="0" u="none" strike="noStrike" baseline="0" dirty="0">
                <a:latin typeface="HP#20Simplified#20Light"/>
              </a:rPr>
              <a:t> </a:t>
            </a:r>
            <a:r>
              <a:rPr lang="en-ID" b="0" i="0" u="none" strike="noStrike" baseline="0" dirty="0" err="1">
                <a:latin typeface="HP#20Simplified#20Light"/>
              </a:rPr>
              <a:t>kita</a:t>
            </a:r>
            <a:r>
              <a:rPr lang="en-ID" b="0" i="0" u="none" strike="noStrike" baseline="0" dirty="0">
                <a:latin typeface="HP#20Simplified#20Light"/>
              </a:rPr>
              <a:t> (</a:t>
            </a:r>
            <a:r>
              <a:rPr lang="en-ID" b="0" i="0" u="none" strike="noStrike" baseline="0" dirty="0" err="1">
                <a:latin typeface="HP#20Simplified#20Light"/>
              </a:rPr>
              <a:t>Wirutomo</a:t>
            </a:r>
            <a:r>
              <a:rPr lang="en-ID" b="0" i="0" u="none" strike="noStrike" baseline="0" dirty="0">
                <a:latin typeface="HP#20Simplified#20Light"/>
              </a:rPr>
              <a:t>, 2001).</a:t>
            </a:r>
          </a:p>
          <a:p>
            <a:pPr marL="127000" indent="0" algn="just">
              <a:buNone/>
            </a:pPr>
            <a:r>
              <a:rPr lang="en-ID" dirty="0">
                <a:latin typeface="HP#20Simplified#20Light"/>
              </a:rPr>
              <a:t>	</a:t>
            </a:r>
            <a:r>
              <a:rPr lang="en-ID" b="0" i="0" u="none" strike="noStrike" baseline="0" dirty="0" err="1">
                <a:latin typeface="HP#20Simplified#20Light"/>
              </a:rPr>
              <a:t>Entitas</a:t>
            </a:r>
            <a:r>
              <a:rPr lang="en-ID" dirty="0">
                <a:latin typeface="HP#20Simplified#20Light"/>
              </a:rPr>
              <a:t> </a:t>
            </a:r>
            <a:r>
              <a:rPr lang="it-IT" b="0" i="0" u="none" strike="noStrike" baseline="0" dirty="0">
                <a:latin typeface="HP#20Simplified#20Light"/>
              </a:rPr>
              <a:t>negara persatuan dari bangsa multikultur seperti Indonesia hanya bisa </a:t>
            </a:r>
            <a:r>
              <a:rPr lang="en-ID" b="0" i="0" u="none" strike="noStrike" baseline="0" dirty="0" err="1">
                <a:latin typeface="HP#20Simplified#20Light"/>
              </a:rPr>
              <a:t>bertahan</a:t>
            </a:r>
            <a:r>
              <a:rPr lang="en-ID" b="0" i="0" u="none" strike="noStrike" baseline="0" dirty="0">
                <a:latin typeface="HP#20Simplified#20Light"/>
              </a:rPr>
              <a:t> </a:t>
            </a:r>
            <a:r>
              <a:rPr lang="en-ID" b="0" i="0" u="none" strike="noStrike" baseline="0" dirty="0" err="1">
                <a:latin typeface="HP#20Simplified#20Light"/>
              </a:rPr>
              <a:t>lebih</a:t>
            </a:r>
            <a:r>
              <a:rPr lang="en-ID" b="0" i="0" u="none" strike="noStrike" baseline="0" dirty="0">
                <a:latin typeface="HP#20Simplified#20Light"/>
              </a:rPr>
              <a:t> </a:t>
            </a:r>
            <a:r>
              <a:rPr lang="en-ID" b="0" i="0" u="none" strike="noStrike" baseline="0" dirty="0" err="1">
                <a:latin typeface="HP#20Simplified#20Light"/>
              </a:rPr>
              <a:t>kokoh</a:t>
            </a:r>
            <a:r>
              <a:rPr lang="en-ID" b="0" i="0" u="none" strike="noStrike" baseline="0" dirty="0">
                <a:latin typeface="HP#20Simplified#20Light"/>
              </a:rPr>
              <a:t> </a:t>
            </a:r>
            <a:r>
              <a:rPr lang="en-ID" b="0" i="0" u="none" strike="noStrike" baseline="0" dirty="0" err="1">
                <a:latin typeface="HP#20Simplified#20Light"/>
              </a:rPr>
              <a:t>jika</a:t>
            </a:r>
            <a:r>
              <a:rPr lang="en-ID" b="0" i="0" u="none" strike="noStrike" baseline="0" dirty="0">
                <a:latin typeface="HP#20Simplified#20Light"/>
              </a:rPr>
              <a:t> </a:t>
            </a:r>
            <a:r>
              <a:rPr lang="en-ID" b="0" i="0" u="none" strike="noStrike" baseline="0" dirty="0" err="1">
                <a:latin typeface="HP#20Simplified#20Light"/>
              </a:rPr>
              <a:t>bediri</a:t>
            </a:r>
            <a:r>
              <a:rPr lang="en-ID" b="0" i="0" u="none" strike="noStrike" baseline="0" dirty="0">
                <a:latin typeface="HP#20Simplified#20Light"/>
              </a:rPr>
              <a:t> di </a:t>
            </a:r>
            <a:r>
              <a:rPr lang="en-ID" b="0" i="0" u="none" strike="noStrike" baseline="0" dirty="0" err="1">
                <a:latin typeface="HP#20Simplified#20Light"/>
              </a:rPr>
              <a:t>atas</a:t>
            </a:r>
            <a:r>
              <a:rPr lang="en-ID" b="0" i="0" u="none" strike="noStrike" baseline="0" dirty="0">
                <a:latin typeface="HP#20Simplified#20Light"/>
              </a:rPr>
              <a:t> </a:t>
            </a:r>
            <a:r>
              <a:rPr lang="en-ID" b="0" i="0" u="none" strike="noStrike" baseline="0" dirty="0" err="1">
                <a:latin typeface="HP#20Simplified#20Light"/>
              </a:rPr>
              <a:t>landasan</a:t>
            </a:r>
            <a:r>
              <a:rPr lang="en-ID" b="0" i="0" u="none" strike="noStrike" baseline="0" dirty="0">
                <a:latin typeface="HP#20Simplified#20Light"/>
              </a:rPr>
              <a:t> </a:t>
            </a:r>
            <a:r>
              <a:rPr lang="en-ID" b="0" i="0" u="none" strike="noStrike" baseline="0" dirty="0" err="1">
                <a:latin typeface="HP#20Simplified#20Light"/>
              </a:rPr>
              <a:t>pengelolaan</a:t>
            </a:r>
            <a:r>
              <a:rPr lang="en-ID" b="0" i="0" u="none" strike="noStrike" baseline="0" dirty="0">
                <a:latin typeface="HP#20Simplified#20Light"/>
              </a:rPr>
              <a:t> </a:t>
            </a:r>
            <a:r>
              <a:rPr lang="en-ID" b="0" i="0" u="none" strike="noStrike" baseline="0" dirty="0" err="1">
                <a:latin typeface="HP#20Simplified#20Light"/>
              </a:rPr>
              <a:t>pemerintahan</a:t>
            </a:r>
            <a:r>
              <a:rPr lang="en-ID" dirty="0">
                <a:latin typeface="HP#20Simplified#20Light"/>
              </a:rPr>
              <a:t> </a:t>
            </a:r>
            <a:r>
              <a:rPr lang="en-ID" b="0" i="0" u="none" strike="noStrike" baseline="0" dirty="0">
                <a:latin typeface="HP#20Simplified#20Light"/>
              </a:rPr>
              <a:t>yang </a:t>
            </a:r>
            <a:r>
              <a:rPr lang="en-ID" b="0" i="0" u="none" strike="noStrike" baseline="0" dirty="0" err="1">
                <a:latin typeface="HP#20Simplified#20Light"/>
              </a:rPr>
              <a:t>sanggup</a:t>
            </a:r>
            <a:r>
              <a:rPr lang="en-ID" b="0" i="0" u="none" strike="noStrike" baseline="0" dirty="0">
                <a:latin typeface="HP#20Simplified#20Light"/>
              </a:rPr>
              <a:t> </a:t>
            </a:r>
            <a:r>
              <a:rPr lang="en-ID" b="0" i="0" u="none" strike="noStrike" baseline="0" dirty="0" err="1">
                <a:latin typeface="HP#20Simplified#20Light"/>
              </a:rPr>
              <a:t>menjamin</a:t>
            </a:r>
            <a:r>
              <a:rPr lang="en-ID" b="0" i="0" u="none" strike="noStrike" baseline="0" dirty="0">
                <a:latin typeface="HP#20Simplified#20Light"/>
              </a:rPr>
              <a:t> </a:t>
            </a:r>
            <a:r>
              <a:rPr lang="en-ID" b="0" i="0" u="none" strike="noStrike" baseline="0" dirty="0" err="1">
                <a:latin typeface="HP#20Simplified#20Light"/>
              </a:rPr>
              <a:t>kesimbangan</a:t>
            </a:r>
            <a:r>
              <a:rPr lang="en-ID" b="0" i="0" u="none" strike="noStrike" baseline="0" dirty="0">
                <a:latin typeface="HP#20Simplified#20Light"/>
              </a:rPr>
              <a:t> </a:t>
            </a:r>
            <a:r>
              <a:rPr lang="en-ID" b="0" i="0" u="none" strike="noStrike" baseline="0" dirty="0" err="1">
                <a:latin typeface="HP#20Simplified#20Light"/>
              </a:rPr>
              <a:t>antara</a:t>
            </a:r>
            <a:r>
              <a:rPr lang="en-ID" b="0" i="0" u="none" strike="noStrike" baseline="0" dirty="0">
                <a:latin typeface="HP#20Simplified#20Light"/>
              </a:rPr>
              <a:t> </a:t>
            </a:r>
            <a:r>
              <a:rPr lang="en-ID" b="0" i="0" u="none" strike="noStrike" baseline="0" dirty="0" err="1">
                <a:latin typeface="HP#20Simplified#20Light"/>
              </a:rPr>
              <a:t>pemenuhan</a:t>
            </a:r>
            <a:r>
              <a:rPr lang="en-ID" b="0" i="0" u="none" strike="noStrike" baseline="0" dirty="0">
                <a:latin typeface="HP#20Simplified#20Light"/>
              </a:rPr>
              <a:t> </a:t>
            </a:r>
            <a:r>
              <a:rPr lang="en-ID" b="0" i="0" u="none" strike="noStrike" baseline="0" dirty="0" err="1">
                <a:latin typeface="HP#20Simplified#20Light"/>
              </a:rPr>
              <a:t>prinsip</a:t>
            </a:r>
            <a:r>
              <a:rPr lang="en-ID" dirty="0">
                <a:latin typeface="HP#20Simplified#20Light"/>
              </a:rPr>
              <a:t> </a:t>
            </a:r>
            <a:r>
              <a:rPr lang="en-ID" b="0" i="0" u="none" strike="noStrike" baseline="0" dirty="0" err="1">
                <a:latin typeface="HP#20Simplified#20Light"/>
              </a:rPr>
              <a:t>kebebasan</a:t>
            </a:r>
            <a:r>
              <a:rPr lang="en-ID" b="0" i="0" u="none" strike="noStrike" baseline="0" dirty="0">
                <a:latin typeface="HP#20Simplified#20Light"/>
              </a:rPr>
              <a:t>, </a:t>
            </a:r>
            <a:r>
              <a:rPr lang="en-ID" b="0" i="0" u="none" strike="noStrike" baseline="0" dirty="0" err="1">
                <a:latin typeface="HP#20Simplified#20Light"/>
              </a:rPr>
              <a:t>kesetaraan</a:t>
            </a:r>
            <a:r>
              <a:rPr lang="en-ID" b="0" i="0" u="none" strike="noStrike" baseline="0" dirty="0">
                <a:latin typeface="HP#20Simplified#20Light"/>
              </a:rPr>
              <a:t>, dan </a:t>
            </a:r>
            <a:r>
              <a:rPr lang="en-ID" b="0" i="0" u="none" strike="noStrike" baseline="0" dirty="0" err="1">
                <a:latin typeface="HP#20Simplified#20Light"/>
              </a:rPr>
              <a:t>persaudaraan</a:t>
            </a:r>
            <a:r>
              <a:rPr lang="en-ID" b="0" i="0" u="none" strike="noStrike" baseline="0" dirty="0">
                <a:latin typeface="HP#20Simplified#20Light"/>
              </a:rPr>
              <a:t>, yang </a:t>
            </a:r>
            <a:r>
              <a:rPr lang="en-ID" b="0" i="0" u="none" strike="noStrike" baseline="0" dirty="0" err="1">
                <a:latin typeface="HP#20Simplified#20Light"/>
              </a:rPr>
              <a:t>berlaku</a:t>
            </a:r>
            <a:r>
              <a:rPr lang="en-ID" b="0" i="0" u="none" strike="noStrike" baseline="0" dirty="0">
                <a:latin typeface="HP#20Simplified#20Light"/>
              </a:rPr>
              <a:t> </a:t>
            </a:r>
            <a:r>
              <a:rPr lang="en-ID" b="0" i="0" u="none" strike="noStrike" baseline="0" dirty="0" err="1">
                <a:latin typeface="HP#20Simplified#20Light"/>
              </a:rPr>
              <a:t>bagi</a:t>
            </a:r>
            <a:r>
              <a:rPr lang="en-ID" b="0" i="0" u="none" strike="noStrike" baseline="0" dirty="0">
                <a:latin typeface="HP#20Simplified#20Light"/>
              </a:rPr>
              <a:t> </a:t>
            </a:r>
            <a:r>
              <a:rPr lang="en-ID" b="0" i="0" u="none" strike="noStrike" baseline="0" dirty="0" err="1">
                <a:latin typeface="HP#20Simplified#20Light"/>
              </a:rPr>
              <a:t>segenap</a:t>
            </a:r>
            <a:r>
              <a:rPr lang="en-ID" dirty="0">
                <a:latin typeface="HP#20Simplified#20Light"/>
              </a:rPr>
              <a:t> </a:t>
            </a:r>
            <a:r>
              <a:rPr lang="sv-SE" b="0" i="0" u="none" strike="noStrike" baseline="0" dirty="0">
                <a:latin typeface="HP#20Simplified#20Light"/>
              </a:rPr>
              <a:t>warga dan elemen kebangsaan demi </a:t>
            </a:r>
            <a:r>
              <a:rPr lang="en-ID" b="0" i="0" u="none" strike="noStrike" baseline="0" dirty="0" err="1">
                <a:latin typeface="HP#20Simplified#20Light"/>
              </a:rPr>
              <a:t>kebahagiaan</a:t>
            </a:r>
            <a:r>
              <a:rPr lang="en-ID" b="0" i="0" u="none" strike="noStrike" baseline="0" dirty="0">
                <a:latin typeface="HP#20Simplified#20Light"/>
              </a:rPr>
              <a:t> </a:t>
            </a:r>
            <a:r>
              <a:rPr lang="en-ID" b="0" i="0" u="none" strike="noStrike" baseline="0" dirty="0" err="1">
                <a:latin typeface="HP#20Simplified#20Light"/>
              </a:rPr>
              <a:t>hidup</a:t>
            </a:r>
            <a:r>
              <a:rPr lang="en-ID" b="0" i="0" u="none" strike="noStrike" baseline="0" dirty="0">
                <a:latin typeface="HP#20Simplified#20Light"/>
              </a:rPr>
              <a:t> </a:t>
            </a:r>
            <a:r>
              <a:rPr lang="en-ID" b="0" i="0" u="none" strike="noStrike" baseline="0" dirty="0" err="1">
                <a:latin typeface="HP#20Simplified#20Light"/>
              </a:rPr>
              <a:t>bangsa</a:t>
            </a:r>
            <a:r>
              <a:rPr lang="en-ID" b="0" i="0" u="none" strike="noStrike" baseline="0" dirty="0">
                <a:latin typeface="HP#20Simplified#20Light"/>
              </a:rPr>
              <a:t> </a:t>
            </a:r>
            <a:r>
              <a:rPr lang="en-ID" b="0" i="0" u="none" strike="noStrike" baseline="0" dirty="0" err="1">
                <a:latin typeface="HP#20Simplified#20Light"/>
              </a:rPr>
              <a:t>secara</a:t>
            </a:r>
            <a:r>
              <a:rPr lang="en-ID" b="0" i="0" u="none" strike="noStrike" baseline="0" dirty="0">
                <a:latin typeface="HP#20Simplified#20Light"/>
              </a:rPr>
              <a:t> </a:t>
            </a:r>
            <a:r>
              <a:rPr lang="en-ID" b="0" i="0" u="none" strike="noStrike" baseline="0" dirty="0" err="1">
                <a:latin typeface="HP#20Simplified#20Light"/>
              </a:rPr>
              <a:t>keseluruhan</a:t>
            </a:r>
            <a:r>
              <a:rPr lang="en-ID" b="0" i="0" u="none" strike="noStrike" baseline="0" dirty="0">
                <a:latin typeface="HP#20Simplified#20Light"/>
              </a:rPr>
              <a:t> (Latif, 2011).</a:t>
            </a:r>
            <a:endParaRPr lang="en-ID" dirty="0">
              <a:latin typeface="Agency FB" pitchFamily="34" charset="0"/>
            </a:endParaRPr>
          </a:p>
        </p:txBody>
      </p:sp>
      <p:grpSp>
        <p:nvGrpSpPr>
          <p:cNvPr id="42" name="Google Shape;1174;p39"/>
          <p:cNvGrpSpPr/>
          <p:nvPr/>
        </p:nvGrpSpPr>
        <p:grpSpPr>
          <a:xfrm>
            <a:off x="7956376" y="3363838"/>
            <a:ext cx="669750" cy="948050"/>
            <a:chOff x="2281825" y="655875"/>
            <a:chExt cx="669750" cy="948050"/>
          </a:xfrm>
        </p:grpSpPr>
        <p:sp>
          <p:nvSpPr>
            <p:cNvPr id="43" name="Google Shape;1175;p39"/>
            <p:cNvSpPr/>
            <p:nvPr/>
          </p:nvSpPr>
          <p:spPr>
            <a:xfrm>
              <a:off x="2542575" y="1261900"/>
              <a:ext cx="148250" cy="94375"/>
            </a:xfrm>
            <a:custGeom>
              <a:avLst/>
              <a:gdLst/>
              <a:ahLst/>
              <a:cxnLst/>
              <a:rect l="l" t="t" r="r" b="b"/>
              <a:pathLst>
                <a:path w="5930" h="3775" extrusionOk="0">
                  <a:moveTo>
                    <a:pt x="0" y="0"/>
                  </a:moveTo>
                  <a:lnTo>
                    <a:pt x="834" y="3774"/>
                  </a:lnTo>
                  <a:lnTo>
                    <a:pt x="5096" y="3774"/>
                  </a:lnTo>
                  <a:lnTo>
                    <a:pt x="5930" y="0"/>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76;p39"/>
            <p:cNvSpPr/>
            <p:nvPr/>
          </p:nvSpPr>
          <p:spPr>
            <a:xfrm>
              <a:off x="2546725" y="1351200"/>
              <a:ext cx="139625" cy="15200"/>
            </a:xfrm>
            <a:custGeom>
              <a:avLst/>
              <a:gdLst/>
              <a:ahLst/>
              <a:cxnLst/>
              <a:rect l="l" t="t" r="r" b="b"/>
              <a:pathLst>
                <a:path w="5585" h="608" extrusionOk="0">
                  <a:moveTo>
                    <a:pt x="334" y="0"/>
                  </a:moveTo>
                  <a:cubicBezTo>
                    <a:pt x="156" y="0"/>
                    <a:pt x="1" y="131"/>
                    <a:pt x="1" y="298"/>
                  </a:cubicBezTo>
                  <a:cubicBezTo>
                    <a:pt x="1" y="464"/>
                    <a:pt x="156" y="607"/>
                    <a:pt x="334" y="607"/>
                  </a:cubicBezTo>
                  <a:lnTo>
                    <a:pt x="5252" y="607"/>
                  </a:lnTo>
                  <a:cubicBezTo>
                    <a:pt x="5442" y="607"/>
                    <a:pt x="5585" y="464"/>
                    <a:pt x="5585" y="298"/>
                  </a:cubicBezTo>
                  <a:cubicBezTo>
                    <a:pt x="5585" y="131"/>
                    <a:pt x="5442" y="0"/>
                    <a:pt x="525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77;p39"/>
            <p:cNvSpPr/>
            <p:nvPr/>
          </p:nvSpPr>
          <p:spPr>
            <a:xfrm>
              <a:off x="2566075" y="1324400"/>
              <a:ext cx="17600" cy="17300"/>
            </a:xfrm>
            <a:custGeom>
              <a:avLst/>
              <a:gdLst/>
              <a:ahLst/>
              <a:cxnLst/>
              <a:rect l="l" t="t" r="r" b="b"/>
              <a:pathLst>
                <a:path w="704" h="692" extrusionOk="0">
                  <a:moveTo>
                    <a:pt x="346" y="0"/>
                  </a:moveTo>
                  <a:cubicBezTo>
                    <a:pt x="156" y="0"/>
                    <a:pt x="1" y="155"/>
                    <a:pt x="1" y="346"/>
                  </a:cubicBezTo>
                  <a:cubicBezTo>
                    <a:pt x="1" y="536"/>
                    <a:pt x="156" y="691"/>
                    <a:pt x="346" y="691"/>
                  </a:cubicBezTo>
                  <a:cubicBezTo>
                    <a:pt x="537" y="691"/>
                    <a:pt x="703" y="536"/>
                    <a:pt x="703" y="346"/>
                  </a:cubicBezTo>
                  <a:cubicBezTo>
                    <a:pt x="703" y="155"/>
                    <a:pt x="537" y="0"/>
                    <a:pt x="34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78;p39"/>
            <p:cNvSpPr/>
            <p:nvPr/>
          </p:nvSpPr>
          <p:spPr>
            <a:xfrm>
              <a:off x="2594050" y="1324400"/>
              <a:ext cx="17300" cy="17300"/>
            </a:xfrm>
            <a:custGeom>
              <a:avLst/>
              <a:gdLst/>
              <a:ahLst/>
              <a:cxnLst/>
              <a:rect l="l" t="t" r="r" b="b"/>
              <a:pathLst>
                <a:path w="692" h="692" extrusionOk="0">
                  <a:moveTo>
                    <a:pt x="346" y="0"/>
                  </a:moveTo>
                  <a:cubicBezTo>
                    <a:pt x="156" y="0"/>
                    <a:pt x="1" y="155"/>
                    <a:pt x="1" y="346"/>
                  </a:cubicBezTo>
                  <a:cubicBezTo>
                    <a:pt x="1" y="536"/>
                    <a:pt x="156" y="691"/>
                    <a:pt x="346" y="691"/>
                  </a:cubicBezTo>
                  <a:cubicBezTo>
                    <a:pt x="537" y="691"/>
                    <a:pt x="692" y="536"/>
                    <a:pt x="692" y="346"/>
                  </a:cubicBezTo>
                  <a:cubicBezTo>
                    <a:pt x="692" y="155"/>
                    <a:pt x="537" y="0"/>
                    <a:pt x="34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79;p39"/>
            <p:cNvSpPr/>
            <p:nvPr/>
          </p:nvSpPr>
          <p:spPr>
            <a:xfrm>
              <a:off x="2622050" y="1324400"/>
              <a:ext cx="17275" cy="17300"/>
            </a:xfrm>
            <a:custGeom>
              <a:avLst/>
              <a:gdLst/>
              <a:ahLst/>
              <a:cxnLst/>
              <a:rect l="l" t="t" r="r" b="b"/>
              <a:pathLst>
                <a:path w="691" h="692" extrusionOk="0">
                  <a:moveTo>
                    <a:pt x="345" y="0"/>
                  </a:moveTo>
                  <a:cubicBezTo>
                    <a:pt x="155" y="0"/>
                    <a:pt x="0" y="155"/>
                    <a:pt x="0" y="346"/>
                  </a:cubicBezTo>
                  <a:cubicBezTo>
                    <a:pt x="0" y="536"/>
                    <a:pt x="155" y="691"/>
                    <a:pt x="345" y="691"/>
                  </a:cubicBezTo>
                  <a:cubicBezTo>
                    <a:pt x="536" y="691"/>
                    <a:pt x="691" y="536"/>
                    <a:pt x="691" y="346"/>
                  </a:cubicBezTo>
                  <a:cubicBezTo>
                    <a:pt x="691" y="155"/>
                    <a:pt x="536" y="0"/>
                    <a:pt x="345"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80;p39"/>
            <p:cNvSpPr/>
            <p:nvPr/>
          </p:nvSpPr>
          <p:spPr>
            <a:xfrm>
              <a:off x="2649725" y="1324400"/>
              <a:ext cx="17575" cy="17300"/>
            </a:xfrm>
            <a:custGeom>
              <a:avLst/>
              <a:gdLst/>
              <a:ahLst/>
              <a:cxnLst/>
              <a:rect l="l" t="t" r="r" b="b"/>
              <a:pathLst>
                <a:path w="703" h="692" extrusionOk="0">
                  <a:moveTo>
                    <a:pt x="358" y="0"/>
                  </a:moveTo>
                  <a:cubicBezTo>
                    <a:pt x="155" y="0"/>
                    <a:pt x="0" y="155"/>
                    <a:pt x="0" y="346"/>
                  </a:cubicBezTo>
                  <a:cubicBezTo>
                    <a:pt x="0" y="536"/>
                    <a:pt x="155" y="691"/>
                    <a:pt x="358" y="691"/>
                  </a:cubicBezTo>
                  <a:cubicBezTo>
                    <a:pt x="548" y="691"/>
                    <a:pt x="703" y="536"/>
                    <a:pt x="703" y="346"/>
                  </a:cubicBezTo>
                  <a:cubicBezTo>
                    <a:pt x="703" y="155"/>
                    <a:pt x="548" y="0"/>
                    <a:pt x="35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81;p39"/>
            <p:cNvSpPr/>
            <p:nvPr/>
          </p:nvSpPr>
          <p:spPr>
            <a:xfrm>
              <a:off x="2302650" y="655875"/>
              <a:ext cx="628075" cy="628075"/>
            </a:xfrm>
            <a:custGeom>
              <a:avLst/>
              <a:gdLst/>
              <a:ahLst/>
              <a:cxnLst/>
              <a:rect l="l" t="t" r="r" b="b"/>
              <a:pathLst>
                <a:path w="25123" h="25123" extrusionOk="0">
                  <a:moveTo>
                    <a:pt x="12562" y="0"/>
                  </a:moveTo>
                  <a:cubicBezTo>
                    <a:pt x="5621" y="0"/>
                    <a:pt x="1" y="5620"/>
                    <a:pt x="1" y="12561"/>
                  </a:cubicBezTo>
                  <a:cubicBezTo>
                    <a:pt x="1" y="19491"/>
                    <a:pt x="5621" y="25122"/>
                    <a:pt x="12562" y="25122"/>
                  </a:cubicBezTo>
                  <a:cubicBezTo>
                    <a:pt x="19503" y="25122"/>
                    <a:pt x="25123" y="19491"/>
                    <a:pt x="25123" y="12561"/>
                  </a:cubicBezTo>
                  <a:cubicBezTo>
                    <a:pt x="25123" y="5620"/>
                    <a:pt x="19503" y="0"/>
                    <a:pt x="12562" y="0"/>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82;p39"/>
            <p:cNvSpPr/>
            <p:nvPr/>
          </p:nvSpPr>
          <p:spPr>
            <a:xfrm>
              <a:off x="2629775" y="656175"/>
              <a:ext cx="299775" cy="287625"/>
            </a:xfrm>
            <a:custGeom>
              <a:avLst/>
              <a:gdLst/>
              <a:ahLst/>
              <a:cxnLst/>
              <a:rect l="l" t="t" r="r" b="b"/>
              <a:pathLst>
                <a:path w="11991" h="11505" extrusionOk="0">
                  <a:moveTo>
                    <a:pt x="25" y="0"/>
                  </a:moveTo>
                  <a:cubicBezTo>
                    <a:pt x="25" y="36"/>
                    <a:pt x="13" y="71"/>
                    <a:pt x="1" y="119"/>
                  </a:cubicBezTo>
                  <a:cubicBezTo>
                    <a:pt x="25" y="143"/>
                    <a:pt x="48" y="155"/>
                    <a:pt x="60" y="179"/>
                  </a:cubicBezTo>
                  <a:cubicBezTo>
                    <a:pt x="84" y="202"/>
                    <a:pt x="108" y="226"/>
                    <a:pt x="132" y="262"/>
                  </a:cubicBezTo>
                  <a:cubicBezTo>
                    <a:pt x="144" y="262"/>
                    <a:pt x="144" y="274"/>
                    <a:pt x="144" y="274"/>
                  </a:cubicBezTo>
                  <a:cubicBezTo>
                    <a:pt x="1013" y="1274"/>
                    <a:pt x="2346" y="2131"/>
                    <a:pt x="3287" y="2977"/>
                  </a:cubicBezTo>
                  <a:cubicBezTo>
                    <a:pt x="4216" y="3798"/>
                    <a:pt x="5097" y="4620"/>
                    <a:pt x="5799" y="5655"/>
                  </a:cubicBezTo>
                  <a:cubicBezTo>
                    <a:pt x="7109" y="7620"/>
                    <a:pt x="7418" y="9192"/>
                    <a:pt x="8145" y="11430"/>
                  </a:cubicBezTo>
                  <a:cubicBezTo>
                    <a:pt x="8831" y="11445"/>
                    <a:pt x="9804" y="11504"/>
                    <a:pt x="10679" y="11504"/>
                  </a:cubicBezTo>
                  <a:cubicBezTo>
                    <a:pt x="11170" y="11504"/>
                    <a:pt x="11630" y="11486"/>
                    <a:pt x="11990" y="11430"/>
                  </a:cubicBezTo>
                  <a:cubicBezTo>
                    <a:pt x="11633" y="5001"/>
                    <a:pt x="6466" y="274"/>
                    <a:pt x="25"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83;p39"/>
            <p:cNvSpPr/>
            <p:nvPr/>
          </p:nvSpPr>
          <p:spPr>
            <a:xfrm>
              <a:off x="2303850" y="655875"/>
              <a:ext cx="307500" cy="287950"/>
            </a:xfrm>
            <a:custGeom>
              <a:avLst/>
              <a:gdLst/>
              <a:ahLst/>
              <a:cxnLst/>
              <a:rect l="l" t="t" r="r" b="b"/>
              <a:pathLst>
                <a:path w="12300" h="11518" extrusionOk="0">
                  <a:moveTo>
                    <a:pt x="12300" y="0"/>
                  </a:moveTo>
                  <a:lnTo>
                    <a:pt x="12300" y="0"/>
                  </a:lnTo>
                  <a:cubicBezTo>
                    <a:pt x="5692" y="119"/>
                    <a:pt x="358" y="4977"/>
                    <a:pt x="0" y="11513"/>
                  </a:cubicBezTo>
                  <a:cubicBezTo>
                    <a:pt x="157" y="11516"/>
                    <a:pt x="314" y="11517"/>
                    <a:pt x="471" y="11517"/>
                  </a:cubicBezTo>
                  <a:cubicBezTo>
                    <a:pt x="1286" y="11517"/>
                    <a:pt x="2114" y="11486"/>
                    <a:pt x="2938" y="11486"/>
                  </a:cubicBezTo>
                  <a:cubicBezTo>
                    <a:pt x="3325" y="11486"/>
                    <a:pt x="3712" y="11493"/>
                    <a:pt x="4096" y="11513"/>
                  </a:cubicBezTo>
                  <a:cubicBezTo>
                    <a:pt x="4596" y="6418"/>
                    <a:pt x="8097" y="2727"/>
                    <a:pt x="1230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84;p39"/>
            <p:cNvSpPr/>
            <p:nvPr/>
          </p:nvSpPr>
          <p:spPr>
            <a:xfrm>
              <a:off x="2523825" y="669250"/>
              <a:ext cx="182475" cy="276250"/>
            </a:xfrm>
            <a:custGeom>
              <a:avLst/>
              <a:gdLst/>
              <a:ahLst/>
              <a:cxnLst/>
              <a:rect l="l" t="t" r="r" b="b"/>
              <a:pathLst>
                <a:path w="7299" h="11050" extrusionOk="0">
                  <a:moveTo>
                    <a:pt x="3870" y="1"/>
                  </a:moveTo>
                  <a:cubicBezTo>
                    <a:pt x="3870" y="1"/>
                    <a:pt x="3870" y="13"/>
                    <a:pt x="3858" y="13"/>
                  </a:cubicBezTo>
                  <a:cubicBezTo>
                    <a:pt x="2739" y="1632"/>
                    <a:pt x="2155" y="3192"/>
                    <a:pt x="1453" y="5204"/>
                  </a:cubicBezTo>
                  <a:cubicBezTo>
                    <a:pt x="786" y="7145"/>
                    <a:pt x="48" y="8919"/>
                    <a:pt x="0" y="11002"/>
                  </a:cubicBezTo>
                  <a:lnTo>
                    <a:pt x="7299" y="11050"/>
                  </a:lnTo>
                  <a:cubicBezTo>
                    <a:pt x="6680" y="7216"/>
                    <a:pt x="6025" y="3311"/>
                    <a:pt x="3893" y="25"/>
                  </a:cubicBezTo>
                  <a:cubicBezTo>
                    <a:pt x="3882" y="13"/>
                    <a:pt x="3882" y="1"/>
                    <a:pt x="3870"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85;p39"/>
            <p:cNvSpPr/>
            <p:nvPr/>
          </p:nvSpPr>
          <p:spPr>
            <a:xfrm>
              <a:off x="2463100" y="655875"/>
              <a:ext cx="307200" cy="39900"/>
            </a:xfrm>
            <a:custGeom>
              <a:avLst/>
              <a:gdLst/>
              <a:ahLst/>
              <a:cxnLst/>
              <a:rect l="l" t="t" r="r" b="b"/>
              <a:pathLst>
                <a:path w="12288" h="1596" extrusionOk="0">
                  <a:moveTo>
                    <a:pt x="6144" y="0"/>
                  </a:moveTo>
                  <a:cubicBezTo>
                    <a:pt x="3917" y="0"/>
                    <a:pt x="1822" y="572"/>
                    <a:pt x="0" y="1596"/>
                  </a:cubicBezTo>
                  <a:lnTo>
                    <a:pt x="12287" y="1596"/>
                  </a:lnTo>
                  <a:cubicBezTo>
                    <a:pt x="10466" y="572"/>
                    <a:pt x="8370" y="0"/>
                    <a:pt x="614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86;p39"/>
            <p:cNvSpPr/>
            <p:nvPr/>
          </p:nvSpPr>
          <p:spPr>
            <a:xfrm>
              <a:off x="2463100" y="655875"/>
              <a:ext cx="307200" cy="39900"/>
            </a:xfrm>
            <a:custGeom>
              <a:avLst/>
              <a:gdLst/>
              <a:ahLst/>
              <a:cxnLst/>
              <a:rect l="l" t="t" r="r" b="b"/>
              <a:pathLst>
                <a:path w="12288" h="1596" fill="none" extrusionOk="0">
                  <a:moveTo>
                    <a:pt x="0" y="1596"/>
                  </a:moveTo>
                  <a:cubicBezTo>
                    <a:pt x="1822" y="572"/>
                    <a:pt x="3917" y="0"/>
                    <a:pt x="6144" y="0"/>
                  </a:cubicBezTo>
                  <a:cubicBezTo>
                    <a:pt x="8370" y="0"/>
                    <a:pt x="10466" y="572"/>
                    <a:pt x="12287" y="1596"/>
                  </a:cubicBezTo>
                </a:path>
              </a:pathLst>
            </a:custGeom>
            <a:noFill/>
            <a:ln w="6850" cap="rnd" cmpd="sng">
              <a:solidFill>
                <a:srgbClr val="48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87;p39"/>
            <p:cNvSpPr/>
            <p:nvPr/>
          </p:nvSpPr>
          <p:spPr>
            <a:xfrm>
              <a:off x="2463100" y="695750"/>
              <a:ext cx="307200" cy="42000"/>
            </a:xfrm>
            <a:custGeom>
              <a:avLst/>
              <a:gdLst/>
              <a:ahLst/>
              <a:cxnLst/>
              <a:rect l="l" t="t" r="r" b="b"/>
              <a:pathLst>
                <a:path w="12288" h="1680" extrusionOk="0">
                  <a:moveTo>
                    <a:pt x="0" y="1"/>
                  </a:moveTo>
                  <a:cubicBezTo>
                    <a:pt x="1822" y="1024"/>
                    <a:pt x="3917" y="1679"/>
                    <a:pt x="6144" y="1679"/>
                  </a:cubicBezTo>
                  <a:cubicBezTo>
                    <a:pt x="8370" y="1679"/>
                    <a:pt x="10466" y="1024"/>
                    <a:pt x="1228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88;p39"/>
            <p:cNvSpPr/>
            <p:nvPr/>
          </p:nvSpPr>
          <p:spPr>
            <a:xfrm>
              <a:off x="2463100" y="695750"/>
              <a:ext cx="307200" cy="42000"/>
            </a:xfrm>
            <a:custGeom>
              <a:avLst/>
              <a:gdLst/>
              <a:ahLst/>
              <a:cxnLst/>
              <a:rect l="l" t="t" r="r" b="b"/>
              <a:pathLst>
                <a:path w="12288" h="1680" fill="none" extrusionOk="0">
                  <a:moveTo>
                    <a:pt x="0" y="1"/>
                  </a:moveTo>
                  <a:cubicBezTo>
                    <a:pt x="1822" y="1024"/>
                    <a:pt x="3917" y="1679"/>
                    <a:pt x="6144" y="1679"/>
                  </a:cubicBezTo>
                  <a:cubicBezTo>
                    <a:pt x="8370" y="1679"/>
                    <a:pt x="10466" y="1024"/>
                    <a:pt x="12287" y="1"/>
                  </a:cubicBezTo>
                </a:path>
              </a:pathLst>
            </a:custGeom>
            <a:noFill/>
            <a:ln w="6850" cap="rnd" cmpd="sng">
              <a:solidFill>
                <a:srgbClr val="48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89;p39"/>
            <p:cNvSpPr/>
            <p:nvPr/>
          </p:nvSpPr>
          <p:spPr>
            <a:xfrm>
              <a:off x="2614000" y="998775"/>
              <a:ext cx="5375" cy="452450"/>
            </a:xfrm>
            <a:custGeom>
              <a:avLst/>
              <a:gdLst/>
              <a:ahLst/>
              <a:cxnLst/>
              <a:rect l="l" t="t" r="r" b="b"/>
              <a:pathLst>
                <a:path w="215" h="18098" extrusionOk="0">
                  <a:moveTo>
                    <a:pt x="1" y="0"/>
                  </a:moveTo>
                  <a:lnTo>
                    <a:pt x="1" y="18098"/>
                  </a:lnTo>
                  <a:lnTo>
                    <a:pt x="215" y="18098"/>
                  </a:lnTo>
                  <a:lnTo>
                    <a:pt x="21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90;p39"/>
            <p:cNvSpPr/>
            <p:nvPr/>
          </p:nvSpPr>
          <p:spPr>
            <a:xfrm>
              <a:off x="2553575" y="999350"/>
              <a:ext cx="42300" cy="450975"/>
            </a:xfrm>
            <a:custGeom>
              <a:avLst/>
              <a:gdLst/>
              <a:ahLst/>
              <a:cxnLst/>
              <a:rect l="l" t="t" r="r" b="b"/>
              <a:pathLst>
                <a:path w="1692" h="18039" extrusionOk="0">
                  <a:moveTo>
                    <a:pt x="215" y="1"/>
                  </a:moveTo>
                  <a:lnTo>
                    <a:pt x="1" y="13"/>
                  </a:lnTo>
                  <a:lnTo>
                    <a:pt x="1489" y="18039"/>
                  </a:lnTo>
                  <a:lnTo>
                    <a:pt x="1691" y="18027"/>
                  </a:lnTo>
                  <a:lnTo>
                    <a:pt x="21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91;p39"/>
            <p:cNvSpPr/>
            <p:nvPr/>
          </p:nvSpPr>
          <p:spPr>
            <a:xfrm>
              <a:off x="2493450" y="1001750"/>
              <a:ext cx="78900" cy="446500"/>
            </a:xfrm>
            <a:custGeom>
              <a:avLst/>
              <a:gdLst/>
              <a:ahLst/>
              <a:cxnLst/>
              <a:rect l="l" t="t" r="r" b="b"/>
              <a:pathLst>
                <a:path w="3156" h="17860" extrusionOk="0">
                  <a:moveTo>
                    <a:pt x="203" y="0"/>
                  </a:moveTo>
                  <a:lnTo>
                    <a:pt x="1" y="36"/>
                  </a:lnTo>
                  <a:lnTo>
                    <a:pt x="2953" y="17859"/>
                  </a:lnTo>
                  <a:lnTo>
                    <a:pt x="3156" y="17812"/>
                  </a:lnTo>
                  <a:lnTo>
                    <a:pt x="20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92;p39"/>
            <p:cNvSpPr/>
            <p:nvPr/>
          </p:nvSpPr>
          <p:spPr>
            <a:xfrm>
              <a:off x="2431850" y="1000850"/>
              <a:ext cx="117300" cy="444125"/>
            </a:xfrm>
            <a:custGeom>
              <a:avLst/>
              <a:gdLst/>
              <a:ahLst/>
              <a:cxnLst/>
              <a:rect l="l" t="t" r="r" b="b"/>
              <a:pathLst>
                <a:path w="4692" h="17765" extrusionOk="0">
                  <a:moveTo>
                    <a:pt x="0" y="0"/>
                  </a:moveTo>
                  <a:lnTo>
                    <a:pt x="4465" y="17729"/>
                  </a:lnTo>
                  <a:lnTo>
                    <a:pt x="4691" y="17765"/>
                  </a:lnTo>
                  <a:lnTo>
                    <a:pt x="21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93;p39"/>
            <p:cNvSpPr/>
            <p:nvPr/>
          </p:nvSpPr>
          <p:spPr>
            <a:xfrm>
              <a:off x="2370225" y="998775"/>
              <a:ext cx="158375" cy="451550"/>
            </a:xfrm>
            <a:custGeom>
              <a:avLst/>
              <a:gdLst/>
              <a:ahLst/>
              <a:cxnLst/>
              <a:rect l="l" t="t" r="r" b="b"/>
              <a:pathLst>
                <a:path w="6335" h="18062" extrusionOk="0">
                  <a:moveTo>
                    <a:pt x="179" y="0"/>
                  </a:moveTo>
                  <a:lnTo>
                    <a:pt x="0" y="131"/>
                  </a:lnTo>
                  <a:lnTo>
                    <a:pt x="6144" y="18062"/>
                  </a:lnTo>
                  <a:lnTo>
                    <a:pt x="6335" y="17978"/>
                  </a:lnTo>
                  <a:lnTo>
                    <a:pt x="17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94;p39"/>
            <p:cNvSpPr/>
            <p:nvPr/>
          </p:nvSpPr>
          <p:spPr>
            <a:xfrm>
              <a:off x="2306525" y="1002050"/>
              <a:ext cx="203625" cy="451250"/>
            </a:xfrm>
            <a:custGeom>
              <a:avLst/>
              <a:gdLst/>
              <a:ahLst/>
              <a:cxnLst/>
              <a:rect l="l" t="t" r="r" b="b"/>
              <a:pathLst>
                <a:path w="8145" h="18050" extrusionOk="0">
                  <a:moveTo>
                    <a:pt x="1" y="0"/>
                  </a:moveTo>
                  <a:lnTo>
                    <a:pt x="7918" y="18050"/>
                  </a:lnTo>
                  <a:lnTo>
                    <a:pt x="8144" y="18050"/>
                  </a:lnTo>
                  <a:lnTo>
                    <a:pt x="23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95;p39"/>
            <p:cNvSpPr/>
            <p:nvPr/>
          </p:nvSpPr>
          <p:spPr>
            <a:xfrm>
              <a:off x="2636925" y="999350"/>
              <a:ext cx="42300" cy="450975"/>
            </a:xfrm>
            <a:custGeom>
              <a:avLst/>
              <a:gdLst/>
              <a:ahLst/>
              <a:cxnLst/>
              <a:rect l="l" t="t" r="r" b="b"/>
              <a:pathLst>
                <a:path w="1692" h="18039" extrusionOk="0">
                  <a:moveTo>
                    <a:pt x="1477" y="1"/>
                  </a:moveTo>
                  <a:lnTo>
                    <a:pt x="0" y="18027"/>
                  </a:lnTo>
                  <a:lnTo>
                    <a:pt x="203" y="18039"/>
                  </a:lnTo>
                  <a:lnTo>
                    <a:pt x="1691" y="13"/>
                  </a:lnTo>
                  <a:lnTo>
                    <a:pt x="1477"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96;p39"/>
            <p:cNvSpPr/>
            <p:nvPr/>
          </p:nvSpPr>
          <p:spPr>
            <a:xfrm>
              <a:off x="2660450" y="1001750"/>
              <a:ext cx="78900" cy="446500"/>
            </a:xfrm>
            <a:custGeom>
              <a:avLst/>
              <a:gdLst/>
              <a:ahLst/>
              <a:cxnLst/>
              <a:rect l="l" t="t" r="r" b="b"/>
              <a:pathLst>
                <a:path w="3156" h="17860" extrusionOk="0">
                  <a:moveTo>
                    <a:pt x="2953" y="0"/>
                  </a:moveTo>
                  <a:lnTo>
                    <a:pt x="0" y="17812"/>
                  </a:lnTo>
                  <a:lnTo>
                    <a:pt x="202" y="17859"/>
                  </a:lnTo>
                  <a:lnTo>
                    <a:pt x="3155" y="36"/>
                  </a:lnTo>
                  <a:lnTo>
                    <a:pt x="295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97;p39"/>
            <p:cNvSpPr/>
            <p:nvPr/>
          </p:nvSpPr>
          <p:spPr>
            <a:xfrm>
              <a:off x="2683650" y="1000850"/>
              <a:ext cx="117300" cy="444125"/>
            </a:xfrm>
            <a:custGeom>
              <a:avLst/>
              <a:gdLst/>
              <a:ahLst/>
              <a:cxnLst/>
              <a:rect l="l" t="t" r="r" b="b"/>
              <a:pathLst>
                <a:path w="4692" h="17765" extrusionOk="0">
                  <a:moveTo>
                    <a:pt x="4489" y="0"/>
                  </a:moveTo>
                  <a:lnTo>
                    <a:pt x="1" y="17765"/>
                  </a:lnTo>
                  <a:lnTo>
                    <a:pt x="227" y="17729"/>
                  </a:lnTo>
                  <a:lnTo>
                    <a:pt x="4692"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98;p39"/>
            <p:cNvSpPr/>
            <p:nvPr/>
          </p:nvSpPr>
          <p:spPr>
            <a:xfrm>
              <a:off x="2704500" y="998775"/>
              <a:ext cx="158075" cy="451550"/>
            </a:xfrm>
            <a:custGeom>
              <a:avLst/>
              <a:gdLst/>
              <a:ahLst/>
              <a:cxnLst/>
              <a:rect l="l" t="t" r="r" b="b"/>
              <a:pathLst>
                <a:path w="6323" h="18062" extrusionOk="0">
                  <a:moveTo>
                    <a:pt x="6144" y="0"/>
                  </a:moveTo>
                  <a:lnTo>
                    <a:pt x="0" y="17978"/>
                  </a:lnTo>
                  <a:lnTo>
                    <a:pt x="191" y="18062"/>
                  </a:lnTo>
                  <a:lnTo>
                    <a:pt x="6322" y="131"/>
                  </a:lnTo>
                  <a:lnTo>
                    <a:pt x="614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99;p39"/>
            <p:cNvSpPr/>
            <p:nvPr/>
          </p:nvSpPr>
          <p:spPr>
            <a:xfrm>
              <a:off x="2722650" y="1002050"/>
              <a:ext cx="203625" cy="451250"/>
            </a:xfrm>
            <a:custGeom>
              <a:avLst/>
              <a:gdLst/>
              <a:ahLst/>
              <a:cxnLst/>
              <a:rect l="l" t="t" r="r" b="b"/>
              <a:pathLst>
                <a:path w="8145" h="18050" extrusionOk="0">
                  <a:moveTo>
                    <a:pt x="7906" y="0"/>
                  </a:moveTo>
                  <a:lnTo>
                    <a:pt x="0" y="18050"/>
                  </a:lnTo>
                  <a:lnTo>
                    <a:pt x="239" y="18050"/>
                  </a:lnTo>
                  <a:lnTo>
                    <a:pt x="814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00;p39"/>
            <p:cNvSpPr/>
            <p:nvPr/>
          </p:nvSpPr>
          <p:spPr>
            <a:xfrm>
              <a:off x="2512500" y="1450300"/>
              <a:ext cx="208400" cy="153625"/>
            </a:xfrm>
            <a:custGeom>
              <a:avLst/>
              <a:gdLst/>
              <a:ahLst/>
              <a:cxnLst/>
              <a:rect l="l" t="t" r="r" b="b"/>
              <a:pathLst>
                <a:path w="8336" h="6145" extrusionOk="0">
                  <a:moveTo>
                    <a:pt x="1418" y="1"/>
                  </a:moveTo>
                  <a:cubicBezTo>
                    <a:pt x="632" y="1"/>
                    <a:pt x="1" y="501"/>
                    <a:pt x="1" y="1120"/>
                  </a:cubicBezTo>
                  <a:lnTo>
                    <a:pt x="1" y="5025"/>
                  </a:lnTo>
                  <a:cubicBezTo>
                    <a:pt x="1" y="5644"/>
                    <a:pt x="632" y="6144"/>
                    <a:pt x="1418" y="6144"/>
                  </a:cubicBezTo>
                  <a:lnTo>
                    <a:pt x="6918" y="6144"/>
                  </a:lnTo>
                  <a:cubicBezTo>
                    <a:pt x="7704" y="6144"/>
                    <a:pt x="8335" y="5644"/>
                    <a:pt x="8335" y="5025"/>
                  </a:cubicBezTo>
                  <a:lnTo>
                    <a:pt x="8335" y="1120"/>
                  </a:lnTo>
                  <a:cubicBezTo>
                    <a:pt x="8335" y="501"/>
                    <a:pt x="7704" y="1"/>
                    <a:pt x="691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01;p39"/>
            <p:cNvSpPr/>
            <p:nvPr/>
          </p:nvSpPr>
          <p:spPr>
            <a:xfrm>
              <a:off x="2505075" y="1502400"/>
              <a:ext cx="223250" cy="6875"/>
            </a:xfrm>
            <a:custGeom>
              <a:avLst/>
              <a:gdLst/>
              <a:ahLst/>
              <a:cxnLst/>
              <a:rect l="l" t="t" r="r" b="b"/>
              <a:pathLst>
                <a:path w="8930" h="275" extrusionOk="0">
                  <a:moveTo>
                    <a:pt x="167" y="0"/>
                  </a:moveTo>
                  <a:cubicBezTo>
                    <a:pt x="71" y="0"/>
                    <a:pt x="0" y="60"/>
                    <a:pt x="0" y="143"/>
                  </a:cubicBezTo>
                  <a:cubicBezTo>
                    <a:pt x="0" y="215"/>
                    <a:pt x="71" y="274"/>
                    <a:pt x="167" y="274"/>
                  </a:cubicBezTo>
                  <a:lnTo>
                    <a:pt x="8751" y="274"/>
                  </a:lnTo>
                  <a:cubicBezTo>
                    <a:pt x="8858" y="274"/>
                    <a:pt x="8930" y="215"/>
                    <a:pt x="8930" y="143"/>
                  </a:cubicBezTo>
                  <a:cubicBezTo>
                    <a:pt x="8930" y="60"/>
                    <a:pt x="8858" y="0"/>
                    <a:pt x="8751"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02;p39"/>
            <p:cNvSpPr/>
            <p:nvPr/>
          </p:nvSpPr>
          <p:spPr>
            <a:xfrm>
              <a:off x="2505075" y="1523225"/>
              <a:ext cx="223250" cy="7175"/>
            </a:xfrm>
            <a:custGeom>
              <a:avLst/>
              <a:gdLst/>
              <a:ahLst/>
              <a:cxnLst/>
              <a:rect l="l" t="t" r="r" b="b"/>
              <a:pathLst>
                <a:path w="8930" h="287" extrusionOk="0">
                  <a:moveTo>
                    <a:pt x="167" y="1"/>
                  </a:moveTo>
                  <a:cubicBezTo>
                    <a:pt x="71" y="1"/>
                    <a:pt x="0" y="60"/>
                    <a:pt x="0" y="144"/>
                  </a:cubicBezTo>
                  <a:cubicBezTo>
                    <a:pt x="0" y="215"/>
                    <a:pt x="71" y="287"/>
                    <a:pt x="167" y="287"/>
                  </a:cubicBezTo>
                  <a:lnTo>
                    <a:pt x="8751" y="287"/>
                  </a:lnTo>
                  <a:cubicBezTo>
                    <a:pt x="8858" y="287"/>
                    <a:pt x="8930" y="215"/>
                    <a:pt x="8930" y="144"/>
                  </a:cubicBezTo>
                  <a:cubicBezTo>
                    <a:pt x="8930" y="60"/>
                    <a:pt x="8858" y="1"/>
                    <a:pt x="8751"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03;p39"/>
            <p:cNvSpPr/>
            <p:nvPr/>
          </p:nvSpPr>
          <p:spPr>
            <a:xfrm>
              <a:off x="2505075" y="1544375"/>
              <a:ext cx="223250" cy="6875"/>
            </a:xfrm>
            <a:custGeom>
              <a:avLst/>
              <a:gdLst/>
              <a:ahLst/>
              <a:cxnLst/>
              <a:rect l="l" t="t" r="r" b="b"/>
              <a:pathLst>
                <a:path w="8930" h="275" extrusionOk="0">
                  <a:moveTo>
                    <a:pt x="167" y="0"/>
                  </a:moveTo>
                  <a:cubicBezTo>
                    <a:pt x="71" y="0"/>
                    <a:pt x="0" y="60"/>
                    <a:pt x="0" y="131"/>
                  </a:cubicBezTo>
                  <a:cubicBezTo>
                    <a:pt x="0" y="215"/>
                    <a:pt x="71" y="274"/>
                    <a:pt x="167" y="274"/>
                  </a:cubicBezTo>
                  <a:lnTo>
                    <a:pt x="8751" y="274"/>
                  </a:lnTo>
                  <a:cubicBezTo>
                    <a:pt x="8858" y="274"/>
                    <a:pt x="8930" y="215"/>
                    <a:pt x="8930" y="131"/>
                  </a:cubicBezTo>
                  <a:cubicBezTo>
                    <a:pt x="8930" y="60"/>
                    <a:pt x="8858" y="0"/>
                    <a:pt x="8751"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04;p39"/>
            <p:cNvSpPr/>
            <p:nvPr/>
          </p:nvSpPr>
          <p:spPr>
            <a:xfrm>
              <a:off x="2505075" y="1565200"/>
              <a:ext cx="223250" cy="6875"/>
            </a:xfrm>
            <a:custGeom>
              <a:avLst/>
              <a:gdLst/>
              <a:ahLst/>
              <a:cxnLst/>
              <a:rect l="l" t="t" r="r" b="b"/>
              <a:pathLst>
                <a:path w="8930" h="275" extrusionOk="0">
                  <a:moveTo>
                    <a:pt x="167" y="1"/>
                  </a:moveTo>
                  <a:cubicBezTo>
                    <a:pt x="71" y="1"/>
                    <a:pt x="0" y="60"/>
                    <a:pt x="0" y="144"/>
                  </a:cubicBezTo>
                  <a:cubicBezTo>
                    <a:pt x="0" y="215"/>
                    <a:pt x="71" y="274"/>
                    <a:pt x="167" y="274"/>
                  </a:cubicBezTo>
                  <a:lnTo>
                    <a:pt x="8751" y="274"/>
                  </a:lnTo>
                  <a:cubicBezTo>
                    <a:pt x="8858" y="274"/>
                    <a:pt x="8930" y="215"/>
                    <a:pt x="8930" y="144"/>
                  </a:cubicBezTo>
                  <a:cubicBezTo>
                    <a:pt x="8930" y="60"/>
                    <a:pt x="8858" y="1"/>
                    <a:pt x="8751"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05;p39"/>
            <p:cNvSpPr/>
            <p:nvPr/>
          </p:nvSpPr>
          <p:spPr>
            <a:xfrm>
              <a:off x="2493750" y="1443450"/>
              <a:ext cx="245900" cy="34875"/>
            </a:xfrm>
            <a:custGeom>
              <a:avLst/>
              <a:gdLst/>
              <a:ahLst/>
              <a:cxnLst/>
              <a:rect l="l" t="t" r="r" b="b"/>
              <a:pathLst>
                <a:path w="9836" h="1395" extrusionOk="0">
                  <a:moveTo>
                    <a:pt x="322" y="1"/>
                  </a:moveTo>
                  <a:cubicBezTo>
                    <a:pt x="1" y="1"/>
                    <a:pt x="36" y="251"/>
                    <a:pt x="36" y="561"/>
                  </a:cubicBezTo>
                  <a:lnTo>
                    <a:pt x="36" y="834"/>
                  </a:lnTo>
                  <a:cubicBezTo>
                    <a:pt x="36" y="1144"/>
                    <a:pt x="1" y="1394"/>
                    <a:pt x="322" y="1394"/>
                  </a:cubicBezTo>
                  <a:lnTo>
                    <a:pt x="9514" y="1394"/>
                  </a:lnTo>
                  <a:cubicBezTo>
                    <a:pt x="9835" y="1394"/>
                    <a:pt x="9799" y="1144"/>
                    <a:pt x="9799" y="834"/>
                  </a:cubicBezTo>
                  <a:lnTo>
                    <a:pt x="9799" y="561"/>
                  </a:lnTo>
                  <a:cubicBezTo>
                    <a:pt x="9799" y="251"/>
                    <a:pt x="9835" y="1"/>
                    <a:pt x="9514"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06;p39"/>
            <p:cNvSpPr/>
            <p:nvPr/>
          </p:nvSpPr>
          <p:spPr>
            <a:xfrm>
              <a:off x="2491075" y="1457450"/>
              <a:ext cx="251250" cy="6875"/>
            </a:xfrm>
            <a:custGeom>
              <a:avLst/>
              <a:gdLst/>
              <a:ahLst/>
              <a:cxnLst/>
              <a:rect l="l" t="t" r="r" b="b"/>
              <a:pathLst>
                <a:path w="10050" h="275" extrusionOk="0">
                  <a:moveTo>
                    <a:pt x="167" y="1"/>
                  </a:moveTo>
                  <a:cubicBezTo>
                    <a:pt x="72" y="1"/>
                    <a:pt x="0" y="60"/>
                    <a:pt x="0" y="132"/>
                  </a:cubicBezTo>
                  <a:cubicBezTo>
                    <a:pt x="0" y="215"/>
                    <a:pt x="72" y="274"/>
                    <a:pt x="167" y="274"/>
                  </a:cubicBezTo>
                  <a:lnTo>
                    <a:pt x="9883" y="274"/>
                  </a:lnTo>
                  <a:cubicBezTo>
                    <a:pt x="9978" y="274"/>
                    <a:pt x="10049" y="215"/>
                    <a:pt x="10049" y="132"/>
                  </a:cubicBezTo>
                  <a:cubicBezTo>
                    <a:pt x="10049" y="60"/>
                    <a:pt x="9978" y="1"/>
                    <a:pt x="9883"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07;p39"/>
            <p:cNvSpPr/>
            <p:nvPr/>
          </p:nvSpPr>
          <p:spPr>
            <a:xfrm>
              <a:off x="2281825" y="957700"/>
              <a:ext cx="669750" cy="24425"/>
            </a:xfrm>
            <a:custGeom>
              <a:avLst/>
              <a:gdLst/>
              <a:ahLst/>
              <a:cxnLst/>
              <a:rect l="l" t="t" r="r" b="b"/>
              <a:pathLst>
                <a:path w="26790" h="977" extrusionOk="0">
                  <a:moveTo>
                    <a:pt x="477" y="0"/>
                  </a:moveTo>
                  <a:cubicBezTo>
                    <a:pt x="215" y="0"/>
                    <a:pt x="0" y="214"/>
                    <a:pt x="0" y="488"/>
                  </a:cubicBezTo>
                  <a:cubicBezTo>
                    <a:pt x="0" y="750"/>
                    <a:pt x="215" y="976"/>
                    <a:pt x="477" y="976"/>
                  </a:cubicBezTo>
                  <a:lnTo>
                    <a:pt x="26301" y="976"/>
                  </a:lnTo>
                  <a:cubicBezTo>
                    <a:pt x="26575" y="976"/>
                    <a:pt x="26789" y="750"/>
                    <a:pt x="26789" y="488"/>
                  </a:cubicBezTo>
                  <a:cubicBezTo>
                    <a:pt x="26789" y="214"/>
                    <a:pt x="26575" y="0"/>
                    <a:pt x="2630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08;p39"/>
            <p:cNvSpPr/>
            <p:nvPr/>
          </p:nvSpPr>
          <p:spPr>
            <a:xfrm>
              <a:off x="2292525" y="934775"/>
              <a:ext cx="648025" cy="14000"/>
            </a:xfrm>
            <a:custGeom>
              <a:avLst/>
              <a:gdLst/>
              <a:ahLst/>
              <a:cxnLst/>
              <a:rect l="l" t="t" r="r" b="b"/>
              <a:pathLst>
                <a:path w="25921" h="560" extrusionOk="0">
                  <a:moveTo>
                    <a:pt x="477" y="0"/>
                  </a:moveTo>
                  <a:cubicBezTo>
                    <a:pt x="215" y="0"/>
                    <a:pt x="1" y="131"/>
                    <a:pt x="1" y="286"/>
                  </a:cubicBezTo>
                  <a:cubicBezTo>
                    <a:pt x="1" y="441"/>
                    <a:pt x="215" y="560"/>
                    <a:pt x="477" y="560"/>
                  </a:cubicBezTo>
                  <a:lnTo>
                    <a:pt x="25457" y="560"/>
                  </a:lnTo>
                  <a:cubicBezTo>
                    <a:pt x="25718" y="560"/>
                    <a:pt x="25921" y="441"/>
                    <a:pt x="25921" y="286"/>
                  </a:cubicBezTo>
                  <a:cubicBezTo>
                    <a:pt x="25921" y="131"/>
                    <a:pt x="25718" y="0"/>
                    <a:pt x="25457"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09;p39"/>
            <p:cNvSpPr/>
            <p:nvPr/>
          </p:nvSpPr>
          <p:spPr>
            <a:xfrm>
              <a:off x="2292525" y="990725"/>
              <a:ext cx="648025" cy="14025"/>
            </a:xfrm>
            <a:custGeom>
              <a:avLst/>
              <a:gdLst/>
              <a:ahLst/>
              <a:cxnLst/>
              <a:rect l="l" t="t" r="r" b="b"/>
              <a:pathLst>
                <a:path w="25921" h="561" extrusionOk="0">
                  <a:moveTo>
                    <a:pt x="477" y="1"/>
                  </a:moveTo>
                  <a:cubicBezTo>
                    <a:pt x="215" y="1"/>
                    <a:pt x="1" y="120"/>
                    <a:pt x="1" y="274"/>
                  </a:cubicBezTo>
                  <a:cubicBezTo>
                    <a:pt x="1" y="429"/>
                    <a:pt x="215" y="560"/>
                    <a:pt x="477" y="560"/>
                  </a:cubicBezTo>
                  <a:lnTo>
                    <a:pt x="25457" y="560"/>
                  </a:lnTo>
                  <a:cubicBezTo>
                    <a:pt x="25718" y="560"/>
                    <a:pt x="25921" y="429"/>
                    <a:pt x="25921" y="274"/>
                  </a:cubicBezTo>
                  <a:cubicBezTo>
                    <a:pt x="25921" y="120"/>
                    <a:pt x="25718" y="1"/>
                    <a:pt x="25457"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77806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3" name="Google Shape;1003;p37"/>
          <p:cNvSpPr txBox="1">
            <a:spLocks noGrp="1"/>
          </p:cNvSpPr>
          <p:nvPr>
            <p:ph type="body" idx="1"/>
          </p:nvPr>
        </p:nvSpPr>
        <p:spPr>
          <a:xfrm>
            <a:off x="668499" y="-157677"/>
            <a:ext cx="7312002" cy="4763752"/>
          </a:xfrm>
          <a:prstGeom prst="rect">
            <a:avLst/>
          </a:prstGeom>
        </p:spPr>
        <p:txBody>
          <a:bodyPr spcFirstLastPara="1" wrap="square" lIns="91425" tIns="91425" rIns="91425" bIns="91425" anchor="ctr" anchorCtr="0">
            <a:noAutofit/>
          </a:bodyPr>
          <a:lstStyle/>
          <a:p>
            <a:pPr algn="l"/>
            <a:r>
              <a:rPr lang="en-ID" sz="2000" b="1" i="0" u="none" strike="noStrike" baseline="0" dirty="0" err="1">
                <a:latin typeface="HP#20Simplified#20Light"/>
              </a:rPr>
              <a:t>Sumber</a:t>
            </a:r>
            <a:r>
              <a:rPr lang="en-ID" sz="2000" b="1" i="0" u="none" strike="noStrike" baseline="0" dirty="0">
                <a:latin typeface="HP#20Simplified#20Light"/>
              </a:rPr>
              <a:t> </a:t>
            </a:r>
            <a:r>
              <a:rPr lang="en-ID" sz="2000" b="1" i="0" u="none" strike="noStrike" baseline="0" dirty="0" err="1">
                <a:latin typeface="HP#20Simplified#20Light"/>
              </a:rPr>
              <a:t>Politik</a:t>
            </a:r>
            <a:endParaRPr lang="en-ID" sz="2000" b="1" dirty="0">
              <a:latin typeface="HP#20Simplified#20Light"/>
            </a:endParaRPr>
          </a:p>
          <a:p>
            <a:pPr marL="127000" indent="0" algn="l">
              <a:buNone/>
            </a:pPr>
            <a:r>
              <a:rPr lang="en-ID" b="0" i="0" u="none" strike="noStrike" baseline="0" dirty="0" err="1">
                <a:latin typeface="HP#20Simplified#20Light"/>
              </a:rPr>
              <a:t>Sumber</a:t>
            </a:r>
            <a:r>
              <a:rPr lang="en-ID" b="0" i="0" u="none" strike="noStrike" baseline="0" dirty="0">
                <a:latin typeface="HP#20Simplified#20Light"/>
              </a:rPr>
              <a:t> </a:t>
            </a:r>
            <a:r>
              <a:rPr lang="en-ID" b="0" i="0" u="none" strike="noStrike" baseline="0" dirty="0" err="1">
                <a:latin typeface="HP#20Simplified#20Light"/>
              </a:rPr>
              <a:t>politik</a:t>
            </a:r>
            <a:r>
              <a:rPr lang="en-ID" b="0" i="0" u="none" strike="noStrike" baseline="0" dirty="0">
                <a:latin typeface="HP#20Simplified#20Light"/>
              </a:rPr>
              <a:t> yang </a:t>
            </a:r>
            <a:r>
              <a:rPr lang="en-ID" b="0" i="0" u="none" strike="noStrike" baseline="0" dirty="0" err="1">
                <a:latin typeface="HP#20Simplified#20Light"/>
              </a:rPr>
              <a:t>mendasari</a:t>
            </a:r>
            <a:r>
              <a:rPr lang="en-ID" b="0" i="0" u="none" strike="noStrike" baseline="0" dirty="0">
                <a:latin typeface="HP#20Simplified#20Light"/>
              </a:rPr>
              <a:t> </a:t>
            </a:r>
            <a:r>
              <a:rPr lang="en-ID" b="0" i="0" u="none" strike="noStrike" baseline="0" dirty="0" err="1">
                <a:latin typeface="HP#20Simplified#20Light"/>
              </a:rPr>
              <a:t>dinamika</a:t>
            </a:r>
            <a:r>
              <a:rPr lang="en-ID" b="0" i="0" u="none" strike="noStrike" baseline="0" dirty="0">
                <a:latin typeface="HP#20Simplified#20Light"/>
              </a:rPr>
              <a:t> </a:t>
            </a:r>
            <a:r>
              <a:rPr lang="en-ID" b="0" i="0" u="none" strike="noStrike" baseline="0" dirty="0" err="1">
                <a:latin typeface="HP#20Simplified#20Light"/>
              </a:rPr>
              <a:t>kewajiban</a:t>
            </a:r>
            <a:r>
              <a:rPr lang="en-ID" b="0" i="0" u="none" strike="noStrike" baseline="0" dirty="0">
                <a:latin typeface="HP#20Simplified#20Light"/>
              </a:rPr>
              <a:t> dan </a:t>
            </a:r>
            <a:r>
              <a:rPr lang="en-ID" b="0" i="0" u="none" strike="noStrike" baseline="0" dirty="0" err="1">
                <a:latin typeface="HP#20Simplified#20Light"/>
              </a:rPr>
              <a:t>hak</a:t>
            </a:r>
            <a:r>
              <a:rPr lang="en-ID" b="0" i="0" u="none" strike="noStrike" baseline="0" dirty="0">
                <a:latin typeface="HP#20Simplified#20Light"/>
              </a:rPr>
              <a:t> negara dan </a:t>
            </a:r>
            <a:r>
              <a:rPr lang="es-ES" b="0" i="0" u="none" strike="noStrike" baseline="0" dirty="0" err="1">
                <a:latin typeface="HP#20Simplified#20Light"/>
              </a:rPr>
              <a:t>warga</a:t>
            </a:r>
            <a:r>
              <a:rPr lang="es-ES" b="0" i="0" u="none" strike="noStrike" baseline="0" dirty="0">
                <a:latin typeface="HP#20Simplified#20Light"/>
              </a:rPr>
              <a:t> negara Indonesia </a:t>
            </a:r>
            <a:r>
              <a:rPr lang="es-ES" b="0" i="0" u="none" strike="noStrike" baseline="0" dirty="0" err="1">
                <a:latin typeface="HP#20Simplified#20Light"/>
              </a:rPr>
              <a:t>adalah</a:t>
            </a:r>
            <a:r>
              <a:rPr lang="es-ES" b="0" i="0" u="none" strike="noStrike" baseline="0" dirty="0">
                <a:latin typeface="HP#20Simplified#20Light"/>
              </a:rPr>
              <a:t> </a:t>
            </a:r>
            <a:r>
              <a:rPr lang="es-ES" b="0" i="0" u="none" strike="noStrike" baseline="0" dirty="0" err="1">
                <a:latin typeface="HP#20Simplified#20Light"/>
              </a:rPr>
              <a:t>proses</a:t>
            </a:r>
            <a:r>
              <a:rPr lang="es-ES" b="0" i="0" u="none" strike="noStrike" baseline="0" dirty="0">
                <a:latin typeface="HP#20Simplified#20Light"/>
              </a:rPr>
              <a:t> dan </a:t>
            </a:r>
            <a:r>
              <a:rPr lang="es-ES" b="0" i="0" u="none" strike="noStrike" baseline="0" dirty="0" err="1">
                <a:latin typeface="HP#20Simplified#20Light"/>
              </a:rPr>
              <a:t>hasil</a:t>
            </a:r>
            <a:r>
              <a:rPr lang="es-ES" b="0" i="0" u="none" strike="noStrike" baseline="0" dirty="0">
                <a:latin typeface="HP#20Simplified#20Light"/>
              </a:rPr>
              <a:t> </a:t>
            </a:r>
            <a:r>
              <a:rPr lang="es-ES" b="0" i="0" u="none" strike="noStrike" baseline="0" dirty="0" err="1">
                <a:latin typeface="HP#20Simplified#20Light"/>
              </a:rPr>
              <a:t>perubahan</a:t>
            </a:r>
            <a:r>
              <a:rPr lang="es-ES" b="0" i="0" u="none" strike="noStrike" baseline="0" dirty="0">
                <a:latin typeface="HP#20Simplified#20Light"/>
              </a:rPr>
              <a:t> UUD NRI 1945 </a:t>
            </a:r>
            <a:r>
              <a:rPr lang="en-ID" b="0" i="0" u="none" strike="noStrike" baseline="0" dirty="0">
                <a:latin typeface="HP#20Simplified#20Light"/>
              </a:rPr>
              <a:t>yang </a:t>
            </a:r>
            <a:r>
              <a:rPr lang="en-ID" b="0" i="0" u="none" strike="noStrike" baseline="0" dirty="0" err="1">
                <a:latin typeface="HP#20Simplified#20Light"/>
              </a:rPr>
              <a:t>terjadi</a:t>
            </a:r>
            <a:r>
              <a:rPr lang="en-ID" b="0" i="0" u="none" strike="noStrike" baseline="0" dirty="0">
                <a:latin typeface="HP#20Simplified#20Light"/>
              </a:rPr>
              <a:t> pada era reformasi. Pada </a:t>
            </a:r>
            <a:r>
              <a:rPr lang="en-ID" b="0" i="0" u="none" strike="noStrike" baseline="0" dirty="0" err="1">
                <a:latin typeface="HP#20Simplified#20Light"/>
              </a:rPr>
              <a:t>awal</a:t>
            </a:r>
            <a:r>
              <a:rPr lang="en-ID" b="0" i="0" u="none" strike="noStrike" baseline="0" dirty="0">
                <a:latin typeface="HP#20Simplified#20Light"/>
              </a:rPr>
              <a:t> era reformasi (</a:t>
            </a:r>
            <a:r>
              <a:rPr lang="en-ID" b="0" i="0" u="none" strike="noStrike" baseline="0" dirty="0" err="1">
                <a:latin typeface="HP#20Simplified#20Light"/>
              </a:rPr>
              <a:t>pertengahan</a:t>
            </a:r>
            <a:r>
              <a:rPr lang="en-ID" dirty="0">
                <a:latin typeface="HP#20Simplified#20Light"/>
              </a:rPr>
              <a:t> </a:t>
            </a:r>
            <a:r>
              <a:rPr lang="fi-FI" b="0" i="0" u="none" strike="noStrike" baseline="0" dirty="0">
                <a:latin typeface="HP#20Simplified#20Light"/>
              </a:rPr>
              <a:t>1998), muncul berbagai tuntutan reformasi di masyarakat. Tuntutan </a:t>
            </a:r>
            <a:r>
              <a:rPr lang="en-ID" b="0" i="0" u="none" strike="noStrike" baseline="0" dirty="0" err="1">
                <a:latin typeface="HP#20Simplified#20Light"/>
              </a:rPr>
              <a:t>tersebut</a:t>
            </a:r>
            <a:r>
              <a:rPr lang="en-ID" b="0" i="0" u="none" strike="noStrike" baseline="0" dirty="0">
                <a:latin typeface="HP#20Simplified#20Light"/>
              </a:rPr>
              <a:t> </a:t>
            </a:r>
            <a:r>
              <a:rPr lang="en-ID" b="0" i="0" u="none" strike="noStrike" baseline="0" dirty="0" err="1">
                <a:latin typeface="HP#20Simplified#20Light"/>
              </a:rPr>
              <a:t>disampaikan</a:t>
            </a:r>
            <a:r>
              <a:rPr lang="en-ID" b="0" i="0" u="none" strike="noStrike" baseline="0" dirty="0">
                <a:latin typeface="HP#20Simplified#20Light"/>
              </a:rPr>
              <a:t> oleh </a:t>
            </a:r>
            <a:r>
              <a:rPr lang="en-ID" b="0" i="0" u="none" strike="noStrike" baseline="0" dirty="0" err="1">
                <a:latin typeface="HP#20Simplified#20Light"/>
              </a:rPr>
              <a:t>berbagai</a:t>
            </a:r>
            <a:r>
              <a:rPr lang="en-ID" b="0" i="0" u="none" strike="noStrike" baseline="0" dirty="0">
                <a:latin typeface="HP#20Simplified#20Light"/>
              </a:rPr>
              <a:t> </a:t>
            </a:r>
            <a:r>
              <a:rPr lang="en-ID" b="0" i="0" u="none" strike="noStrike" baseline="0" dirty="0" err="1">
                <a:latin typeface="HP#20Simplified#20Light"/>
              </a:rPr>
              <a:t>komponen</a:t>
            </a:r>
            <a:r>
              <a:rPr lang="en-ID" b="0" i="0" u="none" strike="noStrike" baseline="0" dirty="0">
                <a:latin typeface="HP#20Simplified#20Light"/>
              </a:rPr>
              <a:t> </a:t>
            </a:r>
            <a:r>
              <a:rPr lang="en-ID" b="0" i="0" u="none" strike="noStrike" baseline="0" dirty="0" err="1">
                <a:latin typeface="HP#20Simplified#20Light"/>
              </a:rPr>
              <a:t>bangsa</a:t>
            </a:r>
            <a:r>
              <a:rPr lang="en-ID" b="0" i="0" u="none" strike="noStrike" baseline="0" dirty="0">
                <a:latin typeface="HP#20Simplified#20Light"/>
              </a:rPr>
              <a:t>, </a:t>
            </a:r>
            <a:r>
              <a:rPr lang="en-ID" b="0" i="0" u="none" strike="noStrike" baseline="0" dirty="0" err="1">
                <a:latin typeface="HP#20Simplified#20Light"/>
              </a:rPr>
              <a:t>terutama</a:t>
            </a:r>
            <a:r>
              <a:rPr lang="en-ID" b="0" i="0" u="none" strike="noStrike" baseline="0" dirty="0">
                <a:latin typeface="HP#20Simplified#20Light"/>
              </a:rPr>
              <a:t> oleh </a:t>
            </a:r>
            <a:r>
              <a:rPr lang="en-ID" b="0" i="0" u="none" strike="noStrike" baseline="0" dirty="0" err="1">
                <a:latin typeface="HP#20Simplified#20Light"/>
              </a:rPr>
              <a:t>mahasiswa</a:t>
            </a:r>
            <a:r>
              <a:rPr lang="en-ID" b="0" i="0" u="none" strike="noStrike" baseline="0" dirty="0">
                <a:latin typeface="HP#20Simplified#20Light"/>
              </a:rPr>
              <a:t> dan pemuda.</a:t>
            </a:r>
          </a:p>
          <a:p>
            <a:pPr algn="l"/>
            <a:r>
              <a:rPr lang="en-ID" b="0" i="0" u="none" strike="noStrike" baseline="0" dirty="0">
                <a:latin typeface="HP#20Simplified#20Light"/>
              </a:rPr>
              <a:t>a. </a:t>
            </a:r>
            <a:r>
              <a:rPr lang="en-ID" b="0" i="0" u="none" strike="noStrike" baseline="0" dirty="0" err="1">
                <a:latin typeface="HP#20Simplified#20Light"/>
              </a:rPr>
              <a:t>mengamandemen</a:t>
            </a:r>
            <a:r>
              <a:rPr lang="en-ID" b="0" i="0" u="none" strike="noStrike" baseline="0" dirty="0">
                <a:latin typeface="HP#20Simplified#20Light"/>
              </a:rPr>
              <a:t> UUD NRI 1945,</a:t>
            </a:r>
          </a:p>
          <a:p>
            <a:pPr algn="l"/>
            <a:r>
              <a:rPr lang="en-ID" b="0" i="0" u="none" strike="noStrike" baseline="0" dirty="0">
                <a:latin typeface="HP#20Simplified#20Light"/>
              </a:rPr>
              <a:t>b. </a:t>
            </a:r>
            <a:r>
              <a:rPr lang="en-ID" b="0" i="0" u="none" strike="noStrike" baseline="0" dirty="0" err="1">
                <a:latin typeface="HP#20Simplified#20Light"/>
              </a:rPr>
              <a:t>penghapusan</a:t>
            </a:r>
            <a:r>
              <a:rPr lang="en-ID" b="0" i="0" u="none" strike="noStrike" baseline="0" dirty="0">
                <a:latin typeface="HP#20Simplified#20Light"/>
              </a:rPr>
              <a:t> </a:t>
            </a:r>
            <a:r>
              <a:rPr lang="en-ID" b="0" i="0" u="none" strike="noStrike" baseline="0" dirty="0" err="1">
                <a:latin typeface="HP#20Simplified#20Light"/>
              </a:rPr>
              <a:t>doktrin</a:t>
            </a:r>
            <a:r>
              <a:rPr lang="en-ID" b="0" i="0" u="none" strike="noStrike" baseline="0" dirty="0">
                <a:latin typeface="HP#20Simplified#20Light"/>
              </a:rPr>
              <a:t> </a:t>
            </a:r>
            <a:r>
              <a:rPr lang="en-ID" b="0" i="0" u="none" strike="noStrike" baseline="0" dirty="0" err="1">
                <a:latin typeface="HP#20Simplified#20Light"/>
              </a:rPr>
              <a:t>Dwi</a:t>
            </a:r>
            <a:r>
              <a:rPr lang="en-ID" b="0" i="0" u="none" strike="noStrike" baseline="0" dirty="0">
                <a:latin typeface="HP#20Simplified#20Light"/>
              </a:rPr>
              <a:t> </a:t>
            </a:r>
            <a:r>
              <a:rPr lang="en-ID" b="0" i="0" u="none" strike="noStrike" baseline="0" dirty="0" err="1">
                <a:latin typeface="HP#20Simplified#20Light"/>
              </a:rPr>
              <a:t>Fungsi</a:t>
            </a:r>
            <a:r>
              <a:rPr lang="en-ID" b="0" i="0" u="none" strike="noStrike" baseline="0" dirty="0">
                <a:latin typeface="HP#20Simplified#20Light"/>
              </a:rPr>
              <a:t> Angkatan </a:t>
            </a:r>
            <a:r>
              <a:rPr lang="en-ID" b="0" i="0" u="none" strike="noStrike" baseline="0" dirty="0" err="1">
                <a:latin typeface="HP#20Simplified#20Light"/>
              </a:rPr>
              <a:t>Bersenjata</a:t>
            </a:r>
            <a:r>
              <a:rPr lang="en-ID" b="0" i="0" u="none" strike="noStrike" baseline="0" dirty="0">
                <a:latin typeface="HP#20Simplified#20Light"/>
              </a:rPr>
              <a:t> </a:t>
            </a:r>
            <a:r>
              <a:rPr lang="en-ID" b="0" i="0" u="none" strike="noStrike" baseline="0" dirty="0" err="1">
                <a:latin typeface="HP#20Simplified#20Light"/>
              </a:rPr>
              <a:t>Republik</a:t>
            </a:r>
            <a:endParaRPr lang="en-ID" b="0" i="0" u="none" strike="noStrike" baseline="0" dirty="0">
              <a:latin typeface="HP#20Simplified#20Light"/>
            </a:endParaRPr>
          </a:p>
          <a:p>
            <a:pPr algn="l"/>
            <a:r>
              <a:rPr lang="en-ID" b="0" i="0" u="none" strike="noStrike" baseline="0" dirty="0">
                <a:latin typeface="HP#20Simplified#20Light"/>
              </a:rPr>
              <a:t>Indonesia (ABRI),</a:t>
            </a:r>
          </a:p>
          <a:p>
            <a:pPr algn="l"/>
            <a:r>
              <a:rPr lang="fi-FI" b="0" i="0" u="none" strike="noStrike" baseline="0" dirty="0">
                <a:latin typeface="HP#20Simplified#20Light"/>
              </a:rPr>
              <a:t>c. menegakkan supremasi hukum, penghormatan hak asasi manusia</a:t>
            </a:r>
          </a:p>
          <a:p>
            <a:pPr algn="l"/>
            <a:r>
              <a:rPr lang="fi-FI" b="0" i="0" u="none" strike="noStrike" baseline="0" dirty="0">
                <a:latin typeface="HP#20Simplified#20Light"/>
              </a:rPr>
              <a:t>(HAM), serta pemberantasan korupsi, kolusi, dan nepotisme (KKN),</a:t>
            </a:r>
          </a:p>
          <a:p>
            <a:pPr algn="l"/>
            <a:r>
              <a:rPr lang="en-ID" b="0" i="0" u="none" strike="noStrike" baseline="0" dirty="0">
                <a:latin typeface="HP#20Simplified#20Light"/>
              </a:rPr>
              <a:t>d. </a:t>
            </a:r>
            <a:r>
              <a:rPr lang="en-ID" b="0" i="0" u="none" strike="noStrike" baseline="0" dirty="0" err="1">
                <a:latin typeface="HP#20Simplified#20Light"/>
              </a:rPr>
              <a:t>melakukan</a:t>
            </a:r>
            <a:r>
              <a:rPr lang="en-ID" b="0" i="0" u="none" strike="noStrike" baseline="0" dirty="0">
                <a:latin typeface="HP#20Simplified#20Light"/>
              </a:rPr>
              <a:t> </a:t>
            </a:r>
            <a:r>
              <a:rPr lang="en-ID" b="0" i="0" u="none" strike="noStrike" baseline="0" dirty="0" err="1">
                <a:latin typeface="HP#20Simplified#20Light"/>
              </a:rPr>
              <a:t>desentralisasi</a:t>
            </a:r>
            <a:r>
              <a:rPr lang="en-ID" b="0" i="0" u="none" strike="noStrike" baseline="0" dirty="0">
                <a:latin typeface="HP#20Simplified#20Light"/>
              </a:rPr>
              <a:t> dan </a:t>
            </a:r>
            <a:r>
              <a:rPr lang="en-ID" b="0" i="0" u="none" strike="noStrike" baseline="0" dirty="0" err="1">
                <a:latin typeface="HP#20Simplified#20Light"/>
              </a:rPr>
              <a:t>hubungan</a:t>
            </a:r>
            <a:r>
              <a:rPr lang="en-ID" b="0" i="0" u="none" strike="noStrike" baseline="0" dirty="0">
                <a:latin typeface="HP#20Simplified#20Light"/>
              </a:rPr>
              <a:t> yang </a:t>
            </a:r>
            <a:r>
              <a:rPr lang="en-ID" b="0" i="0" u="none" strike="noStrike" baseline="0" dirty="0" err="1">
                <a:latin typeface="HP#20Simplified#20Light"/>
              </a:rPr>
              <a:t>adil</a:t>
            </a:r>
            <a:r>
              <a:rPr lang="en-ID" b="0" i="0" u="none" strike="noStrike" baseline="0" dirty="0">
                <a:latin typeface="HP#20Simplified#20Light"/>
              </a:rPr>
              <a:t> </a:t>
            </a:r>
            <a:r>
              <a:rPr lang="en-ID" b="0" i="0" u="none" strike="noStrike" baseline="0" dirty="0" err="1">
                <a:latin typeface="HP#20Simplified#20Light"/>
              </a:rPr>
              <a:t>antara</a:t>
            </a:r>
            <a:r>
              <a:rPr lang="en-ID" b="0" i="0" u="none" strike="noStrike" baseline="0" dirty="0">
                <a:latin typeface="HP#20Simplified#20Light"/>
              </a:rPr>
              <a:t> </a:t>
            </a:r>
            <a:r>
              <a:rPr lang="en-ID" b="0" i="0" u="none" strike="noStrike" baseline="0" dirty="0" err="1">
                <a:latin typeface="HP#20Simplified#20Light"/>
              </a:rPr>
              <a:t>pusat</a:t>
            </a:r>
            <a:r>
              <a:rPr lang="en-ID" b="0" i="0" u="none" strike="noStrike" baseline="0" dirty="0">
                <a:latin typeface="HP#20Simplified#20Light"/>
              </a:rPr>
              <a:t> dan</a:t>
            </a:r>
          </a:p>
          <a:p>
            <a:pPr algn="l"/>
            <a:r>
              <a:rPr lang="en-ID" b="0" i="0" u="none" strike="noStrike" baseline="0" dirty="0" err="1">
                <a:latin typeface="HP#20Simplified#20Light"/>
              </a:rPr>
              <a:t>daerah</a:t>
            </a:r>
            <a:r>
              <a:rPr lang="en-ID" b="0" i="0" u="none" strike="noStrike" baseline="0" dirty="0">
                <a:latin typeface="HP#20Simplified#20Light"/>
              </a:rPr>
              <a:t>,</a:t>
            </a:r>
          </a:p>
          <a:p>
            <a:pPr algn="l"/>
            <a:r>
              <a:rPr lang="en-ID" b="0" i="0" u="none" strike="noStrike" baseline="0" dirty="0">
                <a:latin typeface="HP#20Simplified#20Light"/>
              </a:rPr>
              <a:t>e. (</a:t>
            </a:r>
            <a:r>
              <a:rPr lang="en-ID" b="0" i="0" u="none" strike="noStrike" baseline="0" dirty="0" err="1">
                <a:latin typeface="HP#20Simplified#20Light"/>
              </a:rPr>
              <a:t>otonomi</a:t>
            </a:r>
            <a:r>
              <a:rPr lang="en-ID" b="0" i="0" u="none" strike="noStrike" baseline="0" dirty="0">
                <a:latin typeface="HP#20Simplified#20Light"/>
              </a:rPr>
              <a:t> </a:t>
            </a:r>
            <a:r>
              <a:rPr lang="en-ID" b="0" i="0" u="none" strike="noStrike" baseline="0" dirty="0" err="1">
                <a:latin typeface="HP#20Simplified#20Light"/>
              </a:rPr>
              <a:t>daerah</a:t>
            </a:r>
            <a:r>
              <a:rPr lang="en-ID" b="0" i="0" u="none" strike="noStrike" baseline="0" dirty="0">
                <a:latin typeface="HP#20Simplified#20Light"/>
              </a:rPr>
              <a:t>),</a:t>
            </a:r>
          </a:p>
          <a:p>
            <a:pPr algn="l"/>
            <a:r>
              <a:rPr lang="en-ID" b="0" i="0" u="none" strike="noStrike" baseline="0" dirty="0">
                <a:latin typeface="HP#20Simplified#20Light"/>
              </a:rPr>
              <a:t>f. </a:t>
            </a:r>
            <a:r>
              <a:rPr lang="en-ID" b="0" i="0" u="none" strike="noStrike" baseline="0" dirty="0" err="1">
                <a:latin typeface="HP#20Simplified#20Light"/>
              </a:rPr>
              <a:t>mewujudkan</a:t>
            </a:r>
            <a:r>
              <a:rPr lang="en-ID" b="0" i="0" u="none" strike="noStrike" baseline="0" dirty="0">
                <a:latin typeface="HP#20Simplified#20Light"/>
              </a:rPr>
              <a:t> </a:t>
            </a:r>
            <a:r>
              <a:rPr lang="en-ID" b="0" i="0" u="none" strike="noStrike" baseline="0" dirty="0" err="1">
                <a:latin typeface="HP#20Simplified#20Light"/>
              </a:rPr>
              <a:t>kebebasan</a:t>
            </a:r>
            <a:r>
              <a:rPr lang="en-ID" b="0" i="0" u="none" strike="noStrike" baseline="0" dirty="0">
                <a:latin typeface="HP#20Simplified#20Light"/>
              </a:rPr>
              <a:t> </a:t>
            </a:r>
            <a:r>
              <a:rPr lang="en-ID" b="0" i="0" u="none" strike="noStrike" baseline="0" dirty="0" err="1">
                <a:latin typeface="HP#20Simplified#20Light"/>
              </a:rPr>
              <a:t>pers</a:t>
            </a:r>
            <a:r>
              <a:rPr lang="en-ID" b="0" i="0" u="none" strike="noStrike" baseline="0" dirty="0">
                <a:latin typeface="HP#20Simplified#20Light"/>
              </a:rPr>
              <a:t>,</a:t>
            </a:r>
          </a:p>
          <a:p>
            <a:pPr algn="l"/>
            <a:r>
              <a:rPr lang="en-ID" b="0" i="0" u="none" strike="noStrike" baseline="0" dirty="0">
                <a:latin typeface="HP#20Simplified#20Light"/>
              </a:rPr>
              <a:t>g. </a:t>
            </a:r>
            <a:r>
              <a:rPr lang="en-ID" b="0" i="0" u="none" strike="noStrike" baseline="0" dirty="0" err="1">
                <a:latin typeface="HP#20Simplified#20Light"/>
              </a:rPr>
              <a:t>mewujudkan</a:t>
            </a:r>
            <a:r>
              <a:rPr lang="en-ID" b="0" i="0" u="none" strike="noStrike" baseline="0" dirty="0">
                <a:latin typeface="HP#20Simplified#20Light"/>
              </a:rPr>
              <a:t> </a:t>
            </a:r>
            <a:r>
              <a:rPr lang="en-ID" b="0" i="0" u="none" strike="noStrike" baseline="0" dirty="0" err="1">
                <a:latin typeface="HP#20Simplified#20Light"/>
              </a:rPr>
              <a:t>kehidupan</a:t>
            </a:r>
            <a:r>
              <a:rPr lang="en-ID" b="0" i="0" u="none" strike="noStrike" baseline="0" dirty="0">
                <a:latin typeface="HP#20Simplified#20Light"/>
              </a:rPr>
              <a:t> </a:t>
            </a:r>
            <a:r>
              <a:rPr lang="en-ID" b="0" i="0" u="none" strike="noStrike" baseline="0" dirty="0" err="1">
                <a:latin typeface="HP#20Simplified#20Light"/>
              </a:rPr>
              <a:t>demokrasi</a:t>
            </a:r>
            <a:r>
              <a:rPr lang="en-ID" b="0" i="0" u="none" strike="noStrike" baseline="0" dirty="0">
                <a:latin typeface="HP#20Simplified#20Light"/>
              </a:rPr>
              <a:t>.</a:t>
            </a:r>
            <a:endParaRPr lang="en-ID" dirty="0">
              <a:latin typeface="Agency FB" pitchFamily="34" charset="0"/>
            </a:endParaRPr>
          </a:p>
        </p:txBody>
      </p:sp>
      <p:grpSp>
        <p:nvGrpSpPr>
          <p:cNvPr id="42" name="Google Shape;1174;p39"/>
          <p:cNvGrpSpPr/>
          <p:nvPr/>
        </p:nvGrpSpPr>
        <p:grpSpPr>
          <a:xfrm>
            <a:off x="7956376" y="3363838"/>
            <a:ext cx="669750" cy="948050"/>
            <a:chOff x="2281825" y="655875"/>
            <a:chExt cx="669750" cy="948050"/>
          </a:xfrm>
        </p:grpSpPr>
        <p:sp>
          <p:nvSpPr>
            <p:cNvPr id="43" name="Google Shape;1175;p39"/>
            <p:cNvSpPr/>
            <p:nvPr/>
          </p:nvSpPr>
          <p:spPr>
            <a:xfrm>
              <a:off x="2542575" y="1261900"/>
              <a:ext cx="148250" cy="94375"/>
            </a:xfrm>
            <a:custGeom>
              <a:avLst/>
              <a:gdLst/>
              <a:ahLst/>
              <a:cxnLst/>
              <a:rect l="l" t="t" r="r" b="b"/>
              <a:pathLst>
                <a:path w="5930" h="3775" extrusionOk="0">
                  <a:moveTo>
                    <a:pt x="0" y="0"/>
                  </a:moveTo>
                  <a:lnTo>
                    <a:pt x="834" y="3774"/>
                  </a:lnTo>
                  <a:lnTo>
                    <a:pt x="5096" y="3774"/>
                  </a:lnTo>
                  <a:lnTo>
                    <a:pt x="5930" y="0"/>
                  </a:ln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76;p39"/>
            <p:cNvSpPr/>
            <p:nvPr/>
          </p:nvSpPr>
          <p:spPr>
            <a:xfrm>
              <a:off x="2546725" y="1351200"/>
              <a:ext cx="139625" cy="15200"/>
            </a:xfrm>
            <a:custGeom>
              <a:avLst/>
              <a:gdLst/>
              <a:ahLst/>
              <a:cxnLst/>
              <a:rect l="l" t="t" r="r" b="b"/>
              <a:pathLst>
                <a:path w="5585" h="608" extrusionOk="0">
                  <a:moveTo>
                    <a:pt x="334" y="0"/>
                  </a:moveTo>
                  <a:cubicBezTo>
                    <a:pt x="156" y="0"/>
                    <a:pt x="1" y="131"/>
                    <a:pt x="1" y="298"/>
                  </a:cubicBezTo>
                  <a:cubicBezTo>
                    <a:pt x="1" y="464"/>
                    <a:pt x="156" y="607"/>
                    <a:pt x="334" y="607"/>
                  </a:cubicBezTo>
                  <a:lnTo>
                    <a:pt x="5252" y="607"/>
                  </a:lnTo>
                  <a:cubicBezTo>
                    <a:pt x="5442" y="607"/>
                    <a:pt x="5585" y="464"/>
                    <a:pt x="5585" y="298"/>
                  </a:cubicBezTo>
                  <a:cubicBezTo>
                    <a:pt x="5585" y="131"/>
                    <a:pt x="5442" y="0"/>
                    <a:pt x="525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77;p39"/>
            <p:cNvSpPr/>
            <p:nvPr/>
          </p:nvSpPr>
          <p:spPr>
            <a:xfrm>
              <a:off x="2566075" y="1324400"/>
              <a:ext cx="17600" cy="17300"/>
            </a:xfrm>
            <a:custGeom>
              <a:avLst/>
              <a:gdLst/>
              <a:ahLst/>
              <a:cxnLst/>
              <a:rect l="l" t="t" r="r" b="b"/>
              <a:pathLst>
                <a:path w="704" h="692" extrusionOk="0">
                  <a:moveTo>
                    <a:pt x="346" y="0"/>
                  </a:moveTo>
                  <a:cubicBezTo>
                    <a:pt x="156" y="0"/>
                    <a:pt x="1" y="155"/>
                    <a:pt x="1" y="346"/>
                  </a:cubicBezTo>
                  <a:cubicBezTo>
                    <a:pt x="1" y="536"/>
                    <a:pt x="156" y="691"/>
                    <a:pt x="346" y="691"/>
                  </a:cubicBezTo>
                  <a:cubicBezTo>
                    <a:pt x="537" y="691"/>
                    <a:pt x="703" y="536"/>
                    <a:pt x="703" y="346"/>
                  </a:cubicBezTo>
                  <a:cubicBezTo>
                    <a:pt x="703" y="155"/>
                    <a:pt x="537" y="0"/>
                    <a:pt x="34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78;p39"/>
            <p:cNvSpPr/>
            <p:nvPr/>
          </p:nvSpPr>
          <p:spPr>
            <a:xfrm>
              <a:off x="2594050" y="1324400"/>
              <a:ext cx="17300" cy="17300"/>
            </a:xfrm>
            <a:custGeom>
              <a:avLst/>
              <a:gdLst/>
              <a:ahLst/>
              <a:cxnLst/>
              <a:rect l="l" t="t" r="r" b="b"/>
              <a:pathLst>
                <a:path w="692" h="692" extrusionOk="0">
                  <a:moveTo>
                    <a:pt x="346" y="0"/>
                  </a:moveTo>
                  <a:cubicBezTo>
                    <a:pt x="156" y="0"/>
                    <a:pt x="1" y="155"/>
                    <a:pt x="1" y="346"/>
                  </a:cubicBezTo>
                  <a:cubicBezTo>
                    <a:pt x="1" y="536"/>
                    <a:pt x="156" y="691"/>
                    <a:pt x="346" y="691"/>
                  </a:cubicBezTo>
                  <a:cubicBezTo>
                    <a:pt x="537" y="691"/>
                    <a:pt x="692" y="536"/>
                    <a:pt x="692" y="346"/>
                  </a:cubicBezTo>
                  <a:cubicBezTo>
                    <a:pt x="692" y="155"/>
                    <a:pt x="537" y="0"/>
                    <a:pt x="34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79;p39"/>
            <p:cNvSpPr/>
            <p:nvPr/>
          </p:nvSpPr>
          <p:spPr>
            <a:xfrm>
              <a:off x="2622050" y="1324400"/>
              <a:ext cx="17275" cy="17300"/>
            </a:xfrm>
            <a:custGeom>
              <a:avLst/>
              <a:gdLst/>
              <a:ahLst/>
              <a:cxnLst/>
              <a:rect l="l" t="t" r="r" b="b"/>
              <a:pathLst>
                <a:path w="691" h="692" extrusionOk="0">
                  <a:moveTo>
                    <a:pt x="345" y="0"/>
                  </a:moveTo>
                  <a:cubicBezTo>
                    <a:pt x="155" y="0"/>
                    <a:pt x="0" y="155"/>
                    <a:pt x="0" y="346"/>
                  </a:cubicBezTo>
                  <a:cubicBezTo>
                    <a:pt x="0" y="536"/>
                    <a:pt x="155" y="691"/>
                    <a:pt x="345" y="691"/>
                  </a:cubicBezTo>
                  <a:cubicBezTo>
                    <a:pt x="536" y="691"/>
                    <a:pt x="691" y="536"/>
                    <a:pt x="691" y="346"/>
                  </a:cubicBezTo>
                  <a:cubicBezTo>
                    <a:pt x="691" y="155"/>
                    <a:pt x="536" y="0"/>
                    <a:pt x="345"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80;p39"/>
            <p:cNvSpPr/>
            <p:nvPr/>
          </p:nvSpPr>
          <p:spPr>
            <a:xfrm>
              <a:off x="2649725" y="1324400"/>
              <a:ext cx="17575" cy="17300"/>
            </a:xfrm>
            <a:custGeom>
              <a:avLst/>
              <a:gdLst/>
              <a:ahLst/>
              <a:cxnLst/>
              <a:rect l="l" t="t" r="r" b="b"/>
              <a:pathLst>
                <a:path w="703" h="692" extrusionOk="0">
                  <a:moveTo>
                    <a:pt x="358" y="0"/>
                  </a:moveTo>
                  <a:cubicBezTo>
                    <a:pt x="155" y="0"/>
                    <a:pt x="0" y="155"/>
                    <a:pt x="0" y="346"/>
                  </a:cubicBezTo>
                  <a:cubicBezTo>
                    <a:pt x="0" y="536"/>
                    <a:pt x="155" y="691"/>
                    <a:pt x="358" y="691"/>
                  </a:cubicBezTo>
                  <a:cubicBezTo>
                    <a:pt x="548" y="691"/>
                    <a:pt x="703" y="536"/>
                    <a:pt x="703" y="346"/>
                  </a:cubicBezTo>
                  <a:cubicBezTo>
                    <a:pt x="703" y="155"/>
                    <a:pt x="548" y="0"/>
                    <a:pt x="35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81;p39"/>
            <p:cNvSpPr/>
            <p:nvPr/>
          </p:nvSpPr>
          <p:spPr>
            <a:xfrm>
              <a:off x="2302650" y="655875"/>
              <a:ext cx="628075" cy="628075"/>
            </a:xfrm>
            <a:custGeom>
              <a:avLst/>
              <a:gdLst/>
              <a:ahLst/>
              <a:cxnLst/>
              <a:rect l="l" t="t" r="r" b="b"/>
              <a:pathLst>
                <a:path w="25123" h="25123" extrusionOk="0">
                  <a:moveTo>
                    <a:pt x="12562" y="0"/>
                  </a:moveTo>
                  <a:cubicBezTo>
                    <a:pt x="5621" y="0"/>
                    <a:pt x="1" y="5620"/>
                    <a:pt x="1" y="12561"/>
                  </a:cubicBezTo>
                  <a:cubicBezTo>
                    <a:pt x="1" y="19491"/>
                    <a:pt x="5621" y="25122"/>
                    <a:pt x="12562" y="25122"/>
                  </a:cubicBezTo>
                  <a:cubicBezTo>
                    <a:pt x="19503" y="25122"/>
                    <a:pt x="25123" y="19491"/>
                    <a:pt x="25123" y="12561"/>
                  </a:cubicBezTo>
                  <a:cubicBezTo>
                    <a:pt x="25123" y="5620"/>
                    <a:pt x="19503" y="0"/>
                    <a:pt x="12562" y="0"/>
                  </a:cubicBezTo>
                  <a:close/>
                </a:path>
              </a:pathLst>
            </a:custGeom>
            <a:solidFill>
              <a:srgbClr val="D76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82;p39"/>
            <p:cNvSpPr/>
            <p:nvPr/>
          </p:nvSpPr>
          <p:spPr>
            <a:xfrm>
              <a:off x="2629775" y="656175"/>
              <a:ext cx="299775" cy="287625"/>
            </a:xfrm>
            <a:custGeom>
              <a:avLst/>
              <a:gdLst/>
              <a:ahLst/>
              <a:cxnLst/>
              <a:rect l="l" t="t" r="r" b="b"/>
              <a:pathLst>
                <a:path w="11991" h="11505" extrusionOk="0">
                  <a:moveTo>
                    <a:pt x="25" y="0"/>
                  </a:moveTo>
                  <a:cubicBezTo>
                    <a:pt x="25" y="36"/>
                    <a:pt x="13" y="71"/>
                    <a:pt x="1" y="119"/>
                  </a:cubicBezTo>
                  <a:cubicBezTo>
                    <a:pt x="25" y="143"/>
                    <a:pt x="48" y="155"/>
                    <a:pt x="60" y="179"/>
                  </a:cubicBezTo>
                  <a:cubicBezTo>
                    <a:pt x="84" y="202"/>
                    <a:pt x="108" y="226"/>
                    <a:pt x="132" y="262"/>
                  </a:cubicBezTo>
                  <a:cubicBezTo>
                    <a:pt x="144" y="262"/>
                    <a:pt x="144" y="274"/>
                    <a:pt x="144" y="274"/>
                  </a:cubicBezTo>
                  <a:cubicBezTo>
                    <a:pt x="1013" y="1274"/>
                    <a:pt x="2346" y="2131"/>
                    <a:pt x="3287" y="2977"/>
                  </a:cubicBezTo>
                  <a:cubicBezTo>
                    <a:pt x="4216" y="3798"/>
                    <a:pt x="5097" y="4620"/>
                    <a:pt x="5799" y="5655"/>
                  </a:cubicBezTo>
                  <a:cubicBezTo>
                    <a:pt x="7109" y="7620"/>
                    <a:pt x="7418" y="9192"/>
                    <a:pt x="8145" y="11430"/>
                  </a:cubicBezTo>
                  <a:cubicBezTo>
                    <a:pt x="8831" y="11445"/>
                    <a:pt x="9804" y="11504"/>
                    <a:pt x="10679" y="11504"/>
                  </a:cubicBezTo>
                  <a:cubicBezTo>
                    <a:pt x="11170" y="11504"/>
                    <a:pt x="11630" y="11486"/>
                    <a:pt x="11990" y="11430"/>
                  </a:cubicBezTo>
                  <a:cubicBezTo>
                    <a:pt x="11633" y="5001"/>
                    <a:pt x="6466" y="274"/>
                    <a:pt x="25"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83;p39"/>
            <p:cNvSpPr/>
            <p:nvPr/>
          </p:nvSpPr>
          <p:spPr>
            <a:xfrm>
              <a:off x="2303850" y="655875"/>
              <a:ext cx="307500" cy="287950"/>
            </a:xfrm>
            <a:custGeom>
              <a:avLst/>
              <a:gdLst/>
              <a:ahLst/>
              <a:cxnLst/>
              <a:rect l="l" t="t" r="r" b="b"/>
              <a:pathLst>
                <a:path w="12300" h="11518" extrusionOk="0">
                  <a:moveTo>
                    <a:pt x="12300" y="0"/>
                  </a:moveTo>
                  <a:lnTo>
                    <a:pt x="12300" y="0"/>
                  </a:lnTo>
                  <a:cubicBezTo>
                    <a:pt x="5692" y="119"/>
                    <a:pt x="358" y="4977"/>
                    <a:pt x="0" y="11513"/>
                  </a:cubicBezTo>
                  <a:cubicBezTo>
                    <a:pt x="157" y="11516"/>
                    <a:pt x="314" y="11517"/>
                    <a:pt x="471" y="11517"/>
                  </a:cubicBezTo>
                  <a:cubicBezTo>
                    <a:pt x="1286" y="11517"/>
                    <a:pt x="2114" y="11486"/>
                    <a:pt x="2938" y="11486"/>
                  </a:cubicBezTo>
                  <a:cubicBezTo>
                    <a:pt x="3325" y="11486"/>
                    <a:pt x="3712" y="11493"/>
                    <a:pt x="4096" y="11513"/>
                  </a:cubicBezTo>
                  <a:cubicBezTo>
                    <a:pt x="4596" y="6418"/>
                    <a:pt x="8097" y="2727"/>
                    <a:pt x="12300"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84;p39"/>
            <p:cNvSpPr/>
            <p:nvPr/>
          </p:nvSpPr>
          <p:spPr>
            <a:xfrm>
              <a:off x="2523825" y="669250"/>
              <a:ext cx="182475" cy="276250"/>
            </a:xfrm>
            <a:custGeom>
              <a:avLst/>
              <a:gdLst/>
              <a:ahLst/>
              <a:cxnLst/>
              <a:rect l="l" t="t" r="r" b="b"/>
              <a:pathLst>
                <a:path w="7299" h="11050" extrusionOk="0">
                  <a:moveTo>
                    <a:pt x="3870" y="1"/>
                  </a:moveTo>
                  <a:cubicBezTo>
                    <a:pt x="3870" y="1"/>
                    <a:pt x="3870" y="13"/>
                    <a:pt x="3858" y="13"/>
                  </a:cubicBezTo>
                  <a:cubicBezTo>
                    <a:pt x="2739" y="1632"/>
                    <a:pt x="2155" y="3192"/>
                    <a:pt x="1453" y="5204"/>
                  </a:cubicBezTo>
                  <a:cubicBezTo>
                    <a:pt x="786" y="7145"/>
                    <a:pt x="48" y="8919"/>
                    <a:pt x="0" y="11002"/>
                  </a:cubicBezTo>
                  <a:lnTo>
                    <a:pt x="7299" y="11050"/>
                  </a:lnTo>
                  <a:cubicBezTo>
                    <a:pt x="6680" y="7216"/>
                    <a:pt x="6025" y="3311"/>
                    <a:pt x="3893" y="25"/>
                  </a:cubicBezTo>
                  <a:cubicBezTo>
                    <a:pt x="3882" y="13"/>
                    <a:pt x="3882" y="1"/>
                    <a:pt x="3870"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85;p39"/>
            <p:cNvSpPr/>
            <p:nvPr/>
          </p:nvSpPr>
          <p:spPr>
            <a:xfrm>
              <a:off x="2463100" y="655875"/>
              <a:ext cx="307200" cy="39900"/>
            </a:xfrm>
            <a:custGeom>
              <a:avLst/>
              <a:gdLst/>
              <a:ahLst/>
              <a:cxnLst/>
              <a:rect l="l" t="t" r="r" b="b"/>
              <a:pathLst>
                <a:path w="12288" h="1596" extrusionOk="0">
                  <a:moveTo>
                    <a:pt x="6144" y="0"/>
                  </a:moveTo>
                  <a:cubicBezTo>
                    <a:pt x="3917" y="0"/>
                    <a:pt x="1822" y="572"/>
                    <a:pt x="0" y="1596"/>
                  </a:cubicBezTo>
                  <a:lnTo>
                    <a:pt x="12287" y="1596"/>
                  </a:lnTo>
                  <a:cubicBezTo>
                    <a:pt x="10466" y="572"/>
                    <a:pt x="8370" y="0"/>
                    <a:pt x="614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86;p39"/>
            <p:cNvSpPr/>
            <p:nvPr/>
          </p:nvSpPr>
          <p:spPr>
            <a:xfrm>
              <a:off x="2463100" y="655875"/>
              <a:ext cx="307200" cy="39900"/>
            </a:xfrm>
            <a:custGeom>
              <a:avLst/>
              <a:gdLst/>
              <a:ahLst/>
              <a:cxnLst/>
              <a:rect l="l" t="t" r="r" b="b"/>
              <a:pathLst>
                <a:path w="12288" h="1596" fill="none" extrusionOk="0">
                  <a:moveTo>
                    <a:pt x="0" y="1596"/>
                  </a:moveTo>
                  <a:cubicBezTo>
                    <a:pt x="1822" y="572"/>
                    <a:pt x="3917" y="0"/>
                    <a:pt x="6144" y="0"/>
                  </a:cubicBezTo>
                  <a:cubicBezTo>
                    <a:pt x="8370" y="0"/>
                    <a:pt x="10466" y="572"/>
                    <a:pt x="12287" y="1596"/>
                  </a:cubicBezTo>
                </a:path>
              </a:pathLst>
            </a:custGeom>
            <a:noFill/>
            <a:ln w="6850" cap="rnd" cmpd="sng">
              <a:solidFill>
                <a:srgbClr val="48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87;p39"/>
            <p:cNvSpPr/>
            <p:nvPr/>
          </p:nvSpPr>
          <p:spPr>
            <a:xfrm>
              <a:off x="2463100" y="695750"/>
              <a:ext cx="307200" cy="42000"/>
            </a:xfrm>
            <a:custGeom>
              <a:avLst/>
              <a:gdLst/>
              <a:ahLst/>
              <a:cxnLst/>
              <a:rect l="l" t="t" r="r" b="b"/>
              <a:pathLst>
                <a:path w="12288" h="1680" extrusionOk="0">
                  <a:moveTo>
                    <a:pt x="0" y="1"/>
                  </a:moveTo>
                  <a:cubicBezTo>
                    <a:pt x="1822" y="1024"/>
                    <a:pt x="3917" y="1679"/>
                    <a:pt x="6144" y="1679"/>
                  </a:cubicBezTo>
                  <a:cubicBezTo>
                    <a:pt x="8370" y="1679"/>
                    <a:pt x="10466" y="1024"/>
                    <a:pt x="1228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88;p39"/>
            <p:cNvSpPr/>
            <p:nvPr/>
          </p:nvSpPr>
          <p:spPr>
            <a:xfrm>
              <a:off x="2463100" y="695750"/>
              <a:ext cx="307200" cy="42000"/>
            </a:xfrm>
            <a:custGeom>
              <a:avLst/>
              <a:gdLst/>
              <a:ahLst/>
              <a:cxnLst/>
              <a:rect l="l" t="t" r="r" b="b"/>
              <a:pathLst>
                <a:path w="12288" h="1680" fill="none" extrusionOk="0">
                  <a:moveTo>
                    <a:pt x="0" y="1"/>
                  </a:moveTo>
                  <a:cubicBezTo>
                    <a:pt x="1822" y="1024"/>
                    <a:pt x="3917" y="1679"/>
                    <a:pt x="6144" y="1679"/>
                  </a:cubicBezTo>
                  <a:cubicBezTo>
                    <a:pt x="8370" y="1679"/>
                    <a:pt x="10466" y="1024"/>
                    <a:pt x="12287" y="1"/>
                  </a:cubicBezTo>
                </a:path>
              </a:pathLst>
            </a:custGeom>
            <a:noFill/>
            <a:ln w="6850" cap="rnd" cmpd="sng">
              <a:solidFill>
                <a:srgbClr val="482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89;p39"/>
            <p:cNvSpPr/>
            <p:nvPr/>
          </p:nvSpPr>
          <p:spPr>
            <a:xfrm>
              <a:off x="2614000" y="998775"/>
              <a:ext cx="5375" cy="452450"/>
            </a:xfrm>
            <a:custGeom>
              <a:avLst/>
              <a:gdLst/>
              <a:ahLst/>
              <a:cxnLst/>
              <a:rect l="l" t="t" r="r" b="b"/>
              <a:pathLst>
                <a:path w="215" h="18098" extrusionOk="0">
                  <a:moveTo>
                    <a:pt x="1" y="0"/>
                  </a:moveTo>
                  <a:lnTo>
                    <a:pt x="1" y="18098"/>
                  </a:lnTo>
                  <a:lnTo>
                    <a:pt x="215" y="18098"/>
                  </a:lnTo>
                  <a:lnTo>
                    <a:pt x="215"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90;p39"/>
            <p:cNvSpPr/>
            <p:nvPr/>
          </p:nvSpPr>
          <p:spPr>
            <a:xfrm>
              <a:off x="2553575" y="999350"/>
              <a:ext cx="42300" cy="450975"/>
            </a:xfrm>
            <a:custGeom>
              <a:avLst/>
              <a:gdLst/>
              <a:ahLst/>
              <a:cxnLst/>
              <a:rect l="l" t="t" r="r" b="b"/>
              <a:pathLst>
                <a:path w="1692" h="18039" extrusionOk="0">
                  <a:moveTo>
                    <a:pt x="215" y="1"/>
                  </a:moveTo>
                  <a:lnTo>
                    <a:pt x="1" y="13"/>
                  </a:lnTo>
                  <a:lnTo>
                    <a:pt x="1489" y="18039"/>
                  </a:lnTo>
                  <a:lnTo>
                    <a:pt x="1691" y="18027"/>
                  </a:lnTo>
                  <a:lnTo>
                    <a:pt x="215"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91;p39"/>
            <p:cNvSpPr/>
            <p:nvPr/>
          </p:nvSpPr>
          <p:spPr>
            <a:xfrm>
              <a:off x="2493450" y="1001750"/>
              <a:ext cx="78900" cy="446500"/>
            </a:xfrm>
            <a:custGeom>
              <a:avLst/>
              <a:gdLst/>
              <a:ahLst/>
              <a:cxnLst/>
              <a:rect l="l" t="t" r="r" b="b"/>
              <a:pathLst>
                <a:path w="3156" h="17860" extrusionOk="0">
                  <a:moveTo>
                    <a:pt x="203" y="0"/>
                  </a:moveTo>
                  <a:lnTo>
                    <a:pt x="1" y="36"/>
                  </a:lnTo>
                  <a:lnTo>
                    <a:pt x="2953" y="17859"/>
                  </a:lnTo>
                  <a:lnTo>
                    <a:pt x="3156" y="17812"/>
                  </a:lnTo>
                  <a:lnTo>
                    <a:pt x="20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92;p39"/>
            <p:cNvSpPr/>
            <p:nvPr/>
          </p:nvSpPr>
          <p:spPr>
            <a:xfrm>
              <a:off x="2431850" y="1000850"/>
              <a:ext cx="117300" cy="444125"/>
            </a:xfrm>
            <a:custGeom>
              <a:avLst/>
              <a:gdLst/>
              <a:ahLst/>
              <a:cxnLst/>
              <a:rect l="l" t="t" r="r" b="b"/>
              <a:pathLst>
                <a:path w="4692" h="17765" extrusionOk="0">
                  <a:moveTo>
                    <a:pt x="0" y="0"/>
                  </a:moveTo>
                  <a:lnTo>
                    <a:pt x="4465" y="17729"/>
                  </a:lnTo>
                  <a:lnTo>
                    <a:pt x="4691" y="17765"/>
                  </a:lnTo>
                  <a:lnTo>
                    <a:pt x="21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93;p39"/>
            <p:cNvSpPr/>
            <p:nvPr/>
          </p:nvSpPr>
          <p:spPr>
            <a:xfrm>
              <a:off x="2370225" y="998775"/>
              <a:ext cx="158375" cy="451550"/>
            </a:xfrm>
            <a:custGeom>
              <a:avLst/>
              <a:gdLst/>
              <a:ahLst/>
              <a:cxnLst/>
              <a:rect l="l" t="t" r="r" b="b"/>
              <a:pathLst>
                <a:path w="6335" h="18062" extrusionOk="0">
                  <a:moveTo>
                    <a:pt x="179" y="0"/>
                  </a:moveTo>
                  <a:lnTo>
                    <a:pt x="0" y="131"/>
                  </a:lnTo>
                  <a:lnTo>
                    <a:pt x="6144" y="18062"/>
                  </a:lnTo>
                  <a:lnTo>
                    <a:pt x="6335" y="17978"/>
                  </a:lnTo>
                  <a:lnTo>
                    <a:pt x="17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94;p39"/>
            <p:cNvSpPr/>
            <p:nvPr/>
          </p:nvSpPr>
          <p:spPr>
            <a:xfrm>
              <a:off x="2306525" y="1002050"/>
              <a:ext cx="203625" cy="451250"/>
            </a:xfrm>
            <a:custGeom>
              <a:avLst/>
              <a:gdLst/>
              <a:ahLst/>
              <a:cxnLst/>
              <a:rect l="l" t="t" r="r" b="b"/>
              <a:pathLst>
                <a:path w="8145" h="18050" extrusionOk="0">
                  <a:moveTo>
                    <a:pt x="1" y="0"/>
                  </a:moveTo>
                  <a:lnTo>
                    <a:pt x="7918" y="18050"/>
                  </a:lnTo>
                  <a:lnTo>
                    <a:pt x="8144" y="18050"/>
                  </a:lnTo>
                  <a:lnTo>
                    <a:pt x="239"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95;p39"/>
            <p:cNvSpPr/>
            <p:nvPr/>
          </p:nvSpPr>
          <p:spPr>
            <a:xfrm>
              <a:off x="2636925" y="999350"/>
              <a:ext cx="42300" cy="450975"/>
            </a:xfrm>
            <a:custGeom>
              <a:avLst/>
              <a:gdLst/>
              <a:ahLst/>
              <a:cxnLst/>
              <a:rect l="l" t="t" r="r" b="b"/>
              <a:pathLst>
                <a:path w="1692" h="18039" extrusionOk="0">
                  <a:moveTo>
                    <a:pt x="1477" y="1"/>
                  </a:moveTo>
                  <a:lnTo>
                    <a:pt x="0" y="18027"/>
                  </a:lnTo>
                  <a:lnTo>
                    <a:pt x="203" y="18039"/>
                  </a:lnTo>
                  <a:lnTo>
                    <a:pt x="1691" y="13"/>
                  </a:lnTo>
                  <a:lnTo>
                    <a:pt x="1477" y="1"/>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96;p39"/>
            <p:cNvSpPr/>
            <p:nvPr/>
          </p:nvSpPr>
          <p:spPr>
            <a:xfrm>
              <a:off x="2660450" y="1001750"/>
              <a:ext cx="78900" cy="446500"/>
            </a:xfrm>
            <a:custGeom>
              <a:avLst/>
              <a:gdLst/>
              <a:ahLst/>
              <a:cxnLst/>
              <a:rect l="l" t="t" r="r" b="b"/>
              <a:pathLst>
                <a:path w="3156" h="17860" extrusionOk="0">
                  <a:moveTo>
                    <a:pt x="2953" y="0"/>
                  </a:moveTo>
                  <a:lnTo>
                    <a:pt x="0" y="17812"/>
                  </a:lnTo>
                  <a:lnTo>
                    <a:pt x="202" y="17859"/>
                  </a:lnTo>
                  <a:lnTo>
                    <a:pt x="3155" y="36"/>
                  </a:lnTo>
                  <a:lnTo>
                    <a:pt x="2953"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97;p39"/>
            <p:cNvSpPr/>
            <p:nvPr/>
          </p:nvSpPr>
          <p:spPr>
            <a:xfrm>
              <a:off x="2683650" y="1000850"/>
              <a:ext cx="117300" cy="444125"/>
            </a:xfrm>
            <a:custGeom>
              <a:avLst/>
              <a:gdLst/>
              <a:ahLst/>
              <a:cxnLst/>
              <a:rect l="l" t="t" r="r" b="b"/>
              <a:pathLst>
                <a:path w="4692" h="17765" extrusionOk="0">
                  <a:moveTo>
                    <a:pt x="4489" y="0"/>
                  </a:moveTo>
                  <a:lnTo>
                    <a:pt x="1" y="17765"/>
                  </a:lnTo>
                  <a:lnTo>
                    <a:pt x="227" y="17729"/>
                  </a:lnTo>
                  <a:lnTo>
                    <a:pt x="4692"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98;p39"/>
            <p:cNvSpPr/>
            <p:nvPr/>
          </p:nvSpPr>
          <p:spPr>
            <a:xfrm>
              <a:off x="2704500" y="998775"/>
              <a:ext cx="158075" cy="451550"/>
            </a:xfrm>
            <a:custGeom>
              <a:avLst/>
              <a:gdLst/>
              <a:ahLst/>
              <a:cxnLst/>
              <a:rect l="l" t="t" r="r" b="b"/>
              <a:pathLst>
                <a:path w="6323" h="18062" extrusionOk="0">
                  <a:moveTo>
                    <a:pt x="6144" y="0"/>
                  </a:moveTo>
                  <a:lnTo>
                    <a:pt x="0" y="17978"/>
                  </a:lnTo>
                  <a:lnTo>
                    <a:pt x="191" y="18062"/>
                  </a:lnTo>
                  <a:lnTo>
                    <a:pt x="6322" y="131"/>
                  </a:lnTo>
                  <a:lnTo>
                    <a:pt x="614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99;p39"/>
            <p:cNvSpPr/>
            <p:nvPr/>
          </p:nvSpPr>
          <p:spPr>
            <a:xfrm>
              <a:off x="2722650" y="1002050"/>
              <a:ext cx="203625" cy="451250"/>
            </a:xfrm>
            <a:custGeom>
              <a:avLst/>
              <a:gdLst/>
              <a:ahLst/>
              <a:cxnLst/>
              <a:rect l="l" t="t" r="r" b="b"/>
              <a:pathLst>
                <a:path w="8145" h="18050" extrusionOk="0">
                  <a:moveTo>
                    <a:pt x="7906" y="0"/>
                  </a:moveTo>
                  <a:lnTo>
                    <a:pt x="0" y="18050"/>
                  </a:lnTo>
                  <a:lnTo>
                    <a:pt x="239" y="18050"/>
                  </a:lnTo>
                  <a:lnTo>
                    <a:pt x="8144" y="0"/>
                  </a:ln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00;p39"/>
            <p:cNvSpPr/>
            <p:nvPr/>
          </p:nvSpPr>
          <p:spPr>
            <a:xfrm>
              <a:off x="2512500" y="1450300"/>
              <a:ext cx="208400" cy="153625"/>
            </a:xfrm>
            <a:custGeom>
              <a:avLst/>
              <a:gdLst/>
              <a:ahLst/>
              <a:cxnLst/>
              <a:rect l="l" t="t" r="r" b="b"/>
              <a:pathLst>
                <a:path w="8336" h="6145" extrusionOk="0">
                  <a:moveTo>
                    <a:pt x="1418" y="1"/>
                  </a:moveTo>
                  <a:cubicBezTo>
                    <a:pt x="632" y="1"/>
                    <a:pt x="1" y="501"/>
                    <a:pt x="1" y="1120"/>
                  </a:cubicBezTo>
                  <a:lnTo>
                    <a:pt x="1" y="5025"/>
                  </a:lnTo>
                  <a:cubicBezTo>
                    <a:pt x="1" y="5644"/>
                    <a:pt x="632" y="6144"/>
                    <a:pt x="1418" y="6144"/>
                  </a:cubicBezTo>
                  <a:lnTo>
                    <a:pt x="6918" y="6144"/>
                  </a:lnTo>
                  <a:cubicBezTo>
                    <a:pt x="7704" y="6144"/>
                    <a:pt x="8335" y="5644"/>
                    <a:pt x="8335" y="5025"/>
                  </a:cubicBezTo>
                  <a:lnTo>
                    <a:pt x="8335" y="1120"/>
                  </a:lnTo>
                  <a:cubicBezTo>
                    <a:pt x="8335" y="501"/>
                    <a:pt x="7704" y="1"/>
                    <a:pt x="691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01;p39"/>
            <p:cNvSpPr/>
            <p:nvPr/>
          </p:nvSpPr>
          <p:spPr>
            <a:xfrm>
              <a:off x="2505075" y="1502400"/>
              <a:ext cx="223250" cy="6875"/>
            </a:xfrm>
            <a:custGeom>
              <a:avLst/>
              <a:gdLst/>
              <a:ahLst/>
              <a:cxnLst/>
              <a:rect l="l" t="t" r="r" b="b"/>
              <a:pathLst>
                <a:path w="8930" h="275" extrusionOk="0">
                  <a:moveTo>
                    <a:pt x="167" y="0"/>
                  </a:moveTo>
                  <a:cubicBezTo>
                    <a:pt x="71" y="0"/>
                    <a:pt x="0" y="60"/>
                    <a:pt x="0" y="143"/>
                  </a:cubicBezTo>
                  <a:cubicBezTo>
                    <a:pt x="0" y="215"/>
                    <a:pt x="71" y="274"/>
                    <a:pt x="167" y="274"/>
                  </a:cubicBezTo>
                  <a:lnTo>
                    <a:pt x="8751" y="274"/>
                  </a:lnTo>
                  <a:cubicBezTo>
                    <a:pt x="8858" y="274"/>
                    <a:pt x="8930" y="215"/>
                    <a:pt x="8930" y="143"/>
                  </a:cubicBezTo>
                  <a:cubicBezTo>
                    <a:pt x="8930" y="60"/>
                    <a:pt x="8858" y="0"/>
                    <a:pt x="8751"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02;p39"/>
            <p:cNvSpPr/>
            <p:nvPr/>
          </p:nvSpPr>
          <p:spPr>
            <a:xfrm>
              <a:off x="2505075" y="1523225"/>
              <a:ext cx="223250" cy="7175"/>
            </a:xfrm>
            <a:custGeom>
              <a:avLst/>
              <a:gdLst/>
              <a:ahLst/>
              <a:cxnLst/>
              <a:rect l="l" t="t" r="r" b="b"/>
              <a:pathLst>
                <a:path w="8930" h="287" extrusionOk="0">
                  <a:moveTo>
                    <a:pt x="167" y="1"/>
                  </a:moveTo>
                  <a:cubicBezTo>
                    <a:pt x="71" y="1"/>
                    <a:pt x="0" y="60"/>
                    <a:pt x="0" y="144"/>
                  </a:cubicBezTo>
                  <a:cubicBezTo>
                    <a:pt x="0" y="215"/>
                    <a:pt x="71" y="287"/>
                    <a:pt x="167" y="287"/>
                  </a:cubicBezTo>
                  <a:lnTo>
                    <a:pt x="8751" y="287"/>
                  </a:lnTo>
                  <a:cubicBezTo>
                    <a:pt x="8858" y="287"/>
                    <a:pt x="8930" y="215"/>
                    <a:pt x="8930" y="144"/>
                  </a:cubicBezTo>
                  <a:cubicBezTo>
                    <a:pt x="8930" y="60"/>
                    <a:pt x="8858" y="1"/>
                    <a:pt x="8751"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03;p39"/>
            <p:cNvSpPr/>
            <p:nvPr/>
          </p:nvSpPr>
          <p:spPr>
            <a:xfrm>
              <a:off x="2505075" y="1544375"/>
              <a:ext cx="223250" cy="6875"/>
            </a:xfrm>
            <a:custGeom>
              <a:avLst/>
              <a:gdLst/>
              <a:ahLst/>
              <a:cxnLst/>
              <a:rect l="l" t="t" r="r" b="b"/>
              <a:pathLst>
                <a:path w="8930" h="275" extrusionOk="0">
                  <a:moveTo>
                    <a:pt x="167" y="0"/>
                  </a:moveTo>
                  <a:cubicBezTo>
                    <a:pt x="71" y="0"/>
                    <a:pt x="0" y="60"/>
                    <a:pt x="0" y="131"/>
                  </a:cubicBezTo>
                  <a:cubicBezTo>
                    <a:pt x="0" y="215"/>
                    <a:pt x="71" y="274"/>
                    <a:pt x="167" y="274"/>
                  </a:cubicBezTo>
                  <a:lnTo>
                    <a:pt x="8751" y="274"/>
                  </a:lnTo>
                  <a:cubicBezTo>
                    <a:pt x="8858" y="274"/>
                    <a:pt x="8930" y="215"/>
                    <a:pt x="8930" y="131"/>
                  </a:cubicBezTo>
                  <a:cubicBezTo>
                    <a:pt x="8930" y="60"/>
                    <a:pt x="8858" y="0"/>
                    <a:pt x="8751" y="0"/>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04;p39"/>
            <p:cNvSpPr/>
            <p:nvPr/>
          </p:nvSpPr>
          <p:spPr>
            <a:xfrm>
              <a:off x="2505075" y="1565200"/>
              <a:ext cx="223250" cy="6875"/>
            </a:xfrm>
            <a:custGeom>
              <a:avLst/>
              <a:gdLst/>
              <a:ahLst/>
              <a:cxnLst/>
              <a:rect l="l" t="t" r="r" b="b"/>
              <a:pathLst>
                <a:path w="8930" h="275" extrusionOk="0">
                  <a:moveTo>
                    <a:pt x="167" y="1"/>
                  </a:moveTo>
                  <a:cubicBezTo>
                    <a:pt x="71" y="1"/>
                    <a:pt x="0" y="60"/>
                    <a:pt x="0" y="144"/>
                  </a:cubicBezTo>
                  <a:cubicBezTo>
                    <a:pt x="0" y="215"/>
                    <a:pt x="71" y="274"/>
                    <a:pt x="167" y="274"/>
                  </a:cubicBezTo>
                  <a:lnTo>
                    <a:pt x="8751" y="274"/>
                  </a:lnTo>
                  <a:cubicBezTo>
                    <a:pt x="8858" y="274"/>
                    <a:pt x="8930" y="215"/>
                    <a:pt x="8930" y="144"/>
                  </a:cubicBezTo>
                  <a:cubicBezTo>
                    <a:pt x="8930" y="60"/>
                    <a:pt x="8858" y="1"/>
                    <a:pt x="8751"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05;p39"/>
            <p:cNvSpPr/>
            <p:nvPr/>
          </p:nvSpPr>
          <p:spPr>
            <a:xfrm>
              <a:off x="2493750" y="1443450"/>
              <a:ext cx="245900" cy="34875"/>
            </a:xfrm>
            <a:custGeom>
              <a:avLst/>
              <a:gdLst/>
              <a:ahLst/>
              <a:cxnLst/>
              <a:rect l="l" t="t" r="r" b="b"/>
              <a:pathLst>
                <a:path w="9836" h="1395" extrusionOk="0">
                  <a:moveTo>
                    <a:pt x="322" y="1"/>
                  </a:moveTo>
                  <a:cubicBezTo>
                    <a:pt x="1" y="1"/>
                    <a:pt x="36" y="251"/>
                    <a:pt x="36" y="561"/>
                  </a:cubicBezTo>
                  <a:lnTo>
                    <a:pt x="36" y="834"/>
                  </a:lnTo>
                  <a:cubicBezTo>
                    <a:pt x="36" y="1144"/>
                    <a:pt x="1" y="1394"/>
                    <a:pt x="322" y="1394"/>
                  </a:cubicBezTo>
                  <a:lnTo>
                    <a:pt x="9514" y="1394"/>
                  </a:lnTo>
                  <a:cubicBezTo>
                    <a:pt x="9835" y="1394"/>
                    <a:pt x="9799" y="1144"/>
                    <a:pt x="9799" y="834"/>
                  </a:cubicBezTo>
                  <a:lnTo>
                    <a:pt x="9799" y="561"/>
                  </a:lnTo>
                  <a:cubicBezTo>
                    <a:pt x="9799" y="251"/>
                    <a:pt x="9835" y="1"/>
                    <a:pt x="9514" y="1"/>
                  </a:cubicBezTo>
                  <a:close/>
                </a:path>
              </a:pathLst>
            </a:custGeom>
            <a:solidFill>
              <a:srgbClr val="8C4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06;p39"/>
            <p:cNvSpPr/>
            <p:nvPr/>
          </p:nvSpPr>
          <p:spPr>
            <a:xfrm>
              <a:off x="2491075" y="1457450"/>
              <a:ext cx="251250" cy="6875"/>
            </a:xfrm>
            <a:custGeom>
              <a:avLst/>
              <a:gdLst/>
              <a:ahLst/>
              <a:cxnLst/>
              <a:rect l="l" t="t" r="r" b="b"/>
              <a:pathLst>
                <a:path w="10050" h="275" extrusionOk="0">
                  <a:moveTo>
                    <a:pt x="167" y="1"/>
                  </a:moveTo>
                  <a:cubicBezTo>
                    <a:pt x="72" y="1"/>
                    <a:pt x="0" y="60"/>
                    <a:pt x="0" y="132"/>
                  </a:cubicBezTo>
                  <a:cubicBezTo>
                    <a:pt x="0" y="215"/>
                    <a:pt x="72" y="274"/>
                    <a:pt x="167" y="274"/>
                  </a:cubicBezTo>
                  <a:lnTo>
                    <a:pt x="9883" y="274"/>
                  </a:lnTo>
                  <a:cubicBezTo>
                    <a:pt x="9978" y="274"/>
                    <a:pt x="10049" y="215"/>
                    <a:pt x="10049" y="132"/>
                  </a:cubicBezTo>
                  <a:cubicBezTo>
                    <a:pt x="10049" y="60"/>
                    <a:pt x="9978" y="1"/>
                    <a:pt x="9883"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07;p39"/>
            <p:cNvSpPr/>
            <p:nvPr/>
          </p:nvSpPr>
          <p:spPr>
            <a:xfrm>
              <a:off x="2281825" y="957700"/>
              <a:ext cx="669750" cy="24425"/>
            </a:xfrm>
            <a:custGeom>
              <a:avLst/>
              <a:gdLst/>
              <a:ahLst/>
              <a:cxnLst/>
              <a:rect l="l" t="t" r="r" b="b"/>
              <a:pathLst>
                <a:path w="26790" h="977" extrusionOk="0">
                  <a:moveTo>
                    <a:pt x="477" y="0"/>
                  </a:moveTo>
                  <a:cubicBezTo>
                    <a:pt x="215" y="0"/>
                    <a:pt x="0" y="214"/>
                    <a:pt x="0" y="488"/>
                  </a:cubicBezTo>
                  <a:cubicBezTo>
                    <a:pt x="0" y="750"/>
                    <a:pt x="215" y="976"/>
                    <a:pt x="477" y="976"/>
                  </a:cubicBezTo>
                  <a:lnTo>
                    <a:pt x="26301" y="976"/>
                  </a:lnTo>
                  <a:cubicBezTo>
                    <a:pt x="26575" y="976"/>
                    <a:pt x="26789" y="750"/>
                    <a:pt x="26789" y="488"/>
                  </a:cubicBezTo>
                  <a:cubicBezTo>
                    <a:pt x="26789" y="214"/>
                    <a:pt x="26575" y="0"/>
                    <a:pt x="2630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08;p39"/>
            <p:cNvSpPr/>
            <p:nvPr/>
          </p:nvSpPr>
          <p:spPr>
            <a:xfrm>
              <a:off x="2292525" y="934775"/>
              <a:ext cx="648025" cy="14000"/>
            </a:xfrm>
            <a:custGeom>
              <a:avLst/>
              <a:gdLst/>
              <a:ahLst/>
              <a:cxnLst/>
              <a:rect l="l" t="t" r="r" b="b"/>
              <a:pathLst>
                <a:path w="25921" h="560" extrusionOk="0">
                  <a:moveTo>
                    <a:pt x="477" y="0"/>
                  </a:moveTo>
                  <a:cubicBezTo>
                    <a:pt x="215" y="0"/>
                    <a:pt x="1" y="131"/>
                    <a:pt x="1" y="286"/>
                  </a:cubicBezTo>
                  <a:cubicBezTo>
                    <a:pt x="1" y="441"/>
                    <a:pt x="215" y="560"/>
                    <a:pt x="477" y="560"/>
                  </a:cubicBezTo>
                  <a:lnTo>
                    <a:pt x="25457" y="560"/>
                  </a:lnTo>
                  <a:cubicBezTo>
                    <a:pt x="25718" y="560"/>
                    <a:pt x="25921" y="441"/>
                    <a:pt x="25921" y="286"/>
                  </a:cubicBezTo>
                  <a:cubicBezTo>
                    <a:pt x="25921" y="131"/>
                    <a:pt x="25718" y="0"/>
                    <a:pt x="25457"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09;p39"/>
            <p:cNvSpPr/>
            <p:nvPr/>
          </p:nvSpPr>
          <p:spPr>
            <a:xfrm>
              <a:off x="2292525" y="990725"/>
              <a:ext cx="648025" cy="14025"/>
            </a:xfrm>
            <a:custGeom>
              <a:avLst/>
              <a:gdLst/>
              <a:ahLst/>
              <a:cxnLst/>
              <a:rect l="l" t="t" r="r" b="b"/>
              <a:pathLst>
                <a:path w="25921" h="561" extrusionOk="0">
                  <a:moveTo>
                    <a:pt x="477" y="1"/>
                  </a:moveTo>
                  <a:cubicBezTo>
                    <a:pt x="215" y="1"/>
                    <a:pt x="1" y="120"/>
                    <a:pt x="1" y="274"/>
                  </a:cubicBezTo>
                  <a:cubicBezTo>
                    <a:pt x="1" y="429"/>
                    <a:pt x="215" y="560"/>
                    <a:pt x="477" y="560"/>
                  </a:cubicBezTo>
                  <a:lnTo>
                    <a:pt x="25457" y="560"/>
                  </a:lnTo>
                  <a:cubicBezTo>
                    <a:pt x="25718" y="560"/>
                    <a:pt x="25921" y="429"/>
                    <a:pt x="25921" y="274"/>
                  </a:cubicBezTo>
                  <a:cubicBezTo>
                    <a:pt x="25921" y="120"/>
                    <a:pt x="25718" y="1"/>
                    <a:pt x="25457" y="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30311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BCB35-16A8-4C9E-98F9-35016B3FF4CC}"/>
              </a:ext>
            </a:extLst>
          </p:cNvPr>
          <p:cNvSpPr>
            <a:spLocks noGrp="1"/>
          </p:cNvSpPr>
          <p:nvPr>
            <p:ph type="title"/>
          </p:nvPr>
        </p:nvSpPr>
        <p:spPr/>
        <p:txBody>
          <a:bodyPr/>
          <a:lstStyle/>
          <a:p>
            <a:r>
              <a:rPr lang="en-US" dirty="0" err="1"/>
              <a:t>Tugas</a:t>
            </a:r>
            <a:r>
              <a:rPr lang="en-US" dirty="0"/>
              <a:t> dan </a:t>
            </a:r>
            <a:r>
              <a:rPr lang="en-US" dirty="0" err="1"/>
              <a:t>Analisis</a:t>
            </a:r>
            <a:r>
              <a:rPr lang="en-US" dirty="0"/>
              <a:t> </a:t>
            </a:r>
            <a:r>
              <a:rPr lang="en-US" dirty="0">
                <a:sym typeface="Wingdings" panose="05000000000000000000" pitchFamily="2" charset="2"/>
              </a:rPr>
              <a:t></a:t>
            </a:r>
            <a:endParaRPr lang="en-ID" dirty="0"/>
          </a:p>
        </p:txBody>
      </p:sp>
      <p:sp>
        <p:nvSpPr>
          <p:cNvPr id="3" name="Text Placeholder 2">
            <a:extLst>
              <a:ext uri="{FF2B5EF4-FFF2-40B4-BE49-F238E27FC236}">
                <a16:creationId xmlns:a16="http://schemas.microsoft.com/office/drawing/2014/main" id="{EA189991-E08C-4585-A87C-BFB11EC2CF84}"/>
              </a:ext>
            </a:extLst>
          </p:cNvPr>
          <p:cNvSpPr>
            <a:spLocks noGrp="1"/>
          </p:cNvSpPr>
          <p:nvPr>
            <p:ph type="body" idx="1"/>
          </p:nvPr>
        </p:nvSpPr>
        <p:spPr>
          <a:xfrm>
            <a:off x="709350" y="1923678"/>
            <a:ext cx="7725300" cy="3453600"/>
          </a:xfrm>
        </p:spPr>
        <p:txBody>
          <a:bodyPr/>
          <a:lstStyle/>
          <a:p>
            <a:pPr marL="127000" indent="0" algn="l">
              <a:buNone/>
            </a:pPr>
            <a:r>
              <a:rPr lang="en-ID" sz="1800" b="0" i="1" u="none" strike="noStrike" baseline="0" dirty="0" err="1">
                <a:latin typeface="TimesNewRomanPS-ItalicMT"/>
              </a:rPr>
              <a:t>Cobalah</a:t>
            </a:r>
            <a:r>
              <a:rPr lang="en-ID" sz="1800" b="0" i="1" u="none" strike="noStrike" baseline="0" dirty="0">
                <a:latin typeface="TimesNewRomanPS-ItalicMT"/>
              </a:rPr>
              <a:t> Anda </a:t>
            </a:r>
            <a:r>
              <a:rPr lang="en-ID" sz="1800" b="0" i="1" u="none" strike="noStrike" baseline="0" dirty="0" err="1">
                <a:latin typeface="TimesNewRomanPS-ItalicMT"/>
              </a:rPr>
              <a:t>telusuri</a:t>
            </a:r>
            <a:r>
              <a:rPr lang="en-ID" sz="1800" b="0" i="1" u="none" strike="noStrike" baseline="0" dirty="0">
                <a:latin typeface="TimesNewRomanPS-ItalicMT"/>
              </a:rPr>
              <a:t> </a:t>
            </a:r>
            <a:r>
              <a:rPr lang="en-ID" sz="1800" b="0" i="1" u="none" strike="noStrike" baseline="0" dirty="0" err="1">
                <a:latin typeface="TimesNewRomanPS-ItalicMT"/>
              </a:rPr>
              <a:t>berbagai</a:t>
            </a:r>
            <a:r>
              <a:rPr lang="en-ID" sz="1800" b="0" i="1" u="none" strike="noStrike" baseline="0" dirty="0">
                <a:latin typeface="TimesNewRomanPS-ItalicMT"/>
              </a:rPr>
              <a:t> </a:t>
            </a:r>
            <a:r>
              <a:rPr lang="en-ID" sz="1800" b="0" i="1" u="none" strike="noStrike" baseline="0" dirty="0" err="1">
                <a:latin typeface="TimesNewRomanPS-ItalicMT"/>
              </a:rPr>
              <a:t>sumber</a:t>
            </a:r>
            <a:r>
              <a:rPr lang="en-ID" sz="1800" b="0" i="1" u="none" strike="noStrike" baseline="0" dirty="0">
                <a:latin typeface="TimesNewRomanPS-ItalicMT"/>
              </a:rPr>
              <a:t> lain </a:t>
            </a:r>
            <a:r>
              <a:rPr lang="en-ID" sz="1800" b="0" i="1" u="none" strike="noStrike" baseline="0" dirty="0" err="1">
                <a:latin typeface="TimesNewRomanPS-ItalicMT"/>
              </a:rPr>
              <a:t>tentang</a:t>
            </a:r>
            <a:r>
              <a:rPr lang="en-ID" sz="1800" b="0" i="1" u="none" strike="noStrike" baseline="0" dirty="0">
                <a:latin typeface="TimesNewRomanPS-ItalicMT"/>
              </a:rPr>
              <a:t> </a:t>
            </a:r>
            <a:r>
              <a:rPr lang="en-ID" sz="1800" b="0" i="1" u="none" strike="noStrike" baseline="0" dirty="0" err="1">
                <a:latin typeface="TimesNewRomanPS-ItalicMT"/>
              </a:rPr>
              <a:t>hak</a:t>
            </a:r>
            <a:r>
              <a:rPr lang="en-ID" sz="1800" b="0" i="1" u="none" strike="noStrike" baseline="0" dirty="0">
                <a:latin typeface="TimesNewRomanPS-ItalicMT"/>
              </a:rPr>
              <a:t> dan </a:t>
            </a:r>
            <a:r>
              <a:rPr lang="en-ID" sz="1800" b="0" i="1" u="none" strike="noStrike" baseline="0" dirty="0" err="1">
                <a:latin typeface="TimesNewRomanPS-ItalicMT"/>
              </a:rPr>
              <a:t>kewajiban</a:t>
            </a:r>
            <a:r>
              <a:rPr lang="en-ID" sz="1800" b="0" i="1" u="none" strike="noStrike" baseline="0" dirty="0">
                <a:latin typeface="TimesNewRomanPS-ItalicMT"/>
              </a:rPr>
              <a:t>. Dari </a:t>
            </a:r>
            <a:r>
              <a:rPr lang="en-ID" sz="1800" b="0" i="1" u="none" strike="noStrike" baseline="0" dirty="0" err="1">
                <a:latin typeface="TimesNewRomanPS-ItalicMT"/>
              </a:rPr>
              <a:t>berbagai</a:t>
            </a:r>
            <a:r>
              <a:rPr lang="en-ID" sz="1800" b="0" i="1" u="none" strike="noStrike" baseline="0" dirty="0">
                <a:latin typeface="TimesNewRomanPS-ItalicMT"/>
              </a:rPr>
              <a:t> </a:t>
            </a:r>
            <a:r>
              <a:rPr lang="en-ID" sz="1800" b="0" i="1" u="none" strike="noStrike" baseline="0" dirty="0" err="1">
                <a:latin typeface="TimesNewRomanPS-ItalicMT"/>
              </a:rPr>
              <a:t>sumber</a:t>
            </a:r>
            <a:r>
              <a:rPr lang="en-ID" sz="1800" b="0" i="1" u="none" strike="noStrike" baseline="0" dirty="0">
                <a:latin typeface="TimesNewRomanPS-ItalicMT"/>
              </a:rPr>
              <a:t> yang Anda </a:t>
            </a:r>
            <a:r>
              <a:rPr lang="en-ID" sz="1800" b="0" i="1" u="none" strike="noStrike" baseline="0" dirty="0" err="1">
                <a:latin typeface="TimesNewRomanPS-ItalicMT"/>
              </a:rPr>
              <a:t>pelajari</a:t>
            </a:r>
            <a:r>
              <a:rPr lang="en-ID" sz="1800" b="0" i="1" u="none" strike="noStrike" baseline="0" dirty="0">
                <a:latin typeface="TimesNewRomanPS-ItalicMT"/>
              </a:rPr>
              <a:t> </a:t>
            </a:r>
            <a:r>
              <a:rPr lang="en-ID" sz="1800" b="0" i="1" u="none" strike="noStrike" baseline="0" dirty="0" err="1">
                <a:latin typeface="TimesNewRomanPS-ItalicMT"/>
              </a:rPr>
              <a:t>itu</a:t>
            </a:r>
            <a:r>
              <a:rPr lang="en-ID" sz="1800" b="0" i="1" u="none" strike="noStrike" baseline="0" dirty="0">
                <a:latin typeface="TimesNewRomanPS-ItalicMT"/>
              </a:rPr>
              <a:t>, </a:t>
            </a:r>
            <a:r>
              <a:rPr lang="en-ID" sz="1800" b="0" i="1" u="none" strike="noStrike" baseline="0" dirty="0" err="1">
                <a:latin typeface="TimesNewRomanPS-ItalicMT"/>
              </a:rPr>
              <a:t>kemukakan</a:t>
            </a:r>
            <a:r>
              <a:rPr lang="en-ID" sz="1800" b="0" i="1" u="none" strike="noStrike" baseline="0" dirty="0">
                <a:latin typeface="TimesNewRomanPS-ItalicMT"/>
              </a:rPr>
              <a:t> </a:t>
            </a:r>
            <a:r>
              <a:rPr lang="en-ID" sz="1800" b="0" i="1" u="none" strike="noStrike" baseline="0" dirty="0" err="1">
                <a:latin typeface="TimesNewRomanPS-ItalicMT"/>
              </a:rPr>
              <a:t>apa</a:t>
            </a:r>
            <a:r>
              <a:rPr lang="en-ID" sz="1800" b="0" i="1" u="none" strike="noStrike" baseline="0" dirty="0">
                <a:latin typeface="TimesNewRomanPS-ItalicMT"/>
              </a:rPr>
              <a:t> </a:t>
            </a:r>
            <a:r>
              <a:rPr lang="en-ID" sz="1800" b="0" i="1" u="none" strike="noStrike" baseline="0" dirty="0" err="1">
                <a:latin typeface="TimesNewRomanPS-ItalicMT"/>
              </a:rPr>
              <a:t>itu</a:t>
            </a:r>
            <a:r>
              <a:rPr lang="en-ID" sz="1800" b="0" i="1" u="none" strike="noStrike" baseline="0" dirty="0">
                <a:latin typeface="TimesNewRomanPS-ItalicMT"/>
              </a:rPr>
              <a:t> </a:t>
            </a:r>
            <a:r>
              <a:rPr lang="en-ID" sz="1800" b="0" i="1" u="none" strike="noStrike" baseline="0" dirty="0" err="1">
                <a:latin typeface="TimesNewRomanPS-ItalicMT"/>
              </a:rPr>
              <a:t>hak</a:t>
            </a:r>
            <a:r>
              <a:rPr lang="en-ID" sz="1800" b="0" i="1" u="none" strike="noStrike" baseline="0" dirty="0">
                <a:latin typeface="TimesNewRomanPS-ItalicMT"/>
              </a:rPr>
              <a:t> dan </a:t>
            </a:r>
            <a:r>
              <a:rPr lang="en-ID" sz="1800" b="0" i="1" u="none" strike="noStrike" baseline="0" dirty="0" err="1">
                <a:latin typeface="TimesNewRomanPS-ItalicMT"/>
              </a:rPr>
              <a:t>apa</a:t>
            </a:r>
            <a:r>
              <a:rPr lang="en-ID" sz="1800" b="0" i="1" u="none" strike="noStrike" baseline="0" dirty="0">
                <a:latin typeface="TimesNewRomanPS-ItalicMT"/>
              </a:rPr>
              <a:t> </a:t>
            </a:r>
            <a:r>
              <a:rPr lang="en-ID" sz="1800" b="0" i="1" u="none" strike="noStrike" baseline="0" dirty="0" err="1">
                <a:latin typeface="TimesNewRomanPS-ItalicMT"/>
              </a:rPr>
              <a:t>itu</a:t>
            </a:r>
            <a:r>
              <a:rPr lang="en-ID" sz="1800" b="0" i="1" u="none" strike="noStrike" baseline="0" dirty="0">
                <a:latin typeface="TimesNewRomanPS-ItalicMT"/>
              </a:rPr>
              <a:t> </a:t>
            </a:r>
            <a:r>
              <a:rPr lang="en-ID" sz="1800" b="0" i="1" u="none" strike="noStrike" baseline="0" dirty="0" err="1">
                <a:latin typeface="TimesNewRomanPS-ItalicMT"/>
              </a:rPr>
              <a:t>kewajiban</a:t>
            </a:r>
            <a:r>
              <a:rPr lang="en-ID" sz="1800" b="0" i="1" u="none" strike="noStrike" baseline="0" dirty="0">
                <a:latin typeface="TimesNewRomanPS-ItalicMT"/>
              </a:rPr>
              <a:t>; </a:t>
            </a:r>
            <a:r>
              <a:rPr lang="en-ID" sz="1800" b="0" i="1" u="none" strike="noStrike" baseline="0" dirty="0" err="1">
                <a:latin typeface="TimesNewRomanPS-ItalicMT"/>
              </a:rPr>
              <a:t>serta</a:t>
            </a:r>
            <a:r>
              <a:rPr lang="en-ID" sz="1800" b="0" i="1" u="none" strike="noStrike" baseline="0" dirty="0">
                <a:latin typeface="TimesNewRomanPS-ItalicMT"/>
              </a:rPr>
              <a:t> </a:t>
            </a:r>
            <a:r>
              <a:rPr lang="en-ID" sz="1800" b="0" i="1" u="none" strike="noStrike" baseline="0" dirty="0" err="1">
                <a:latin typeface="TimesNewRomanPS-ItalicMT"/>
              </a:rPr>
              <a:t>bagaimana</a:t>
            </a:r>
            <a:r>
              <a:rPr lang="en-ID" sz="1800" b="0" i="1" u="none" strike="noStrike" baseline="0" dirty="0">
                <a:latin typeface="TimesNewRomanPS-ItalicMT"/>
              </a:rPr>
              <a:t> </a:t>
            </a:r>
            <a:r>
              <a:rPr lang="en-ID" sz="1800" b="0" i="1" u="none" strike="noStrike" baseline="0" dirty="0" err="1">
                <a:latin typeface="TimesNewRomanPS-ItalicMT"/>
              </a:rPr>
              <a:t>hubungan</a:t>
            </a:r>
            <a:r>
              <a:rPr lang="en-ID" sz="1800" b="0" i="1" u="none" strike="noStrike" baseline="0" dirty="0">
                <a:latin typeface="TimesNewRomanPS-ItalicMT"/>
              </a:rPr>
              <a:t> di </a:t>
            </a:r>
            <a:r>
              <a:rPr lang="en-ID" sz="1800" b="0" i="1" u="none" strike="noStrike" baseline="0" dirty="0" err="1">
                <a:latin typeface="TimesNewRomanPS-ItalicMT"/>
              </a:rPr>
              <a:t>antara</a:t>
            </a:r>
            <a:r>
              <a:rPr lang="en-ID" sz="1800" b="0" i="1" u="none" strike="noStrike" baseline="0" dirty="0">
                <a:latin typeface="TimesNewRomanPS-ItalicMT"/>
              </a:rPr>
              <a:t> </a:t>
            </a:r>
            <a:r>
              <a:rPr lang="en-ID" sz="1800" b="0" i="1" u="none" strike="noStrike" baseline="0" dirty="0" err="1">
                <a:latin typeface="TimesNewRomanPS-ItalicMT"/>
              </a:rPr>
              <a:t>keduanya</a:t>
            </a:r>
            <a:r>
              <a:rPr lang="en-ID" sz="1800" i="1">
                <a:latin typeface="TimesNewRomanPS-ItalicMT"/>
              </a:rPr>
              <a:t>..</a:t>
            </a:r>
            <a:endParaRPr lang="en-ID" dirty="0"/>
          </a:p>
        </p:txBody>
      </p:sp>
    </p:spTree>
    <p:extLst>
      <p:ext uri="{BB962C8B-B14F-4D97-AF65-F5344CB8AC3E}">
        <p14:creationId xmlns:p14="http://schemas.microsoft.com/office/powerpoint/2010/main" val="13099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grpSp>
        <p:nvGrpSpPr>
          <p:cNvPr id="4" name="Google Shape;48;p15"/>
          <p:cNvGrpSpPr/>
          <p:nvPr/>
        </p:nvGrpSpPr>
        <p:grpSpPr>
          <a:xfrm>
            <a:off x="927584" y="339502"/>
            <a:ext cx="6416492" cy="2232248"/>
            <a:chOff x="1119301" y="1108362"/>
            <a:chExt cx="6905376" cy="2536052"/>
          </a:xfrm>
        </p:grpSpPr>
        <p:grpSp>
          <p:nvGrpSpPr>
            <p:cNvPr id="5" name="Google Shape;49;p15"/>
            <p:cNvGrpSpPr/>
            <p:nvPr/>
          </p:nvGrpSpPr>
          <p:grpSpPr>
            <a:xfrm>
              <a:off x="1119301" y="1108362"/>
              <a:ext cx="1985350" cy="1766490"/>
              <a:chOff x="1119301" y="1108362"/>
              <a:chExt cx="1985350" cy="1766490"/>
            </a:xfrm>
          </p:grpSpPr>
          <p:sp>
            <p:nvSpPr>
              <p:cNvPr id="268" name="Google Shape;50;p15"/>
              <p:cNvSpPr/>
              <p:nvPr/>
            </p:nvSpPr>
            <p:spPr>
              <a:xfrm>
                <a:off x="2248722" y="1879120"/>
                <a:ext cx="65674" cy="20701"/>
              </a:xfrm>
              <a:custGeom>
                <a:avLst/>
                <a:gdLst/>
                <a:ahLst/>
                <a:cxnLst/>
                <a:rect l="l" t="t" r="r" b="b"/>
                <a:pathLst>
                  <a:path w="1802" h="568" extrusionOk="0">
                    <a:moveTo>
                      <a:pt x="401" y="1"/>
                    </a:moveTo>
                    <a:lnTo>
                      <a:pt x="1" y="101"/>
                    </a:lnTo>
                    <a:lnTo>
                      <a:pt x="134" y="101"/>
                    </a:lnTo>
                    <a:lnTo>
                      <a:pt x="334" y="34"/>
                    </a:lnTo>
                    <a:lnTo>
                      <a:pt x="368" y="34"/>
                    </a:lnTo>
                    <a:lnTo>
                      <a:pt x="835" y="134"/>
                    </a:lnTo>
                    <a:lnTo>
                      <a:pt x="1235" y="134"/>
                    </a:lnTo>
                    <a:cubicBezTo>
                      <a:pt x="1235" y="117"/>
                      <a:pt x="1243" y="109"/>
                      <a:pt x="1251" y="109"/>
                    </a:cubicBezTo>
                    <a:cubicBezTo>
                      <a:pt x="1260" y="109"/>
                      <a:pt x="1268" y="117"/>
                      <a:pt x="1268" y="134"/>
                    </a:cubicBezTo>
                    <a:lnTo>
                      <a:pt x="1435" y="201"/>
                    </a:lnTo>
                    <a:lnTo>
                      <a:pt x="1568" y="334"/>
                    </a:lnTo>
                    <a:lnTo>
                      <a:pt x="1635" y="401"/>
                    </a:lnTo>
                    <a:lnTo>
                      <a:pt x="1568" y="301"/>
                    </a:lnTo>
                    <a:lnTo>
                      <a:pt x="1368" y="101"/>
                    </a:lnTo>
                    <a:lnTo>
                      <a:pt x="1235" y="34"/>
                    </a:lnTo>
                    <a:lnTo>
                      <a:pt x="1101" y="34"/>
                    </a:lnTo>
                    <a:lnTo>
                      <a:pt x="668" y="67"/>
                    </a:lnTo>
                    <a:lnTo>
                      <a:pt x="634" y="67"/>
                    </a:lnTo>
                    <a:lnTo>
                      <a:pt x="468" y="1"/>
                    </a:lnTo>
                    <a:close/>
                    <a:moveTo>
                      <a:pt x="1635" y="401"/>
                    </a:moveTo>
                    <a:lnTo>
                      <a:pt x="1635" y="401"/>
                    </a:lnTo>
                    <a:lnTo>
                      <a:pt x="1635" y="401"/>
                    </a:lnTo>
                    <a:lnTo>
                      <a:pt x="1635" y="401"/>
                    </a:lnTo>
                    <a:close/>
                    <a:moveTo>
                      <a:pt x="1635" y="401"/>
                    </a:moveTo>
                    <a:lnTo>
                      <a:pt x="1802" y="568"/>
                    </a:lnTo>
                    <a:lnTo>
                      <a:pt x="1802" y="534"/>
                    </a:lnTo>
                    <a:cubicBezTo>
                      <a:pt x="1769" y="501"/>
                      <a:pt x="1769" y="501"/>
                      <a:pt x="1802" y="468"/>
                    </a:cubicBezTo>
                    <a:cubicBezTo>
                      <a:pt x="1769" y="434"/>
                      <a:pt x="1769" y="434"/>
                      <a:pt x="1802" y="401"/>
                    </a:cubicBezTo>
                    <a:lnTo>
                      <a:pt x="1735" y="401"/>
                    </a:lnTo>
                    <a:cubicBezTo>
                      <a:pt x="1735" y="418"/>
                      <a:pt x="1735" y="426"/>
                      <a:pt x="1731" y="426"/>
                    </a:cubicBezTo>
                    <a:cubicBezTo>
                      <a:pt x="1727" y="426"/>
                      <a:pt x="1718" y="418"/>
                      <a:pt x="1702" y="4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p15"/>
              <p:cNvSpPr/>
              <p:nvPr/>
            </p:nvSpPr>
            <p:spPr>
              <a:xfrm>
                <a:off x="1998303" y="1710157"/>
                <a:ext cx="1239" cy="2442"/>
              </a:xfrm>
              <a:custGeom>
                <a:avLst/>
                <a:gdLst/>
                <a:ahLst/>
                <a:cxnLst/>
                <a:rect l="l" t="t" r="r" b="b"/>
                <a:pathLst>
                  <a:path w="34" h="67" extrusionOk="0">
                    <a:moveTo>
                      <a:pt x="0" y="0"/>
                    </a:moveTo>
                    <a:lnTo>
                      <a:pt x="33" y="67"/>
                    </a:lnTo>
                    <a:lnTo>
                      <a:pt x="33" y="33"/>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2;p15"/>
              <p:cNvSpPr/>
              <p:nvPr/>
            </p:nvSpPr>
            <p:spPr>
              <a:xfrm>
                <a:off x="2479716" y="1840233"/>
                <a:ext cx="3644" cy="6123"/>
              </a:xfrm>
              <a:custGeom>
                <a:avLst/>
                <a:gdLst/>
                <a:ahLst/>
                <a:cxnLst/>
                <a:rect l="l" t="t" r="r" b="b"/>
                <a:pathLst>
                  <a:path w="100" h="168" extrusionOk="0">
                    <a:moveTo>
                      <a:pt x="100" y="0"/>
                    </a:moveTo>
                    <a:cubicBezTo>
                      <a:pt x="67" y="1"/>
                      <a:pt x="67" y="34"/>
                      <a:pt x="34" y="34"/>
                    </a:cubicBezTo>
                    <a:lnTo>
                      <a:pt x="34" y="67"/>
                    </a:lnTo>
                    <a:cubicBezTo>
                      <a:pt x="67" y="100"/>
                      <a:pt x="34" y="167"/>
                      <a:pt x="0" y="167"/>
                    </a:cubicBezTo>
                    <a:lnTo>
                      <a:pt x="67" y="167"/>
                    </a:lnTo>
                    <a:lnTo>
                      <a:pt x="67" y="134"/>
                    </a:lnTo>
                    <a:lnTo>
                      <a:pt x="67" y="34"/>
                    </a:lnTo>
                    <a:cubicBezTo>
                      <a:pt x="67" y="34"/>
                      <a:pt x="67" y="1"/>
                      <a:pt x="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3;p15"/>
              <p:cNvSpPr/>
              <p:nvPr/>
            </p:nvSpPr>
            <p:spPr>
              <a:xfrm>
                <a:off x="2572106" y="2370266"/>
                <a:ext cx="1239" cy="4920"/>
              </a:xfrm>
              <a:custGeom>
                <a:avLst/>
                <a:gdLst/>
                <a:ahLst/>
                <a:cxnLst/>
                <a:rect l="l" t="t" r="r" b="b"/>
                <a:pathLst>
                  <a:path w="34" h="135" extrusionOk="0">
                    <a:moveTo>
                      <a:pt x="34" y="1"/>
                    </a:moveTo>
                    <a:lnTo>
                      <a:pt x="1" y="101"/>
                    </a:lnTo>
                    <a:lnTo>
                      <a:pt x="1" y="134"/>
                    </a:lnTo>
                    <a:lnTo>
                      <a:pt x="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4;p15"/>
              <p:cNvSpPr/>
              <p:nvPr/>
            </p:nvSpPr>
            <p:spPr>
              <a:xfrm>
                <a:off x="2273032" y="1952085"/>
                <a:ext cx="10970" cy="4884"/>
              </a:xfrm>
              <a:custGeom>
                <a:avLst/>
                <a:gdLst/>
                <a:ahLst/>
                <a:cxnLst/>
                <a:rect l="l" t="t" r="r" b="b"/>
                <a:pathLst>
                  <a:path w="301" h="134" extrusionOk="0">
                    <a:moveTo>
                      <a:pt x="301" y="0"/>
                    </a:moveTo>
                    <a:cubicBezTo>
                      <a:pt x="289" y="0"/>
                      <a:pt x="281" y="5"/>
                      <a:pt x="278" y="10"/>
                    </a:cubicBezTo>
                    <a:lnTo>
                      <a:pt x="278" y="10"/>
                    </a:lnTo>
                    <a:lnTo>
                      <a:pt x="301" y="0"/>
                    </a:lnTo>
                    <a:close/>
                    <a:moveTo>
                      <a:pt x="278" y="10"/>
                    </a:moveTo>
                    <a:lnTo>
                      <a:pt x="1" y="134"/>
                    </a:lnTo>
                    <a:lnTo>
                      <a:pt x="67" y="134"/>
                    </a:lnTo>
                    <a:lnTo>
                      <a:pt x="268" y="33"/>
                    </a:lnTo>
                    <a:lnTo>
                      <a:pt x="301" y="33"/>
                    </a:lnTo>
                    <a:cubicBezTo>
                      <a:pt x="280" y="33"/>
                      <a:pt x="272" y="20"/>
                      <a:pt x="278" y="1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5;p15"/>
              <p:cNvSpPr/>
              <p:nvPr/>
            </p:nvSpPr>
            <p:spPr>
              <a:xfrm>
                <a:off x="2213479" y="1857253"/>
                <a:ext cx="6123" cy="6123"/>
              </a:xfrm>
              <a:custGeom>
                <a:avLst/>
                <a:gdLst/>
                <a:ahLst/>
                <a:cxnLst/>
                <a:rect l="l" t="t" r="r" b="b"/>
                <a:pathLst>
                  <a:path w="168" h="168" extrusionOk="0">
                    <a:moveTo>
                      <a:pt x="0" y="0"/>
                    </a:moveTo>
                    <a:cubicBezTo>
                      <a:pt x="0" y="23"/>
                      <a:pt x="16" y="30"/>
                      <a:pt x="26" y="33"/>
                    </a:cubicBezTo>
                    <a:lnTo>
                      <a:pt x="26" y="33"/>
                    </a:lnTo>
                    <a:lnTo>
                      <a:pt x="0" y="0"/>
                    </a:lnTo>
                    <a:close/>
                    <a:moveTo>
                      <a:pt x="26" y="33"/>
                    </a:moveTo>
                    <a:lnTo>
                      <a:pt x="134" y="167"/>
                    </a:lnTo>
                    <a:lnTo>
                      <a:pt x="167" y="67"/>
                    </a:lnTo>
                    <a:cubicBezTo>
                      <a:pt x="167" y="34"/>
                      <a:pt x="167" y="34"/>
                      <a:pt x="167" y="34"/>
                    </a:cubicBezTo>
                    <a:lnTo>
                      <a:pt x="34" y="34"/>
                    </a:lnTo>
                    <a:cubicBezTo>
                      <a:pt x="34" y="34"/>
                      <a:pt x="30" y="34"/>
                      <a:pt x="26" y="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6;p15"/>
              <p:cNvSpPr/>
              <p:nvPr/>
            </p:nvSpPr>
            <p:spPr>
              <a:xfrm>
                <a:off x="2320448" y="1870629"/>
                <a:ext cx="4920" cy="4884"/>
              </a:xfrm>
              <a:custGeom>
                <a:avLst/>
                <a:gdLst/>
                <a:ahLst/>
                <a:cxnLst/>
                <a:rect l="l" t="t" r="r" b="b"/>
                <a:pathLst>
                  <a:path w="135" h="134" extrusionOk="0">
                    <a:moveTo>
                      <a:pt x="1" y="0"/>
                    </a:moveTo>
                    <a:lnTo>
                      <a:pt x="34" y="134"/>
                    </a:lnTo>
                    <a:cubicBezTo>
                      <a:pt x="67" y="100"/>
                      <a:pt x="67" y="100"/>
                      <a:pt x="67" y="100"/>
                    </a:cubicBezTo>
                    <a:lnTo>
                      <a:pt x="134" y="34"/>
                    </a:lnTo>
                    <a:lnTo>
                      <a:pt x="67" y="34"/>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7;p15"/>
              <p:cNvSpPr/>
              <p:nvPr/>
            </p:nvSpPr>
            <p:spPr>
              <a:xfrm>
                <a:off x="2192814" y="1832943"/>
                <a:ext cx="15817" cy="18259"/>
              </a:xfrm>
              <a:custGeom>
                <a:avLst/>
                <a:gdLst/>
                <a:ahLst/>
                <a:cxnLst/>
                <a:rect l="l" t="t" r="r" b="b"/>
                <a:pathLst>
                  <a:path w="434" h="501" extrusionOk="0">
                    <a:moveTo>
                      <a:pt x="0" y="0"/>
                    </a:moveTo>
                    <a:lnTo>
                      <a:pt x="67" y="167"/>
                    </a:lnTo>
                    <a:lnTo>
                      <a:pt x="167" y="334"/>
                    </a:lnTo>
                    <a:lnTo>
                      <a:pt x="434" y="500"/>
                    </a:lnTo>
                    <a:lnTo>
                      <a:pt x="434" y="500"/>
                    </a:lnTo>
                    <a:lnTo>
                      <a:pt x="167" y="234"/>
                    </a:lnTo>
                    <a:cubicBezTo>
                      <a:pt x="134" y="200"/>
                      <a:pt x="134" y="200"/>
                      <a:pt x="134" y="200"/>
                    </a:cubicBezTo>
                    <a:lnTo>
                      <a:pt x="100" y="67"/>
                    </a:lnTo>
                    <a:lnTo>
                      <a:pt x="34" y="33"/>
                    </a:lnTo>
                    <a:cubicBezTo>
                      <a:pt x="34" y="33"/>
                      <a:pt x="34"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8;p15"/>
              <p:cNvSpPr/>
              <p:nvPr/>
            </p:nvSpPr>
            <p:spPr>
              <a:xfrm>
                <a:off x="1442685" y="1661502"/>
                <a:ext cx="13412" cy="19498"/>
              </a:xfrm>
              <a:custGeom>
                <a:avLst/>
                <a:gdLst/>
                <a:ahLst/>
                <a:cxnLst/>
                <a:rect l="l" t="t" r="r" b="b"/>
                <a:pathLst>
                  <a:path w="368" h="535" extrusionOk="0">
                    <a:moveTo>
                      <a:pt x="101" y="1"/>
                    </a:moveTo>
                    <a:lnTo>
                      <a:pt x="1" y="67"/>
                    </a:lnTo>
                    <a:lnTo>
                      <a:pt x="68" y="168"/>
                    </a:lnTo>
                    <a:cubicBezTo>
                      <a:pt x="68" y="168"/>
                      <a:pt x="68" y="168"/>
                      <a:pt x="68" y="201"/>
                    </a:cubicBezTo>
                    <a:lnTo>
                      <a:pt x="68" y="234"/>
                    </a:lnTo>
                    <a:lnTo>
                      <a:pt x="268" y="368"/>
                    </a:lnTo>
                    <a:cubicBezTo>
                      <a:pt x="268" y="368"/>
                      <a:pt x="268" y="401"/>
                      <a:pt x="268" y="401"/>
                    </a:cubicBezTo>
                    <a:lnTo>
                      <a:pt x="368" y="534"/>
                    </a:lnTo>
                    <a:lnTo>
                      <a:pt x="368" y="468"/>
                    </a:lnTo>
                    <a:lnTo>
                      <a:pt x="334" y="401"/>
                    </a:lnTo>
                    <a:lnTo>
                      <a:pt x="301" y="201"/>
                    </a:lnTo>
                    <a:lnTo>
                      <a:pt x="268" y="201"/>
                    </a:lnTo>
                    <a:lnTo>
                      <a:pt x="168" y="67"/>
                    </a:lnTo>
                    <a:cubicBezTo>
                      <a:pt x="134" y="67"/>
                      <a:pt x="134" y="34"/>
                      <a:pt x="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9;p15"/>
              <p:cNvSpPr/>
              <p:nvPr/>
            </p:nvSpPr>
            <p:spPr>
              <a:xfrm>
                <a:off x="1423259" y="1680964"/>
                <a:ext cx="3681" cy="3681"/>
              </a:xfrm>
              <a:custGeom>
                <a:avLst/>
                <a:gdLst/>
                <a:ahLst/>
                <a:cxnLst/>
                <a:rect l="l" t="t" r="r" b="b"/>
                <a:pathLst>
                  <a:path w="101" h="101" extrusionOk="0">
                    <a:moveTo>
                      <a:pt x="33" y="0"/>
                    </a:moveTo>
                    <a:lnTo>
                      <a:pt x="0" y="34"/>
                    </a:lnTo>
                    <a:lnTo>
                      <a:pt x="33" y="101"/>
                    </a:lnTo>
                    <a:lnTo>
                      <a:pt x="100" y="67"/>
                    </a:lnTo>
                    <a:lnTo>
                      <a:pt x="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0;p15"/>
              <p:cNvSpPr/>
              <p:nvPr/>
            </p:nvSpPr>
            <p:spPr>
              <a:xfrm>
                <a:off x="1352737" y="1677319"/>
                <a:ext cx="1239" cy="1239"/>
              </a:xfrm>
              <a:custGeom>
                <a:avLst/>
                <a:gdLst/>
                <a:ahLst/>
                <a:cxnLst/>
                <a:rect l="l" t="t" r="r" b="b"/>
                <a:pathLst>
                  <a:path w="34" h="34" extrusionOk="0">
                    <a:moveTo>
                      <a:pt x="0" y="0"/>
                    </a:moveTo>
                    <a:lnTo>
                      <a:pt x="0" y="34"/>
                    </a:lnTo>
                    <a:lnTo>
                      <a:pt x="34" y="34"/>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1;p15"/>
              <p:cNvSpPr/>
              <p:nvPr/>
            </p:nvSpPr>
            <p:spPr>
              <a:xfrm>
                <a:off x="1216575" y="1558178"/>
                <a:ext cx="109444" cy="80252"/>
              </a:xfrm>
              <a:custGeom>
                <a:avLst/>
                <a:gdLst/>
                <a:ahLst/>
                <a:cxnLst/>
                <a:rect l="l" t="t" r="r" b="b"/>
                <a:pathLst>
                  <a:path w="3003" h="2202" extrusionOk="0">
                    <a:moveTo>
                      <a:pt x="334" y="0"/>
                    </a:moveTo>
                    <a:lnTo>
                      <a:pt x="334" y="34"/>
                    </a:lnTo>
                    <a:cubicBezTo>
                      <a:pt x="334" y="34"/>
                      <a:pt x="334" y="67"/>
                      <a:pt x="334" y="67"/>
                    </a:cubicBezTo>
                    <a:lnTo>
                      <a:pt x="334" y="100"/>
                    </a:lnTo>
                    <a:cubicBezTo>
                      <a:pt x="334" y="100"/>
                      <a:pt x="334" y="100"/>
                      <a:pt x="334" y="134"/>
                    </a:cubicBezTo>
                    <a:lnTo>
                      <a:pt x="334" y="167"/>
                    </a:lnTo>
                    <a:cubicBezTo>
                      <a:pt x="334" y="167"/>
                      <a:pt x="334" y="201"/>
                      <a:pt x="334" y="201"/>
                    </a:cubicBezTo>
                    <a:lnTo>
                      <a:pt x="334" y="234"/>
                    </a:lnTo>
                    <a:cubicBezTo>
                      <a:pt x="334" y="301"/>
                      <a:pt x="334" y="334"/>
                      <a:pt x="267" y="334"/>
                    </a:cubicBezTo>
                    <a:lnTo>
                      <a:pt x="234" y="367"/>
                    </a:lnTo>
                    <a:lnTo>
                      <a:pt x="0" y="367"/>
                    </a:lnTo>
                    <a:lnTo>
                      <a:pt x="0" y="401"/>
                    </a:lnTo>
                    <a:lnTo>
                      <a:pt x="100" y="401"/>
                    </a:lnTo>
                    <a:cubicBezTo>
                      <a:pt x="134" y="401"/>
                      <a:pt x="134" y="434"/>
                      <a:pt x="167" y="467"/>
                    </a:cubicBezTo>
                    <a:cubicBezTo>
                      <a:pt x="167" y="467"/>
                      <a:pt x="167" y="501"/>
                      <a:pt x="167" y="534"/>
                    </a:cubicBezTo>
                    <a:lnTo>
                      <a:pt x="234" y="601"/>
                    </a:lnTo>
                    <a:cubicBezTo>
                      <a:pt x="234" y="601"/>
                      <a:pt x="267" y="634"/>
                      <a:pt x="234" y="668"/>
                    </a:cubicBezTo>
                    <a:lnTo>
                      <a:pt x="301" y="701"/>
                    </a:lnTo>
                    <a:cubicBezTo>
                      <a:pt x="334" y="734"/>
                      <a:pt x="334" y="734"/>
                      <a:pt x="367" y="768"/>
                    </a:cubicBezTo>
                    <a:lnTo>
                      <a:pt x="367" y="801"/>
                    </a:lnTo>
                    <a:cubicBezTo>
                      <a:pt x="367" y="801"/>
                      <a:pt x="367" y="834"/>
                      <a:pt x="367" y="868"/>
                    </a:cubicBezTo>
                    <a:lnTo>
                      <a:pt x="367" y="901"/>
                    </a:lnTo>
                    <a:lnTo>
                      <a:pt x="567" y="901"/>
                    </a:lnTo>
                    <a:cubicBezTo>
                      <a:pt x="601" y="901"/>
                      <a:pt x="601" y="934"/>
                      <a:pt x="634" y="934"/>
                    </a:cubicBezTo>
                    <a:lnTo>
                      <a:pt x="668" y="968"/>
                    </a:lnTo>
                    <a:lnTo>
                      <a:pt x="701" y="1001"/>
                    </a:lnTo>
                    <a:lnTo>
                      <a:pt x="701" y="1034"/>
                    </a:lnTo>
                    <a:cubicBezTo>
                      <a:pt x="701" y="1068"/>
                      <a:pt x="701" y="1068"/>
                      <a:pt x="701" y="1068"/>
                    </a:cubicBezTo>
                    <a:lnTo>
                      <a:pt x="768" y="1068"/>
                    </a:lnTo>
                    <a:lnTo>
                      <a:pt x="834" y="1135"/>
                    </a:lnTo>
                    <a:lnTo>
                      <a:pt x="868" y="1135"/>
                    </a:lnTo>
                    <a:lnTo>
                      <a:pt x="868" y="1101"/>
                    </a:lnTo>
                    <a:cubicBezTo>
                      <a:pt x="891" y="1078"/>
                      <a:pt x="915" y="1054"/>
                      <a:pt x="938" y="1054"/>
                    </a:cubicBezTo>
                    <a:cubicBezTo>
                      <a:pt x="948" y="1054"/>
                      <a:pt x="958" y="1058"/>
                      <a:pt x="968" y="1068"/>
                    </a:cubicBezTo>
                    <a:cubicBezTo>
                      <a:pt x="979" y="1057"/>
                      <a:pt x="990" y="1053"/>
                      <a:pt x="1000" y="1053"/>
                    </a:cubicBezTo>
                    <a:cubicBezTo>
                      <a:pt x="1020" y="1053"/>
                      <a:pt x="1034" y="1068"/>
                      <a:pt x="1034" y="1068"/>
                    </a:cubicBezTo>
                    <a:lnTo>
                      <a:pt x="1068" y="1101"/>
                    </a:lnTo>
                    <a:lnTo>
                      <a:pt x="1235" y="1101"/>
                    </a:lnTo>
                    <a:lnTo>
                      <a:pt x="1301" y="1135"/>
                    </a:lnTo>
                    <a:lnTo>
                      <a:pt x="1435" y="1201"/>
                    </a:lnTo>
                    <a:lnTo>
                      <a:pt x="2169" y="1768"/>
                    </a:lnTo>
                    <a:lnTo>
                      <a:pt x="2335" y="1835"/>
                    </a:lnTo>
                    <a:cubicBezTo>
                      <a:pt x="2335" y="1835"/>
                      <a:pt x="2369" y="1835"/>
                      <a:pt x="2369" y="1868"/>
                    </a:cubicBezTo>
                    <a:lnTo>
                      <a:pt x="2469" y="1968"/>
                    </a:lnTo>
                    <a:lnTo>
                      <a:pt x="2536" y="2002"/>
                    </a:lnTo>
                    <a:cubicBezTo>
                      <a:pt x="2569" y="2035"/>
                      <a:pt x="2569" y="2035"/>
                      <a:pt x="2602" y="2069"/>
                    </a:cubicBezTo>
                    <a:cubicBezTo>
                      <a:pt x="2602" y="2102"/>
                      <a:pt x="2602" y="2135"/>
                      <a:pt x="2602" y="2135"/>
                    </a:cubicBezTo>
                    <a:lnTo>
                      <a:pt x="2636" y="2102"/>
                    </a:lnTo>
                    <a:lnTo>
                      <a:pt x="2736" y="2102"/>
                    </a:lnTo>
                    <a:lnTo>
                      <a:pt x="2836" y="2202"/>
                    </a:lnTo>
                    <a:lnTo>
                      <a:pt x="3003" y="2135"/>
                    </a:lnTo>
                    <a:lnTo>
                      <a:pt x="3003" y="2102"/>
                    </a:lnTo>
                    <a:cubicBezTo>
                      <a:pt x="3003" y="2069"/>
                      <a:pt x="3003" y="2069"/>
                      <a:pt x="3003" y="2069"/>
                    </a:cubicBezTo>
                    <a:lnTo>
                      <a:pt x="3003" y="2002"/>
                    </a:lnTo>
                    <a:lnTo>
                      <a:pt x="2969" y="1935"/>
                    </a:lnTo>
                    <a:lnTo>
                      <a:pt x="2902" y="1735"/>
                    </a:lnTo>
                    <a:lnTo>
                      <a:pt x="2869" y="1735"/>
                    </a:lnTo>
                    <a:lnTo>
                      <a:pt x="2869" y="1768"/>
                    </a:lnTo>
                    <a:cubicBezTo>
                      <a:pt x="2869" y="1768"/>
                      <a:pt x="2836" y="1802"/>
                      <a:pt x="2836" y="1802"/>
                    </a:cubicBezTo>
                    <a:cubicBezTo>
                      <a:pt x="2836" y="1835"/>
                      <a:pt x="2802" y="1835"/>
                      <a:pt x="2769" y="1835"/>
                    </a:cubicBezTo>
                    <a:lnTo>
                      <a:pt x="2702" y="1835"/>
                    </a:lnTo>
                    <a:cubicBezTo>
                      <a:pt x="2669" y="1835"/>
                      <a:pt x="2636" y="1835"/>
                      <a:pt x="2636" y="1802"/>
                    </a:cubicBezTo>
                    <a:lnTo>
                      <a:pt x="2602" y="1702"/>
                    </a:lnTo>
                    <a:lnTo>
                      <a:pt x="2569" y="1568"/>
                    </a:lnTo>
                    <a:lnTo>
                      <a:pt x="2435" y="1435"/>
                    </a:lnTo>
                    <a:lnTo>
                      <a:pt x="2335" y="1401"/>
                    </a:lnTo>
                    <a:lnTo>
                      <a:pt x="2202" y="1335"/>
                    </a:lnTo>
                    <a:cubicBezTo>
                      <a:pt x="2169" y="1335"/>
                      <a:pt x="2169" y="1335"/>
                      <a:pt x="2169" y="1301"/>
                    </a:cubicBezTo>
                    <a:lnTo>
                      <a:pt x="2135" y="1268"/>
                    </a:lnTo>
                    <a:lnTo>
                      <a:pt x="1902" y="1101"/>
                    </a:lnTo>
                    <a:lnTo>
                      <a:pt x="1802" y="1101"/>
                    </a:lnTo>
                    <a:cubicBezTo>
                      <a:pt x="1802" y="1118"/>
                      <a:pt x="1793" y="1126"/>
                      <a:pt x="1785" y="1126"/>
                    </a:cubicBezTo>
                    <a:cubicBezTo>
                      <a:pt x="1777" y="1126"/>
                      <a:pt x="1768" y="1118"/>
                      <a:pt x="1768" y="1101"/>
                    </a:cubicBezTo>
                    <a:lnTo>
                      <a:pt x="1668" y="1068"/>
                    </a:lnTo>
                    <a:lnTo>
                      <a:pt x="1568" y="1068"/>
                    </a:lnTo>
                    <a:cubicBezTo>
                      <a:pt x="1535" y="1034"/>
                      <a:pt x="1535" y="1034"/>
                      <a:pt x="1501" y="1001"/>
                    </a:cubicBezTo>
                    <a:lnTo>
                      <a:pt x="1501" y="901"/>
                    </a:lnTo>
                    <a:cubicBezTo>
                      <a:pt x="1501" y="901"/>
                      <a:pt x="1501" y="868"/>
                      <a:pt x="1501" y="834"/>
                    </a:cubicBezTo>
                    <a:lnTo>
                      <a:pt x="1602" y="701"/>
                    </a:lnTo>
                    <a:lnTo>
                      <a:pt x="1568" y="668"/>
                    </a:lnTo>
                    <a:lnTo>
                      <a:pt x="1501" y="668"/>
                    </a:lnTo>
                    <a:lnTo>
                      <a:pt x="1168" y="601"/>
                    </a:lnTo>
                    <a:lnTo>
                      <a:pt x="1135" y="601"/>
                    </a:lnTo>
                    <a:lnTo>
                      <a:pt x="1034" y="534"/>
                    </a:lnTo>
                    <a:cubicBezTo>
                      <a:pt x="1034" y="534"/>
                      <a:pt x="1001" y="501"/>
                      <a:pt x="1001" y="501"/>
                    </a:cubicBezTo>
                    <a:lnTo>
                      <a:pt x="968" y="367"/>
                    </a:lnTo>
                    <a:lnTo>
                      <a:pt x="834" y="301"/>
                    </a:lnTo>
                    <a:cubicBezTo>
                      <a:pt x="834" y="301"/>
                      <a:pt x="801" y="301"/>
                      <a:pt x="801" y="267"/>
                    </a:cubicBezTo>
                    <a:lnTo>
                      <a:pt x="734" y="301"/>
                    </a:lnTo>
                    <a:cubicBezTo>
                      <a:pt x="718" y="317"/>
                      <a:pt x="701" y="326"/>
                      <a:pt x="684" y="326"/>
                    </a:cubicBezTo>
                    <a:cubicBezTo>
                      <a:pt x="668" y="326"/>
                      <a:pt x="651" y="317"/>
                      <a:pt x="634" y="301"/>
                    </a:cubicBezTo>
                    <a:cubicBezTo>
                      <a:pt x="634" y="301"/>
                      <a:pt x="601" y="267"/>
                      <a:pt x="601" y="234"/>
                    </a:cubicBezTo>
                    <a:lnTo>
                      <a:pt x="601" y="67"/>
                    </a:lnTo>
                    <a:cubicBezTo>
                      <a:pt x="601" y="34"/>
                      <a:pt x="601" y="34"/>
                      <a:pt x="601" y="34"/>
                    </a:cubicBezTo>
                    <a:lnTo>
                      <a:pt x="401" y="34"/>
                    </a:lnTo>
                    <a:cubicBezTo>
                      <a:pt x="367" y="0"/>
                      <a:pt x="367" y="0"/>
                      <a:pt x="3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2;p15"/>
              <p:cNvSpPr/>
              <p:nvPr/>
            </p:nvSpPr>
            <p:spPr>
              <a:xfrm>
                <a:off x="1150936" y="1108362"/>
                <a:ext cx="9731" cy="9767"/>
              </a:xfrm>
              <a:custGeom>
                <a:avLst/>
                <a:gdLst/>
                <a:ahLst/>
                <a:cxnLst/>
                <a:rect l="l" t="t" r="r" b="b"/>
                <a:pathLst>
                  <a:path w="267" h="268" extrusionOk="0">
                    <a:moveTo>
                      <a:pt x="200" y="0"/>
                    </a:moveTo>
                    <a:lnTo>
                      <a:pt x="134" y="100"/>
                    </a:lnTo>
                    <a:cubicBezTo>
                      <a:pt x="134" y="134"/>
                      <a:pt x="100" y="134"/>
                      <a:pt x="100" y="134"/>
                    </a:cubicBezTo>
                    <a:lnTo>
                      <a:pt x="0" y="134"/>
                    </a:lnTo>
                    <a:lnTo>
                      <a:pt x="67" y="267"/>
                    </a:lnTo>
                    <a:lnTo>
                      <a:pt x="200" y="267"/>
                    </a:lnTo>
                    <a:lnTo>
                      <a:pt x="200" y="167"/>
                    </a:lnTo>
                    <a:cubicBezTo>
                      <a:pt x="200" y="134"/>
                      <a:pt x="200" y="100"/>
                      <a:pt x="234" y="100"/>
                    </a:cubicBezTo>
                    <a:lnTo>
                      <a:pt x="267" y="100"/>
                    </a:lnTo>
                    <a:lnTo>
                      <a:pt x="2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3;p15"/>
              <p:cNvSpPr/>
              <p:nvPr/>
            </p:nvSpPr>
            <p:spPr>
              <a:xfrm>
                <a:off x="1141205" y="1147250"/>
                <a:ext cx="455927" cy="511870"/>
              </a:xfrm>
              <a:custGeom>
                <a:avLst/>
                <a:gdLst/>
                <a:ahLst/>
                <a:cxnLst/>
                <a:rect l="l" t="t" r="r" b="b"/>
                <a:pathLst>
                  <a:path w="12510" h="14045" extrusionOk="0">
                    <a:moveTo>
                      <a:pt x="834" y="1"/>
                    </a:moveTo>
                    <a:lnTo>
                      <a:pt x="601" y="101"/>
                    </a:lnTo>
                    <a:cubicBezTo>
                      <a:pt x="601" y="117"/>
                      <a:pt x="592" y="126"/>
                      <a:pt x="584" y="126"/>
                    </a:cubicBezTo>
                    <a:cubicBezTo>
                      <a:pt x="576" y="126"/>
                      <a:pt x="567" y="117"/>
                      <a:pt x="567" y="101"/>
                    </a:cubicBezTo>
                    <a:lnTo>
                      <a:pt x="501" y="101"/>
                    </a:lnTo>
                    <a:lnTo>
                      <a:pt x="467" y="167"/>
                    </a:lnTo>
                    <a:lnTo>
                      <a:pt x="401" y="167"/>
                    </a:lnTo>
                    <a:lnTo>
                      <a:pt x="334" y="201"/>
                    </a:lnTo>
                    <a:lnTo>
                      <a:pt x="34" y="201"/>
                    </a:lnTo>
                    <a:lnTo>
                      <a:pt x="0" y="234"/>
                    </a:lnTo>
                    <a:lnTo>
                      <a:pt x="100" y="334"/>
                    </a:lnTo>
                    <a:cubicBezTo>
                      <a:pt x="100" y="368"/>
                      <a:pt x="100" y="368"/>
                      <a:pt x="100" y="401"/>
                    </a:cubicBezTo>
                    <a:lnTo>
                      <a:pt x="100" y="434"/>
                    </a:lnTo>
                    <a:lnTo>
                      <a:pt x="134" y="468"/>
                    </a:lnTo>
                    <a:lnTo>
                      <a:pt x="200" y="534"/>
                    </a:lnTo>
                    <a:cubicBezTo>
                      <a:pt x="200" y="568"/>
                      <a:pt x="200" y="601"/>
                      <a:pt x="200" y="601"/>
                    </a:cubicBezTo>
                    <a:cubicBezTo>
                      <a:pt x="200" y="634"/>
                      <a:pt x="167" y="634"/>
                      <a:pt x="167" y="668"/>
                    </a:cubicBezTo>
                    <a:lnTo>
                      <a:pt x="167" y="701"/>
                    </a:lnTo>
                    <a:lnTo>
                      <a:pt x="200" y="768"/>
                    </a:lnTo>
                    <a:cubicBezTo>
                      <a:pt x="200" y="768"/>
                      <a:pt x="200" y="801"/>
                      <a:pt x="200" y="801"/>
                    </a:cubicBezTo>
                    <a:lnTo>
                      <a:pt x="200" y="868"/>
                    </a:lnTo>
                    <a:cubicBezTo>
                      <a:pt x="200" y="868"/>
                      <a:pt x="200" y="901"/>
                      <a:pt x="200" y="901"/>
                    </a:cubicBezTo>
                    <a:lnTo>
                      <a:pt x="134" y="1035"/>
                    </a:lnTo>
                    <a:lnTo>
                      <a:pt x="134" y="1068"/>
                    </a:lnTo>
                    <a:cubicBezTo>
                      <a:pt x="100" y="1101"/>
                      <a:pt x="100" y="1101"/>
                      <a:pt x="100" y="1135"/>
                    </a:cubicBezTo>
                    <a:lnTo>
                      <a:pt x="34" y="1235"/>
                    </a:lnTo>
                    <a:lnTo>
                      <a:pt x="67" y="1235"/>
                    </a:lnTo>
                    <a:cubicBezTo>
                      <a:pt x="67" y="1235"/>
                      <a:pt x="100" y="1268"/>
                      <a:pt x="100" y="1302"/>
                    </a:cubicBezTo>
                    <a:lnTo>
                      <a:pt x="167" y="1468"/>
                    </a:lnTo>
                    <a:cubicBezTo>
                      <a:pt x="167" y="1468"/>
                      <a:pt x="167" y="1502"/>
                      <a:pt x="167" y="1502"/>
                    </a:cubicBezTo>
                    <a:lnTo>
                      <a:pt x="234" y="1535"/>
                    </a:lnTo>
                    <a:lnTo>
                      <a:pt x="367" y="1702"/>
                    </a:lnTo>
                    <a:cubicBezTo>
                      <a:pt x="367" y="1735"/>
                      <a:pt x="367" y="1769"/>
                      <a:pt x="367" y="1769"/>
                    </a:cubicBezTo>
                    <a:lnTo>
                      <a:pt x="367" y="1869"/>
                    </a:lnTo>
                    <a:cubicBezTo>
                      <a:pt x="367" y="1869"/>
                      <a:pt x="367" y="1902"/>
                      <a:pt x="367" y="1902"/>
                    </a:cubicBezTo>
                    <a:lnTo>
                      <a:pt x="401" y="1969"/>
                    </a:lnTo>
                    <a:cubicBezTo>
                      <a:pt x="401" y="1969"/>
                      <a:pt x="401" y="1969"/>
                      <a:pt x="401" y="2002"/>
                    </a:cubicBezTo>
                    <a:lnTo>
                      <a:pt x="401" y="2035"/>
                    </a:lnTo>
                    <a:lnTo>
                      <a:pt x="434" y="2069"/>
                    </a:lnTo>
                    <a:lnTo>
                      <a:pt x="534" y="2236"/>
                    </a:lnTo>
                    <a:lnTo>
                      <a:pt x="667" y="2569"/>
                    </a:lnTo>
                    <a:lnTo>
                      <a:pt x="667" y="2603"/>
                    </a:lnTo>
                    <a:lnTo>
                      <a:pt x="667" y="2669"/>
                    </a:lnTo>
                    <a:lnTo>
                      <a:pt x="734" y="2769"/>
                    </a:lnTo>
                    <a:lnTo>
                      <a:pt x="734" y="2803"/>
                    </a:lnTo>
                    <a:lnTo>
                      <a:pt x="734" y="2869"/>
                    </a:lnTo>
                    <a:lnTo>
                      <a:pt x="767" y="2969"/>
                    </a:lnTo>
                    <a:lnTo>
                      <a:pt x="834" y="3103"/>
                    </a:lnTo>
                    <a:lnTo>
                      <a:pt x="868" y="3170"/>
                    </a:lnTo>
                    <a:lnTo>
                      <a:pt x="934" y="3236"/>
                    </a:lnTo>
                    <a:lnTo>
                      <a:pt x="968" y="3236"/>
                    </a:lnTo>
                    <a:lnTo>
                      <a:pt x="1068" y="3370"/>
                    </a:lnTo>
                    <a:lnTo>
                      <a:pt x="1168" y="3570"/>
                    </a:lnTo>
                    <a:lnTo>
                      <a:pt x="1201" y="3637"/>
                    </a:lnTo>
                    <a:lnTo>
                      <a:pt x="1301" y="3703"/>
                    </a:lnTo>
                    <a:lnTo>
                      <a:pt x="1368" y="3703"/>
                    </a:lnTo>
                    <a:cubicBezTo>
                      <a:pt x="1401" y="3703"/>
                      <a:pt x="1435" y="3737"/>
                      <a:pt x="1435" y="3770"/>
                    </a:cubicBezTo>
                    <a:lnTo>
                      <a:pt x="1435" y="3837"/>
                    </a:lnTo>
                    <a:lnTo>
                      <a:pt x="1468" y="3837"/>
                    </a:lnTo>
                    <a:lnTo>
                      <a:pt x="1568" y="3870"/>
                    </a:lnTo>
                    <a:cubicBezTo>
                      <a:pt x="1568" y="3870"/>
                      <a:pt x="1568" y="3903"/>
                      <a:pt x="1568" y="3903"/>
                    </a:cubicBezTo>
                    <a:lnTo>
                      <a:pt x="1735" y="4070"/>
                    </a:lnTo>
                    <a:lnTo>
                      <a:pt x="2035" y="4270"/>
                    </a:lnTo>
                    <a:lnTo>
                      <a:pt x="2168" y="4471"/>
                    </a:lnTo>
                    <a:lnTo>
                      <a:pt x="2335" y="4604"/>
                    </a:lnTo>
                    <a:lnTo>
                      <a:pt x="2369" y="4637"/>
                    </a:lnTo>
                    <a:lnTo>
                      <a:pt x="2402" y="4671"/>
                    </a:lnTo>
                    <a:lnTo>
                      <a:pt x="2769" y="5038"/>
                    </a:lnTo>
                    <a:lnTo>
                      <a:pt x="3203" y="5505"/>
                    </a:lnTo>
                    <a:lnTo>
                      <a:pt x="3269" y="5538"/>
                    </a:lnTo>
                    <a:lnTo>
                      <a:pt x="3336" y="5538"/>
                    </a:lnTo>
                    <a:lnTo>
                      <a:pt x="3403" y="5571"/>
                    </a:lnTo>
                    <a:lnTo>
                      <a:pt x="3436" y="5571"/>
                    </a:lnTo>
                    <a:lnTo>
                      <a:pt x="3636" y="5805"/>
                    </a:lnTo>
                    <a:lnTo>
                      <a:pt x="3770" y="5805"/>
                    </a:lnTo>
                    <a:cubicBezTo>
                      <a:pt x="3803" y="5805"/>
                      <a:pt x="3836" y="5838"/>
                      <a:pt x="3870" y="5872"/>
                    </a:cubicBezTo>
                    <a:lnTo>
                      <a:pt x="3903" y="5872"/>
                    </a:lnTo>
                    <a:cubicBezTo>
                      <a:pt x="3903" y="5872"/>
                      <a:pt x="3936" y="5872"/>
                      <a:pt x="3936" y="5905"/>
                    </a:cubicBezTo>
                    <a:lnTo>
                      <a:pt x="3970" y="5938"/>
                    </a:lnTo>
                    <a:cubicBezTo>
                      <a:pt x="4003" y="5938"/>
                      <a:pt x="4003" y="5938"/>
                      <a:pt x="4003" y="5972"/>
                    </a:cubicBezTo>
                    <a:lnTo>
                      <a:pt x="4036" y="6038"/>
                    </a:lnTo>
                    <a:lnTo>
                      <a:pt x="4303" y="6305"/>
                    </a:lnTo>
                    <a:lnTo>
                      <a:pt x="4937" y="7139"/>
                    </a:lnTo>
                    <a:lnTo>
                      <a:pt x="5104" y="7306"/>
                    </a:lnTo>
                    <a:lnTo>
                      <a:pt x="5271" y="7406"/>
                    </a:lnTo>
                    <a:lnTo>
                      <a:pt x="5404" y="7439"/>
                    </a:lnTo>
                    <a:lnTo>
                      <a:pt x="6338" y="7439"/>
                    </a:lnTo>
                    <a:lnTo>
                      <a:pt x="6472" y="7506"/>
                    </a:lnTo>
                    <a:lnTo>
                      <a:pt x="6572" y="7539"/>
                    </a:lnTo>
                    <a:lnTo>
                      <a:pt x="6605" y="7573"/>
                    </a:lnTo>
                    <a:lnTo>
                      <a:pt x="6705" y="7606"/>
                    </a:lnTo>
                    <a:lnTo>
                      <a:pt x="6772" y="7673"/>
                    </a:lnTo>
                    <a:lnTo>
                      <a:pt x="6805" y="7740"/>
                    </a:lnTo>
                    <a:lnTo>
                      <a:pt x="6939" y="7973"/>
                    </a:lnTo>
                    <a:lnTo>
                      <a:pt x="7239" y="8207"/>
                    </a:lnTo>
                    <a:lnTo>
                      <a:pt x="7339" y="8307"/>
                    </a:lnTo>
                    <a:lnTo>
                      <a:pt x="8106" y="9708"/>
                    </a:lnTo>
                    <a:lnTo>
                      <a:pt x="8106" y="9774"/>
                    </a:lnTo>
                    <a:lnTo>
                      <a:pt x="8306" y="9774"/>
                    </a:lnTo>
                    <a:cubicBezTo>
                      <a:pt x="8340" y="9774"/>
                      <a:pt x="8340" y="9774"/>
                      <a:pt x="8373" y="9808"/>
                    </a:cubicBezTo>
                    <a:lnTo>
                      <a:pt x="8473" y="9874"/>
                    </a:lnTo>
                    <a:cubicBezTo>
                      <a:pt x="8506" y="9908"/>
                      <a:pt x="8506" y="9908"/>
                      <a:pt x="8506" y="9941"/>
                    </a:cubicBezTo>
                    <a:lnTo>
                      <a:pt x="8573" y="10075"/>
                    </a:lnTo>
                    <a:lnTo>
                      <a:pt x="8640" y="10441"/>
                    </a:lnTo>
                    <a:lnTo>
                      <a:pt x="8706" y="10575"/>
                    </a:lnTo>
                    <a:lnTo>
                      <a:pt x="8773" y="10675"/>
                    </a:lnTo>
                    <a:lnTo>
                      <a:pt x="9107" y="11075"/>
                    </a:lnTo>
                    <a:lnTo>
                      <a:pt x="9340" y="11142"/>
                    </a:lnTo>
                    <a:lnTo>
                      <a:pt x="9540" y="11242"/>
                    </a:lnTo>
                    <a:lnTo>
                      <a:pt x="9807" y="11342"/>
                    </a:lnTo>
                    <a:cubicBezTo>
                      <a:pt x="9841" y="11342"/>
                      <a:pt x="9841" y="11342"/>
                      <a:pt x="9841" y="11375"/>
                    </a:cubicBezTo>
                    <a:lnTo>
                      <a:pt x="9907" y="11442"/>
                    </a:lnTo>
                    <a:lnTo>
                      <a:pt x="9907" y="11476"/>
                    </a:lnTo>
                    <a:lnTo>
                      <a:pt x="10074" y="12209"/>
                    </a:lnTo>
                    <a:lnTo>
                      <a:pt x="10141" y="12810"/>
                    </a:lnTo>
                    <a:lnTo>
                      <a:pt x="10141" y="13277"/>
                    </a:lnTo>
                    <a:lnTo>
                      <a:pt x="10208" y="13377"/>
                    </a:lnTo>
                    <a:lnTo>
                      <a:pt x="10341" y="13477"/>
                    </a:lnTo>
                    <a:lnTo>
                      <a:pt x="10474" y="13744"/>
                    </a:lnTo>
                    <a:lnTo>
                      <a:pt x="10641" y="13744"/>
                    </a:lnTo>
                    <a:lnTo>
                      <a:pt x="10675" y="13777"/>
                    </a:lnTo>
                    <a:cubicBezTo>
                      <a:pt x="10708" y="13777"/>
                      <a:pt x="10708" y="13777"/>
                      <a:pt x="10708" y="13811"/>
                    </a:cubicBezTo>
                    <a:cubicBezTo>
                      <a:pt x="10725" y="13794"/>
                      <a:pt x="10741" y="13786"/>
                      <a:pt x="10758" y="13786"/>
                    </a:cubicBezTo>
                    <a:cubicBezTo>
                      <a:pt x="10775" y="13786"/>
                      <a:pt x="10791" y="13794"/>
                      <a:pt x="10808" y="13811"/>
                    </a:cubicBezTo>
                    <a:lnTo>
                      <a:pt x="10875" y="13844"/>
                    </a:lnTo>
                    <a:lnTo>
                      <a:pt x="10908" y="13844"/>
                    </a:lnTo>
                    <a:lnTo>
                      <a:pt x="11142" y="13744"/>
                    </a:lnTo>
                    <a:lnTo>
                      <a:pt x="11242" y="13744"/>
                    </a:lnTo>
                    <a:cubicBezTo>
                      <a:pt x="11253" y="13733"/>
                      <a:pt x="11264" y="13729"/>
                      <a:pt x="11275" y="13729"/>
                    </a:cubicBezTo>
                    <a:cubicBezTo>
                      <a:pt x="11297" y="13729"/>
                      <a:pt x="11319" y="13744"/>
                      <a:pt x="11342" y="13744"/>
                    </a:cubicBezTo>
                    <a:lnTo>
                      <a:pt x="11442" y="13877"/>
                    </a:lnTo>
                    <a:lnTo>
                      <a:pt x="11809" y="14044"/>
                    </a:lnTo>
                    <a:lnTo>
                      <a:pt x="11875" y="13644"/>
                    </a:lnTo>
                    <a:lnTo>
                      <a:pt x="11875" y="13610"/>
                    </a:lnTo>
                    <a:lnTo>
                      <a:pt x="11875" y="13477"/>
                    </a:lnTo>
                    <a:lnTo>
                      <a:pt x="11809" y="13344"/>
                    </a:lnTo>
                    <a:cubicBezTo>
                      <a:pt x="11809" y="13344"/>
                      <a:pt x="11809" y="13310"/>
                      <a:pt x="11809" y="13310"/>
                    </a:cubicBezTo>
                    <a:lnTo>
                      <a:pt x="11775" y="13243"/>
                    </a:lnTo>
                    <a:lnTo>
                      <a:pt x="11709" y="13243"/>
                    </a:lnTo>
                    <a:cubicBezTo>
                      <a:pt x="11675" y="13210"/>
                      <a:pt x="11675" y="13210"/>
                      <a:pt x="11675" y="13177"/>
                    </a:cubicBezTo>
                    <a:lnTo>
                      <a:pt x="11542" y="12843"/>
                    </a:lnTo>
                    <a:lnTo>
                      <a:pt x="11508" y="12610"/>
                    </a:lnTo>
                    <a:lnTo>
                      <a:pt x="11508" y="12576"/>
                    </a:lnTo>
                    <a:lnTo>
                      <a:pt x="11542" y="12410"/>
                    </a:lnTo>
                    <a:lnTo>
                      <a:pt x="11542" y="12343"/>
                    </a:lnTo>
                    <a:cubicBezTo>
                      <a:pt x="11508" y="12276"/>
                      <a:pt x="11542" y="12243"/>
                      <a:pt x="11575" y="12209"/>
                    </a:cubicBezTo>
                    <a:lnTo>
                      <a:pt x="11675" y="12143"/>
                    </a:lnTo>
                    <a:lnTo>
                      <a:pt x="11642" y="12109"/>
                    </a:lnTo>
                    <a:cubicBezTo>
                      <a:pt x="11642" y="12076"/>
                      <a:pt x="11642" y="12076"/>
                      <a:pt x="11642" y="12076"/>
                    </a:cubicBezTo>
                    <a:lnTo>
                      <a:pt x="11575" y="11842"/>
                    </a:lnTo>
                    <a:cubicBezTo>
                      <a:pt x="11575" y="11842"/>
                      <a:pt x="11575" y="11809"/>
                      <a:pt x="11575" y="11809"/>
                    </a:cubicBezTo>
                    <a:lnTo>
                      <a:pt x="11575" y="11742"/>
                    </a:lnTo>
                    <a:lnTo>
                      <a:pt x="11575" y="11709"/>
                    </a:lnTo>
                    <a:lnTo>
                      <a:pt x="11609" y="11642"/>
                    </a:lnTo>
                    <a:lnTo>
                      <a:pt x="11508" y="11642"/>
                    </a:lnTo>
                    <a:lnTo>
                      <a:pt x="11442" y="11609"/>
                    </a:lnTo>
                    <a:lnTo>
                      <a:pt x="11408" y="11542"/>
                    </a:lnTo>
                    <a:lnTo>
                      <a:pt x="11275" y="11375"/>
                    </a:lnTo>
                    <a:lnTo>
                      <a:pt x="11142" y="11342"/>
                    </a:lnTo>
                    <a:lnTo>
                      <a:pt x="11108" y="11309"/>
                    </a:lnTo>
                    <a:lnTo>
                      <a:pt x="11041" y="11242"/>
                    </a:lnTo>
                    <a:cubicBezTo>
                      <a:pt x="11008" y="11242"/>
                      <a:pt x="11008" y="11209"/>
                      <a:pt x="11008" y="11175"/>
                    </a:cubicBezTo>
                    <a:lnTo>
                      <a:pt x="11008" y="11142"/>
                    </a:lnTo>
                    <a:lnTo>
                      <a:pt x="11008" y="10975"/>
                    </a:lnTo>
                    <a:lnTo>
                      <a:pt x="10908" y="10608"/>
                    </a:lnTo>
                    <a:cubicBezTo>
                      <a:pt x="10908" y="10608"/>
                      <a:pt x="10908" y="10575"/>
                      <a:pt x="10908" y="10542"/>
                    </a:cubicBezTo>
                    <a:lnTo>
                      <a:pt x="10908" y="10508"/>
                    </a:lnTo>
                    <a:cubicBezTo>
                      <a:pt x="10941" y="10441"/>
                      <a:pt x="10975" y="10441"/>
                      <a:pt x="11008" y="10441"/>
                    </a:cubicBezTo>
                    <a:lnTo>
                      <a:pt x="11108" y="10441"/>
                    </a:lnTo>
                    <a:lnTo>
                      <a:pt x="11108" y="10375"/>
                    </a:lnTo>
                    <a:lnTo>
                      <a:pt x="11108" y="10341"/>
                    </a:lnTo>
                    <a:lnTo>
                      <a:pt x="11008" y="10175"/>
                    </a:lnTo>
                    <a:lnTo>
                      <a:pt x="10975" y="10141"/>
                    </a:lnTo>
                    <a:cubicBezTo>
                      <a:pt x="10975" y="10108"/>
                      <a:pt x="10975" y="10108"/>
                      <a:pt x="10975" y="10108"/>
                    </a:cubicBezTo>
                    <a:lnTo>
                      <a:pt x="10975" y="10041"/>
                    </a:lnTo>
                    <a:lnTo>
                      <a:pt x="10975" y="10008"/>
                    </a:lnTo>
                    <a:lnTo>
                      <a:pt x="10875" y="9908"/>
                    </a:lnTo>
                    <a:lnTo>
                      <a:pt x="10841" y="9841"/>
                    </a:lnTo>
                    <a:cubicBezTo>
                      <a:pt x="10808" y="9808"/>
                      <a:pt x="10808" y="9774"/>
                      <a:pt x="10841" y="9774"/>
                    </a:cubicBezTo>
                    <a:cubicBezTo>
                      <a:pt x="10841" y="9741"/>
                      <a:pt x="10875" y="9708"/>
                      <a:pt x="10875" y="9708"/>
                    </a:cubicBezTo>
                    <a:lnTo>
                      <a:pt x="10975" y="9641"/>
                    </a:lnTo>
                    <a:lnTo>
                      <a:pt x="11008" y="9641"/>
                    </a:lnTo>
                    <a:lnTo>
                      <a:pt x="11242" y="9608"/>
                    </a:lnTo>
                    <a:lnTo>
                      <a:pt x="11308" y="9574"/>
                    </a:lnTo>
                    <a:lnTo>
                      <a:pt x="11342" y="9507"/>
                    </a:lnTo>
                    <a:lnTo>
                      <a:pt x="11275" y="9407"/>
                    </a:lnTo>
                    <a:lnTo>
                      <a:pt x="11142" y="9307"/>
                    </a:lnTo>
                    <a:lnTo>
                      <a:pt x="11075" y="9274"/>
                    </a:lnTo>
                    <a:cubicBezTo>
                      <a:pt x="11075" y="9241"/>
                      <a:pt x="11075" y="9241"/>
                      <a:pt x="11075" y="9207"/>
                    </a:cubicBezTo>
                    <a:lnTo>
                      <a:pt x="11075" y="9174"/>
                    </a:lnTo>
                    <a:lnTo>
                      <a:pt x="11041" y="9141"/>
                    </a:lnTo>
                    <a:cubicBezTo>
                      <a:pt x="11008" y="9107"/>
                      <a:pt x="11008" y="9107"/>
                      <a:pt x="11041" y="9074"/>
                    </a:cubicBezTo>
                    <a:lnTo>
                      <a:pt x="11041" y="8974"/>
                    </a:lnTo>
                    <a:lnTo>
                      <a:pt x="11041" y="8940"/>
                    </a:lnTo>
                    <a:lnTo>
                      <a:pt x="11041" y="8874"/>
                    </a:lnTo>
                    <a:lnTo>
                      <a:pt x="11008" y="8840"/>
                    </a:lnTo>
                    <a:lnTo>
                      <a:pt x="10975" y="8774"/>
                    </a:lnTo>
                    <a:cubicBezTo>
                      <a:pt x="10975" y="8774"/>
                      <a:pt x="10975" y="8740"/>
                      <a:pt x="10975" y="8740"/>
                    </a:cubicBezTo>
                    <a:lnTo>
                      <a:pt x="10941" y="8640"/>
                    </a:lnTo>
                    <a:lnTo>
                      <a:pt x="10908" y="8607"/>
                    </a:lnTo>
                    <a:lnTo>
                      <a:pt x="10875" y="8607"/>
                    </a:lnTo>
                    <a:lnTo>
                      <a:pt x="10808" y="8540"/>
                    </a:lnTo>
                    <a:lnTo>
                      <a:pt x="10708" y="8473"/>
                    </a:lnTo>
                    <a:cubicBezTo>
                      <a:pt x="10708" y="8440"/>
                      <a:pt x="10708" y="8440"/>
                      <a:pt x="10708" y="8440"/>
                    </a:cubicBezTo>
                    <a:lnTo>
                      <a:pt x="10641" y="8207"/>
                    </a:lnTo>
                    <a:lnTo>
                      <a:pt x="10474" y="7906"/>
                    </a:lnTo>
                    <a:cubicBezTo>
                      <a:pt x="10474" y="7906"/>
                      <a:pt x="10474" y="7873"/>
                      <a:pt x="10474" y="7873"/>
                    </a:cubicBezTo>
                    <a:lnTo>
                      <a:pt x="10474" y="7806"/>
                    </a:lnTo>
                    <a:cubicBezTo>
                      <a:pt x="10474" y="7806"/>
                      <a:pt x="10474" y="7773"/>
                      <a:pt x="10474" y="7740"/>
                    </a:cubicBezTo>
                    <a:lnTo>
                      <a:pt x="10541" y="7706"/>
                    </a:lnTo>
                    <a:lnTo>
                      <a:pt x="10908" y="7406"/>
                    </a:lnTo>
                    <a:lnTo>
                      <a:pt x="10941" y="7339"/>
                    </a:lnTo>
                    <a:lnTo>
                      <a:pt x="10941" y="7306"/>
                    </a:lnTo>
                    <a:cubicBezTo>
                      <a:pt x="10941" y="7306"/>
                      <a:pt x="10941" y="7306"/>
                      <a:pt x="10941" y="7273"/>
                    </a:cubicBezTo>
                    <a:lnTo>
                      <a:pt x="10941" y="7206"/>
                    </a:lnTo>
                    <a:lnTo>
                      <a:pt x="10941" y="7072"/>
                    </a:lnTo>
                    <a:cubicBezTo>
                      <a:pt x="10941" y="7039"/>
                      <a:pt x="10941" y="7006"/>
                      <a:pt x="10975" y="6972"/>
                    </a:cubicBezTo>
                    <a:lnTo>
                      <a:pt x="11075" y="6972"/>
                    </a:lnTo>
                    <a:lnTo>
                      <a:pt x="11108" y="7006"/>
                    </a:lnTo>
                    <a:cubicBezTo>
                      <a:pt x="11142" y="7006"/>
                      <a:pt x="11142" y="6972"/>
                      <a:pt x="11142" y="6972"/>
                    </a:cubicBezTo>
                    <a:lnTo>
                      <a:pt x="11175" y="6939"/>
                    </a:lnTo>
                    <a:lnTo>
                      <a:pt x="11208" y="6906"/>
                    </a:lnTo>
                    <a:lnTo>
                      <a:pt x="11242" y="6872"/>
                    </a:lnTo>
                    <a:lnTo>
                      <a:pt x="11408" y="6739"/>
                    </a:lnTo>
                    <a:lnTo>
                      <a:pt x="11442" y="6605"/>
                    </a:lnTo>
                    <a:lnTo>
                      <a:pt x="11442" y="6572"/>
                    </a:lnTo>
                    <a:lnTo>
                      <a:pt x="11442" y="6539"/>
                    </a:lnTo>
                    <a:lnTo>
                      <a:pt x="11442" y="6472"/>
                    </a:lnTo>
                    <a:lnTo>
                      <a:pt x="11442" y="6439"/>
                    </a:lnTo>
                    <a:lnTo>
                      <a:pt x="11542" y="6138"/>
                    </a:lnTo>
                    <a:lnTo>
                      <a:pt x="11609" y="5905"/>
                    </a:lnTo>
                    <a:lnTo>
                      <a:pt x="11642" y="5838"/>
                    </a:lnTo>
                    <a:lnTo>
                      <a:pt x="11609" y="5771"/>
                    </a:lnTo>
                    <a:cubicBezTo>
                      <a:pt x="11609" y="5738"/>
                      <a:pt x="11609" y="5705"/>
                      <a:pt x="11609" y="5671"/>
                    </a:cubicBezTo>
                    <a:lnTo>
                      <a:pt x="11609" y="5638"/>
                    </a:lnTo>
                    <a:cubicBezTo>
                      <a:pt x="11642" y="5638"/>
                      <a:pt x="11642" y="5605"/>
                      <a:pt x="11675" y="5605"/>
                    </a:cubicBezTo>
                    <a:lnTo>
                      <a:pt x="11709" y="5571"/>
                    </a:lnTo>
                    <a:lnTo>
                      <a:pt x="11875" y="5571"/>
                    </a:lnTo>
                    <a:lnTo>
                      <a:pt x="11942" y="5505"/>
                    </a:lnTo>
                    <a:lnTo>
                      <a:pt x="12042" y="5505"/>
                    </a:lnTo>
                    <a:lnTo>
                      <a:pt x="12209" y="5471"/>
                    </a:lnTo>
                    <a:lnTo>
                      <a:pt x="12242" y="5471"/>
                    </a:lnTo>
                    <a:lnTo>
                      <a:pt x="12476" y="5505"/>
                    </a:lnTo>
                    <a:lnTo>
                      <a:pt x="12509" y="5271"/>
                    </a:lnTo>
                    <a:lnTo>
                      <a:pt x="12509" y="5004"/>
                    </a:lnTo>
                    <a:lnTo>
                      <a:pt x="12376" y="4871"/>
                    </a:lnTo>
                    <a:lnTo>
                      <a:pt x="12309" y="4771"/>
                    </a:lnTo>
                    <a:lnTo>
                      <a:pt x="12209" y="4771"/>
                    </a:lnTo>
                    <a:cubicBezTo>
                      <a:pt x="12176" y="4771"/>
                      <a:pt x="12142" y="4771"/>
                      <a:pt x="12142" y="4737"/>
                    </a:cubicBezTo>
                    <a:lnTo>
                      <a:pt x="12109" y="4671"/>
                    </a:lnTo>
                    <a:lnTo>
                      <a:pt x="12009" y="4571"/>
                    </a:lnTo>
                    <a:lnTo>
                      <a:pt x="11809" y="4571"/>
                    </a:lnTo>
                    <a:cubicBezTo>
                      <a:pt x="11775" y="4571"/>
                      <a:pt x="11742" y="4537"/>
                      <a:pt x="11709" y="4504"/>
                    </a:cubicBezTo>
                    <a:cubicBezTo>
                      <a:pt x="11709" y="4537"/>
                      <a:pt x="11675" y="4537"/>
                      <a:pt x="11675" y="4537"/>
                    </a:cubicBezTo>
                    <a:cubicBezTo>
                      <a:pt x="11665" y="4547"/>
                      <a:pt x="11656" y="4551"/>
                      <a:pt x="11646" y="4551"/>
                    </a:cubicBezTo>
                    <a:cubicBezTo>
                      <a:pt x="11622" y="4551"/>
                      <a:pt x="11599" y="4527"/>
                      <a:pt x="11575" y="4504"/>
                    </a:cubicBezTo>
                    <a:lnTo>
                      <a:pt x="11475" y="4504"/>
                    </a:lnTo>
                    <a:cubicBezTo>
                      <a:pt x="11442" y="4504"/>
                      <a:pt x="11408" y="4504"/>
                      <a:pt x="11408" y="4471"/>
                    </a:cubicBezTo>
                    <a:cubicBezTo>
                      <a:pt x="11375" y="4437"/>
                      <a:pt x="11375" y="4404"/>
                      <a:pt x="11375" y="4370"/>
                    </a:cubicBezTo>
                    <a:lnTo>
                      <a:pt x="11375" y="4304"/>
                    </a:lnTo>
                    <a:lnTo>
                      <a:pt x="11408" y="4104"/>
                    </a:lnTo>
                    <a:lnTo>
                      <a:pt x="11408" y="4070"/>
                    </a:lnTo>
                    <a:lnTo>
                      <a:pt x="11342" y="3937"/>
                    </a:lnTo>
                    <a:lnTo>
                      <a:pt x="11275" y="3803"/>
                    </a:lnTo>
                    <a:lnTo>
                      <a:pt x="11242" y="3470"/>
                    </a:lnTo>
                    <a:lnTo>
                      <a:pt x="11208" y="3403"/>
                    </a:lnTo>
                    <a:lnTo>
                      <a:pt x="11008" y="3036"/>
                    </a:lnTo>
                    <a:lnTo>
                      <a:pt x="10908" y="2969"/>
                    </a:lnTo>
                    <a:lnTo>
                      <a:pt x="10741" y="2903"/>
                    </a:lnTo>
                    <a:lnTo>
                      <a:pt x="10041" y="2369"/>
                    </a:lnTo>
                    <a:lnTo>
                      <a:pt x="9507" y="1669"/>
                    </a:lnTo>
                    <a:lnTo>
                      <a:pt x="9440" y="1669"/>
                    </a:lnTo>
                    <a:lnTo>
                      <a:pt x="8540" y="2069"/>
                    </a:lnTo>
                    <a:lnTo>
                      <a:pt x="8340" y="2102"/>
                    </a:lnTo>
                    <a:lnTo>
                      <a:pt x="8273" y="2102"/>
                    </a:lnTo>
                    <a:lnTo>
                      <a:pt x="8139" y="2035"/>
                    </a:lnTo>
                    <a:lnTo>
                      <a:pt x="8039" y="2035"/>
                    </a:lnTo>
                    <a:lnTo>
                      <a:pt x="8006" y="1969"/>
                    </a:lnTo>
                    <a:lnTo>
                      <a:pt x="7939" y="1869"/>
                    </a:lnTo>
                    <a:lnTo>
                      <a:pt x="7806" y="1835"/>
                    </a:lnTo>
                    <a:lnTo>
                      <a:pt x="7772" y="1835"/>
                    </a:lnTo>
                    <a:lnTo>
                      <a:pt x="7639" y="1735"/>
                    </a:lnTo>
                    <a:lnTo>
                      <a:pt x="7406" y="1635"/>
                    </a:lnTo>
                    <a:lnTo>
                      <a:pt x="7205" y="1535"/>
                    </a:lnTo>
                    <a:lnTo>
                      <a:pt x="6872" y="1535"/>
                    </a:lnTo>
                    <a:lnTo>
                      <a:pt x="6605" y="1468"/>
                    </a:lnTo>
                    <a:lnTo>
                      <a:pt x="6472" y="1535"/>
                    </a:lnTo>
                    <a:lnTo>
                      <a:pt x="5904" y="1735"/>
                    </a:lnTo>
                    <a:lnTo>
                      <a:pt x="5538" y="1769"/>
                    </a:lnTo>
                    <a:lnTo>
                      <a:pt x="5337" y="1769"/>
                    </a:lnTo>
                    <a:lnTo>
                      <a:pt x="5104" y="1669"/>
                    </a:lnTo>
                    <a:lnTo>
                      <a:pt x="5004" y="1735"/>
                    </a:lnTo>
                    <a:lnTo>
                      <a:pt x="4870" y="1735"/>
                    </a:lnTo>
                    <a:lnTo>
                      <a:pt x="4570" y="1669"/>
                    </a:lnTo>
                    <a:lnTo>
                      <a:pt x="4403" y="1568"/>
                    </a:lnTo>
                    <a:lnTo>
                      <a:pt x="4370" y="1568"/>
                    </a:lnTo>
                    <a:lnTo>
                      <a:pt x="3703" y="1468"/>
                    </a:lnTo>
                    <a:lnTo>
                      <a:pt x="3536" y="1402"/>
                    </a:lnTo>
                    <a:lnTo>
                      <a:pt x="3369" y="1335"/>
                    </a:lnTo>
                    <a:lnTo>
                      <a:pt x="2836" y="901"/>
                    </a:lnTo>
                    <a:lnTo>
                      <a:pt x="2736" y="768"/>
                    </a:lnTo>
                    <a:cubicBezTo>
                      <a:pt x="2736" y="734"/>
                      <a:pt x="2736" y="734"/>
                      <a:pt x="2736" y="734"/>
                    </a:cubicBezTo>
                    <a:lnTo>
                      <a:pt x="2669" y="501"/>
                    </a:lnTo>
                    <a:lnTo>
                      <a:pt x="2569" y="501"/>
                    </a:lnTo>
                    <a:lnTo>
                      <a:pt x="2535" y="468"/>
                    </a:lnTo>
                    <a:lnTo>
                      <a:pt x="2202" y="301"/>
                    </a:lnTo>
                    <a:lnTo>
                      <a:pt x="1601" y="67"/>
                    </a:lnTo>
                    <a:lnTo>
                      <a:pt x="1468" y="67"/>
                    </a:lnTo>
                    <a:lnTo>
                      <a:pt x="1368" y="101"/>
                    </a:lnTo>
                    <a:lnTo>
                      <a:pt x="1301" y="134"/>
                    </a:lnTo>
                    <a:lnTo>
                      <a:pt x="1268" y="134"/>
                    </a:lnTo>
                    <a:cubicBezTo>
                      <a:pt x="1251" y="151"/>
                      <a:pt x="1243" y="159"/>
                      <a:pt x="1234" y="159"/>
                    </a:cubicBezTo>
                    <a:cubicBezTo>
                      <a:pt x="1226" y="159"/>
                      <a:pt x="1218" y="151"/>
                      <a:pt x="1201" y="134"/>
                    </a:cubicBezTo>
                    <a:lnTo>
                      <a:pt x="1168" y="134"/>
                    </a:lnTo>
                    <a:cubicBezTo>
                      <a:pt x="1148" y="144"/>
                      <a:pt x="1132" y="148"/>
                      <a:pt x="1118" y="148"/>
                    </a:cubicBezTo>
                    <a:cubicBezTo>
                      <a:pt x="1084" y="148"/>
                      <a:pt x="1068" y="124"/>
                      <a:pt x="1068" y="101"/>
                    </a:cubicBezTo>
                    <a:lnTo>
                      <a:pt x="1034" y="67"/>
                    </a:lnTo>
                    <a:lnTo>
                      <a:pt x="1001" y="67"/>
                    </a:lnTo>
                    <a:lnTo>
                      <a:pt x="9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4;p15"/>
              <p:cNvSpPr/>
              <p:nvPr/>
            </p:nvSpPr>
            <p:spPr>
              <a:xfrm>
                <a:off x="1130271" y="1146047"/>
                <a:ext cx="36" cy="36"/>
              </a:xfrm>
              <a:custGeom>
                <a:avLst/>
                <a:gdLst/>
                <a:ahLst/>
                <a:cxnLst/>
                <a:rect l="l" t="t" r="r" b="b"/>
                <a:pathLst>
                  <a:path w="1" h="1" extrusionOk="0">
                    <a:moveTo>
                      <a:pt x="0" y="0"/>
                    </a:moveTo>
                    <a:lnTo>
                      <a:pt x="0" y="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5;p15"/>
              <p:cNvSpPr/>
              <p:nvPr/>
            </p:nvSpPr>
            <p:spPr>
              <a:xfrm>
                <a:off x="1119301" y="1133874"/>
                <a:ext cx="36" cy="36"/>
              </a:xfrm>
              <a:custGeom>
                <a:avLst/>
                <a:gdLst/>
                <a:ahLst/>
                <a:cxnLst/>
                <a:rect l="l" t="t" r="r" b="b"/>
                <a:pathLst>
                  <a:path w="1" h="1" extrusionOk="0">
                    <a:moveTo>
                      <a:pt x="1" y="1"/>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66;p15"/>
              <p:cNvSpPr/>
              <p:nvPr/>
            </p:nvSpPr>
            <p:spPr>
              <a:xfrm>
                <a:off x="2021373" y="2338667"/>
                <a:ext cx="400020" cy="391492"/>
              </a:xfrm>
              <a:custGeom>
                <a:avLst/>
                <a:gdLst/>
                <a:ahLst/>
                <a:cxnLst/>
                <a:rect l="l" t="t" r="r" b="b"/>
                <a:pathLst>
                  <a:path w="10976" h="10742" extrusionOk="0">
                    <a:moveTo>
                      <a:pt x="1535" y="1"/>
                    </a:moveTo>
                    <a:lnTo>
                      <a:pt x="1202" y="234"/>
                    </a:lnTo>
                    <a:lnTo>
                      <a:pt x="1068" y="268"/>
                    </a:lnTo>
                    <a:lnTo>
                      <a:pt x="901" y="401"/>
                    </a:lnTo>
                    <a:lnTo>
                      <a:pt x="801" y="434"/>
                    </a:lnTo>
                    <a:lnTo>
                      <a:pt x="535" y="501"/>
                    </a:lnTo>
                    <a:lnTo>
                      <a:pt x="168" y="801"/>
                    </a:lnTo>
                    <a:lnTo>
                      <a:pt x="1" y="901"/>
                    </a:lnTo>
                    <a:lnTo>
                      <a:pt x="301" y="1268"/>
                    </a:lnTo>
                    <a:lnTo>
                      <a:pt x="401" y="1402"/>
                    </a:lnTo>
                    <a:lnTo>
                      <a:pt x="568" y="1502"/>
                    </a:lnTo>
                    <a:lnTo>
                      <a:pt x="901" y="1669"/>
                    </a:lnTo>
                    <a:lnTo>
                      <a:pt x="1068" y="1769"/>
                    </a:lnTo>
                    <a:lnTo>
                      <a:pt x="1168" y="1869"/>
                    </a:lnTo>
                    <a:lnTo>
                      <a:pt x="1535" y="2502"/>
                    </a:lnTo>
                    <a:cubicBezTo>
                      <a:pt x="1535" y="2502"/>
                      <a:pt x="1535" y="2536"/>
                      <a:pt x="1535" y="2536"/>
                    </a:cubicBezTo>
                    <a:lnTo>
                      <a:pt x="1569" y="2703"/>
                    </a:lnTo>
                    <a:lnTo>
                      <a:pt x="2169" y="3637"/>
                    </a:lnTo>
                    <a:lnTo>
                      <a:pt x="2202" y="3670"/>
                    </a:lnTo>
                    <a:cubicBezTo>
                      <a:pt x="2236" y="3670"/>
                      <a:pt x="2236" y="3703"/>
                      <a:pt x="2236" y="3703"/>
                    </a:cubicBezTo>
                    <a:lnTo>
                      <a:pt x="2336" y="3904"/>
                    </a:lnTo>
                    <a:lnTo>
                      <a:pt x="2436" y="4004"/>
                    </a:lnTo>
                    <a:lnTo>
                      <a:pt x="3403" y="4704"/>
                    </a:lnTo>
                    <a:lnTo>
                      <a:pt x="4204" y="5238"/>
                    </a:lnTo>
                    <a:lnTo>
                      <a:pt x="4838" y="5605"/>
                    </a:lnTo>
                    <a:lnTo>
                      <a:pt x="4904" y="5671"/>
                    </a:lnTo>
                    <a:cubicBezTo>
                      <a:pt x="4904" y="5671"/>
                      <a:pt x="4938" y="5705"/>
                      <a:pt x="4938" y="5705"/>
                    </a:cubicBezTo>
                    <a:lnTo>
                      <a:pt x="4971" y="5972"/>
                    </a:lnTo>
                    <a:lnTo>
                      <a:pt x="5004" y="6038"/>
                    </a:lnTo>
                    <a:lnTo>
                      <a:pt x="5004" y="6072"/>
                    </a:lnTo>
                    <a:lnTo>
                      <a:pt x="5038" y="6138"/>
                    </a:lnTo>
                    <a:lnTo>
                      <a:pt x="5038" y="6205"/>
                    </a:lnTo>
                    <a:lnTo>
                      <a:pt x="5071" y="6239"/>
                    </a:lnTo>
                    <a:lnTo>
                      <a:pt x="5171" y="6405"/>
                    </a:lnTo>
                    <a:lnTo>
                      <a:pt x="5238" y="6472"/>
                    </a:lnTo>
                    <a:cubicBezTo>
                      <a:pt x="5238" y="6505"/>
                      <a:pt x="5238" y="6539"/>
                      <a:pt x="5238" y="6539"/>
                    </a:cubicBezTo>
                    <a:lnTo>
                      <a:pt x="5238" y="6639"/>
                    </a:lnTo>
                    <a:lnTo>
                      <a:pt x="5238" y="6672"/>
                    </a:lnTo>
                    <a:lnTo>
                      <a:pt x="5171" y="6772"/>
                    </a:lnTo>
                    <a:lnTo>
                      <a:pt x="5171" y="6839"/>
                    </a:lnTo>
                    <a:lnTo>
                      <a:pt x="5171" y="6906"/>
                    </a:lnTo>
                    <a:lnTo>
                      <a:pt x="5238" y="7006"/>
                    </a:lnTo>
                    <a:lnTo>
                      <a:pt x="5338" y="7072"/>
                    </a:lnTo>
                    <a:lnTo>
                      <a:pt x="5438" y="7106"/>
                    </a:lnTo>
                    <a:lnTo>
                      <a:pt x="6139" y="7640"/>
                    </a:lnTo>
                    <a:lnTo>
                      <a:pt x="6839" y="8140"/>
                    </a:lnTo>
                    <a:lnTo>
                      <a:pt x="7573" y="8774"/>
                    </a:lnTo>
                    <a:lnTo>
                      <a:pt x="7606" y="8840"/>
                    </a:lnTo>
                    <a:lnTo>
                      <a:pt x="7606" y="8874"/>
                    </a:lnTo>
                    <a:lnTo>
                      <a:pt x="7673" y="9007"/>
                    </a:lnTo>
                    <a:lnTo>
                      <a:pt x="7706" y="9041"/>
                    </a:lnTo>
                    <a:lnTo>
                      <a:pt x="8240" y="9241"/>
                    </a:lnTo>
                    <a:lnTo>
                      <a:pt x="8740" y="9541"/>
                    </a:lnTo>
                    <a:lnTo>
                      <a:pt x="9241" y="9975"/>
                    </a:lnTo>
                    <a:lnTo>
                      <a:pt x="9307" y="10075"/>
                    </a:lnTo>
                    <a:cubicBezTo>
                      <a:pt x="9307" y="10108"/>
                      <a:pt x="9307" y="10108"/>
                      <a:pt x="9307" y="10108"/>
                    </a:cubicBezTo>
                    <a:lnTo>
                      <a:pt x="9374" y="10275"/>
                    </a:lnTo>
                    <a:cubicBezTo>
                      <a:pt x="9391" y="10258"/>
                      <a:pt x="9416" y="10250"/>
                      <a:pt x="9441" y="10250"/>
                    </a:cubicBezTo>
                    <a:cubicBezTo>
                      <a:pt x="9466" y="10250"/>
                      <a:pt x="9491" y="10258"/>
                      <a:pt x="9508" y="10275"/>
                    </a:cubicBezTo>
                    <a:lnTo>
                      <a:pt x="9608" y="10341"/>
                    </a:lnTo>
                    <a:lnTo>
                      <a:pt x="9641" y="10341"/>
                    </a:lnTo>
                    <a:lnTo>
                      <a:pt x="9674" y="10375"/>
                    </a:lnTo>
                    <a:cubicBezTo>
                      <a:pt x="9674" y="10408"/>
                      <a:pt x="9674" y="10408"/>
                      <a:pt x="9674" y="10442"/>
                    </a:cubicBezTo>
                    <a:lnTo>
                      <a:pt x="9741" y="10575"/>
                    </a:lnTo>
                    <a:lnTo>
                      <a:pt x="9808" y="10542"/>
                    </a:lnTo>
                    <a:lnTo>
                      <a:pt x="9941" y="10542"/>
                    </a:lnTo>
                    <a:lnTo>
                      <a:pt x="10141" y="10642"/>
                    </a:lnTo>
                    <a:lnTo>
                      <a:pt x="10175" y="10642"/>
                    </a:lnTo>
                    <a:lnTo>
                      <a:pt x="10241" y="10708"/>
                    </a:lnTo>
                    <a:cubicBezTo>
                      <a:pt x="10241" y="10742"/>
                      <a:pt x="10275" y="10742"/>
                      <a:pt x="10275" y="10742"/>
                    </a:cubicBezTo>
                    <a:lnTo>
                      <a:pt x="10442" y="10742"/>
                    </a:lnTo>
                    <a:lnTo>
                      <a:pt x="10542" y="10708"/>
                    </a:lnTo>
                    <a:lnTo>
                      <a:pt x="10909" y="10475"/>
                    </a:lnTo>
                    <a:lnTo>
                      <a:pt x="10975" y="10375"/>
                    </a:lnTo>
                    <a:lnTo>
                      <a:pt x="10909" y="10308"/>
                    </a:lnTo>
                    <a:cubicBezTo>
                      <a:pt x="10875" y="10308"/>
                      <a:pt x="10842" y="10275"/>
                      <a:pt x="10842" y="10275"/>
                    </a:cubicBezTo>
                    <a:lnTo>
                      <a:pt x="10842" y="10208"/>
                    </a:lnTo>
                    <a:cubicBezTo>
                      <a:pt x="10842" y="10208"/>
                      <a:pt x="10842" y="10175"/>
                      <a:pt x="10842" y="10175"/>
                    </a:cubicBezTo>
                    <a:lnTo>
                      <a:pt x="10842" y="10141"/>
                    </a:lnTo>
                    <a:lnTo>
                      <a:pt x="10742" y="9741"/>
                    </a:lnTo>
                    <a:lnTo>
                      <a:pt x="10708" y="9708"/>
                    </a:lnTo>
                    <a:cubicBezTo>
                      <a:pt x="10708" y="9708"/>
                      <a:pt x="10708" y="9674"/>
                      <a:pt x="10708" y="9674"/>
                    </a:cubicBezTo>
                    <a:lnTo>
                      <a:pt x="10642" y="9574"/>
                    </a:lnTo>
                    <a:lnTo>
                      <a:pt x="10542" y="9407"/>
                    </a:lnTo>
                    <a:lnTo>
                      <a:pt x="10508" y="9341"/>
                    </a:lnTo>
                    <a:lnTo>
                      <a:pt x="10475" y="9207"/>
                    </a:lnTo>
                    <a:lnTo>
                      <a:pt x="10442" y="8807"/>
                    </a:lnTo>
                    <a:lnTo>
                      <a:pt x="10408" y="8774"/>
                    </a:lnTo>
                    <a:lnTo>
                      <a:pt x="10108" y="8774"/>
                    </a:lnTo>
                    <a:lnTo>
                      <a:pt x="9941" y="8707"/>
                    </a:lnTo>
                    <a:lnTo>
                      <a:pt x="9908" y="8707"/>
                    </a:lnTo>
                    <a:lnTo>
                      <a:pt x="9774" y="8607"/>
                    </a:lnTo>
                    <a:lnTo>
                      <a:pt x="9474" y="8607"/>
                    </a:lnTo>
                    <a:lnTo>
                      <a:pt x="9408" y="8574"/>
                    </a:lnTo>
                    <a:lnTo>
                      <a:pt x="9241" y="8473"/>
                    </a:lnTo>
                    <a:lnTo>
                      <a:pt x="9074" y="8440"/>
                    </a:lnTo>
                    <a:lnTo>
                      <a:pt x="8874" y="8340"/>
                    </a:lnTo>
                    <a:lnTo>
                      <a:pt x="8740" y="8340"/>
                    </a:lnTo>
                    <a:cubicBezTo>
                      <a:pt x="8740" y="8340"/>
                      <a:pt x="8707" y="8307"/>
                      <a:pt x="8707" y="8307"/>
                    </a:cubicBezTo>
                    <a:lnTo>
                      <a:pt x="8674" y="8207"/>
                    </a:lnTo>
                    <a:cubicBezTo>
                      <a:pt x="8674" y="8207"/>
                      <a:pt x="8674" y="8173"/>
                      <a:pt x="8674" y="8173"/>
                    </a:cubicBezTo>
                    <a:lnTo>
                      <a:pt x="8674" y="7873"/>
                    </a:lnTo>
                    <a:lnTo>
                      <a:pt x="8640" y="7773"/>
                    </a:lnTo>
                    <a:lnTo>
                      <a:pt x="8574" y="7673"/>
                    </a:lnTo>
                    <a:lnTo>
                      <a:pt x="8540" y="7539"/>
                    </a:lnTo>
                    <a:lnTo>
                      <a:pt x="8540" y="7506"/>
                    </a:lnTo>
                    <a:lnTo>
                      <a:pt x="8540" y="7406"/>
                    </a:lnTo>
                    <a:lnTo>
                      <a:pt x="8474" y="7373"/>
                    </a:lnTo>
                    <a:lnTo>
                      <a:pt x="8474" y="7339"/>
                    </a:lnTo>
                    <a:lnTo>
                      <a:pt x="8073" y="7339"/>
                    </a:lnTo>
                    <a:lnTo>
                      <a:pt x="8007" y="7373"/>
                    </a:lnTo>
                    <a:lnTo>
                      <a:pt x="7906" y="7373"/>
                    </a:lnTo>
                    <a:lnTo>
                      <a:pt x="7706" y="7239"/>
                    </a:lnTo>
                    <a:lnTo>
                      <a:pt x="7673" y="7239"/>
                    </a:lnTo>
                    <a:lnTo>
                      <a:pt x="7573" y="7273"/>
                    </a:lnTo>
                    <a:lnTo>
                      <a:pt x="7373" y="7273"/>
                    </a:lnTo>
                    <a:lnTo>
                      <a:pt x="7039" y="7072"/>
                    </a:lnTo>
                    <a:lnTo>
                      <a:pt x="7006" y="7072"/>
                    </a:lnTo>
                    <a:lnTo>
                      <a:pt x="6939" y="7039"/>
                    </a:lnTo>
                    <a:lnTo>
                      <a:pt x="6872" y="6872"/>
                    </a:lnTo>
                    <a:lnTo>
                      <a:pt x="6806" y="6839"/>
                    </a:lnTo>
                    <a:lnTo>
                      <a:pt x="6672" y="6739"/>
                    </a:lnTo>
                    <a:lnTo>
                      <a:pt x="6639" y="6706"/>
                    </a:lnTo>
                    <a:lnTo>
                      <a:pt x="6606" y="6672"/>
                    </a:lnTo>
                    <a:lnTo>
                      <a:pt x="6572" y="6639"/>
                    </a:lnTo>
                    <a:lnTo>
                      <a:pt x="6539" y="6572"/>
                    </a:lnTo>
                    <a:lnTo>
                      <a:pt x="6439" y="6505"/>
                    </a:lnTo>
                    <a:cubicBezTo>
                      <a:pt x="6405" y="6472"/>
                      <a:pt x="6405" y="6472"/>
                      <a:pt x="6372" y="6439"/>
                    </a:cubicBezTo>
                    <a:lnTo>
                      <a:pt x="6372" y="6405"/>
                    </a:lnTo>
                    <a:cubicBezTo>
                      <a:pt x="6372" y="6372"/>
                      <a:pt x="6372" y="6339"/>
                      <a:pt x="6372" y="6305"/>
                    </a:cubicBezTo>
                    <a:cubicBezTo>
                      <a:pt x="6405" y="6305"/>
                      <a:pt x="6405" y="6272"/>
                      <a:pt x="6439" y="6272"/>
                    </a:cubicBezTo>
                    <a:lnTo>
                      <a:pt x="6606" y="6205"/>
                    </a:lnTo>
                    <a:lnTo>
                      <a:pt x="6639" y="6172"/>
                    </a:lnTo>
                    <a:lnTo>
                      <a:pt x="7239" y="5671"/>
                    </a:lnTo>
                    <a:lnTo>
                      <a:pt x="7306" y="5638"/>
                    </a:lnTo>
                    <a:lnTo>
                      <a:pt x="7406" y="5571"/>
                    </a:lnTo>
                    <a:lnTo>
                      <a:pt x="7406" y="5538"/>
                    </a:lnTo>
                    <a:lnTo>
                      <a:pt x="7339" y="5438"/>
                    </a:lnTo>
                    <a:cubicBezTo>
                      <a:pt x="7339" y="5405"/>
                      <a:pt x="7339" y="5371"/>
                      <a:pt x="7339" y="5338"/>
                    </a:cubicBezTo>
                    <a:lnTo>
                      <a:pt x="7373" y="5338"/>
                    </a:lnTo>
                    <a:cubicBezTo>
                      <a:pt x="7373" y="5305"/>
                      <a:pt x="7406" y="5305"/>
                      <a:pt x="7439" y="5305"/>
                    </a:cubicBezTo>
                    <a:lnTo>
                      <a:pt x="7506" y="5305"/>
                    </a:lnTo>
                    <a:lnTo>
                      <a:pt x="7640" y="5338"/>
                    </a:lnTo>
                    <a:lnTo>
                      <a:pt x="7740" y="5338"/>
                    </a:lnTo>
                    <a:cubicBezTo>
                      <a:pt x="7756" y="5321"/>
                      <a:pt x="7765" y="5313"/>
                      <a:pt x="7773" y="5313"/>
                    </a:cubicBezTo>
                    <a:cubicBezTo>
                      <a:pt x="7781" y="5313"/>
                      <a:pt x="7790" y="5321"/>
                      <a:pt x="7806" y="5338"/>
                    </a:cubicBezTo>
                    <a:lnTo>
                      <a:pt x="7840" y="5338"/>
                    </a:lnTo>
                    <a:lnTo>
                      <a:pt x="7873" y="5038"/>
                    </a:lnTo>
                    <a:lnTo>
                      <a:pt x="7873" y="4938"/>
                    </a:lnTo>
                    <a:lnTo>
                      <a:pt x="7873" y="4838"/>
                    </a:lnTo>
                    <a:lnTo>
                      <a:pt x="7840" y="4771"/>
                    </a:lnTo>
                    <a:lnTo>
                      <a:pt x="7806" y="4771"/>
                    </a:lnTo>
                    <a:lnTo>
                      <a:pt x="7373" y="4671"/>
                    </a:lnTo>
                    <a:lnTo>
                      <a:pt x="7306" y="4671"/>
                    </a:lnTo>
                    <a:lnTo>
                      <a:pt x="7073" y="4504"/>
                    </a:lnTo>
                    <a:lnTo>
                      <a:pt x="7039" y="4471"/>
                    </a:lnTo>
                    <a:lnTo>
                      <a:pt x="7006" y="4437"/>
                    </a:lnTo>
                    <a:cubicBezTo>
                      <a:pt x="7006" y="4404"/>
                      <a:pt x="7006" y="4404"/>
                      <a:pt x="7006" y="4404"/>
                    </a:cubicBezTo>
                    <a:lnTo>
                      <a:pt x="6972" y="4304"/>
                    </a:lnTo>
                    <a:lnTo>
                      <a:pt x="6939" y="4304"/>
                    </a:lnTo>
                    <a:lnTo>
                      <a:pt x="6739" y="4471"/>
                    </a:lnTo>
                    <a:lnTo>
                      <a:pt x="6572" y="4604"/>
                    </a:lnTo>
                    <a:lnTo>
                      <a:pt x="6505" y="4637"/>
                    </a:lnTo>
                    <a:cubicBezTo>
                      <a:pt x="6489" y="4654"/>
                      <a:pt x="6472" y="4662"/>
                      <a:pt x="6460" y="4662"/>
                    </a:cubicBezTo>
                    <a:cubicBezTo>
                      <a:pt x="6447" y="4662"/>
                      <a:pt x="6439" y="4654"/>
                      <a:pt x="6439" y="4637"/>
                    </a:cubicBezTo>
                    <a:lnTo>
                      <a:pt x="6339" y="4637"/>
                    </a:lnTo>
                    <a:lnTo>
                      <a:pt x="6205" y="4571"/>
                    </a:lnTo>
                    <a:lnTo>
                      <a:pt x="6105" y="4571"/>
                    </a:lnTo>
                    <a:lnTo>
                      <a:pt x="6005" y="4471"/>
                    </a:lnTo>
                    <a:lnTo>
                      <a:pt x="5938" y="4404"/>
                    </a:lnTo>
                    <a:lnTo>
                      <a:pt x="5905" y="4371"/>
                    </a:lnTo>
                    <a:lnTo>
                      <a:pt x="5872" y="4337"/>
                    </a:lnTo>
                    <a:lnTo>
                      <a:pt x="5805" y="4237"/>
                    </a:lnTo>
                    <a:lnTo>
                      <a:pt x="5738" y="4204"/>
                    </a:lnTo>
                    <a:lnTo>
                      <a:pt x="5705" y="4204"/>
                    </a:lnTo>
                    <a:lnTo>
                      <a:pt x="5672" y="4170"/>
                    </a:lnTo>
                    <a:cubicBezTo>
                      <a:pt x="5672" y="4170"/>
                      <a:pt x="5638" y="4137"/>
                      <a:pt x="5638" y="4104"/>
                    </a:cubicBezTo>
                    <a:lnTo>
                      <a:pt x="5638" y="4070"/>
                    </a:lnTo>
                    <a:cubicBezTo>
                      <a:pt x="5638" y="4037"/>
                      <a:pt x="5672" y="4004"/>
                      <a:pt x="5672" y="4004"/>
                    </a:cubicBezTo>
                    <a:lnTo>
                      <a:pt x="5705" y="3970"/>
                    </a:lnTo>
                    <a:lnTo>
                      <a:pt x="5705" y="3803"/>
                    </a:lnTo>
                    <a:cubicBezTo>
                      <a:pt x="5705" y="3803"/>
                      <a:pt x="5705" y="3803"/>
                      <a:pt x="5705" y="3770"/>
                    </a:cubicBezTo>
                    <a:lnTo>
                      <a:pt x="5738" y="3703"/>
                    </a:lnTo>
                    <a:lnTo>
                      <a:pt x="5705" y="3670"/>
                    </a:lnTo>
                    <a:lnTo>
                      <a:pt x="5638" y="3637"/>
                    </a:lnTo>
                    <a:lnTo>
                      <a:pt x="5538" y="3537"/>
                    </a:lnTo>
                    <a:lnTo>
                      <a:pt x="5305" y="3437"/>
                    </a:lnTo>
                    <a:lnTo>
                      <a:pt x="5238" y="3503"/>
                    </a:lnTo>
                    <a:cubicBezTo>
                      <a:pt x="5205" y="3503"/>
                      <a:pt x="5205" y="3537"/>
                      <a:pt x="5171" y="3537"/>
                    </a:cubicBezTo>
                    <a:lnTo>
                      <a:pt x="5104" y="3537"/>
                    </a:lnTo>
                    <a:lnTo>
                      <a:pt x="4971" y="3470"/>
                    </a:lnTo>
                    <a:lnTo>
                      <a:pt x="4871" y="3470"/>
                    </a:lnTo>
                    <a:cubicBezTo>
                      <a:pt x="4871" y="3470"/>
                      <a:pt x="4838" y="3470"/>
                      <a:pt x="4804" y="3437"/>
                    </a:cubicBezTo>
                    <a:lnTo>
                      <a:pt x="4771" y="3437"/>
                    </a:lnTo>
                    <a:cubicBezTo>
                      <a:pt x="4771" y="3437"/>
                      <a:pt x="4738" y="3437"/>
                      <a:pt x="4738" y="3403"/>
                    </a:cubicBezTo>
                    <a:lnTo>
                      <a:pt x="4604" y="3270"/>
                    </a:lnTo>
                    <a:cubicBezTo>
                      <a:pt x="4604" y="3236"/>
                      <a:pt x="4604" y="3236"/>
                      <a:pt x="4604" y="3236"/>
                    </a:cubicBezTo>
                    <a:lnTo>
                      <a:pt x="4604" y="3170"/>
                    </a:lnTo>
                    <a:cubicBezTo>
                      <a:pt x="4604" y="3136"/>
                      <a:pt x="4604" y="3103"/>
                      <a:pt x="4604" y="3103"/>
                    </a:cubicBezTo>
                    <a:cubicBezTo>
                      <a:pt x="4628" y="3079"/>
                      <a:pt x="4651" y="3056"/>
                      <a:pt x="4675" y="3056"/>
                    </a:cubicBezTo>
                    <a:cubicBezTo>
                      <a:pt x="4685" y="3056"/>
                      <a:pt x="4694" y="3060"/>
                      <a:pt x="4704" y="3070"/>
                    </a:cubicBezTo>
                    <a:lnTo>
                      <a:pt x="4704" y="2969"/>
                    </a:lnTo>
                    <a:lnTo>
                      <a:pt x="4637" y="2903"/>
                    </a:lnTo>
                    <a:lnTo>
                      <a:pt x="4471" y="2769"/>
                    </a:lnTo>
                    <a:lnTo>
                      <a:pt x="4404" y="2703"/>
                    </a:lnTo>
                    <a:lnTo>
                      <a:pt x="4337" y="2569"/>
                    </a:lnTo>
                    <a:lnTo>
                      <a:pt x="4304" y="2502"/>
                    </a:lnTo>
                    <a:lnTo>
                      <a:pt x="4204" y="2436"/>
                    </a:lnTo>
                    <a:cubicBezTo>
                      <a:pt x="4170" y="2402"/>
                      <a:pt x="4170" y="2402"/>
                      <a:pt x="4170" y="2402"/>
                    </a:cubicBezTo>
                    <a:lnTo>
                      <a:pt x="4104" y="2269"/>
                    </a:lnTo>
                    <a:lnTo>
                      <a:pt x="3904" y="2269"/>
                    </a:lnTo>
                    <a:lnTo>
                      <a:pt x="3837" y="2202"/>
                    </a:lnTo>
                    <a:lnTo>
                      <a:pt x="3703" y="2136"/>
                    </a:lnTo>
                    <a:lnTo>
                      <a:pt x="3603" y="2169"/>
                    </a:lnTo>
                    <a:cubicBezTo>
                      <a:pt x="3587" y="2186"/>
                      <a:pt x="3570" y="2194"/>
                      <a:pt x="3553" y="2194"/>
                    </a:cubicBezTo>
                    <a:cubicBezTo>
                      <a:pt x="3537" y="2194"/>
                      <a:pt x="3520" y="2186"/>
                      <a:pt x="3503" y="2169"/>
                    </a:cubicBezTo>
                    <a:lnTo>
                      <a:pt x="3470" y="2136"/>
                    </a:lnTo>
                    <a:lnTo>
                      <a:pt x="3403" y="2069"/>
                    </a:lnTo>
                    <a:lnTo>
                      <a:pt x="3337" y="2035"/>
                    </a:lnTo>
                    <a:lnTo>
                      <a:pt x="3203" y="1969"/>
                    </a:lnTo>
                    <a:lnTo>
                      <a:pt x="2870" y="1669"/>
                    </a:lnTo>
                    <a:lnTo>
                      <a:pt x="2703" y="1535"/>
                    </a:lnTo>
                    <a:lnTo>
                      <a:pt x="2569" y="1368"/>
                    </a:lnTo>
                    <a:lnTo>
                      <a:pt x="2469" y="1235"/>
                    </a:lnTo>
                    <a:lnTo>
                      <a:pt x="2302" y="1135"/>
                    </a:lnTo>
                    <a:cubicBezTo>
                      <a:pt x="2302" y="1101"/>
                      <a:pt x="2302" y="1101"/>
                      <a:pt x="2269" y="1068"/>
                    </a:cubicBezTo>
                    <a:lnTo>
                      <a:pt x="2269" y="1001"/>
                    </a:lnTo>
                    <a:lnTo>
                      <a:pt x="2236" y="935"/>
                    </a:lnTo>
                    <a:lnTo>
                      <a:pt x="2102" y="901"/>
                    </a:lnTo>
                    <a:lnTo>
                      <a:pt x="2069" y="901"/>
                    </a:lnTo>
                    <a:cubicBezTo>
                      <a:pt x="2036" y="901"/>
                      <a:pt x="2036" y="868"/>
                      <a:pt x="2036" y="868"/>
                    </a:cubicBezTo>
                    <a:lnTo>
                      <a:pt x="2002" y="768"/>
                    </a:lnTo>
                    <a:lnTo>
                      <a:pt x="1902" y="401"/>
                    </a:lnTo>
                    <a:lnTo>
                      <a:pt x="1835" y="301"/>
                    </a:lnTo>
                    <a:lnTo>
                      <a:pt x="1835" y="268"/>
                    </a:lnTo>
                    <a:lnTo>
                      <a:pt x="1802" y="201"/>
                    </a:lnTo>
                    <a:lnTo>
                      <a:pt x="1735" y="167"/>
                    </a:lnTo>
                    <a:lnTo>
                      <a:pt x="1702" y="167"/>
                    </a:lnTo>
                    <a:lnTo>
                      <a:pt x="15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67;p15"/>
              <p:cNvSpPr/>
              <p:nvPr/>
            </p:nvSpPr>
            <p:spPr>
              <a:xfrm>
                <a:off x="2181844" y="2794569"/>
                <a:ext cx="36518" cy="23143"/>
              </a:xfrm>
              <a:custGeom>
                <a:avLst/>
                <a:gdLst/>
                <a:ahLst/>
                <a:cxnLst/>
                <a:rect l="l" t="t" r="r" b="b"/>
                <a:pathLst>
                  <a:path w="1002" h="635" extrusionOk="0">
                    <a:moveTo>
                      <a:pt x="168" y="1"/>
                    </a:moveTo>
                    <a:lnTo>
                      <a:pt x="101" y="34"/>
                    </a:lnTo>
                    <a:lnTo>
                      <a:pt x="1" y="101"/>
                    </a:lnTo>
                    <a:lnTo>
                      <a:pt x="501" y="501"/>
                    </a:lnTo>
                    <a:lnTo>
                      <a:pt x="535" y="568"/>
                    </a:lnTo>
                    <a:lnTo>
                      <a:pt x="568" y="634"/>
                    </a:lnTo>
                    <a:cubicBezTo>
                      <a:pt x="601" y="601"/>
                      <a:pt x="635" y="601"/>
                      <a:pt x="668" y="601"/>
                    </a:cubicBezTo>
                    <a:lnTo>
                      <a:pt x="835" y="601"/>
                    </a:lnTo>
                    <a:lnTo>
                      <a:pt x="835" y="568"/>
                    </a:lnTo>
                    <a:cubicBezTo>
                      <a:pt x="835" y="534"/>
                      <a:pt x="868" y="501"/>
                      <a:pt x="868" y="501"/>
                    </a:cubicBezTo>
                    <a:lnTo>
                      <a:pt x="1002" y="401"/>
                    </a:lnTo>
                    <a:lnTo>
                      <a:pt x="1002" y="334"/>
                    </a:lnTo>
                    <a:lnTo>
                      <a:pt x="902" y="301"/>
                    </a:lnTo>
                    <a:lnTo>
                      <a:pt x="668" y="234"/>
                    </a:lnTo>
                    <a:cubicBezTo>
                      <a:pt x="668" y="234"/>
                      <a:pt x="635" y="234"/>
                      <a:pt x="635" y="201"/>
                    </a:cubicBezTo>
                    <a:lnTo>
                      <a:pt x="535" y="101"/>
                    </a:lnTo>
                    <a:lnTo>
                      <a:pt x="368" y="67"/>
                    </a:lnTo>
                    <a:lnTo>
                      <a:pt x="2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68;p15"/>
              <p:cNvSpPr/>
              <p:nvPr/>
            </p:nvSpPr>
            <p:spPr>
              <a:xfrm>
                <a:off x="2410432" y="2572103"/>
                <a:ext cx="331905" cy="302749"/>
              </a:xfrm>
              <a:custGeom>
                <a:avLst/>
                <a:gdLst/>
                <a:ahLst/>
                <a:cxnLst/>
                <a:rect l="l" t="t" r="r" b="b"/>
                <a:pathLst>
                  <a:path w="9107" h="8307" extrusionOk="0">
                    <a:moveTo>
                      <a:pt x="8840" y="7139"/>
                    </a:moveTo>
                    <a:lnTo>
                      <a:pt x="8824" y="7176"/>
                    </a:lnTo>
                    <a:lnTo>
                      <a:pt x="8840" y="7306"/>
                    </a:lnTo>
                    <a:lnTo>
                      <a:pt x="8840" y="7139"/>
                    </a:lnTo>
                    <a:close/>
                    <a:moveTo>
                      <a:pt x="7005" y="0"/>
                    </a:moveTo>
                    <a:lnTo>
                      <a:pt x="7005" y="34"/>
                    </a:lnTo>
                    <a:cubicBezTo>
                      <a:pt x="7005" y="67"/>
                      <a:pt x="6972" y="100"/>
                      <a:pt x="6972" y="100"/>
                    </a:cubicBezTo>
                    <a:lnTo>
                      <a:pt x="6972" y="200"/>
                    </a:lnTo>
                    <a:cubicBezTo>
                      <a:pt x="6972" y="200"/>
                      <a:pt x="6972" y="200"/>
                      <a:pt x="6972" y="234"/>
                    </a:cubicBezTo>
                    <a:lnTo>
                      <a:pt x="6872" y="401"/>
                    </a:lnTo>
                    <a:lnTo>
                      <a:pt x="6872" y="434"/>
                    </a:lnTo>
                    <a:lnTo>
                      <a:pt x="6805" y="467"/>
                    </a:lnTo>
                    <a:lnTo>
                      <a:pt x="6672" y="534"/>
                    </a:lnTo>
                    <a:lnTo>
                      <a:pt x="6538" y="534"/>
                    </a:lnTo>
                    <a:lnTo>
                      <a:pt x="6538" y="567"/>
                    </a:lnTo>
                    <a:lnTo>
                      <a:pt x="6438" y="667"/>
                    </a:lnTo>
                    <a:lnTo>
                      <a:pt x="6338" y="801"/>
                    </a:lnTo>
                    <a:cubicBezTo>
                      <a:pt x="6371" y="801"/>
                      <a:pt x="6371" y="834"/>
                      <a:pt x="6371" y="834"/>
                    </a:cubicBezTo>
                    <a:cubicBezTo>
                      <a:pt x="6371" y="834"/>
                      <a:pt x="6371" y="868"/>
                      <a:pt x="6371" y="868"/>
                    </a:cubicBezTo>
                    <a:lnTo>
                      <a:pt x="6371" y="901"/>
                    </a:lnTo>
                    <a:cubicBezTo>
                      <a:pt x="6371" y="901"/>
                      <a:pt x="6371" y="901"/>
                      <a:pt x="6371" y="934"/>
                    </a:cubicBezTo>
                    <a:lnTo>
                      <a:pt x="6371" y="968"/>
                    </a:lnTo>
                    <a:cubicBezTo>
                      <a:pt x="6371" y="968"/>
                      <a:pt x="6338" y="1001"/>
                      <a:pt x="6338" y="1001"/>
                    </a:cubicBezTo>
                    <a:lnTo>
                      <a:pt x="6205" y="1068"/>
                    </a:lnTo>
                    <a:lnTo>
                      <a:pt x="6171" y="1101"/>
                    </a:lnTo>
                    <a:lnTo>
                      <a:pt x="6138" y="1201"/>
                    </a:lnTo>
                    <a:cubicBezTo>
                      <a:pt x="6138" y="1235"/>
                      <a:pt x="6138" y="1235"/>
                      <a:pt x="6104" y="1235"/>
                    </a:cubicBezTo>
                    <a:lnTo>
                      <a:pt x="6071" y="1301"/>
                    </a:lnTo>
                    <a:lnTo>
                      <a:pt x="6004" y="1335"/>
                    </a:lnTo>
                    <a:lnTo>
                      <a:pt x="5938" y="1435"/>
                    </a:lnTo>
                    <a:lnTo>
                      <a:pt x="5804" y="1501"/>
                    </a:lnTo>
                    <a:lnTo>
                      <a:pt x="5771" y="1501"/>
                    </a:lnTo>
                    <a:lnTo>
                      <a:pt x="5571" y="1535"/>
                    </a:lnTo>
                    <a:lnTo>
                      <a:pt x="5404" y="1601"/>
                    </a:lnTo>
                    <a:lnTo>
                      <a:pt x="5237" y="1635"/>
                    </a:lnTo>
                    <a:lnTo>
                      <a:pt x="4870" y="1802"/>
                    </a:lnTo>
                    <a:lnTo>
                      <a:pt x="4537" y="1935"/>
                    </a:lnTo>
                    <a:lnTo>
                      <a:pt x="4236" y="2035"/>
                    </a:lnTo>
                    <a:lnTo>
                      <a:pt x="3936" y="2035"/>
                    </a:lnTo>
                    <a:lnTo>
                      <a:pt x="3669" y="2135"/>
                    </a:lnTo>
                    <a:lnTo>
                      <a:pt x="3636" y="2169"/>
                    </a:lnTo>
                    <a:lnTo>
                      <a:pt x="3469" y="2302"/>
                    </a:lnTo>
                    <a:lnTo>
                      <a:pt x="3469" y="2335"/>
                    </a:lnTo>
                    <a:cubicBezTo>
                      <a:pt x="3469" y="2335"/>
                      <a:pt x="3469" y="2369"/>
                      <a:pt x="3436" y="2369"/>
                    </a:cubicBezTo>
                    <a:lnTo>
                      <a:pt x="3102" y="2469"/>
                    </a:lnTo>
                    <a:lnTo>
                      <a:pt x="3102" y="2535"/>
                    </a:lnTo>
                    <a:lnTo>
                      <a:pt x="3102" y="2636"/>
                    </a:lnTo>
                    <a:lnTo>
                      <a:pt x="3169" y="3103"/>
                    </a:lnTo>
                    <a:cubicBezTo>
                      <a:pt x="3169" y="3136"/>
                      <a:pt x="3169" y="3136"/>
                      <a:pt x="3169" y="3169"/>
                    </a:cubicBezTo>
                    <a:lnTo>
                      <a:pt x="3136" y="3269"/>
                    </a:lnTo>
                    <a:cubicBezTo>
                      <a:pt x="3102" y="3303"/>
                      <a:pt x="3102" y="3303"/>
                      <a:pt x="3102" y="3336"/>
                    </a:cubicBezTo>
                    <a:lnTo>
                      <a:pt x="3036" y="3369"/>
                    </a:lnTo>
                    <a:lnTo>
                      <a:pt x="2969" y="3369"/>
                    </a:lnTo>
                    <a:lnTo>
                      <a:pt x="2969" y="3469"/>
                    </a:lnTo>
                    <a:cubicBezTo>
                      <a:pt x="3036" y="3469"/>
                      <a:pt x="3036" y="3503"/>
                      <a:pt x="3036" y="3536"/>
                    </a:cubicBezTo>
                    <a:lnTo>
                      <a:pt x="3036" y="3570"/>
                    </a:lnTo>
                    <a:lnTo>
                      <a:pt x="3069" y="3703"/>
                    </a:lnTo>
                    <a:lnTo>
                      <a:pt x="3136" y="3736"/>
                    </a:lnTo>
                    <a:cubicBezTo>
                      <a:pt x="3136" y="3736"/>
                      <a:pt x="3136" y="3770"/>
                      <a:pt x="3169" y="3770"/>
                    </a:cubicBezTo>
                    <a:lnTo>
                      <a:pt x="3169" y="3803"/>
                    </a:lnTo>
                    <a:lnTo>
                      <a:pt x="3236" y="3870"/>
                    </a:lnTo>
                    <a:cubicBezTo>
                      <a:pt x="3269" y="3903"/>
                      <a:pt x="3269" y="3936"/>
                      <a:pt x="3269" y="3970"/>
                    </a:cubicBezTo>
                    <a:lnTo>
                      <a:pt x="3269" y="4070"/>
                    </a:lnTo>
                    <a:lnTo>
                      <a:pt x="3202" y="4203"/>
                    </a:lnTo>
                    <a:cubicBezTo>
                      <a:pt x="3202" y="4203"/>
                      <a:pt x="3202" y="4203"/>
                      <a:pt x="3202" y="4237"/>
                    </a:cubicBezTo>
                    <a:lnTo>
                      <a:pt x="3136" y="4303"/>
                    </a:lnTo>
                    <a:cubicBezTo>
                      <a:pt x="3102" y="4337"/>
                      <a:pt x="3102" y="4337"/>
                      <a:pt x="3069" y="4337"/>
                    </a:cubicBezTo>
                    <a:lnTo>
                      <a:pt x="3002" y="4370"/>
                    </a:lnTo>
                    <a:lnTo>
                      <a:pt x="2702" y="4370"/>
                    </a:lnTo>
                    <a:lnTo>
                      <a:pt x="2502" y="4504"/>
                    </a:lnTo>
                    <a:lnTo>
                      <a:pt x="2168" y="4570"/>
                    </a:lnTo>
                    <a:lnTo>
                      <a:pt x="2035" y="4570"/>
                    </a:lnTo>
                    <a:lnTo>
                      <a:pt x="1901" y="4537"/>
                    </a:lnTo>
                    <a:lnTo>
                      <a:pt x="1368" y="4537"/>
                    </a:lnTo>
                    <a:lnTo>
                      <a:pt x="1101" y="4504"/>
                    </a:lnTo>
                    <a:lnTo>
                      <a:pt x="934" y="4504"/>
                    </a:lnTo>
                    <a:lnTo>
                      <a:pt x="834" y="4470"/>
                    </a:lnTo>
                    <a:cubicBezTo>
                      <a:pt x="801" y="4470"/>
                      <a:pt x="801" y="4437"/>
                      <a:pt x="767" y="4403"/>
                    </a:cubicBezTo>
                    <a:lnTo>
                      <a:pt x="734" y="4270"/>
                    </a:lnTo>
                    <a:lnTo>
                      <a:pt x="734" y="4137"/>
                    </a:lnTo>
                    <a:lnTo>
                      <a:pt x="467" y="4003"/>
                    </a:lnTo>
                    <a:lnTo>
                      <a:pt x="400" y="4103"/>
                    </a:lnTo>
                    <a:lnTo>
                      <a:pt x="167" y="4270"/>
                    </a:lnTo>
                    <a:lnTo>
                      <a:pt x="0" y="4370"/>
                    </a:lnTo>
                    <a:lnTo>
                      <a:pt x="33" y="4437"/>
                    </a:lnTo>
                    <a:lnTo>
                      <a:pt x="134" y="4403"/>
                    </a:lnTo>
                    <a:cubicBezTo>
                      <a:pt x="134" y="4387"/>
                      <a:pt x="142" y="4378"/>
                      <a:pt x="154" y="4378"/>
                    </a:cubicBezTo>
                    <a:cubicBezTo>
                      <a:pt x="167" y="4378"/>
                      <a:pt x="184" y="4387"/>
                      <a:pt x="200" y="4403"/>
                    </a:cubicBezTo>
                    <a:lnTo>
                      <a:pt x="234" y="4403"/>
                    </a:lnTo>
                    <a:lnTo>
                      <a:pt x="367" y="4470"/>
                    </a:lnTo>
                    <a:cubicBezTo>
                      <a:pt x="400" y="4470"/>
                      <a:pt x="400" y="4470"/>
                      <a:pt x="434" y="4504"/>
                    </a:cubicBezTo>
                    <a:lnTo>
                      <a:pt x="434" y="4537"/>
                    </a:lnTo>
                    <a:cubicBezTo>
                      <a:pt x="434" y="4570"/>
                      <a:pt x="434" y="4570"/>
                      <a:pt x="434" y="4604"/>
                    </a:cubicBezTo>
                    <a:lnTo>
                      <a:pt x="434" y="4670"/>
                    </a:lnTo>
                    <a:lnTo>
                      <a:pt x="534" y="4670"/>
                    </a:lnTo>
                    <a:lnTo>
                      <a:pt x="601" y="4704"/>
                    </a:lnTo>
                    <a:lnTo>
                      <a:pt x="634" y="4704"/>
                    </a:lnTo>
                    <a:lnTo>
                      <a:pt x="701" y="4737"/>
                    </a:lnTo>
                    <a:lnTo>
                      <a:pt x="801" y="4837"/>
                    </a:lnTo>
                    <a:lnTo>
                      <a:pt x="1034" y="5004"/>
                    </a:lnTo>
                    <a:lnTo>
                      <a:pt x="1068" y="5004"/>
                    </a:lnTo>
                    <a:lnTo>
                      <a:pt x="1134" y="5104"/>
                    </a:lnTo>
                    <a:lnTo>
                      <a:pt x="1168" y="5171"/>
                    </a:lnTo>
                    <a:cubicBezTo>
                      <a:pt x="1168" y="5204"/>
                      <a:pt x="1168" y="5204"/>
                      <a:pt x="1168" y="5237"/>
                    </a:cubicBezTo>
                    <a:lnTo>
                      <a:pt x="1168" y="5304"/>
                    </a:lnTo>
                    <a:cubicBezTo>
                      <a:pt x="1168" y="5304"/>
                      <a:pt x="1168" y="5304"/>
                      <a:pt x="1168" y="5337"/>
                    </a:cubicBezTo>
                    <a:lnTo>
                      <a:pt x="1168" y="5371"/>
                    </a:lnTo>
                    <a:cubicBezTo>
                      <a:pt x="1168" y="5404"/>
                      <a:pt x="1168" y="5404"/>
                      <a:pt x="1168" y="5404"/>
                    </a:cubicBezTo>
                    <a:lnTo>
                      <a:pt x="1134" y="5471"/>
                    </a:lnTo>
                    <a:lnTo>
                      <a:pt x="1268" y="5471"/>
                    </a:lnTo>
                    <a:lnTo>
                      <a:pt x="1401" y="5504"/>
                    </a:lnTo>
                    <a:cubicBezTo>
                      <a:pt x="1401" y="5504"/>
                      <a:pt x="1401" y="5504"/>
                      <a:pt x="1434" y="5538"/>
                    </a:cubicBezTo>
                    <a:lnTo>
                      <a:pt x="1501" y="5604"/>
                    </a:lnTo>
                    <a:lnTo>
                      <a:pt x="1568" y="5671"/>
                    </a:lnTo>
                    <a:cubicBezTo>
                      <a:pt x="1568" y="5704"/>
                      <a:pt x="1568" y="5738"/>
                      <a:pt x="1568" y="5771"/>
                    </a:cubicBezTo>
                    <a:lnTo>
                      <a:pt x="1501" y="5871"/>
                    </a:lnTo>
                    <a:lnTo>
                      <a:pt x="1668" y="6038"/>
                    </a:lnTo>
                    <a:lnTo>
                      <a:pt x="1968" y="6405"/>
                    </a:lnTo>
                    <a:lnTo>
                      <a:pt x="2102" y="6505"/>
                    </a:lnTo>
                    <a:lnTo>
                      <a:pt x="2202" y="6538"/>
                    </a:lnTo>
                    <a:cubicBezTo>
                      <a:pt x="2235" y="6538"/>
                      <a:pt x="2268" y="6572"/>
                      <a:pt x="2268" y="6605"/>
                    </a:cubicBezTo>
                    <a:lnTo>
                      <a:pt x="2335" y="6705"/>
                    </a:lnTo>
                    <a:lnTo>
                      <a:pt x="2502" y="6705"/>
                    </a:lnTo>
                    <a:lnTo>
                      <a:pt x="2569" y="6738"/>
                    </a:lnTo>
                    <a:lnTo>
                      <a:pt x="2769" y="6939"/>
                    </a:lnTo>
                    <a:lnTo>
                      <a:pt x="2835" y="7039"/>
                    </a:lnTo>
                    <a:cubicBezTo>
                      <a:pt x="2869" y="7072"/>
                      <a:pt x="2869" y="7139"/>
                      <a:pt x="2835" y="7172"/>
                    </a:cubicBezTo>
                    <a:lnTo>
                      <a:pt x="2769" y="7205"/>
                    </a:lnTo>
                    <a:lnTo>
                      <a:pt x="3102" y="7406"/>
                    </a:lnTo>
                    <a:lnTo>
                      <a:pt x="3136" y="7406"/>
                    </a:lnTo>
                    <a:lnTo>
                      <a:pt x="3403" y="7639"/>
                    </a:lnTo>
                    <a:lnTo>
                      <a:pt x="3403" y="7672"/>
                    </a:lnTo>
                    <a:lnTo>
                      <a:pt x="3436" y="7739"/>
                    </a:lnTo>
                    <a:lnTo>
                      <a:pt x="3503" y="7806"/>
                    </a:lnTo>
                    <a:lnTo>
                      <a:pt x="3736" y="7973"/>
                    </a:lnTo>
                    <a:lnTo>
                      <a:pt x="3803" y="8073"/>
                    </a:lnTo>
                    <a:cubicBezTo>
                      <a:pt x="3803" y="8073"/>
                      <a:pt x="3803" y="8073"/>
                      <a:pt x="3803" y="8106"/>
                    </a:cubicBezTo>
                    <a:lnTo>
                      <a:pt x="3803" y="8206"/>
                    </a:lnTo>
                    <a:lnTo>
                      <a:pt x="3803" y="8240"/>
                    </a:lnTo>
                    <a:lnTo>
                      <a:pt x="3803" y="8306"/>
                    </a:lnTo>
                    <a:lnTo>
                      <a:pt x="4236" y="8306"/>
                    </a:lnTo>
                    <a:lnTo>
                      <a:pt x="4236" y="8273"/>
                    </a:lnTo>
                    <a:cubicBezTo>
                      <a:pt x="4236" y="8240"/>
                      <a:pt x="4236" y="8240"/>
                      <a:pt x="4236" y="8240"/>
                    </a:cubicBezTo>
                    <a:lnTo>
                      <a:pt x="4236" y="8073"/>
                    </a:lnTo>
                    <a:lnTo>
                      <a:pt x="4203" y="7939"/>
                    </a:lnTo>
                    <a:lnTo>
                      <a:pt x="3569" y="6939"/>
                    </a:lnTo>
                    <a:cubicBezTo>
                      <a:pt x="3569" y="6905"/>
                      <a:pt x="3569" y="6905"/>
                      <a:pt x="3569" y="6905"/>
                    </a:cubicBezTo>
                    <a:lnTo>
                      <a:pt x="3569" y="6805"/>
                    </a:lnTo>
                    <a:cubicBezTo>
                      <a:pt x="3569" y="6772"/>
                      <a:pt x="3569" y="6772"/>
                      <a:pt x="3569" y="6738"/>
                    </a:cubicBezTo>
                    <a:lnTo>
                      <a:pt x="3569" y="6705"/>
                    </a:lnTo>
                    <a:cubicBezTo>
                      <a:pt x="3569" y="6672"/>
                      <a:pt x="3569" y="6672"/>
                      <a:pt x="3603" y="6672"/>
                    </a:cubicBezTo>
                    <a:lnTo>
                      <a:pt x="3669" y="6572"/>
                    </a:lnTo>
                    <a:lnTo>
                      <a:pt x="3703" y="6572"/>
                    </a:lnTo>
                    <a:lnTo>
                      <a:pt x="3870" y="6505"/>
                    </a:lnTo>
                    <a:cubicBezTo>
                      <a:pt x="3870" y="6505"/>
                      <a:pt x="3870" y="6505"/>
                      <a:pt x="3870" y="6472"/>
                    </a:cubicBezTo>
                    <a:cubicBezTo>
                      <a:pt x="3870" y="6438"/>
                      <a:pt x="3903" y="6438"/>
                      <a:pt x="3936" y="6438"/>
                    </a:cubicBezTo>
                    <a:lnTo>
                      <a:pt x="3970" y="6438"/>
                    </a:lnTo>
                    <a:lnTo>
                      <a:pt x="4103" y="6505"/>
                    </a:lnTo>
                    <a:lnTo>
                      <a:pt x="4236" y="6538"/>
                    </a:lnTo>
                    <a:lnTo>
                      <a:pt x="4303" y="6572"/>
                    </a:lnTo>
                    <a:lnTo>
                      <a:pt x="4337" y="6572"/>
                    </a:lnTo>
                    <a:lnTo>
                      <a:pt x="4370" y="6605"/>
                    </a:lnTo>
                    <a:lnTo>
                      <a:pt x="4637" y="6905"/>
                    </a:lnTo>
                    <a:lnTo>
                      <a:pt x="4703" y="6939"/>
                    </a:lnTo>
                    <a:lnTo>
                      <a:pt x="4870" y="7005"/>
                    </a:lnTo>
                    <a:lnTo>
                      <a:pt x="4904" y="7005"/>
                    </a:lnTo>
                    <a:lnTo>
                      <a:pt x="5170" y="7205"/>
                    </a:lnTo>
                    <a:lnTo>
                      <a:pt x="5871" y="7506"/>
                    </a:lnTo>
                    <a:lnTo>
                      <a:pt x="6071" y="7639"/>
                    </a:lnTo>
                    <a:lnTo>
                      <a:pt x="6138" y="7639"/>
                    </a:lnTo>
                    <a:cubicBezTo>
                      <a:pt x="6104" y="7639"/>
                      <a:pt x="6104" y="7606"/>
                      <a:pt x="6071" y="7572"/>
                    </a:cubicBezTo>
                    <a:lnTo>
                      <a:pt x="6071" y="7506"/>
                    </a:lnTo>
                    <a:cubicBezTo>
                      <a:pt x="6071" y="7472"/>
                      <a:pt x="6104" y="7406"/>
                      <a:pt x="6138" y="7406"/>
                    </a:cubicBezTo>
                    <a:lnTo>
                      <a:pt x="6271" y="7339"/>
                    </a:lnTo>
                    <a:lnTo>
                      <a:pt x="6271" y="7272"/>
                    </a:lnTo>
                    <a:lnTo>
                      <a:pt x="6271" y="7239"/>
                    </a:lnTo>
                    <a:lnTo>
                      <a:pt x="6271" y="7139"/>
                    </a:lnTo>
                    <a:lnTo>
                      <a:pt x="6271" y="7072"/>
                    </a:lnTo>
                    <a:lnTo>
                      <a:pt x="6238" y="7005"/>
                    </a:lnTo>
                    <a:cubicBezTo>
                      <a:pt x="6238" y="7005"/>
                      <a:pt x="6238" y="6972"/>
                      <a:pt x="6238" y="6972"/>
                    </a:cubicBezTo>
                    <a:lnTo>
                      <a:pt x="6238" y="6905"/>
                    </a:lnTo>
                    <a:cubicBezTo>
                      <a:pt x="6238" y="6839"/>
                      <a:pt x="6271" y="6805"/>
                      <a:pt x="6305" y="6805"/>
                    </a:cubicBezTo>
                    <a:lnTo>
                      <a:pt x="6371" y="6772"/>
                    </a:lnTo>
                    <a:lnTo>
                      <a:pt x="6505" y="6772"/>
                    </a:lnTo>
                    <a:lnTo>
                      <a:pt x="6505" y="6705"/>
                    </a:lnTo>
                    <a:cubicBezTo>
                      <a:pt x="6505" y="6705"/>
                      <a:pt x="6505" y="6705"/>
                      <a:pt x="6505" y="6672"/>
                    </a:cubicBezTo>
                    <a:lnTo>
                      <a:pt x="6538" y="6605"/>
                    </a:lnTo>
                    <a:lnTo>
                      <a:pt x="6505" y="6505"/>
                    </a:lnTo>
                    <a:cubicBezTo>
                      <a:pt x="6471" y="6472"/>
                      <a:pt x="6471" y="6472"/>
                      <a:pt x="6505" y="6438"/>
                    </a:cubicBezTo>
                    <a:lnTo>
                      <a:pt x="6505" y="6372"/>
                    </a:lnTo>
                    <a:cubicBezTo>
                      <a:pt x="6505" y="6338"/>
                      <a:pt x="6505" y="6338"/>
                      <a:pt x="6538" y="6305"/>
                    </a:cubicBezTo>
                    <a:lnTo>
                      <a:pt x="6638" y="6238"/>
                    </a:lnTo>
                    <a:cubicBezTo>
                      <a:pt x="6655" y="6221"/>
                      <a:pt x="6672" y="6213"/>
                      <a:pt x="6688" y="6213"/>
                    </a:cubicBezTo>
                    <a:cubicBezTo>
                      <a:pt x="6705" y="6213"/>
                      <a:pt x="6722" y="6221"/>
                      <a:pt x="6738" y="6238"/>
                    </a:cubicBezTo>
                    <a:lnTo>
                      <a:pt x="6872" y="6338"/>
                    </a:lnTo>
                    <a:lnTo>
                      <a:pt x="6905" y="6338"/>
                    </a:lnTo>
                    <a:lnTo>
                      <a:pt x="7172" y="6705"/>
                    </a:lnTo>
                    <a:lnTo>
                      <a:pt x="7272" y="6805"/>
                    </a:lnTo>
                    <a:lnTo>
                      <a:pt x="7472" y="6972"/>
                    </a:lnTo>
                    <a:lnTo>
                      <a:pt x="7606" y="7105"/>
                    </a:lnTo>
                    <a:lnTo>
                      <a:pt x="7706" y="7172"/>
                    </a:lnTo>
                    <a:lnTo>
                      <a:pt x="7739" y="7139"/>
                    </a:lnTo>
                    <a:cubicBezTo>
                      <a:pt x="7739" y="7105"/>
                      <a:pt x="7772" y="7105"/>
                      <a:pt x="7806" y="7105"/>
                    </a:cubicBezTo>
                    <a:cubicBezTo>
                      <a:pt x="7806" y="7094"/>
                      <a:pt x="7809" y="7091"/>
                      <a:pt x="7816" y="7091"/>
                    </a:cubicBezTo>
                    <a:cubicBezTo>
                      <a:pt x="7828" y="7091"/>
                      <a:pt x="7850" y="7105"/>
                      <a:pt x="7872" y="7105"/>
                    </a:cubicBezTo>
                    <a:lnTo>
                      <a:pt x="7972" y="7205"/>
                    </a:lnTo>
                    <a:lnTo>
                      <a:pt x="7972" y="7239"/>
                    </a:lnTo>
                    <a:lnTo>
                      <a:pt x="8039" y="7372"/>
                    </a:lnTo>
                    <a:cubicBezTo>
                      <a:pt x="8039" y="7372"/>
                      <a:pt x="8039" y="7406"/>
                      <a:pt x="8039" y="7406"/>
                    </a:cubicBezTo>
                    <a:lnTo>
                      <a:pt x="8039" y="7706"/>
                    </a:lnTo>
                    <a:lnTo>
                      <a:pt x="8039" y="7739"/>
                    </a:lnTo>
                    <a:lnTo>
                      <a:pt x="8339" y="7773"/>
                    </a:lnTo>
                    <a:lnTo>
                      <a:pt x="8473" y="7806"/>
                    </a:lnTo>
                    <a:cubicBezTo>
                      <a:pt x="8506" y="7806"/>
                      <a:pt x="8506" y="7839"/>
                      <a:pt x="8540" y="7873"/>
                    </a:cubicBezTo>
                    <a:lnTo>
                      <a:pt x="8573" y="7939"/>
                    </a:lnTo>
                    <a:lnTo>
                      <a:pt x="8640" y="7806"/>
                    </a:lnTo>
                    <a:lnTo>
                      <a:pt x="8706" y="7706"/>
                    </a:lnTo>
                    <a:lnTo>
                      <a:pt x="8740" y="7406"/>
                    </a:lnTo>
                    <a:cubicBezTo>
                      <a:pt x="8740" y="7406"/>
                      <a:pt x="8740" y="7372"/>
                      <a:pt x="8740" y="7372"/>
                    </a:cubicBezTo>
                    <a:lnTo>
                      <a:pt x="8824" y="7176"/>
                    </a:lnTo>
                    <a:lnTo>
                      <a:pt x="8806" y="7039"/>
                    </a:lnTo>
                    <a:cubicBezTo>
                      <a:pt x="8806" y="7039"/>
                      <a:pt x="8806" y="7005"/>
                      <a:pt x="8806" y="7005"/>
                    </a:cubicBezTo>
                    <a:lnTo>
                      <a:pt x="8873" y="6839"/>
                    </a:lnTo>
                    <a:lnTo>
                      <a:pt x="8873" y="6772"/>
                    </a:lnTo>
                    <a:lnTo>
                      <a:pt x="8806" y="6438"/>
                    </a:lnTo>
                    <a:lnTo>
                      <a:pt x="8806" y="6405"/>
                    </a:lnTo>
                    <a:lnTo>
                      <a:pt x="8873" y="6205"/>
                    </a:lnTo>
                    <a:lnTo>
                      <a:pt x="8973" y="5871"/>
                    </a:lnTo>
                    <a:lnTo>
                      <a:pt x="8973" y="5704"/>
                    </a:lnTo>
                    <a:lnTo>
                      <a:pt x="8973" y="5371"/>
                    </a:lnTo>
                    <a:lnTo>
                      <a:pt x="8973" y="5004"/>
                    </a:lnTo>
                    <a:cubicBezTo>
                      <a:pt x="8940" y="5004"/>
                      <a:pt x="8940" y="4971"/>
                      <a:pt x="8973" y="4971"/>
                    </a:cubicBezTo>
                    <a:lnTo>
                      <a:pt x="9007" y="4837"/>
                    </a:lnTo>
                    <a:lnTo>
                      <a:pt x="9073" y="4704"/>
                    </a:lnTo>
                    <a:lnTo>
                      <a:pt x="9107" y="4570"/>
                    </a:lnTo>
                    <a:lnTo>
                      <a:pt x="9107" y="4504"/>
                    </a:lnTo>
                    <a:lnTo>
                      <a:pt x="8973" y="4270"/>
                    </a:lnTo>
                    <a:lnTo>
                      <a:pt x="8973" y="4237"/>
                    </a:lnTo>
                    <a:lnTo>
                      <a:pt x="8973" y="4137"/>
                    </a:lnTo>
                    <a:lnTo>
                      <a:pt x="8973" y="3936"/>
                    </a:lnTo>
                    <a:lnTo>
                      <a:pt x="9040" y="3570"/>
                    </a:lnTo>
                    <a:lnTo>
                      <a:pt x="9040" y="3536"/>
                    </a:lnTo>
                    <a:lnTo>
                      <a:pt x="9073" y="3469"/>
                    </a:lnTo>
                    <a:cubicBezTo>
                      <a:pt x="9073" y="3436"/>
                      <a:pt x="9107" y="3436"/>
                      <a:pt x="9107" y="3436"/>
                    </a:cubicBezTo>
                    <a:lnTo>
                      <a:pt x="9040" y="3236"/>
                    </a:lnTo>
                    <a:cubicBezTo>
                      <a:pt x="9040" y="3203"/>
                      <a:pt x="9040" y="3203"/>
                      <a:pt x="9040" y="3169"/>
                    </a:cubicBezTo>
                    <a:lnTo>
                      <a:pt x="9040" y="3103"/>
                    </a:lnTo>
                    <a:lnTo>
                      <a:pt x="9040" y="3069"/>
                    </a:lnTo>
                    <a:lnTo>
                      <a:pt x="9107" y="2969"/>
                    </a:lnTo>
                    <a:lnTo>
                      <a:pt x="9073" y="2836"/>
                    </a:lnTo>
                    <a:cubicBezTo>
                      <a:pt x="9073" y="2836"/>
                      <a:pt x="9073" y="2802"/>
                      <a:pt x="9073" y="2802"/>
                    </a:cubicBezTo>
                    <a:lnTo>
                      <a:pt x="9073" y="2669"/>
                    </a:lnTo>
                    <a:cubicBezTo>
                      <a:pt x="9073" y="2669"/>
                      <a:pt x="9073" y="2636"/>
                      <a:pt x="9073" y="2636"/>
                    </a:cubicBezTo>
                    <a:lnTo>
                      <a:pt x="8973" y="2469"/>
                    </a:lnTo>
                    <a:lnTo>
                      <a:pt x="8940" y="2469"/>
                    </a:lnTo>
                    <a:cubicBezTo>
                      <a:pt x="8906" y="2469"/>
                      <a:pt x="8873" y="2402"/>
                      <a:pt x="8873" y="2369"/>
                    </a:cubicBezTo>
                    <a:lnTo>
                      <a:pt x="8873" y="2302"/>
                    </a:lnTo>
                    <a:lnTo>
                      <a:pt x="8773" y="2102"/>
                    </a:lnTo>
                    <a:lnTo>
                      <a:pt x="8706" y="2002"/>
                    </a:lnTo>
                    <a:lnTo>
                      <a:pt x="8706" y="1968"/>
                    </a:lnTo>
                    <a:lnTo>
                      <a:pt x="8706" y="1868"/>
                    </a:lnTo>
                    <a:lnTo>
                      <a:pt x="8706" y="1702"/>
                    </a:lnTo>
                    <a:lnTo>
                      <a:pt x="8773" y="1401"/>
                    </a:lnTo>
                    <a:lnTo>
                      <a:pt x="8706" y="1368"/>
                    </a:lnTo>
                    <a:lnTo>
                      <a:pt x="8640" y="1368"/>
                    </a:lnTo>
                    <a:lnTo>
                      <a:pt x="8673" y="1401"/>
                    </a:lnTo>
                    <a:lnTo>
                      <a:pt x="8473" y="1401"/>
                    </a:lnTo>
                    <a:cubicBezTo>
                      <a:pt x="8439" y="1401"/>
                      <a:pt x="8406" y="1368"/>
                      <a:pt x="8373" y="1335"/>
                    </a:cubicBezTo>
                    <a:lnTo>
                      <a:pt x="8339" y="1235"/>
                    </a:lnTo>
                    <a:lnTo>
                      <a:pt x="8306" y="1201"/>
                    </a:lnTo>
                    <a:lnTo>
                      <a:pt x="8173" y="1201"/>
                    </a:lnTo>
                    <a:cubicBezTo>
                      <a:pt x="8139" y="1168"/>
                      <a:pt x="8106" y="1134"/>
                      <a:pt x="8106" y="1101"/>
                    </a:cubicBezTo>
                    <a:lnTo>
                      <a:pt x="8106" y="1034"/>
                    </a:lnTo>
                    <a:lnTo>
                      <a:pt x="8006" y="1034"/>
                    </a:lnTo>
                    <a:lnTo>
                      <a:pt x="8006" y="1001"/>
                    </a:lnTo>
                    <a:cubicBezTo>
                      <a:pt x="7972" y="968"/>
                      <a:pt x="7972" y="968"/>
                      <a:pt x="7972" y="934"/>
                    </a:cubicBezTo>
                    <a:lnTo>
                      <a:pt x="7972" y="901"/>
                    </a:lnTo>
                    <a:cubicBezTo>
                      <a:pt x="7972" y="901"/>
                      <a:pt x="7972" y="901"/>
                      <a:pt x="7972" y="868"/>
                    </a:cubicBezTo>
                    <a:lnTo>
                      <a:pt x="8006" y="768"/>
                    </a:lnTo>
                    <a:lnTo>
                      <a:pt x="7906" y="601"/>
                    </a:lnTo>
                    <a:lnTo>
                      <a:pt x="7872" y="567"/>
                    </a:lnTo>
                    <a:lnTo>
                      <a:pt x="7806" y="434"/>
                    </a:lnTo>
                    <a:cubicBezTo>
                      <a:pt x="7789" y="451"/>
                      <a:pt x="7781" y="459"/>
                      <a:pt x="7772" y="459"/>
                    </a:cubicBezTo>
                    <a:cubicBezTo>
                      <a:pt x="7764" y="459"/>
                      <a:pt x="7756" y="451"/>
                      <a:pt x="7739" y="434"/>
                    </a:cubicBezTo>
                    <a:lnTo>
                      <a:pt x="7706" y="401"/>
                    </a:lnTo>
                    <a:cubicBezTo>
                      <a:pt x="7706" y="401"/>
                      <a:pt x="7672" y="401"/>
                      <a:pt x="7672" y="367"/>
                    </a:cubicBezTo>
                    <a:lnTo>
                      <a:pt x="7639" y="267"/>
                    </a:lnTo>
                    <a:lnTo>
                      <a:pt x="7539" y="200"/>
                    </a:lnTo>
                    <a:lnTo>
                      <a:pt x="7372" y="200"/>
                    </a:lnTo>
                    <a:lnTo>
                      <a:pt x="7339" y="134"/>
                    </a:lnTo>
                    <a:lnTo>
                      <a:pt x="7272" y="34"/>
                    </a:lnTo>
                    <a:lnTo>
                      <a:pt x="7038" y="34"/>
                    </a:lnTo>
                    <a:lnTo>
                      <a:pt x="70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69;p15"/>
              <p:cNvSpPr/>
              <p:nvPr/>
            </p:nvSpPr>
            <p:spPr>
              <a:xfrm>
                <a:off x="2175794" y="2252363"/>
                <a:ext cx="582355" cy="483880"/>
              </a:xfrm>
              <a:custGeom>
                <a:avLst/>
                <a:gdLst/>
                <a:ahLst/>
                <a:cxnLst/>
                <a:rect l="l" t="t" r="r" b="b"/>
                <a:pathLst>
                  <a:path w="15979" h="13277" extrusionOk="0">
                    <a:moveTo>
                      <a:pt x="10243" y="1335"/>
                    </a:moveTo>
                    <a:cubicBezTo>
                      <a:pt x="10251" y="1340"/>
                      <a:pt x="10261" y="1344"/>
                      <a:pt x="10273" y="1344"/>
                    </a:cubicBezTo>
                    <a:cubicBezTo>
                      <a:pt x="10283" y="1344"/>
                      <a:pt x="10295" y="1341"/>
                      <a:pt x="10308" y="1335"/>
                    </a:cubicBezTo>
                    <a:close/>
                    <a:moveTo>
                      <a:pt x="10141" y="1335"/>
                    </a:moveTo>
                    <a:cubicBezTo>
                      <a:pt x="10124" y="1351"/>
                      <a:pt x="10116" y="1360"/>
                      <a:pt x="10107" y="1360"/>
                    </a:cubicBezTo>
                    <a:cubicBezTo>
                      <a:pt x="10099" y="1360"/>
                      <a:pt x="10091" y="1351"/>
                      <a:pt x="10074" y="1335"/>
                    </a:cubicBezTo>
                    <a:close/>
                    <a:moveTo>
                      <a:pt x="9507" y="0"/>
                    </a:moveTo>
                    <a:lnTo>
                      <a:pt x="9474" y="34"/>
                    </a:lnTo>
                    <a:lnTo>
                      <a:pt x="9374" y="301"/>
                    </a:lnTo>
                    <a:cubicBezTo>
                      <a:pt x="9374" y="334"/>
                      <a:pt x="9374" y="334"/>
                      <a:pt x="9374" y="334"/>
                    </a:cubicBezTo>
                    <a:lnTo>
                      <a:pt x="9340" y="367"/>
                    </a:lnTo>
                    <a:lnTo>
                      <a:pt x="9240" y="434"/>
                    </a:lnTo>
                    <a:lnTo>
                      <a:pt x="9207" y="434"/>
                    </a:lnTo>
                    <a:lnTo>
                      <a:pt x="8873" y="534"/>
                    </a:lnTo>
                    <a:lnTo>
                      <a:pt x="8573" y="567"/>
                    </a:lnTo>
                    <a:lnTo>
                      <a:pt x="8406" y="567"/>
                    </a:lnTo>
                    <a:lnTo>
                      <a:pt x="7706" y="401"/>
                    </a:lnTo>
                    <a:lnTo>
                      <a:pt x="7439" y="401"/>
                    </a:lnTo>
                    <a:lnTo>
                      <a:pt x="6038" y="1101"/>
                    </a:lnTo>
                    <a:cubicBezTo>
                      <a:pt x="6038" y="1134"/>
                      <a:pt x="6038" y="1134"/>
                      <a:pt x="6038" y="1168"/>
                    </a:cubicBezTo>
                    <a:lnTo>
                      <a:pt x="5971" y="1668"/>
                    </a:lnTo>
                    <a:lnTo>
                      <a:pt x="5971" y="1735"/>
                    </a:lnTo>
                    <a:lnTo>
                      <a:pt x="6038" y="1835"/>
                    </a:lnTo>
                    <a:lnTo>
                      <a:pt x="6071" y="1902"/>
                    </a:lnTo>
                    <a:cubicBezTo>
                      <a:pt x="6105" y="1902"/>
                      <a:pt x="6105" y="1935"/>
                      <a:pt x="6105" y="1968"/>
                    </a:cubicBezTo>
                    <a:lnTo>
                      <a:pt x="6105" y="2002"/>
                    </a:lnTo>
                    <a:cubicBezTo>
                      <a:pt x="6105" y="2035"/>
                      <a:pt x="6105" y="2035"/>
                      <a:pt x="6071" y="2068"/>
                    </a:cubicBezTo>
                    <a:lnTo>
                      <a:pt x="6004" y="2102"/>
                    </a:lnTo>
                    <a:lnTo>
                      <a:pt x="5971" y="2135"/>
                    </a:lnTo>
                    <a:lnTo>
                      <a:pt x="5838" y="2169"/>
                    </a:lnTo>
                    <a:lnTo>
                      <a:pt x="5704" y="2202"/>
                    </a:lnTo>
                    <a:lnTo>
                      <a:pt x="5704" y="2302"/>
                    </a:lnTo>
                    <a:lnTo>
                      <a:pt x="5738" y="2502"/>
                    </a:lnTo>
                    <a:lnTo>
                      <a:pt x="5738" y="2569"/>
                    </a:lnTo>
                    <a:cubicBezTo>
                      <a:pt x="5738" y="2602"/>
                      <a:pt x="5738" y="2602"/>
                      <a:pt x="5738" y="2636"/>
                    </a:cubicBezTo>
                    <a:lnTo>
                      <a:pt x="5738" y="2702"/>
                    </a:lnTo>
                    <a:lnTo>
                      <a:pt x="5738" y="2769"/>
                    </a:lnTo>
                    <a:lnTo>
                      <a:pt x="5704" y="2836"/>
                    </a:lnTo>
                    <a:cubicBezTo>
                      <a:pt x="5704" y="2869"/>
                      <a:pt x="5671" y="2902"/>
                      <a:pt x="5638" y="2902"/>
                    </a:cubicBezTo>
                    <a:lnTo>
                      <a:pt x="5504" y="2902"/>
                    </a:lnTo>
                    <a:lnTo>
                      <a:pt x="5437" y="2869"/>
                    </a:lnTo>
                    <a:lnTo>
                      <a:pt x="5404" y="2869"/>
                    </a:lnTo>
                    <a:lnTo>
                      <a:pt x="4937" y="2402"/>
                    </a:lnTo>
                    <a:lnTo>
                      <a:pt x="4904" y="2369"/>
                    </a:lnTo>
                    <a:cubicBezTo>
                      <a:pt x="4870" y="2335"/>
                      <a:pt x="4870" y="2335"/>
                      <a:pt x="4904" y="2302"/>
                    </a:cubicBezTo>
                    <a:lnTo>
                      <a:pt x="4904" y="2235"/>
                    </a:lnTo>
                    <a:lnTo>
                      <a:pt x="4837" y="2102"/>
                    </a:lnTo>
                    <a:lnTo>
                      <a:pt x="4737" y="2035"/>
                    </a:lnTo>
                    <a:lnTo>
                      <a:pt x="4603" y="2335"/>
                    </a:lnTo>
                    <a:lnTo>
                      <a:pt x="4637" y="2369"/>
                    </a:lnTo>
                    <a:lnTo>
                      <a:pt x="4670" y="2435"/>
                    </a:lnTo>
                    <a:lnTo>
                      <a:pt x="4670" y="2469"/>
                    </a:lnTo>
                    <a:lnTo>
                      <a:pt x="4704" y="2569"/>
                    </a:lnTo>
                    <a:cubicBezTo>
                      <a:pt x="4704" y="2569"/>
                      <a:pt x="4704" y="2602"/>
                      <a:pt x="4704" y="2602"/>
                    </a:cubicBezTo>
                    <a:lnTo>
                      <a:pt x="4704" y="2669"/>
                    </a:lnTo>
                    <a:cubicBezTo>
                      <a:pt x="4704" y="2669"/>
                      <a:pt x="4704" y="2702"/>
                      <a:pt x="4704" y="2702"/>
                    </a:cubicBezTo>
                    <a:lnTo>
                      <a:pt x="4603" y="2802"/>
                    </a:lnTo>
                    <a:lnTo>
                      <a:pt x="4537" y="2802"/>
                    </a:lnTo>
                    <a:lnTo>
                      <a:pt x="4337" y="2869"/>
                    </a:lnTo>
                    <a:lnTo>
                      <a:pt x="4303" y="2869"/>
                    </a:lnTo>
                    <a:lnTo>
                      <a:pt x="4003" y="2769"/>
                    </a:lnTo>
                    <a:lnTo>
                      <a:pt x="3936" y="2802"/>
                    </a:lnTo>
                    <a:lnTo>
                      <a:pt x="3736" y="2802"/>
                    </a:lnTo>
                    <a:lnTo>
                      <a:pt x="3603" y="2736"/>
                    </a:lnTo>
                    <a:lnTo>
                      <a:pt x="3202" y="2736"/>
                    </a:lnTo>
                    <a:lnTo>
                      <a:pt x="3169" y="2802"/>
                    </a:lnTo>
                    <a:lnTo>
                      <a:pt x="3169" y="2836"/>
                    </a:lnTo>
                    <a:lnTo>
                      <a:pt x="3169" y="2869"/>
                    </a:lnTo>
                    <a:lnTo>
                      <a:pt x="3236" y="2936"/>
                    </a:lnTo>
                    <a:cubicBezTo>
                      <a:pt x="3236" y="2969"/>
                      <a:pt x="3269" y="2969"/>
                      <a:pt x="3269" y="3002"/>
                    </a:cubicBezTo>
                    <a:lnTo>
                      <a:pt x="3269" y="3103"/>
                    </a:lnTo>
                    <a:cubicBezTo>
                      <a:pt x="3269" y="3103"/>
                      <a:pt x="3269" y="3136"/>
                      <a:pt x="3269" y="3136"/>
                    </a:cubicBezTo>
                    <a:lnTo>
                      <a:pt x="2969" y="3570"/>
                    </a:lnTo>
                    <a:lnTo>
                      <a:pt x="2836" y="3703"/>
                    </a:lnTo>
                    <a:lnTo>
                      <a:pt x="2802" y="3703"/>
                    </a:lnTo>
                    <a:lnTo>
                      <a:pt x="2735" y="3736"/>
                    </a:lnTo>
                    <a:lnTo>
                      <a:pt x="2669" y="3770"/>
                    </a:lnTo>
                    <a:lnTo>
                      <a:pt x="2569" y="3770"/>
                    </a:lnTo>
                    <a:lnTo>
                      <a:pt x="2502" y="3836"/>
                    </a:lnTo>
                    <a:lnTo>
                      <a:pt x="2268" y="3970"/>
                    </a:lnTo>
                    <a:lnTo>
                      <a:pt x="2235" y="4070"/>
                    </a:lnTo>
                    <a:cubicBezTo>
                      <a:pt x="2235" y="4070"/>
                      <a:pt x="2202" y="4103"/>
                      <a:pt x="2202" y="4103"/>
                    </a:cubicBezTo>
                    <a:lnTo>
                      <a:pt x="2168" y="4137"/>
                    </a:lnTo>
                    <a:cubicBezTo>
                      <a:pt x="2168" y="4137"/>
                      <a:pt x="2135" y="4170"/>
                      <a:pt x="2135" y="4170"/>
                    </a:cubicBezTo>
                    <a:lnTo>
                      <a:pt x="1768" y="4170"/>
                    </a:lnTo>
                    <a:lnTo>
                      <a:pt x="1668" y="4203"/>
                    </a:lnTo>
                    <a:lnTo>
                      <a:pt x="1435" y="4203"/>
                    </a:lnTo>
                    <a:lnTo>
                      <a:pt x="1234" y="4103"/>
                    </a:lnTo>
                    <a:lnTo>
                      <a:pt x="1068" y="4003"/>
                    </a:lnTo>
                    <a:lnTo>
                      <a:pt x="867" y="3970"/>
                    </a:lnTo>
                    <a:lnTo>
                      <a:pt x="834" y="3970"/>
                    </a:lnTo>
                    <a:lnTo>
                      <a:pt x="701" y="4003"/>
                    </a:lnTo>
                    <a:lnTo>
                      <a:pt x="634" y="4070"/>
                    </a:lnTo>
                    <a:lnTo>
                      <a:pt x="601" y="4103"/>
                    </a:lnTo>
                    <a:lnTo>
                      <a:pt x="400" y="4270"/>
                    </a:lnTo>
                    <a:lnTo>
                      <a:pt x="367" y="4270"/>
                    </a:lnTo>
                    <a:lnTo>
                      <a:pt x="134" y="4303"/>
                    </a:lnTo>
                    <a:lnTo>
                      <a:pt x="100" y="4337"/>
                    </a:lnTo>
                    <a:lnTo>
                      <a:pt x="0" y="4437"/>
                    </a:lnTo>
                    <a:lnTo>
                      <a:pt x="34" y="4470"/>
                    </a:lnTo>
                    <a:lnTo>
                      <a:pt x="134" y="4537"/>
                    </a:lnTo>
                    <a:lnTo>
                      <a:pt x="167" y="4604"/>
                    </a:lnTo>
                    <a:lnTo>
                      <a:pt x="234" y="4670"/>
                    </a:lnTo>
                    <a:lnTo>
                      <a:pt x="300" y="4837"/>
                    </a:lnTo>
                    <a:lnTo>
                      <a:pt x="334" y="4870"/>
                    </a:lnTo>
                    <a:lnTo>
                      <a:pt x="567" y="5071"/>
                    </a:lnTo>
                    <a:cubicBezTo>
                      <a:pt x="601" y="5071"/>
                      <a:pt x="601" y="5104"/>
                      <a:pt x="601" y="5104"/>
                    </a:cubicBezTo>
                    <a:lnTo>
                      <a:pt x="634" y="5204"/>
                    </a:lnTo>
                    <a:lnTo>
                      <a:pt x="667" y="5337"/>
                    </a:lnTo>
                    <a:cubicBezTo>
                      <a:pt x="667" y="5371"/>
                      <a:pt x="667" y="5371"/>
                      <a:pt x="634" y="5404"/>
                    </a:cubicBezTo>
                    <a:lnTo>
                      <a:pt x="634" y="5438"/>
                    </a:lnTo>
                    <a:lnTo>
                      <a:pt x="601" y="5438"/>
                    </a:lnTo>
                    <a:lnTo>
                      <a:pt x="667" y="5471"/>
                    </a:lnTo>
                    <a:lnTo>
                      <a:pt x="801" y="5471"/>
                    </a:lnTo>
                    <a:lnTo>
                      <a:pt x="934" y="5538"/>
                    </a:lnTo>
                    <a:lnTo>
                      <a:pt x="1001" y="5471"/>
                    </a:lnTo>
                    <a:lnTo>
                      <a:pt x="1168" y="5471"/>
                    </a:lnTo>
                    <a:lnTo>
                      <a:pt x="1401" y="5538"/>
                    </a:lnTo>
                    <a:cubicBezTo>
                      <a:pt x="1435" y="5571"/>
                      <a:pt x="1435" y="5571"/>
                      <a:pt x="1468" y="5571"/>
                    </a:cubicBezTo>
                    <a:lnTo>
                      <a:pt x="1535" y="5671"/>
                    </a:lnTo>
                    <a:lnTo>
                      <a:pt x="1668" y="5771"/>
                    </a:lnTo>
                    <a:lnTo>
                      <a:pt x="1668" y="5838"/>
                    </a:lnTo>
                    <a:cubicBezTo>
                      <a:pt x="1668" y="5838"/>
                      <a:pt x="1668" y="5871"/>
                      <a:pt x="1668" y="5871"/>
                    </a:cubicBezTo>
                    <a:lnTo>
                      <a:pt x="1668" y="5938"/>
                    </a:lnTo>
                    <a:cubicBezTo>
                      <a:pt x="1668" y="5971"/>
                      <a:pt x="1668" y="5971"/>
                      <a:pt x="1668" y="5971"/>
                    </a:cubicBezTo>
                    <a:lnTo>
                      <a:pt x="1635" y="6038"/>
                    </a:lnTo>
                    <a:lnTo>
                      <a:pt x="1635" y="6171"/>
                    </a:lnTo>
                    <a:lnTo>
                      <a:pt x="1635" y="6205"/>
                    </a:lnTo>
                    <a:cubicBezTo>
                      <a:pt x="1635" y="6205"/>
                      <a:pt x="1635" y="6238"/>
                      <a:pt x="1635" y="6272"/>
                    </a:cubicBezTo>
                    <a:lnTo>
                      <a:pt x="1668" y="6272"/>
                    </a:lnTo>
                    <a:cubicBezTo>
                      <a:pt x="1701" y="6272"/>
                      <a:pt x="1701" y="6272"/>
                      <a:pt x="1735" y="6305"/>
                    </a:cubicBezTo>
                    <a:lnTo>
                      <a:pt x="1801" y="6405"/>
                    </a:lnTo>
                    <a:lnTo>
                      <a:pt x="1835" y="6405"/>
                    </a:lnTo>
                    <a:lnTo>
                      <a:pt x="1835" y="6438"/>
                    </a:lnTo>
                    <a:lnTo>
                      <a:pt x="1902" y="6538"/>
                    </a:lnTo>
                    <a:lnTo>
                      <a:pt x="1968" y="6605"/>
                    </a:lnTo>
                    <a:lnTo>
                      <a:pt x="2035" y="6605"/>
                    </a:lnTo>
                    <a:lnTo>
                      <a:pt x="2168" y="6672"/>
                    </a:lnTo>
                    <a:lnTo>
                      <a:pt x="2202" y="6672"/>
                    </a:lnTo>
                    <a:lnTo>
                      <a:pt x="2369" y="6538"/>
                    </a:lnTo>
                    <a:lnTo>
                      <a:pt x="2602" y="6338"/>
                    </a:lnTo>
                    <a:lnTo>
                      <a:pt x="2802" y="6338"/>
                    </a:lnTo>
                    <a:cubicBezTo>
                      <a:pt x="2802" y="6338"/>
                      <a:pt x="2836" y="6338"/>
                      <a:pt x="2869" y="6372"/>
                    </a:cubicBezTo>
                    <a:lnTo>
                      <a:pt x="2902" y="6405"/>
                    </a:lnTo>
                    <a:cubicBezTo>
                      <a:pt x="2902" y="6405"/>
                      <a:pt x="2902" y="6438"/>
                      <a:pt x="2902" y="6438"/>
                    </a:cubicBezTo>
                    <a:lnTo>
                      <a:pt x="2936" y="6538"/>
                    </a:lnTo>
                    <a:lnTo>
                      <a:pt x="2936" y="6572"/>
                    </a:lnTo>
                    <a:lnTo>
                      <a:pt x="3136" y="6705"/>
                    </a:lnTo>
                    <a:lnTo>
                      <a:pt x="3169" y="6705"/>
                    </a:lnTo>
                    <a:lnTo>
                      <a:pt x="3603" y="6772"/>
                    </a:lnTo>
                    <a:lnTo>
                      <a:pt x="3669" y="6805"/>
                    </a:lnTo>
                    <a:lnTo>
                      <a:pt x="3703" y="6839"/>
                    </a:lnTo>
                    <a:lnTo>
                      <a:pt x="3770" y="6905"/>
                    </a:lnTo>
                    <a:lnTo>
                      <a:pt x="3803" y="7005"/>
                    </a:lnTo>
                    <a:lnTo>
                      <a:pt x="3803" y="7139"/>
                    </a:lnTo>
                    <a:lnTo>
                      <a:pt x="3803" y="7272"/>
                    </a:lnTo>
                    <a:lnTo>
                      <a:pt x="3770" y="7606"/>
                    </a:lnTo>
                    <a:cubicBezTo>
                      <a:pt x="3770" y="7606"/>
                      <a:pt x="3770" y="7639"/>
                      <a:pt x="3770" y="7639"/>
                    </a:cubicBezTo>
                    <a:lnTo>
                      <a:pt x="3703" y="7706"/>
                    </a:lnTo>
                    <a:cubicBezTo>
                      <a:pt x="3703" y="7729"/>
                      <a:pt x="3669" y="7753"/>
                      <a:pt x="3638" y="7753"/>
                    </a:cubicBezTo>
                    <a:cubicBezTo>
                      <a:pt x="3625" y="7753"/>
                      <a:pt x="3613" y="7749"/>
                      <a:pt x="3603" y="7739"/>
                    </a:cubicBezTo>
                    <a:lnTo>
                      <a:pt x="3336" y="7739"/>
                    </a:lnTo>
                    <a:cubicBezTo>
                      <a:pt x="3336" y="7773"/>
                      <a:pt x="3336" y="7773"/>
                      <a:pt x="3336" y="7773"/>
                    </a:cubicBezTo>
                    <a:lnTo>
                      <a:pt x="3336" y="7839"/>
                    </a:lnTo>
                    <a:cubicBezTo>
                      <a:pt x="3336" y="7873"/>
                      <a:pt x="3336" y="7873"/>
                      <a:pt x="3303" y="7906"/>
                    </a:cubicBezTo>
                    <a:lnTo>
                      <a:pt x="3236" y="7973"/>
                    </a:lnTo>
                    <a:lnTo>
                      <a:pt x="3169" y="8039"/>
                    </a:lnTo>
                    <a:lnTo>
                      <a:pt x="3136" y="8039"/>
                    </a:lnTo>
                    <a:lnTo>
                      <a:pt x="3069" y="8073"/>
                    </a:lnTo>
                    <a:lnTo>
                      <a:pt x="3002" y="8106"/>
                    </a:lnTo>
                    <a:lnTo>
                      <a:pt x="2502" y="8573"/>
                    </a:lnTo>
                    <a:lnTo>
                      <a:pt x="2402" y="8607"/>
                    </a:lnTo>
                    <a:lnTo>
                      <a:pt x="2335" y="8607"/>
                    </a:lnTo>
                    <a:lnTo>
                      <a:pt x="2335" y="8640"/>
                    </a:lnTo>
                    <a:lnTo>
                      <a:pt x="2369" y="8707"/>
                    </a:lnTo>
                    <a:lnTo>
                      <a:pt x="2435" y="8740"/>
                    </a:lnTo>
                    <a:lnTo>
                      <a:pt x="2469" y="8773"/>
                    </a:lnTo>
                    <a:lnTo>
                      <a:pt x="2602" y="8873"/>
                    </a:lnTo>
                    <a:lnTo>
                      <a:pt x="2669" y="8940"/>
                    </a:lnTo>
                    <a:lnTo>
                      <a:pt x="2735" y="9074"/>
                    </a:lnTo>
                    <a:lnTo>
                      <a:pt x="2802" y="9107"/>
                    </a:lnTo>
                    <a:lnTo>
                      <a:pt x="2836" y="9140"/>
                    </a:lnTo>
                    <a:lnTo>
                      <a:pt x="3036" y="9207"/>
                    </a:lnTo>
                    <a:lnTo>
                      <a:pt x="3202" y="9207"/>
                    </a:lnTo>
                    <a:lnTo>
                      <a:pt x="3336" y="9174"/>
                    </a:lnTo>
                    <a:lnTo>
                      <a:pt x="3469" y="9174"/>
                    </a:lnTo>
                    <a:lnTo>
                      <a:pt x="3636" y="9274"/>
                    </a:lnTo>
                    <a:lnTo>
                      <a:pt x="4170" y="9274"/>
                    </a:lnTo>
                    <a:cubicBezTo>
                      <a:pt x="4170" y="9257"/>
                      <a:pt x="4178" y="9249"/>
                      <a:pt x="4186" y="9249"/>
                    </a:cubicBezTo>
                    <a:cubicBezTo>
                      <a:pt x="4195" y="9249"/>
                      <a:pt x="4203" y="9257"/>
                      <a:pt x="4203" y="9274"/>
                    </a:cubicBezTo>
                    <a:lnTo>
                      <a:pt x="4303" y="9340"/>
                    </a:lnTo>
                    <a:lnTo>
                      <a:pt x="4370" y="9374"/>
                    </a:lnTo>
                    <a:cubicBezTo>
                      <a:pt x="4370" y="9407"/>
                      <a:pt x="4403" y="9407"/>
                      <a:pt x="4403" y="9440"/>
                    </a:cubicBezTo>
                    <a:lnTo>
                      <a:pt x="4403" y="9574"/>
                    </a:lnTo>
                    <a:lnTo>
                      <a:pt x="4537" y="9907"/>
                    </a:lnTo>
                    <a:lnTo>
                      <a:pt x="4570" y="10241"/>
                    </a:lnTo>
                    <a:lnTo>
                      <a:pt x="4670" y="10241"/>
                    </a:lnTo>
                    <a:lnTo>
                      <a:pt x="4837" y="10341"/>
                    </a:lnTo>
                    <a:lnTo>
                      <a:pt x="5004" y="10374"/>
                    </a:lnTo>
                    <a:lnTo>
                      <a:pt x="5037" y="10374"/>
                    </a:lnTo>
                    <a:lnTo>
                      <a:pt x="5204" y="10475"/>
                    </a:lnTo>
                    <a:lnTo>
                      <a:pt x="5304" y="10508"/>
                    </a:lnTo>
                    <a:lnTo>
                      <a:pt x="5571" y="10508"/>
                    </a:lnTo>
                    <a:cubicBezTo>
                      <a:pt x="5571" y="10508"/>
                      <a:pt x="5604" y="10541"/>
                      <a:pt x="5604" y="10541"/>
                    </a:cubicBezTo>
                    <a:lnTo>
                      <a:pt x="5771" y="10675"/>
                    </a:lnTo>
                    <a:lnTo>
                      <a:pt x="5904" y="10675"/>
                    </a:lnTo>
                    <a:lnTo>
                      <a:pt x="6105" y="10708"/>
                    </a:lnTo>
                    <a:lnTo>
                      <a:pt x="6138" y="10708"/>
                    </a:lnTo>
                    <a:cubicBezTo>
                      <a:pt x="6171" y="10708"/>
                      <a:pt x="6171" y="10708"/>
                      <a:pt x="6205" y="10741"/>
                    </a:cubicBezTo>
                    <a:lnTo>
                      <a:pt x="6271" y="10808"/>
                    </a:lnTo>
                    <a:cubicBezTo>
                      <a:pt x="6305" y="10841"/>
                      <a:pt x="6305" y="10841"/>
                      <a:pt x="6305" y="10841"/>
                    </a:cubicBezTo>
                    <a:lnTo>
                      <a:pt x="6305" y="10942"/>
                    </a:lnTo>
                    <a:lnTo>
                      <a:pt x="6305" y="11308"/>
                    </a:lnTo>
                    <a:lnTo>
                      <a:pt x="6371" y="11442"/>
                    </a:lnTo>
                    <a:lnTo>
                      <a:pt x="6471" y="11575"/>
                    </a:lnTo>
                    <a:lnTo>
                      <a:pt x="6538" y="11709"/>
                    </a:lnTo>
                    <a:lnTo>
                      <a:pt x="6572" y="11742"/>
                    </a:lnTo>
                    <a:cubicBezTo>
                      <a:pt x="6572" y="11742"/>
                      <a:pt x="6572" y="11742"/>
                      <a:pt x="6572" y="11775"/>
                    </a:cubicBezTo>
                    <a:lnTo>
                      <a:pt x="6572" y="11809"/>
                    </a:lnTo>
                    <a:lnTo>
                      <a:pt x="6672" y="12209"/>
                    </a:lnTo>
                    <a:lnTo>
                      <a:pt x="6672" y="12242"/>
                    </a:lnTo>
                    <a:lnTo>
                      <a:pt x="6672" y="12276"/>
                    </a:lnTo>
                    <a:lnTo>
                      <a:pt x="6772" y="12343"/>
                    </a:lnTo>
                    <a:lnTo>
                      <a:pt x="6838" y="12409"/>
                    </a:lnTo>
                    <a:cubicBezTo>
                      <a:pt x="6838" y="12409"/>
                      <a:pt x="6838" y="12409"/>
                      <a:pt x="6838" y="12443"/>
                    </a:cubicBezTo>
                    <a:lnTo>
                      <a:pt x="6838" y="12476"/>
                    </a:lnTo>
                    <a:lnTo>
                      <a:pt x="7139" y="12609"/>
                    </a:lnTo>
                    <a:lnTo>
                      <a:pt x="7205" y="12676"/>
                    </a:lnTo>
                    <a:cubicBezTo>
                      <a:pt x="7205" y="12676"/>
                      <a:pt x="7205" y="12709"/>
                      <a:pt x="7205" y="12743"/>
                    </a:cubicBezTo>
                    <a:lnTo>
                      <a:pt x="7205" y="13176"/>
                    </a:lnTo>
                    <a:lnTo>
                      <a:pt x="7239" y="13243"/>
                    </a:lnTo>
                    <a:lnTo>
                      <a:pt x="7439" y="13243"/>
                    </a:lnTo>
                    <a:lnTo>
                      <a:pt x="7672" y="13277"/>
                    </a:lnTo>
                    <a:lnTo>
                      <a:pt x="8039" y="13277"/>
                    </a:lnTo>
                    <a:lnTo>
                      <a:pt x="8306" y="13210"/>
                    </a:lnTo>
                    <a:lnTo>
                      <a:pt x="8540" y="13076"/>
                    </a:lnTo>
                    <a:lnTo>
                      <a:pt x="8907" y="13076"/>
                    </a:lnTo>
                    <a:lnTo>
                      <a:pt x="8973" y="13010"/>
                    </a:lnTo>
                    <a:lnTo>
                      <a:pt x="9007" y="12876"/>
                    </a:lnTo>
                    <a:lnTo>
                      <a:pt x="8973" y="12810"/>
                    </a:lnTo>
                    <a:lnTo>
                      <a:pt x="8940" y="12810"/>
                    </a:lnTo>
                    <a:lnTo>
                      <a:pt x="8873" y="12743"/>
                    </a:lnTo>
                    <a:cubicBezTo>
                      <a:pt x="8873" y="12743"/>
                      <a:pt x="8840" y="12709"/>
                      <a:pt x="8840" y="12709"/>
                    </a:cubicBezTo>
                    <a:lnTo>
                      <a:pt x="8806" y="12543"/>
                    </a:lnTo>
                    <a:cubicBezTo>
                      <a:pt x="8806" y="12543"/>
                      <a:pt x="8773" y="12509"/>
                      <a:pt x="8773" y="12509"/>
                    </a:cubicBezTo>
                    <a:lnTo>
                      <a:pt x="8740" y="12443"/>
                    </a:lnTo>
                    <a:cubicBezTo>
                      <a:pt x="8740" y="12443"/>
                      <a:pt x="8740" y="12409"/>
                      <a:pt x="8740" y="12409"/>
                    </a:cubicBezTo>
                    <a:lnTo>
                      <a:pt x="8740" y="12343"/>
                    </a:lnTo>
                    <a:lnTo>
                      <a:pt x="8740" y="12242"/>
                    </a:lnTo>
                    <a:cubicBezTo>
                      <a:pt x="8740" y="12209"/>
                      <a:pt x="8773" y="12176"/>
                      <a:pt x="8806" y="12176"/>
                    </a:cubicBezTo>
                    <a:lnTo>
                      <a:pt x="8873" y="12142"/>
                    </a:lnTo>
                    <a:lnTo>
                      <a:pt x="8873" y="12109"/>
                    </a:lnTo>
                    <a:lnTo>
                      <a:pt x="8907" y="12009"/>
                    </a:lnTo>
                    <a:lnTo>
                      <a:pt x="8907" y="11976"/>
                    </a:lnTo>
                    <a:lnTo>
                      <a:pt x="8840" y="11542"/>
                    </a:lnTo>
                    <a:lnTo>
                      <a:pt x="8840" y="11509"/>
                    </a:lnTo>
                    <a:lnTo>
                      <a:pt x="8873" y="11375"/>
                    </a:lnTo>
                    <a:lnTo>
                      <a:pt x="8907" y="11242"/>
                    </a:lnTo>
                    <a:cubicBezTo>
                      <a:pt x="8907" y="11208"/>
                      <a:pt x="8940" y="11208"/>
                      <a:pt x="8973" y="11208"/>
                    </a:cubicBezTo>
                    <a:lnTo>
                      <a:pt x="9307" y="11075"/>
                    </a:lnTo>
                    <a:lnTo>
                      <a:pt x="9307" y="11042"/>
                    </a:lnTo>
                    <a:lnTo>
                      <a:pt x="9307" y="11008"/>
                    </a:lnTo>
                    <a:lnTo>
                      <a:pt x="9540" y="10841"/>
                    </a:lnTo>
                    <a:lnTo>
                      <a:pt x="9574" y="10841"/>
                    </a:lnTo>
                    <a:lnTo>
                      <a:pt x="9841" y="10708"/>
                    </a:lnTo>
                    <a:lnTo>
                      <a:pt x="10141" y="10708"/>
                    </a:lnTo>
                    <a:lnTo>
                      <a:pt x="10441" y="10641"/>
                    </a:lnTo>
                    <a:lnTo>
                      <a:pt x="11108" y="10341"/>
                    </a:lnTo>
                    <a:lnTo>
                      <a:pt x="11475" y="10241"/>
                    </a:lnTo>
                    <a:lnTo>
                      <a:pt x="11675" y="10174"/>
                    </a:lnTo>
                    <a:lnTo>
                      <a:pt x="11775" y="10141"/>
                    </a:lnTo>
                    <a:lnTo>
                      <a:pt x="11809" y="10108"/>
                    </a:lnTo>
                    <a:lnTo>
                      <a:pt x="11875" y="10041"/>
                    </a:lnTo>
                    <a:lnTo>
                      <a:pt x="11942" y="9974"/>
                    </a:lnTo>
                    <a:lnTo>
                      <a:pt x="11975" y="9874"/>
                    </a:lnTo>
                    <a:lnTo>
                      <a:pt x="12009" y="9807"/>
                    </a:lnTo>
                    <a:lnTo>
                      <a:pt x="12075" y="9741"/>
                    </a:lnTo>
                    <a:lnTo>
                      <a:pt x="12142" y="9707"/>
                    </a:lnTo>
                    <a:lnTo>
                      <a:pt x="12142" y="9641"/>
                    </a:lnTo>
                    <a:cubicBezTo>
                      <a:pt x="12142" y="9607"/>
                      <a:pt x="12142" y="9574"/>
                      <a:pt x="12176" y="9541"/>
                    </a:cubicBezTo>
                    <a:lnTo>
                      <a:pt x="12242" y="9440"/>
                    </a:lnTo>
                    <a:lnTo>
                      <a:pt x="12242" y="9340"/>
                    </a:lnTo>
                    <a:cubicBezTo>
                      <a:pt x="12242" y="9307"/>
                      <a:pt x="12242" y="9274"/>
                      <a:pt x="12276" y="9274"/>
                    </a:cubicBezTo>
                    <a:lnTo>
                      <a:pt x="12309" y="9207"/>
                    </a:lnTo>
                    <a:lnTo>
                      <a:pt x="12342" y="9207"/>
                    </a:lnTo>
                    <a:lnTo>
                      <a:pt x="12442" y="9174"/>
                    </a:lnTo>
                    <a:lnTo>
                      <a:pt x="12476" y="9107"/>
                    </a:lnTo>
                    <a:cubicBezTo>
                      <a:pt x="12509" y="9107"/>
                      <a:pt x="12509" y="9074"/>
                      <a:pt x="12509" y="9074"/>
                    </a:cubicBezTo>
                    <a:lnTo>
                      <a:pt x="12776" y="9074"/>
                    </a:lnTo>
                    <a:lnTo>
                      <a:pt x="12843" y="9007"/>
                    </a:lnTo>
                    <a:lnTo>
                      <a:pt x="12876" y="8873"/>
                    </a:lnTo>
                    <a:lnTo>
                      <a:pt x="12876" y="8807"/>
                    </a:lnTo>
                    <a:cubicBezTo>
                      <a:pt x="12876" y="8773"/>
                      <a:pt x="12876" y="8773"/>
                      <a:pt x="12876" y="8740"/>
                    </a:cubicBezTo>
                    <a:lnTo>
                      <a:pt x="12876" y="8707"/>
                    </a:lnTo>
                    <a:cubicBezTo>
                      <a:pt x="12909" y="8707"/>
                      <a:pt x="12909" y="8673"/>
                      <a:pt x="12909" y="8673"/>
                    </a:cubicBezTo>
                    <a:lnTo>
                      <a:pt x="12909" y="8573"/>
                    </a:lnTo>
                    <a:cubicBezTo>
                      <a:pt x="12909" y="8573"/>
                      <a:pt x="12909" y="8540"/>
                      <a:pt x="12909" y="8540"/>
                    </a:cubicBezTo>
                    <a:lnTo>
                      <a:pt x="12909" y="8473"/>
                    </a:lnTo>
                    <a:lnTo>
                      <a:pt x="12909" y="8440"/>
                    </a:lnTo>
                    <a:lnTo>
                      <a:pt x="12943" y="8406"/>
                    </a:lnTo>
                    <a:cubicBezTo>
                      <a:pt x="12976" y="8373"/>
                      <a:pt x="13009" y="8373"/>
                      <a:pt x="13043" y="8373"/>
                    </a:cubicBezTo>
                    <a:lnTo>
                      <a:pt x="13143" y="8373"/>
                    </a:lnTo>
                    <a:lnTo>
                      <a:pt x="13176" y="8440"/>
                    </a:lnTo>
                    <a:cubicBezTo>
                      <a:pt x="13176" y="8440"/>
                      <a:pt x="13176" y="8440"/>
                      <a:pt x="13210" y="8473"/>
                    </a:cubicBezTo>
                    <a:lnTo>
                      <a:pt x="13243" y="8540"/>
                    </a:lnTo>
                    <a:lnTo>
                      <a:pt x="13410" y="8540"/>
                    </a:lnTo>
                    <a:cubicBezTo>
                      <a:pt x="13443" y="8540"/>
                      <a:pt x="13443" y="8573"/>
                      <a:pt x="13476" y="8573"/>
                    </a:cubicBezTo>
                    <a:lnTo>
                      <a:pt x="13510" y="8607"/>
                    </a:lnTo>
                    <a:lnTo>
                      <a:pt x="13610" y="8740"/>
                    </a:lnTo>
                    <a:lnTo>
                      <a:pt x="13743" y="8740"/>
                    </a:lnTo>
                    <a:lnTo>
                      <a:pt x="13877" y="8807"/>
                    </a:lnTo>
                    <a:lnTo>
                      <a:pt x="13910" y="8807"/>
                    </a:lnTo>
                    <a:lnTo>
                      <a:pt x="13943" y="8873"/>
                    </a:lnTo>
                    <a:cubicBezTo>
                      <a:pt x="13943" y="8873"/>
                      <a:pt x="13943" y="8873"/>
                      <a:pt x="13943" y="8907"/>
                    </a:cubicBezTo>
                    <a:lnTo>
                      <a:pt x="13977" y="9007"/>
                    </a:lnTo>
                    <a:lnTo>
                      <a:pt x="14044" y="9007"/>
                    </a:lnTo>
                    <a:lnTo>
                      <a:pt x="14077" y="9040"/>
                    </a:lnTo>
                    <a:lnTo>
                      <a:pt x="14210" y="9207"/>
                    </a:lnTo>
                    <a:lnTo>
                      <a:pt x="14244" y="9240"/>
                    </a:lnTo>
                    <a:lnTo>
                      <a:pt x="14244" y="9274"/>
                    </a:lnTo>
                    <a:lnTo>
                      <a:pt x="14244" y="9340"/>
                    </a:lnTo>
                    <a:lnTo>
                      <a:pt x="14310" y="9440"/>
                    </a:lnTo>
                    <a:cubicBezTo>
                      <a:pt x="14310" y="9440"/>
                      <a:pt x="14310" y="9474"/>
                      <a:pt x="14310" y="9474"/>
                    </a:cubicBezTo>
                    <a:lnTo>
                      <a:pt x="14310" y="9574"/>
                    </a:lnTo>
                    <a:cubicBezTo>
                      <a:pt x="14344" y="9574"/>
                      <a:pt x="14344" y="9574"/>
                      <a:pt x="14377" y="9607"/>
                    </a:cubicBezTo>
                    <a:lnTo>
                      <a:pt x="14444" y="9641"/>
                    </a:lnTo>
                    <a:cubicBezTo>
                      <a:pt x="14444" y="9674"/>
                      <a:pt x="14477" y="9707"/>
                      <a:pt x="14444" y="9707"/>
                    </a:cubicBezTo>
                    <a:lnTo>
                      <a:pt x="14444" y="9741"/>
                    </a:lnTo>
                    <a:cubicBezTo>
                      <a:pt x="14477" y="9774"/>
                      <a:pt x="14511" y="9774"/>
                      <a:pt x="14544" y="9774"/>
                    </a:cubicBezTo>
                    <a:lnTo>
                      <a:pt x="14611" y="9874"/>
                    </a:lnTo>
                    <a:lnTo>
                      <a:pt x="14644" y="9941"/>
                    </a:lnTo>
                    <a:lnTo>
                      <a:pt x="14711" y="9941"/>
                    </a:lnTo>
                    <a:lnTo>
                      <a:pt x="14777" y="9907"/>
                    </a:lnTo>
                    <a:lnTo>
                      <a:pt x="14944" y="9907"/>
                    </a:lnTo>
                    <a:lnTo>
                      <a:pt x="14978" y="9941"/>
                    </a:lnTo>
                    <a:lnTo>
                      <a:pt x="15078" y="9707"/>
                    </a:lnTo>
                    <a:lnTo>
                      <a:pt x="15078" y="9574"/>
                    </a:lnTo>
                    <a:lnTo>
                      <a:pt x="15111" y="9440"/>
                    </a:lnTo>
                    <a:cubicBezTo>
                      <a:pt x="15111" y="9407"/>
                      <a:pt x="15111" y="9407"/>
                      <a:pt x="15111" y="9407"/>
                    </a:cubicBezTo>
                    <a:lnTo>
                      <a:pt x="15378" y="9040"/>
                    </a:lnTo>
                    <a:lnTo>
                      <a:pt x="15445" y="8873"/>
                    </a:lnTo>
                    <a:lnTo>
                      <a:pt x="15445" y="8773"/>
                    </a:lnTo>
                    <a:lnTo>
                      <a:pt x="15378" y="8707"/>
                    </a:lnTo>
                    <a:lnTo>
                      <a:pt x="15078" y="8473"/>
                    </a:lnTo>
                    <a:lnTo>
                      <a:pt x="15044" y="8440"/>
                    </a:lnTo>
                    <a:lnTo>
                      <a:pt x="14944" y="8306"/>
                    </a:lnTo>
                    <a:cubicBezTo>
                      <a:pt x="14944" y="8306"/>
                      <a:pt x="14944" y="8273"/>
                      <a:pt x="14944" y="8273"/>
                    </a:cubicBezTo>
                    <a:lnTo>
                      <a:pt x="14911" y="8106"/>
                    </a:lnTo>
                    <a:cubicBezTo>
                      <a:pt x="14911" y="8073"/>
                      <a:pt x="14911" y="8073"/>
                      <a:pt x="14911" y="8039"/>
                    </a:cubicBezTo>
                    <a:lnTo>
                      <a:pt x="15178" y="7139"/>
                    </a:lnTo>
                    <a:lnTo>
                      <a:pt x="15244" y="6972"/>
                    </a:lnTo>
                    <a:lnTo>
                      <a:pt x="15378" y="6772"/>
                    </a:lnTo>
                    <a:lnTo>
                      <a:pt x="15511" y="6605"/>
                    </a:lnTo>
                    <a:lnTo>
                      <a:pt x="15678" y="6472"/>
                    </a:lnTo>
                    <a:lnTo>
                      <a:pt x="15945" y="6338"/>
                    </a:lnTo>
                    <a:lnTo>
                      <a:pt x="15978" y="6205"/>
                    </a:lnTo>
                    <a:lnTo>
                      <a:pt x="15878" y="6071"/>
                    </a:lnTo>
                    <a:lnTo>
                      <a:pt x="15878" y="6038"/>
                    </a:lnTo>
                    <a:lnTo>
                      <a:pt x="15878" y="5871"/>
                    </a:lnTo>
                    <a:lnTo>
                      <a:pt x="15878" y="5504"/>
                    </a:lnTo>
                    <a:lnTo>
                      <a:pt x="15845" y="5404"/>
                    </a:lnTo>
                    <a:lnTo>
                      <a:pt x="15811" y="5304"/>
                    </a:lnTo>
                    <a:lnTo>
                      <a:pt x="15778" y="5271"/>
                    </a:lnTo>
                    <a:lnTo>
                      <a:pt x="15678" y="5271"/>
                    </a:lnTo>
                    <a:lnTo>
                      <a:pt x="15611" y="5204"/>
                    </a:lnTo>
                    <a:lnTo>
                      <a:pt x="15578" y="5204"/>
                    </a:lnTo>
                    <a:lnTo>
                      <a:pt x="15478" y="5237"/>
                    </a:lnTo>
                    <a:lnTo>
                      <a:pt x="15411" y="5237"/>
                    </a:lnTo>
                    <a:lnTo>
                      <a:pt x="15244" y="5204"/>
                    </a:lnTo>
                    <a:lnTo>
                      <a:pt x="15211" y="5204"/>
                    </a:lnTo>
                    <a:lnTo>
                      <a:pt x="15078" y="5137"/>
                    </a:lnTo>
                    <a:lnTo>
                      <a:pt x="15044" y="5137"/>
                    </a:lnTo>
                    <a:lnTo>
                      <a:pt x="14911" y="5004"/>
                    </a:lnTo>
                    <a:lnTo>
                      <a:pt x="14877" y="4971"/>
                    </a:lnTo>
                    <a:lnTo>
                      <a:pt x="14811" y="4804"/>
                    </a:lnTo>
                    <a:cubicBezTo>
                      <a:pt x="14811" y="4804"/>
                      <a:pt x="14811" y="4804"/>
                      <a:pt x="14811" y="4770"/>
                    </a:cubicBezTo>
                    <a:lnTo>
                      <a:pt x="14811" y="4237"/>
                    </a:lnTo>
                    <a:lnTo>
                      <a:pt x="14744" y="4137"/>
                    </a:lnTo>
                    <a:lnTo>
                      <a:pt x="14544" y="4137"/>
                    </a:lnTo>
                    <a:lnTo>
                      <a:pt x="14477" y="4070"/>
                    </a:lnTo>
                    <a:lnTo>
                      <a:pt x="14344" y="4070"/>
                    </a:lnTo>
                    <a:lnTo>
                      <a:pt x="14277" y="4037"/>
                    </a:lnTo>
                    <a:lnTo>
                      <a:pt x="14177" y="3936"/>
                    </a:lnTo>
                    <a:lnTo>
                      <a:pt x="14077" y="3670"/>
                    </a:lnTo>
                    <a:cubicBezTo>
                      <a:pt x="14077" y="3670"/>
                      <a:pt x="14077" y="3670"/>
                      <a:pt x="14077" y="3636"/>
                    </a:cubicBezTo>
                    <a:lnTo>
                      <a:pt x="14077" y="3570"/>
                    </a:lnTo>
                    <a:lnTo>
                      <a:pt x="14077" y="3469"/>
                    </a:lnTo>
                    <a:cubicBezTo>
                      <a:pt x="14077" y="3469"/>
                      <a:pt x="14077" y="3436"/>
                      <a:pt x="14077" y="3436"/>
                    </a:cubicBezTo>
                    <a:lnTo>
                      <a:pt x="14077" y="3369"/>
                    </a:lnTo>
                    <a:lnTo>
                      <a:pt x="14144" y="3169"/>
                    </a:lnTo>
                    <a:lnTo>
                      <a:pt x="14144" y="3103"/>
                    </a:lnTo>
                    <a:lnTo>
                      <a:pt x="14144" y="3002"/>
                    </a:lnTo>
                    <a:lnTo>
                      <a:pt x="14077" y="3002"/>
                    </a:lnTo>
                    <a:lnTo>
                      <a:pt x="14010" y="3069"/>
                    </a:lnTo>
                    <a:cubicBezTo>
                      <a:pt x="14010" y="3069"/>
                      <a:pt x="14010" y="3069"/>
                      <a:pt x="13977" y="3103"/>
                    </a:cubicBezTo>
                    <a:lnTo>
                      <a:pt x="13943" y="3103"/>
                    </a:lnTo>
                    <a:cubicBezTo>
                      <a:pt x="13910" y="3103"/>
                      <a:pt x="13877" y="3103"/>
                      <a:pt x="13843" y="3069"/>
                    </a:cubicBezTo>
                    <a:lnTo>
                      <a:pt x="13777" y="3002"/>
                    </a:lnTo>
                    <a:cubicBezTo>
                      <a:pt x="13777" y="3002"/>
                      <a:pt x="13777" y="2969"/>
                      <a:pt x="13777" y="2969"/>
                    </a:cubicBezTo>
                    <a:lnTo>
                      <a:pt x="13577" y="2969"/>
                    </a:lnTo>
                    <a:lnTo>
                      <a:pt x="13210" y="2902"/>
                    </a:lnTo>
                    <a:lnTo>
                      <a:pt x="12876" y="2902"/>
                    </a:lnTo>
                    <a:lnTo>
                      <a:pt x="12709" y="2802"/>
                    </a:lnTo>
                    <a:lnTo>
                      <a:pt x="12509" y="2802"/>
                    </a:lnTo>
                    <a:lnTo>
                      <a:pt x="12276" y="2902"/>
                    </a:lnTo>
                    <a:lnTo>
                      <a:pt x="12042" y="2902"/>
                    </a:lnTo>
                    <a:lnTo>
                      <a:pt x="12009" y="2836"/>
                    </a:lnTo>
                    <a:lnTo>
                      <a:pt x="11775" y="2836"/>
                    </a:lnTo>
                    <a:lnTo>
                      <a:pt x="11709" y="2802"/>
                    </a:lnTo>
                    <a:lnTo>
                      <a:pt x="11608" y="2702"/>
                    </a:lnTo>
                    <a:lnTo>
                      <a:pt x="11508" y="2702"/>
                    </a:lnTo>
                    <a:lnTo>
                      <a:pt x="11442" y="2736"/>
                    </a:lnTo>
                    <a:cubicBezTo>
                      <a:pt x="11442" y="2769"/>
                      <a:pt x="11442" y="2802"/>
                      <a:pt x="11408" y="2836"/>
                    </a:cubicBezTo>
                    <a:lnTo>
                      <a:pt x="11308" y="2836"/>
                    </a:lnTo>
                    <a:lnTo>
                      <a:pt x="11208" y="2769"/>
                    </a:lnTo>
                    <a:cubicBezTo>
                      <a:pt x="11208" y="2736"/>
                      <a:pt x="11175" y="2702"/>
                      <a:pt x="11175" y="2702"/>
                    </a:cubicBezTo>
                    <a:lnTo>
                      <a:pt x="11175" y="2502"/>
                    </a:lnTo>
                    <a:lnTo>
                      <a:pt x="11175" y="2469"/>
                    </a:lnTo>
                    <a:lnTo>
                      <a:pt x="11141" y="2502"/>
                    </a:lnTo>
                    <a:lnTo>
                      <a:pt x="11108" y="2669"/>
                    </a:lnTo>
                    <a:cubicBezTo>
                      <a:pt x="11108" y="2669"/>
                      <a:pt x="11108" y="2669"/>
                      <a:pt x="11108" y="2702"/>
                    </a:cubicBezTo>
                    <a:lnTo>
                      <a:pt x="11041" y="2769"/>
                    </a:lnTo>
                    <a:lnTo>
                      <a:pt x="10908" y="2869"/>
                    </a:lnTo>
                    <a:lnTo>
                      <a:pt x="10875" y="2969"/>
                    </a:lnTo>
                    <a:lnTo>
                      <a:pt x="10875" y="3136"/>
                    </a:lnTo>
                    <a:cubicBezTo>
                      <a:pt x="10875" y="3136"/>
                      <a:pt x="10875" y="3169"/>
                      <a:pt x="10875" y="3169"/>
                    </a:cubicBezTo>
                    <a:lnTo>
                      <a:pt x="10775" y="3536"/>
                    </a:lnTo>
                    <a:lnTo>
                      <a:pt x="10674" y="3670"/>
                    </a:lnTo>
                    <a:cubicBezTo>
                      <a:pt x="10674" y="3670"/>
                      <a:pt x="10674" y="3703"/>
                      <a:pt x="10674" y="3703"/>
                    </a:cubicBezTo>
                    <a:lnTo>
                      <a:pt x="10541" y="3770"/>
                    </a:lnTo>
                    <a:lnTo>
                      <a:pt x="10241" y="3936"/>
                    </a:lnTo>
                    <a:lnTo>
                      <a:pt x="10074" y="4037"/>
                    </a:lnTo>
                    <a:lnTo>
                      <a:pt x="10074" y="4070"/>
                    </a:lnTo>
                    <a:lnTo>
                      <a:pt x="10074" y="4170"/>
                    </a:lnTo>
                    <a:lnTo>
                      <a:pt x="10041" y="4270"/>
                    </a:lnTo>
                    <a:lnTo>
                      <a:pt x="10041" y="4303"/>
                    </a:lnTo>
                    <a:lnTo>
                      <a:pt x="9907" y="4470"/>
                    </a:lnTo>
                    <a:lnTo>
                      <a:pt x="9774" y="4470"/>
                    </a:lnTo>
                    <a:cubicBezTo>
                      <a:pt x="9740" y="4437"/>
                      <a:pt x="9740" y="4403"/>
                      <a:pt x="9740" y="4370"/>
                    </a:cubicBezTo>
                    <a:lnTo>
                      <a:pt x="9740" y="4303"/>
                    </a:lnTo>
                    <a:cubicBezTo>
                      <a:pt x="9740" y="4303"/>
                      <a:pt x="9740" y="4270"/>
                      <a:pt x="9740" y="4237"/>
                    </a:cubicBezTo>
                    <a:lnTo>
                      <a:pt x="9740" y="4137"/>
                    </a:lnTo>
                    <a:cubicBezTo>
                      <a:pt x="9740" y="4137"/>
                      <a:pt x="9740" y="4137"/>
                      <a:pt x="9740" y="4103"/>
                    </a:cubicBezTo>
                    <a:lnTo>
                      <a:pt x="9774" y="3970"/>
                    </a:lnTo>
                    <a:cubicBezTo>
                      <a:pt x="9774" y="3936"/>
                      <a:pt x="9774" y="3936"/>
                      <a:pt x="9774" y="3936"/>
                    </a:cubicBezTo>
                    <a:lnTo>
                      <a:pt x="9874" y="3803"/>
                    </a:lnTo>
                    <a:lnTo>
                      <a:pt x="10007" y="3670"/>
                    </a:lnTo>
                    <a:lnTo>
                      <a:pt x="10207" y="3570"/>
                    </a:lnTo>
                    <a:lnTo>
                      <a:pt x="10341" y="3536"/>
                    </a:lnTo>
                    <a:lnTo>
                      <a:pt x="10408" y="3503"/>
                    </a:lnTo>
                    <a:lnTo>
                      <a:pt x="10408" y="3303"/>
                    </a:lnTo>
                    <a:cubicBezTo>
                      <a:pt x="10408" y="3269"/>
                      <a:pt x="10408" y="3269"/>
                      <a:pt x="10408" y="3269"/>
                    </a:cubicBezTo>
                    <a:lnTo>
                      <a:pt x="10474" y="3103"/>
                    </a:lnTo>
                    <a:lnTo>
                      <a:pt x="10474" y="3036"/>
                    </a:lnTo>
                    <a:lnTo>
                      <a:pt x="10474" y="2869"/>
                    </a:lnTo>
                    <a:lnTo>
                      <a:pt x="10408" y="2802"/>
                    </a:lnTo>
                    <a:lnTo>
                      <a:pt x="10341" y="2802"/>
                    </a:lnTo>
                    <a:lnTo>
                      <a:pt x="10074" y="2936"/>
                    </a:lnTo>
                    <a:cubicBezTo>
                      <a:pt x="10041" y="2936"/>
                      <a:pt x="9974" y="2936"/>
                      <a:pt x="9941" y="2869"/>
                    </a:cubicBezTo>
                    <a:cubicBezTo>
                      <a:pt x="9941" y="2836"/>
                      <a:pt x="9941" y="2802"/>
                      <a:pt x="9974" y="2769"/>
                    </a:cubicBezTo>
                    <a:lnTo>
                      <a:pt x="10207" y="2602"/>
                    </a:lnTo>
                    <a:lnTo>
                      <a:pt x="10241" y="2569"/>
                    </a:lnTo>
                    <a:cubicBezTo>
                      <a:pt x="10241" y="2535"/>
                      <a:pt x="10274" y="2535"/>
                      <a:pt x="10274" y="2535"/>
                    </a:cubicBezTo>
                    <a:lnTo>
                      <a:pt x="10341" y="2535"/>
                    </a:lnTo>
                    <a:lnTo>
                      <a:pt x="10574" y="2502"/>
                    </a:lnTo>
                    <a:lnTo>
                      <a:pt x="10608" y="2469"/>
                    </a:lnTo>
                    <a:lnTo>
                      <a:pt x="10875" y="2135"/>
                    </a:lnTo>
                    <a:lnTo>
                      <a:pt x="11008" y="1968"/>
                    </a:lnTo>
                    <a:lnTo>
                      <a:pt x="11075" y="1835"/>
                    </a:lnTo>
                    <a:lnTo>
                      <a:pt x="11075" y="1702"/>
                    </a:lnTo>
                    <a:lnTo>
                      <a:pt x="11041" y="1568"/>
                    </a:lnTo>
                    <a:lnTo>
                      <a:pt x="10941" y="1401"/>
                    </a:lnTo>
                    <a:lnTo>
                      <a:pt x="10841" y="1301"/>
                    </a:lnTo>
                    <a:lnTo>
                      <a:pt x="10708" y="1268"/>
                    </a:lnTo>
                    <a:lnTo>
                      <a:pt x="10574" y="1301"/>
                    </a:lnTo>
                    <a:lnTo>
                      <a:pt x="10541" y="1368"/>
                    </a:lnTo>
                    <a:cubicBezTo>
                      <a:pt x="10508" y="1401"/>
                      <a:pt x="10508" y="1401"/>
                      <a:pt x="10474" y="1401"/>
                    </a:cubicBezTo>
                    <a:cubicBezTo>
                      <a:pt x="10474" y="1435"/>
                      <a:pt x="10441" y="1435"/>
                      <a:pt x="10408" y="1468"/>
                    </a:cubicBezTo>
                    <a:lnTo>
                      <a:pt x="10374" y="1468"/>
                    </a:lnTo>
                    <a:cubicBezTo>
                      <a:pt x="10341" y="1468"/>
                      <a:pt x="10308" y="1435"/>
                      <a:pt x="10308" y="1435"/>
                    </a:cubicBezTo>
                    <a:lnTo>
                      <a:pt x="10241" y="1401"/>
                    </a:lnTo>
                    <a:cubicBezTo>
                      <a:pt x="10219" y="1379"/>
                      <a:pt x="10196" y="1357"/>
                      <a:pt x="10184" y="1335"/>
                    </a:cubicBezTo>
                    <a:lnTo>
                      <a:pt x="10243" y="1335"/>
                    </a:lnTo>
                    <a:cubicBezTo>
                      <a:pt x="10219" y="1319"/>
                      <a:pt x="10207" y="1288"/>
                      <a:pt x="10207" y="1268"/>
                    </a:cubicBezTo>
                    <a:lnTo>
                      <a:pt x="10207" y="1235"/>
                    </a:lnTo>
                    <a:cubicBezTo>
                      <a:pt x="10207" y="1201"/>
                      <a:pt x="10207" y="1168"/>
                      <a:pt x="10207" y="1168"/>
                    </a:cubicBezTo>
                    <a:lnTo>
                      <a:pt x="10274" y="1101"/>
                    </a:lnTo>
                    <a:lnTo>
                      <a:pt x="10308" y="1034"/>
                    </a:lnTo>
                    <a:lnTo>
                      <a:pt x="10374" y="868"/>
                    </a:lnTo>
                    <a:lnTo>
                      <a:pt x="10308" y="834"/>
                    </a:lnTo>
                    <a:lnTo>
                      <a:pt x="10274" y="834"/>
                    </a:lnTo>
                    <a:lnTo>
                      <a:pt x="10207" y="734"/>
                    </a:lnTo>
                    <a:lnTo>
                      <a:pt x="10141" y="667"/>
                    </a:lnTo>
                    <a:lnTo>
                      <a:pt x="10074" y="868"/>
                    </a:lnTo>
                    <a:cubicBezTo>
                      <a:pt x="10074" y="868"/>
                      <a:pt x="10074" y="901"/>
                      <a:pt x="10041" y="901"/>
                    </a:cubicBezTo>
                    <a:lnTo>
                      <a:pt x="9974" y="1001"/>
                    </a:lnTo>
                    <a:cubicBezTo>
                      <a:pt x="9952" y="1001"/>
                      <a:pt x="9929" y="1016"/>
                      <a:pt x="9907" y="1016"/>
                    </a:cubicBezTo>
                    <a:cubicBezTo>
                      <a:pt x="9896" y="1016"/>
                      <a:pt x="9885" y="1012"/>
                      <a:pt x="9874" y="1001"/>
                    </a:cubicBezTo>
                    <a:cubicBezTo>
                      <a:pt x="9841" y="1001"/>
                      <a:pt x="9841" y="968"/>
                      <a:pt x="9807" y="934"/>
                    </a:cubicBezTo>
                    <a:lnTo>
                      <a:pt x="9774" y="768"/>
                    </a:lnTo>
                    <a:lnTo>
                      <a:pt x="9774" y="734"/>
                    </a:lnTo>
                    <a:lnTo>
                      <a:pt x="9774" y="701"/>
                    </a:lnTo>
                    <a:cubicBezTo>
                      <a:pt x="9774" y="667"/>
                      <a:pt x="9774" y="667"/>
                      <a:pt x="9774" y="667"/>
                    </a:cubicBezTo>
                    <a:lnTo>
                      <a:pt x="9807" y="567"/>
                    </a:lnTo>
                    <a:lnTo>
                      <a:pt x="9907" y="401"/>
                    </a:lnTo>
                    <a:lnTo>
                      <a:pt x="9907" y="367"/>
                    </a:lnTo>
                    <a:lnTo>
                      <a:pt x="9974" y="200"/>
                    </a:lnTo>
                    <a:lnTo>
                      <a:pt x="9874" y="200"/>
                    </a:lnTo>
                    <a:cubicBezTo>
                      <a:pt x="9874" y="200"/>
                      <a:pt x="9841" y="200"/>
                      <a:pt x="9807" y="167"/>
                    </a:cubicBezTo>
                    <a:lnTo>
                      <a:pt x="9807" y="134"/>
                    </a:lnTo>
                    <a:lnTo>
                      <a:pt x="95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70;p15"/>
              <p:cNvSpPr/>
              <p:nvPr/>
            </p:nvSpPr>
            <p:spPr>
              <a:xfrm>
                <a:off x="3006140" y="2383641"/>
                <a:ext cx="98511" cy="96105"/>
              </a:xfrm>
              <a:custGeom>
                <a:avLst/>
                <a:gdLst/>
                <a:ahLst/>
                <a:cxnLst/>
                <a:rect l="l" t="t" r="r" b="b"/>
                <a:pathLst>
                  <a:path w="2703" h="2637" extrusionOk="0">
                    <a:moveTo>
                      <a:pt x="934" y="1"/>
                    </a:moveTo>
                    <a:lnTo>
                      <a:pt x="834" y="68"/>
                    </a:lnTo>
                    <a:lnTo>
                      <a:pt x="467" y="68"/>
                    </a:lnTo>
                    <a:lnTo>
                      <a:pt x="367" y="101"/>
                    </a:lnTo>
                    <a:lnTo>
                      <a:pt x="334" y="134"/>
                    </a:lnTo>
                    <a:lnTo>
                      <a:pt x="267" y="535"/>
                    </a:lnTo>
                    <a:lnTo>
                      <a:pt x="267" y="768"/>
                    </a:lnTo>
                    <a:cubicBezTo>
                      <a:pt x="267" y="801"/>
                      <a:pt x="267" y="801"/>
                      <a:pt x="267" y="835"/>
                    </a:cubicBezTo>
                    <a:lnTo>
                      <a:pt x="267" y="868"/>
                    </a:lnTo>
                    <a:lnTo>
                      <a:pt x="267" y="902"/>
                    </a:lnTo>
                    <a:lnTo>
                      <a:pt x="200" y="935"/>
                    </a:lnTo>
                    <a:lnTo>
                      <a:pt x="134" y="1002"/>
                    </a:lnTo>
                    <a:lnTo>
                      <a:pt x="167" y="1168"/>
                    </a:lnTo>
                    <a:lnTo>
                      <a:pt x="167" y="1202"/>
                    </a:lnTo>
                    <a:lnTo>
                      <a:pt x="67" y="1235"/>
                    </a:lnTo>
                    <a:cubicBezTo>
                      <a:pt x="33" y="1235"/>
                      <a:pt x="33" y="1268"/>
                      <a:pt x="0" y="1302"/>
                    </a:cubicBezTo>
                    <a:lnTo>
                      <a:pt x="33" y="1302"/>
                    </a:lnTo>
                    <a:cubicBezTo>
                      <a:pt x="67" y="1335"/>
                      <a:pt x="67" y="1369"/>
                      <a:pt x="67" y="1369"/>
                    </a:cubicBezTo>
                    <a:lnTo>
                      <a:pt x="67" y="1535"/>
                    </a:lnTo>
                    <a:cubicBezTo>
                      <a:pt x="67" y="1535"/>
                      <a:pt x="67" y="1569"/>
                      <a:pt x="67" y="1569"/>
                    </a:cubicBezTo>
                    <a:lnTo>
                      <a:pt x="67" y="1602"/>
                    </a:lnTo>
                    <a:lnTo>
                      <a:pt x="0" y="1735"/>
                    </a:lnTo>
                    <a:lnTo>
                      <a:pt x="33" y="1836"/>
                    </a:lnTo>
                    <a:lnTo>
                      <a:pt x="33" y="1869"/>
                    </a:lnTo>
                    <a:lnTo>
                      <a:pt x="33" y="2002"/>
                    </a:lnTo>
                    <a:lnTo>
                      <a:pt x="200" y="2102"/>
                    </a:lnTo>
                    <a:cubicBezTo>
                      <a:pt x="200" y="2136"/>
                      <a:pt x="234" y="2169"/>
                      <a:pt x="234" y="2203"/>
                    </a:cubicBezTo>
                    <a:lnTo>
                      <a:pt x="234" y="2269"/>
                    </a:lnTo>
                    <a:cubicBezTo>
                      <a:pt x="234" y="2269"/>
                      <a:pt x="234" y="2303"/>
                      <a:pt x="200" y="2336"/>
                    </a:cubicBezTo>
                    <a:lnTo>
                      <a:pt x="67" y="2469"/>
                    </a:lnTo>
                    <a:lnTo>
                      <a:pt x="67" y="2569"/>
                    </a:lnTo>
                    <a:lnTo>
                      <a:pt x="167" y="2569"/>
                    </a:lnTo>
                    <a:lnTo>
                      <a:pt x="234" y="2469"/>
                    </a:lnTo>
                    <a:cubicBezTo>
                      <a:pt x="257" y="2446"/>
                      <a:pt x="281" y="2422"/>
                      <a:pt x="304" y="2422"/>
                    </a:cubicBezTo>
                    <a:cubicBezTo>
                      <a:pt x="314" y="2422"/>
                      <a:pt x="324" y="2426"/>
                      <a:pt x="334" y="2436"/>
                    </a:cubicBezTo>
                    <a:lnTo>
                      <a:pt x="567" y="2436"/>
                    </a:lnTo>
                    <a:lnTo>
                      <a:pt x="801" y="2303"/>
                    </a:lnTo>
                    <a:lnTo>
                      <a:pt x="867" y="2269"/>
                    </a:lnTo>
                    <a:lnTo>
                      <a:pt x="867" y="2169"/>
                    </a:lnTo>
                    <a:lnTo>
                      <a:pt x="801" y="2069"/>
                    </a:lnTo>
                    <a:cubicBezTo>
                      <a:pt x="801" y="2036"/>
                      <a:pt x="801" y="2036"/>
                      <a:pt x="801" y="2036"/>
                    </a:cubicBezTo>
                    <a:lnTo>
                      <a:pt x="801" y="1969"/>
                    </a:lnTo>
                    <a:cubicBezTo>
                      <a:pt x="801" y="1902"/>
                      <a:pt x="834" y="1869"/>
                      <a:pt x="867" y="1869"/>
                    </a:cubicBezTo>
                    <a:lnTo>
                      <a:pt x="1068" y="1802"/>
                    </a:lnTo>
                    <a:cubicBezTo>
                      <a:pt x="1101" y="1802"/>
                      <a:pt x="1134" y="1802"/>
                      <a:pt x="1168" y="1836"/>
                    </a:cubicBezTo>
                    <a:lnTo>
                      <a:pt x="1234" y="1902"/>
                    </a:lnTo>
                    <a:cubicBezTo>
                      <a:pt x="1268" y="1936"/>
                      <a:pt x="1268" y="1969"/>
                      <a:pt x="1268" y="1969"/>
                    </a:cubicBezTo>
                    <a:lnTo>
                      <a:pt x="1268" y="2069"/>
                    </a:lnTo>
                    <a:lnTo>
                      <a:pt x="1535" y="2303"/>
                    </a:lnTo>
                    <a:cubicBezTo>
                      <a:pt x="1568" y="2303"/>
                      <a:pt x="1568" y="2303"/>
                      <a:pt x="1568" y="2336"/>
                    </a:cubicBezTo>
                    <a:lnTo>
                      <a:pt x="1601" y="2403"/>
                    </a:lnTo>
                    <a:lnTo>
                      <a:pt x="1601" y="2636"/>
                    </a:lnTo>
                    <a:lnTo>
                      <a:pt x="1668" y="2636"/>
                    </a:lnTo>
                    <a:lnTo>
                      <a:pt x="1768" y="2603"/>
                    </a:lnTo>
                    <a:lnTo>
                      <a:pt x="1835" y="2603"/>
                    </a:lnTo>
                    <a:lnTo>
                      <a:pt x="1835" y="2469"/>
                    </a:lnTo>
                    <a:lnTo>
                      <a:pt x="1868" y="2403"/>
                    </a:lnTo>
                    <a:cubicBezTo>
                      <a:pt x="1868" y="2369"/>
                      <a:pt x="1868" y="2336"/>
                      <a:pt x="1901" y="2336"/>
                    </a:cubicBezTo>
                    <a:lnTo>
                      <a:pt x="1968" y="2303"/>
                    </a:lnTo>
                    <a:lnTo>
                      <a:pt x="2235" y="2303"/>
                    </a:lnTo>
                    <a:lnTo>
                      <a:pt x="2335" y="2269"/>
                    </a:lnTo>
                    <a:cubicBezTo>
                      <a:pt x="2302" y="2236"/>
                      <a:pt x="2302" y="2236"/>
                      <a:pt x="2302" y="2203"/>
                    </a:cubicBezTo>
                    <a:lnTo>
                      <a:pt x="2302" y="2169"/>
                    </a:lnTo>
                    <a:cubicBezTo>
                      <a:pt x="2302" y="2136"/>
                      <a:pt x="2302" y="2136"/>
                      <a:pt x="2302" y="2102"/>
                    </a:cubicBezTo>
                    <a:lnTo>
                      <a:pt x="2335" y="2036"/>
                    </a:lnTo>
                    <a:cubicBezTo>
                      <a:pt x="2335" y="2036"/>
                      <a:pt x="2335" y="2036"/>
                      <a:pt x="2335" y="2002"/>
                    </a:cubicBezTo>
                    <a:lnTo>
                      <a:pt x="2368" y="1936"/>
                    </a:lnTo>
                    <a:lnTo>
                      <a:pt x="2335" y="1869"/>
                    </a:lnTo>
                    <a:lnTo>
                      <a:pt x="2335" y="1836"/>
                    </a:lnTo>
                    <a:lnTo>
                      <a:pt x="2335" y="1802"/>
                    </a:lnTo>
                    <a:cubicBezTo>
                      <a:pt x="2335" y="1769"/>
                      <a:pt x="2335" y="1769"/>
                      <a:pt x="2335" y="1769"/>
                    </a:cubicBezTo>
                    <a:lnTo>
                      <a:pt x="2402" y="1635"/>
                    </a:lnTo>
                    <a:lnTo>
                      <a:pt x="2569" y="1435"/>
                    </a:lnTo>
                    <a:lnTo>
                      <a:pt x="2602" y="1335"/>
                    </a:lnTo>
                    <a:cubicBezTo>
                      <a:pt x="2602" y="1302"/>
                      <a:pt x="2602" y="1302"/>
                      <a:pt x="2635" y="1268"/>
                    </a:cubicBezTo>
                    <a:lnTo>
                      <a:pt x="2702" y="1202"/>
                    </a:lnTo>
                    <a:lnTo>
                      <a:pt x="2702" y="1168"/>
                    </a:lnTo>
                    <a:lnTo>
                      <a:pt x="2702" y="1102"/>
                    </a:lnTo>
                    <a:lnTo>
                      <a:pt x="2635" y="968"/>
                    </a:lnTo>
                    <a:lnTo>
                      <a:pt x="2602" y="835"/>
                    </a:lnTo>
                    <a:lnTo>
                      <a:pt x="2368" y="535"/>
                    </a:lnTo>
                    <a:lnTo>
                      <a:pt x="2302" y="568"/>
                    </a:lnTo>
                    <a:lnTo>
                      <a:pt x="2202" y="568"/>
                    </a:lnTo>
                    <a:cubicBezTo>
                      <a:pt x="2202" y="568"/>
                      <a:pt x="2168" y="535"/>
                      <a:pt x="2168" y="501"/>
                    </a:cubicBezTo>
                    <a:lnTo>
                      <a:pt x="2168" y="435"/>
                    </a:lnTo>
                    <a:lnTo>
                      <a:pt x="2102" y="435"/>
                    </a:lnTo>
                    <a:cubicBezTo>
                      <a:pt x="2068" y="401"/>
                      <a:pt x="2068" y="401"/>
                      <a:pt x="2035" y="401"/>
                    </a:cubicBezTo>
                    <a:lnTo>
                      <a:pt x="2035" y="368"/>
                    </a:lnTo>
                    <a:lnTo>
                      <a:pt x="1968" y="301"/>
                    </a:lnTo>
                    <a:lnTo>
                      <a:pt x="1901" y="268"/>
                    </a:lnTo>
                    <a:lnTo>
                      <a:pt x="1868" y="368"/>
                    </a:lnTo>
                    <a:cubicBezTo>
                      <a:pt x="1868" y="401"/>
                      <a:pt x="1835" y="435"/>
                      <a:pt x="1768" y="435"/>
                    </a:cubicBezTo>
                    <a:cubicBezTo>
                      <a:pt x="1735" y="435"/>
                      <a:pt x="1701" y="401"/>
                      <a:pt x="1668" y="368"/>
                    </a:cubicBezTo>
                    <a:lnTo>
                      <a:pt x="1601" y="168"/>
                    </a:lnTo>
                    <a:lnTo>
                      <a:pt x="1535" y="134"/>
                    </a:lnTo>
                    <a:lnTo>
                      <a:pt x="1368" y="101"/>
                    </a:lnTo>
                    <a:lnTo>
                      <a:pt x="1134" y="101"/>
                    </a:lnTo>
                    <a:lnTo>
                      <a:pt x="1001" y="68"/>
                    </a:lnTo>
                    <a:cubicBezTo>
                      <a:pt x="967" y="34"/>
                      <a:pt x="967" y="34"/>
                      <a:pt x="9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71;p15"/>
              <p:cNvSpPr/>
              <p:nvPr/>
            </p:nvSpPr>
            <p:spPr>
              <a:xfrm>
                <a:off x="2877268" y="2434702"/>
                <a:ext cx="18259" cy="11006"/>
              </a:xfrm>
              <a:custGeom>
                <a:avLst/>
                <a:gdLst/>
                <a:ahLst/>
                <a:cxnLst/>
                <a:rect l="l" t="t" r="r" b="b"/>
                <a:pathLst>
                  <a:path w="501" h="302" extrusionOk="0">
                    <a:moveTo>
                      <a:pt x="134" y="1"/>
                    </a:moveTo>
                    <a:lnTo>
                      <a:pt x="0" y="68"/>
                    </a:lnTo>
                    <a:lnTo>
                      <a:pt x="0" y="134"/>
                    </a:lnTo>
                    <a:lnTo>
                      <a:pt x="34" y="134"/>
                    </a:lnTo>
                    <a:lnTo>
                      <a:pt x="200" y="268"/>
                    </a:lnTo>
                    <a:lnTo>
                      <a:pt x="267" y="268"/>
                    </a:lnTo>
                    <a:lnTo>
                      <a:pt x="434" y="301"/>
                    </a:lnTo>
                    <a:cubicBezTo>
                      <a:pt x="434" y="301"/>
                      <a:pt x="434" y="268"/>
                      <a:pt x="434" y="268"/>
                    </a:cubicBezTo>
                    <a:lnTo>
                      <a:pt x="501" y="101"/>
                    </a:lnTo>
                    <a:lnTo>
                      <a:pt x="467" y="101"/>
                    </a:lnTo>
                    <a:lnTo>
                      <a:pt x="300" y="68"/>
                    </a:lnTo>
                    <a:lnTo>
                      <a:pt x="267" y="68"/>
                    </a:lnTo>
                    <a:lnTo>
                      <a:pt x="1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72;p15"/>
              <p:cNvSpPr/>
              <p:nvPr/>
            </p:nvSpPr>
            <p:spPr>
              <a:xfrm>
                <a:off x="2921039" y="2423768"/>
                <a:ext cx="2442" cy="4920"/>
              </a:xfrm>
              <a:custGeom>
                <a:avLst/>
                <a:gdLst/>
                <a:ahLst/>
                <a:cxnLst/>
                <a:rect l="l" t="t" r="r" b="b"/>
                <a:pathLst>
                  <a:path w="67" h="135" extrusionOk="0">
                    <a:moveTo>
                      <a:pt x="33" y="1"/>
                    </a:moveTo>
                    <a:lnTo>
                      <a:pt x="0" y="134"/>
                    </a:lnTo>
                    <a:lnTo>
                      <a:pt x="67" y="134"/>
                    </a:lnTo>
                    <a:lnTo>
                      <a:pt x="67" y="67"/>
                    </a:lnTo>
                    <a:lnTo>
                      <a:pt x="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73;p15"/>
              <p:cNvSpPr/>
              <p:nvPr/>
            </p:nvSpPr>
            <p:spPr>
              <a:xfrm>
                <a:off x="2635340" y="2225612"/>
                <a:ext cx="239517" cy="229786"/>
              </a:xfrm>
              <a:custGeom>
                <a:avLst/>
                <a:gdLst/>
                <a:ahLst/>
                <a:cxnLst/>
                <a:rect l="l" t="t" r="r" b="b"/>
                <a:pathLst>
                  <a:path w="6572" h="6305" extrusionOk="0">
                    <a:moveTo>
                      <a:pt x="3002" y="0"/>
                    </a:moveTo>
                    <a:lnTo>
                      <a:pt x="2836" y="101"/>
                    </a:lnTo>
                    <a:lnTo>
                      <a:pt x="2402" y="101"/>
                    </a:lnTo>
                    <a:cubicBezTo>
                      <a:pt x="2402" y="101"/>
                      <a:pt x="2402" y="134"/>
                      <a:pt x="2402" y="134"/>
                    </a:cubicBezTo>
                    <a:lnTo>
                      <a:pt x="2402" y="201"/>
                    </a:lnTo>
                    <a:lnTo>
                      <a:pt x="2435" y="334"/>
                    </a:lnTo>
                    <a:lnTo>
                      <a:pt x="2469" y="401"/>
                    </a:lnTo>
                    <a:cubicBezTo>
                      <a:pt x="2502" y="401"/>
                      <a:pt x="2502" y="401"/>
                      <a:pt x="2502" y="434"/>
                    </a:cubicBezTo>
                    <a:cubicBezTo>
                      <a:pt x="2535" y="434"/>
                      <a:pt x="2535" y="467"/>
                      <a:pt x="2535" y="501"/>
                    </a:cubicBezTo>
                    <a:lnTo>
                      <a:pt x="2502" y="668"/>
                    </a:lnTo>
                    <a:lnTo>
                      <a:pt x="2502" y="701"/>
                    </a:lnTo>
                    <a:lnTo>
                      <a:pt x="2535" y="768"/>
                    </a:lnTo>
                    <a:lnTo>
                      <a:pt x="2702" y="968"/>
                    </a:lnTo>
                    <a:lnTo>
                      <a:pt x="2735" y="1035"/>
                    </a:lnTo>
                    <a:cubicBezTo>
                      <a:pt x="2769" y="1068"/>
                      <a:pt x="2769" y="1101"/>
                      <a:pt x="2735" y="1135"/>
                    </a:cubicBezTo>
                    <a:cubicBezTo>
                      <a:pt x="2735" y="1168"/>
                      <a:pt x="2702" y="1168"/>
                      <a:pt x="2669" y="1201"/>
                    </a:cubicBezTo>
                    <a:lnTo>
                      <a:pt x="2402" y="1201"/>
                    </a:lnTo>
                    <a:cubicBezTo>
                      <a:pt x="2402" y="1201"/>
                      <a:pt x="2402" y="1168"/>
                      <a:pt x="2402" y="1168"/>
                    </a:cubicBezTo>
                    <a:lnTo>
                      <a:pt x="2268" y="1168"/>
                    </a:lnTo>
                    <a:lnTo>
                      <a:pt x="2135" y="1135"/>
                    </a:lnTo>
                    <a:cubicBezTo>
                      <a:pt x="2135" y="1135"/>
                      <a:pt x="2102" y="1135"/>
                      <a:pt x="2102" y="1101"/>
                    </a:cubicBezTo>
                    <a:lnTo>
                      <a:pt x="2035" y="1068"/>
                    </a:lnTo>
                    <a:lnTo>
                      <a:pt x="1968" y="1001"/>
                    </a:lnTo>
                    <a:lnTo>
                      <a:pt x="1935" y="968"/>
                    </a:lnTo>
                    <a:lnTo>
                      <a:pt x="1902" y="901"/>
                    </a:lnTo>
                    <a:cubicBezTo>
                      <a:pt x="1902" y="868"/>
                      <a:pt x="1902" y="868"/>
                      <a:pt x="1902" y="868"/>
                    </a:cubicBezTo>
                    <a:lnTo>
                      <a:pt x="1902" y="801"/>
                    </a:lnTo>
                    <a:cubicBezTo>
                      <a:pt x="1902" y="768"/>
                      <a:pt x="1935" y="734"/>
                      <a:pt x="1935" y="734"/>
                    </a:cubicBezTo>
                    <a:lnTo>
                      <a:pt x="2035" y="634"/>
                    </a:lnTo>
                    <a:lnTo>
                      <a:pt x="1935" y="568"/>
                    </a:lnTo>
                    <a:lnTo>
                      <a:pt x="1902" y="568"/>
                    </a:lnTo>
                    <a:lnTo>
                      <a:pt x="1835" y="501"/>
                    </a:lnTo>
                    <a:cubicBezTo>
                      <a:pt x="1835" y="501"/>
                      <a:pt x="1801" y="467"/>
                      <a:pt x="1801" y="467"/>
                    </a:cubicBezTo>
                    <a:lnTo>
                      <a:pt x="1768" y="367"/>
                    </a:lnTo>
                    <a:cubicBezTo>
                      <a:pt x="1768" y="334"/>
                      <a:pt x="1768" y="334"/>
                      <a:pt x="1768" y="334"/>
                    </a:cubicBezTo>
                    <a:lnTo>
                      <a:pt x="1768" y="134"/>
                    </a:lnTo>
                    <a:lnTo>
                      <a:pt x="1735" y="67"/>
                    </a:lnTo>
                    <a:lnTo>
                      <a:pt x="1701" y="67"/>
                    </a:lnTo>
                    <a:lnTo>
                      <a:pt x="1635" y="134"/>
                    </a:lnTo>
                    <a:lnTo>
                      <a:pt x="1601" y="167"/>
                    </a:lnTo>
                    <a:lnTo>
                      <a:pt x="1268" y="167"/>
                    </a:lnTo>
                    <a:lnTo>
                      <a:pt x="1134" y="301"/>
                    </a:lnTo>
                    <a:cubicBezTo>
                      <a:pt x="1101" y="334"/>
                      <a:pt x="1068" y="334"/>
                      <a:pt x="1068" y="334"/>
                    </a:cubicBezTo>
                    <a:lnTo>
                      <a:pt x="1034" y="334"/>
                    </a:lnTo>
                    <a:lnTo>
                      <a:pt x="1034" y="367"/>
                    </a:lnTo>
                    <a:cubicBezTo>
                      <a:pt x="1001" y="367"/>
                      <a:pt x="1001" y="401"/>
                      <a:pt x="1001" y="401"/>
                    </a:cubicBezTo>
                    <a:lnTo>
                      <a:pt x="968" y="401"/>
                    </a:lnTo>
                    <a:lnTo>
                      <a:pt x="901" y="434"/>
                    </a:lnTo>
                    <a:lnTo>
                      <a:pt x="901" y="534"/>
                    </a:lnTo>
                    <a:cubicBezTo>
                      <a:pt x="901" y="534"/>
                      <a:pt x="901" y="568"/>
                      <a:pt x="901" y="601"/>
                    </a:cubicBezTo>
                    <a:lnTo>
                      <a:pt x="1034" y="668"/>
                    </a:lnTo>
                    <a:cubicBezTo>
                      <a:pt x="1068" y="701"/>
                      <a:pt x="1068" y="701"/>
                      <a:pt x="1068" y="734"/>
                    </a:cubicBezTo>
                    <a:lnTo>
                      <a:pt x="1134" y="901"/>
                    </a:lnTo>
                    <a:cubicBezTo>
                      <a:pt x="1134" y="934"/>
                      <a:pt x="1134" y="968"/>
                      <a:pt x="1134" y="968"/>
                    </a:cubicBezTo>
                    <a:lnTo>
                      <a:pt x="1001" y="1135"/>
                    </a:lnTo>
                    <a:lnTo>
                      <a:pt x="968" y="1168"/>
                    </a:lnTo>
                    <a:lnTo>
                      <a:pt x="667" y="1368"/>
                    </a:lnTo>
                    <a:lnTo>
                      <a:pt x="634" y="1368"/>
                    </a:lnTo>
                    <a:lnTo>
                      <a:pt x="167" y="1535"/>
                    </a:lnTo>
                    <a:lnTo>
                      <a:pt x="100" y="1635"/>
                    </a:lnTo>
                    <a:lnTo>
                      <a:pt x="34" y="1702"/>
                    </a:lnTo>
                    <a:lnTo>
                      <a:pt x="0" y="1835"/>
                    </a:lnTo>
                    <a:lnTo>
                      <a:pt x="0" y="2102"/>
                    </a:lnTo>
                    <a:lnTo>
                      <a:pt x="34" y="2135"/>
                    </a:lnTo>
                    <a:lnTo>
                      <a:pt x="334" y="2135"/>
                    </a:lnTo>
                    <a:lnTo>
                      <a:pt x="534" y="2235"/>
                    </a:lnTo>
                    <a:cubicBezTo>
                      <a:pt x="567" y="2235"/>
                      <a:pt x="567" y="2269"/>
                      <a:pt x="567" y="2302"/>
                    </a:cubicBezTo>
                    <a:lnTo>
                      <a:pt x="667" y="2402"/>
                    </a:lnTo>
                    <a:lnTo>
                      <a:pt x="834" y="2369"/>
                    </a:lnTo>
                    <a:lnTo>
                      <a:pt x="1201" y="2369"/>
                    </a:lnTo>
                    <a:lnTo>
                      <a:pt x="1368" y="2269"/>
                    </a:lnTo>
                    <a:lnTo>
                      <a:pt x="1568" y="2202"/>
                    </a:lnTo>
                    <a:lnTo>
                      <a:pt x="1668" y="2135"/>
                    </a:lnTo>
                    <a:lnTo>
                      <a:pt x="1768" y="2135"/>
                    </a:lnTo>
                    <a:lnTo>
                      <a:pt x="1801" y="2169"/>
                    </a:lnTo>
                    <a:cubicBezTo>
                      <a:pt x="1835" y="2202"/>
                      <a:pt x="1835" y="2202"/>
                      <a:pt x="1835" y="2202"/>
                    </a:cubicBezTo>
                    <a:lnTo>
                      <a:pt x="1902" y="2302"/>
                    </a:lnTo>
                    <a:lnTo>
                      <a:pt x="1935" y="2335"/>
                    </a:lnTo>
                    <a:lnTo>
                      <a:pt x="2202" y="2335"/>
                    </a:lnTo>
                    <a:lnTo>
                      <a:pt x="2268" y="2369"/>
                    </a:lnTo>
                    <a:lnTo>
                      <a:pt x="2469" y="2402"/>
                    </a:lnTo>
                    <a:lnTo>
                      <a:pt x="2535" y="2436"/>
                    </a:lnTo>
                    <a:lnTo>
                      <a:pt x="2635" y="2469"/>
                    </a:lnTo>
                    <a:lnTo>
                      <a:pt x="2669" y="2469"/>
                    </a:lnTo>
                    <a:lnTo>
                      <a:pt x="2702" y="2502"/>
                    </a:lnTo>
                    <a:cubicBezTo>
                      <a:pt x="2702" y="2502"/>
                      <a:pt x="2702" y="2536"/>
                      <a:pt x="2735" y="2536"/>
                    </a:cubicBezTo>
                    <a:lnTo>
                      <a:pt x="2735" y="2602"/>
                    </a:lnTo>
                    <a:lnTo>
                      <a:pt x="2735" y="2736"/>
                    </a:lnTo>
                    <a:lnTo>
                      <a:pt x="2735" y="2903"/>
                    </a:lnTo>
                    <a:lnTo>
                      <a:pt x="2769" y="2969"/>
                    </a:lnTo>
                    <a:lnTo>
                      <a:pt x="2769" y="3003"/>
                    </a:lnTo>
                    <a:lnTo>
                      <a:pt x="2769" y="3036"/>
                    </a:lnTo>
                    <a:lnTo>
                      <a:pt x="2836" y="3136"/>
                    </a:lnTo>
                    <a:cubicBezTo>
                      <a:pt x="2836" y="3136"/>
                      <a:pt x="2836" y="3169"/>
                      <a:pt x="2836" y="3169"/>
                    </a:cubicBezTo>
                    <a:lnTo>
                      <a:pt x="2836" y="3236"/>
                    </a:lnTo>
                    <a:lnTo>
                      <a:pt x="2836" y="3269"/>
                    </a:lnTo>
                    <a:lnTo>
                      <a:pt x="2802" y="3370"/>
                    </a:lnTo>
                    <a:lnTo>
                      <a:pt x="2836" y="3503"/>
                    </a:lnTo>
                    <a:lnTo>
                      <a:pt x="2902" y="3570"/>
                    </a:lnTo>
                    <a:lnTo>
                      <a:pt x="3036" y="3636"/>
                    </a:lnTo>
                    <a:lnTo>
                      <a:pt x="3069" y="3636"/>
                    </a:lnTo>
                    <a:lnTo>
                      <a:pt x="3202" y="3703"/>
                    </a:lnTo>
                    <a:cubicBezTo>
                      <a:pt x="3236" y="3736"/>
                      <a:pt x="3236" y="3736"/>
                      <a:pt x="3236" y="3770"/>
                    </a:cubicBezTo>
                    <a:lnTo>
                      <a:pt x="3303" y="3937"/>
                    </a:lnTo>
                    <a:cubicBezTo>
                      <a:pt x="3336" y="3937"/>
                      <a:pt x="3336" y="3970"/>
                      <a:pt x="3303" y="4003"/>
                    </a:cubicBezTo>
                    <a:lnTo>
                      <a:pt x="3269" y="4170"/>
                    </a:lnTo>
                    <a:lnTo>
                      <a:pt x="3136" y="4504"/>
                    </a:lnTo>
                    <a:lnTo>
                      <a:pt x="3169" y="4670"/>
                    </a:lnTo>
                    <a:lnTo>
                      <a:pt x="3202" y="4804"/>
                    </a:lnTo>
                    <a:lnTo>
                      <a:pt x="3469" y="5238"/>
                    </a:lnTo>
                    <a:lnTo>
                      <a:pt x="3770" y="5238"/>
                    </a:lnTo>
                    <a:lnTo>
                      <a:pt x="3870" y="5271"/>
                    </a:lnTo>
                    <a:lnTo>
                      <a:pt x="4737" y="5571"/>
                    </a:lnTo>
                    <a:lnTo>
                      <a:pt x="4937" y="5771"/>
                    </a:lnTo>
                    <a:lnTo>
                      <a:pt x="5204" y="5771"/>
                    </a:lnTo>
                    <a:lnTo>
                      <a:pt x="5337" y="5838"/>
                    </a:lnTo>
                    <a:cubicBezTo>
                      <a:pt x="5371" y="5871"/>
                      <a:pt x="5371" y="5871"/>
                      <a:pt x="5371" y="5905"/>
                    </a:cubicBezTo>
                    <a:lnTo>
                      <a:pt x="5437" y="5971"/>
                    </a:lnTo>
                    <a:lnTo>
                      <a:pt x="5504" y="6038"/>
                    </a:lnTo>
                    <a:lnTo>
                      <a:pt x="5571" y="6071"/>
                    </a:lnTo>
                    <a:cubicBezTo>
                      <a:pt x="5571" y="6071"/>
                      <a:pt x="5571" y="6105"/>
                      <a:pt x="5571" y="6105"/>
                    </a:cubicBezTo>
                    <a:lnTo>
                      <a:pt x="5571" y="6172"/>
                    </a:lnTo>
                    <a:lnTo>
                      <a:pt x="5604" y="6305"/>
                    </a:lnTo>
                    <a:lnTo>
                      <a:pt x="5638" y="6272"/>
                    </a:lnTo>
                    <a:lnTo>
                      <a:pt x="5704" y="6272"/>
                    </a:lnTo>
                    <a:cubicBezTo>
                      <a:pt x="5704" y="6272"/>
                      <a:pt x="5738" y="6238"/>
                      <a:pt x="5738" y="6238"/>
                    </a:cubicBezTo>
                    <a:lnTo>
                      <a:pt x="5871" y="6205"/>
                    </a:lnTo>
                    <a:lnTo>
                      <a:pt x="5904" y="6205"/>
                    </a:lnTo>
                    <a:lnTo>
                      <a:pt x="6138" y="6238"/>
                    </a:lnTo>
                    <a:cubicBezTo>
                      <a:pt x="6171" y="6238"/>
                      <a:pt x="6171" y="6238"/>
                      <a:pt x="6205" y="6272"/>
                    </a:cubicBezTo>
                    <a:lnTo>
                      <a:pt x="6338" y="6272"/>
                    </a:lnTo>
                    <a:lnTo>
                      <a:pt x="6371" y="6238"/>
                    </a:lnTo>
                    <a:cubicBezTo>
                      <a:pt x="6371" y="6238"/>
                      <a:pt x="6371" y="6205"/>
                      <a:pt x="6371" y="6205"/>
                    </a:cubicBezTo>
                    <a:lnTo>
                      <a:pt x="6405" y="6071"/>
                    </a:lnTo>
                    <a:lnTo>
                      <a:pt x="6271" y="6071"/>
                    </a:lnTo>
                    <a:lnTo>
                      <a:pt x="6205" y="6005"/>
                    </a:lnTo>
                    <a:lnTo>
                      <a:pt x="6038" y="6005"/>
                    </a:lnTo>
                    <a:lnTo>
                      <a:pt x="5938" y="5905"/>
                    </a:lnTo>
                    <a:cubicBezTo>
                      <a:pt x="5904" y="5905"/>
                      <a:pt x="5904" y="5871"/>
                      <a:pt x="5871" y="5838"/>
                    </a:cubicBezTo>
                    <a:lnTo>
                      <a:pt x="5838" y="5705"/>
                    </a:lnTo>
                    <a:cubicBezTo>
                      <a:pt x="5838" y="5705"/>
                      <a:pt x="5838" y="5705"/>
                      <a:pt x="5838" y="5671"/>
                    </a:cubicBezTo>
                    <a:lnTo>
                      <a:pt x="5871" y="5538"/>
                    </a:lnTo>
                    <a:lnTo>
                      <a:pt x="6138" y="4837"/>
                    </a:lnTo>
                    <a:lnTo>
                      <a:pt x="6338" y="4504"/>
                    </a:lnTo>
                    <a:cubicBezTo>
                      <a:pt x="6338" y="4504"/>
                      <a:pt x="6338" y="4470"/>
                      <a:pt x="6338" y="4470"/>
                    </a:cubicBezTo>
                    <a:lnTo>
                      <a:pt x="6405" y="4404"/>
                    </a:lnTo>
                    <a:lnTo>
                      <a:pt x="6438" y="4404"/>
                    </a:lnTo>
                    <a:lnTo>
                      <a:pt x="6572" y="4370"/>
                    </a:lnTo>
                    <a:lnTo>
                      <a:pt x="6471" y="4370"/>
                    </a:lnTo>
                    <a:lnTo>
                      <a:pt x="6205" y="4270"/>
                    </a:lnTo>
                    <a:lnTo>
                      <a:pt x="5704" y="4170"/>
                    </a:lnTo>
                    <a:lnTo>
                      <a:pt x="5237" y="4037"/>
                    </a:lnTo>
                    <a:lnTo>
                      <a:pt x="5237" y="4070"/>
                    </a:lnTo>
                    <a:cubicBezTo>
                      <a:pt x="5215" y="4070"/>
                      <a:pt x="5193" y="4085"/>
                      <a:pt x="5171" y="4085"/>
                    </a:cubicBezTo>
                    <a:cubicBezTo>
                      <a:pt x="5159" y="4085"/>
                      <a:pt x="5148" y="4081"/>
                      <a:pt x="5137" y="4070"/>
                    </a:cubicBezTo>
                    <a:lnTo>
                      <a:pt x="5037" y="4070"/>
                    </a:lnTo>
                    <a:lnTo>
                      <a:pt x="4904" y="4037"/>
                    </a:lnTo>
                    <a:lnTo>
                      <a:pt x="4837" y="3970"/>
                    </a:lnTo>
                    <a:lnTo>
                      <a:pt x="4804" y="3970"/>
                    </a:lnTo>
                    <a:lnTo>
                      <a:pt x="4670" y="3837"/>
                    </a:lnTo>
                    <a:lnTo>
                      <a:pt x="4537" y="3703"/>
                    </a:lnTo>
                    <a:lnTo>
                      <a:pt x="4437" y="3503"/>
                    </a:lnTo>
                    <a:lnTo>
                      <a:pt x="4170" y="2769"/>
                    </a:lnTo>
                    <a:lnTo>
                      <a:pt x="4003" y="2069"/>
                    </a:lnTo>
                    <a:lnTo>
                      <a:pt x="4003" y="1802"/>
                    </a:lnTo>
                    <a:lnTo>
                      <a:pt x="4070" y="1502"/>
                    </a:lnTo>
                    <a:lnTo>
                      <a:pt x="3870" y="1268"/>
                    </a:lnTo>
                    <a:cubicBezTo>
                      <a:pt x="3836" y="1235"/>
                      <a:pt x="3836" y="1201"/>
                      <a:pt x="3836" y="1168"/>
                    </a:cubicBezTo>
                    <a:lnTo>
                      <a:pt x="3836" y="1135"/>
                    </a:lnTo>
                    <a:lnTo>
                      <a:pt x="3803" y="1101"/>
                    </a:lnTo>
                    <a:cubicBezTo>
                      <a:pt x="3770" y="1101"/>
                      <a:pt x="3770" y="1068"/>
                      <a:pt x="3736" y="1068"/>
                    </a:cubicBezTo>
                    <a:lnTo>
                      <a:pt x="3736" y="1035"/>
                    </a:lnTo>
                    <a:lnTo>
                      <a:pt x="3736" y="1001"/>
                    </a:lnTo>
                    <a:lnTo>
                      <a:pt x="3736" y="934"/>
                    </a:lnTo>
                    <a:lnTo>
                      <a:pt x="3703" y="901"/>
                    </a:lnTo>
                    <a:cubicBezTo>
                      <a:pt x="3669" y="901"/>
                      <a:pt x="3669" y="868"/>
                      <a:pt x="3669" y="834"/>
                    </a:cubicBezTo>
                    <a:lnTo>
                      <a:pt x="3636" y="768"/>
                    </a:lnTo>
                    <a:lnTo>
                      <a:pt x="3569" y="734"/>
                    </a:lnTo>
                    <a:cubicBezTo>
                      <a:pt x="3536" y="701"/>
                      <a:pt x="3503" y="668"/>
                      <a:pt x="3503" y="634"/>
                    </a:cubicBezTo>
                    <a:lnTo>
                      <a:pt x="3503" y="367"/>
                    </a:lnTo>
                    <a:cubicBezTo>
                      <a:pt x="3503" y="334"/>
                      <a:pt x="3536" y="301"/>
                      <a:pt x="3536" y="301"/>
                    </a:cubicBezTo>
                    <a:lnTo>
                      <a:pt x="3369" y="167"/>
                    </a:lnTo>
                    <a:lnTo>
                      <a:pt x="3202" y="167"/>
                    </a:lnTo>
                    <a:cubicBezTo>
                      <a:pt x="3169" y="167"/>
                      <a:pt x="3136" y="134"/>
                      <a:pt x="3136" y="134"/>
                    </a:cubicBezTo>
                    <a:lnTo>
                      <a:pt x="30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74;p15"/>
              <p:cNvSpPr/>
              <p:nvPr/>
            </p:nvSpPr>
            <p:spPr>
              <a:xfrm>
                <a:off x="2973303" y="2425007"/>
                <a:ext cx="12209" cy="8528"/>
              </a:xfrm>
              <a:custGeom>
                <a:avLst/>
                <a:gdLst/>
                <a:ahLst/>
                <a:cxnLst/>
                <a:rect l="l" t="t" r="r" b="b"/>
                <a:pathLst>
                  <a:path w="335" h="234" extrusionOk="0">
                    <a:moveTo>
                      <a:pt x="267" y="0"/>
                    </a:moveTo>
                    <a:lnTo>
                      <a:pt x="167" y="33"/>
                    </a:lnTo>
                    <a:lnTo>
                      <a:pt x="101" y="33"/>
                    </a:lnTo>
                    <a:lnTo>
                      <a:pt x="101" y="100"/>
                    </a:lnTo>
                    <a:cubicBezTo>
                      <a:pt x="67" y="100"/>
                      <a:pt x="67" y="133"/>
                      <a:pt x="34" y="133"/>
                    </a:cubicBezTo>
                    <a:lnTo>
                      <a:pt x="0" y="167"/>
                    </a:lnTo>
                    <a:lnTo>
                      <a:pt x="67" y="234"/>
                    </a:lnTo>
                    <a:cubicBezTo>
                      <a:pt x="67" y="234"/>
                      <a:pt x="101" y="234"/>
                      <a:pt x="101" y="200"/>
                    </a:cubicBezTo>
                    <a:lnTo>
                      <a:pt x="234" y="167"/>
                    </a:lnTo>
                    <a:lnTo>
                      <a:pt x="267" y="133"/>
                    </a:lnTo>
                    <a:lnTo>
                      <a:pt x="3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75;p15"/>
              <p:cNvSpPr/>
              <p:nvPr/>
            </p:nvSpPr>
            <p:spPr>
              <a:xfrm>
                <a:off x="2494294" y="1877918"/>
                <a:ext cx="7325" cy="6123"/>
              </a:xfrm>
              <a:custGeom>
                <a:avLst/>
                <a:gdLst/>
                <a:ahLst/>
                <a:cxnLst/>
                <a:rect l="l" t="t" r="r" b="b"/>
                <a:pathLst>
                  <a:path w="201" h="168" extrusionOk="0">
                    <a:moveTo>
                      <a:pt x="34" y="0"/>
                    </a:moveTo>
                    <a:lnTo>
                      <a:pt x="1" y="34"/>
                    </a:lnTo>
                    <a:lnTo>
                      <a:pt x="34" y="134"/>
                    </a:lnTo>
                    <a:lnTo>
                      <a:pt x="168" y="134"/>
                    </a:lnTo>
                    <a:lnTo>
                      <a:pt x="201" y="167"/>
                    </a:lnTo>
                    <a:lnTo>
                      <a:pt x="201" y="134"/>
                    </a:lnTo>
                    <a:cubicBezTo>
                      <a:pt x="168" y="100"/>
                      <a:pt x="168" y="100"/>
                      <a:pt x="201" y="100"/>
                    </a:cubicBezTo>
                    <a:lnTo>
                      <a:pt x="2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76;p15"/>
              <p:cNvSpPr/>
              <p:nvPr/>
            </p:nvSpPr>
            <p:spPr>
              <a:xfrm>
                <a:off x="2489447" y="1865745"/>
                <a:ext cx="7325" cy="4920"/>
              </a:xfrm>
              <a:custGeom>
                <a:avLst/>
                <a:gdLst/>
                <a:ahLst/>
                <a:cxnLst/>
                <a:rect l="l" t="t" r="r" b="b"/>
                <a:pathLst>
                  <a:path w="201" h="135" extrusionOk="0">
                    <a:moveTo>
                      <a:pt x="0" y="1"/>
                    </a:moveTo>
                    <a:cubicBezTo>
                      <a:pt x="0" y="1"/>
                      <a:pt x="0" y="34"/>
                      <a:pt x="0" y="34"/>
                    </a:cubicBezTo>
                    <a:lnTo>
                      <a:pt x="0" y="134"/>
                    </a:lnTo>
                    <a:lnTo>
                      <a:pt x="200" y="34"/>
                    </a:lnTo>
                    <a:lnTo>
                      <a:pt x="134" y="34"/>
                    </a:lnTo>
                    <a:lnTo>
                      <a:pt x="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77;p15"/>
              <p:cNvSpPr/>
              <p:nvPr/>
            </p:nvSpPr>
            <p:spPr>
              <a:xfrm>
                <a:off x="2454168" y="1819568"/>
                <a:ext cx="26787" cy="21903"/>
              </a:xfrm>
              <a:custGeom>
                <a:avLst/>
                <a:gdLst/>
                <a:ahLst/>
                <a:cxnLst/>
                <a:rect l="l" t="t" r="r" b="b"/>
                <a:pathLst>
                  <a:path w="735" h="601" extrusionOk="0">
                    <a:moveTo>
                      <a:pt x="701" y="0"/>
                    </a:moveTo>
                    <a:lnTo>
                      <a:pt x="701" y="67"/>
                    </a:lnTo>
                    <a:cubicBezTo>
                      <a:pt x="701" y="67"/>
                      <a:pt x="701" y="67"/>
                      <a:pt x="701" y="100"/>
                    </a:cubicBezTo>
                    <a:lnTo>
                      <a:pt x="668" y="134"/>
                    </a:lnTo>
                    <a:cubicBezTo>
                      <a:pt x="668" y="167"/>
                      <a:pt x="635" y="200"/>
                      <a:pt x="601" y="200"/>
                    </a:cubicBezTo>
                    <a:cubicBezTo>
                      <a:pt x="568" y="200"/>
                      <a:pt x="535" y="200"/>
                      <a:pt x="501" y="167"/>
                    </a:cubicBezTo>
                    <a:lnTo>
                      <a:pt x="368" y="34"/>
                    </a:lnTo>
                    <a:lnTo>
                      <a:pt x="368" y="67"/>
                    </a:lnTo>
                    <a:cubicBezTo>
                      <a:pt x="368" y="100"/>
                      <a:pt x="368" y="100"/>
                      <a:pt x="335" y="134"/>
                    </a:cubicBezTo>
                    <a:lnTo>
                      <a:pt x="268" y="200"/>
                    </a:lnTo>
                    <a:lnTo>
                      <a:pt x="134" y="200"/>
                    </a:lnTo>
                    <a:lnTo>
                      <a:pt x="134" y="234"/>
                    </a:lnTo>
                    <a:cubicBezTo>
                      <a:pt x="134" y="234"/>
                      <a:pt x="134" y="234"/>
                      <a:pt x="134" y="267"/>
                    </a:cubicBezTo>
                    <a:lnTo>
                      <a:pt x="134" y="300"/>
                    </a:lnTo>
                    <a:cubicBezTo>
                      <a:pt x="134" y="334"/>
                      <a:pt x="101" y="334"/>
                      <a:pt x="101" y="367"/>
                    </a:cubicBezTo>
                    <a:lnTo>
                      <a:pt x="68" y="400"/>
                    </a:lnTo>
                    <a:cubicBezTo>
                      <a:pt x="34" y="434"/>
                      <a:pt x="1" y="434"/>
                      <a:pt x="1" y="434"/>
                    </a:cubicBezTo>
                    <a:lnTo>
                      <a:pt x="68" y="534"/>
                    </a:lnTo>
                    <a:lnTo>
                      <a:pt x="234" y="534"/>
                    </a:lnTo>
                    <a:lnTo>
                      <a:pt x="368" y="601"/>
                    </a:lnTo>
                    <a:lnTo>
                      <a:pt x="501" y="601"/>
                    </a:lnTo>
                    <a:cubicBezTo>
                      <a:pt x="501" y="601"/>
                      <a:pt x="501" y="601"/>
                      <a:pt x="501" y="567"/>
                    </a:cubicBezTo>
                    <a:lnTo>
                      <a:pt x="535" y="501"/>
                    </a:lnTo>
                    <a:cubicBezTo>
                      <a:pt x="535" y="501"/>
                      <a:pt x="535" y="467"/>
                      <a:pt x="535" y="467"/>
                    </a:cubicBezTo>
                    <a:lnTo>
                      <a:pt x="535" y="400"/>
                    </a:lnTo>
                    <a:cubicBezTo>
                      <a:pt x="535" y="367"/>
                      <a:pt x="568" y="334"/>
                      <a:pt x="601" y="334"/>
                    </a:cubicBezTo>
                    <a:cubicBezTo>
                      <a:pt x="618" y="317"/>
                      <a:pt x="635" y="309"/>
                      <a:pt x="651" y="309"/>
                    </a:cubicBezTo>
                    <a:cubicBezTo>
                      <a:pt x="668" y="309"/>
                      <a:pt x="685" y="317"/>
                      <a:pt x="701" y="334"/>
                    </a:cubicBezTo>
                    <a:lnTo>
                      <a:pt x="735" y="167"/>
                    </a:lnTo>
                    <a:lnTo>
                      <a:pt x="735" y="100"/>
                    </a:lnTo>
                    <a:lnTo>
                      <a:pt x="735" y="34"/>
                    </a:lnTo>
                    <a:lnTo>
                      <a:pt x="7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78;p15"/>
              <p:cNvSpPr/>
              <p:nvPr/>
            </p:nvSpPr>
            <p:spPr>
              <a:xfrm>
                <a:off x="2479716" y="1857253"/>
                <a:ext cx="3681" cy="3681"/>
              </a:xfrm>
              <a:custGeom>
                <a:avLst/>
                <a:gdLst/>
                <a:ahLst/>
                <a:cxnLst/>
                <a:rect l="l" t="t" r="r" b="b"/>
                <a:pathLst>
                  <a:path w="101" h="101" extrusionOk="0">
                    <a:moveTo>
                      <a:pt x="0" y="0"/>
                    </a:moveTo>
                    <a:lnTo>
                      <a:pt x="0" y="100"/>
                    </a:lnTo>
                    <a:lnTo>
                      <a:pt x="34" y="67"/>
                    </a:lnTo>
                    <a:lnTo>
                      <a:pt x="101" y="100"/>
                    </a:lnTo>
                    <a:lnTo>
                      <a:pt x="101" y="67"/>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79;p15"/>
              <p:cNvSpPr/>
              <p:nvPr/>
            </p:nvSpPr>
            <p:spPr>
              <a:xfrm>
                <a:off x="2445676" y="1846319"/>
                <a:ext cx="7325" cy="4884"/>
              </a:xfrm>
              <a:custGeom>
                <a:avLst/>
                <a:gdLst/>
                <a:ahLst/>
                <a:cxnLst/>
                <a:rect l="l" t="t" r="r" b="b"/>
                <a:pathLst>
                  <a:path w="201" h="134" extrusionOk="0">
                    <a:moveTo>
                      <a:pt x="0" y="0"/>
                    </a:moveTo>
                    <a:lnTo>
                      <a:pt x="134" y="133"/>
                    </a:lnTo>
                    <a:lnTo>
                      <a:pt x="201" y="133"/>
                    </a:lnTo>
                    <a:lnTo>
                      <a:pt x="201" y="67"/>
                    </a:lnTo>
                    <a:lnTo>
                      <a:pt x="67" y="33"/>
                    </a:lnTo>
                    <a:lnTo>
                      <a:pt x="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80;p15"/>
              <p:cNvSpPr/>
              <p:nvPr/>
            </p:nvSpPr>
            <p:spPr>
              <a:xfrm>
                <a:off x="2501584" y="1817126"/>
                <a:ext cx="57182" cy="47451"/>
              </a:xfrm>
              <a:custGeom>
                <a:avLst/>
                <a:gdLst/>
                <a:ahLst/>
                <a:cxnLst/>
                <a:rect l="l" t="t" r="r" b="b"/>
                <a:pathLst>
                  <a:path w="1569" h="1302" extrusionOk="0">
                    <a:moveTo>
                      <a:pt x="1268" y="0"/>
                    </a:moveTo>
                    <a:lnTo>
                      <a:pt x="1068" y="101"/>
                    </a:lnTo>
                    <a:lnTo>
                      <a:pt x="868" y="101"/>
                    </a:lnTo>
                    <a:lnTo>
                      <a:pt x="701" y="67"/>
                    </a:lnTo>
                    <a:lnTo>
                      <a:pt x="668" y="67"/>
                    </a:lnTo>
                    <a:lnTo>
                      <a:pt x="601" y="34"/>
                    </a:lnTo>
                    <a:cubicBezTo>
                      <a:pt x="601" y="67"/>
                      <a:pt x="568" y="101"/>
                      <a:pt x="535" y="101"/>
                    </a:cubicBezTo>
                    <a:lnTo>
                      <a:pt x="401" y="101"/>
                    </a:lnTo>
                    <a:cubicBezTo>
                      <a:pt x="401" y="101"/>
                      <a:pt x="401" y="134"/>
                      <a:pt x="401" y="134"/>
                    </a:cubicBezTo>
                    <a:lnTo>
                      <a:pt x="301" y="267"/>
                    </a:lnTo>
                    <a:lnTo>
                      <a:pt x="234" y="267"/>
                    </a:lnTo>
                    <a:lnTo>
                      <a:pt x="34" y="334"/>
                    </a:lnTo>
                    <a:lnTo>
                      <a:pt x="1" y="367"/>
                    </a:lnTo>
                    <a:lnTo>
                      <a:pt x="34" y="434"/>
                    </a:lnTo>
                    <a:cubicBezTo>
                      <a:pt x="34" y="467"/>
                      <a:pt x="34" y="501"/>
                      <a:pt x="1" y="501"/>
                    </a:cubicBezTo>
                    <a:lnTo>
                      <a:pt x="1" y="601"/>
                    </a:lnTo>
                    <a:lnTo>
                      <a:pt x="201" y="601"/>
                    </a:lnTo>
                    <a:lnTo>
                      <a:pt x="234" y="568"/>
                    </a:lnTo>
                    <a:cubicBezTo>
                      <a:pt x="268" y="534"/>
                      <a:pt x="268" y="534"/>
                      <a:pt x="301" y="534"/>
                    </a:cubicBezTo>
                    <a:lnTo>
                      <a:pt x="334" y="534"/>
                    </a:lnTo>
                    <a:lnTo>
                      <a:pt x="468" y="501"/>
                    </a:lnTo>
                    <a:lnTo>
                      <a:pt x="668" y="401"/>
                    </a:lnTo>
                    <a:lnTo>
                      <a:pt x="768" y="401"/>
                    </a:lnTo>
                    <a:cubicBezTo>
                      <a:pt x="801" y="401"/>
                      <a:pt x="835" y="401"/>
                      <a:pt x="835" y="434"/>
                    </a:cubicBezTo>
                    <a:lnTo>
                      <a:pt x="902" y="501"/>
                    </a:lnTo>
                    <a:lnTo>
                      <a:pt x="935" y="501"/>
                    </a:lnTo>
                    <a:cubicBezTo>
                      <a:pt x="968" y="501"/>
                      <a:pt x="1002" y="534"/>
                      <a:pt x="1002" y="568"/>
                    </a:cubicBezTo>
                    <a:cubicBezTo>
                      <a:pt x="1002" y="601"/>
                      <a:pt x="1002" y="634"/>
                      <a:pt x="968" y="634"/>
                    </a:cubicBezTo>
                    <a:lnTo>
                      <a:pt x="902" y="734"/>
                    </a:lnTo>
                    <a:cubicBezTo>
                      <a:pt x="902" y="734"/>
                      <a:pt x="902" y="768"/>
                      <a:pt x="902" y="801"/>
                    </a:cubicBezTo>
                    <a:cubicBezTo>
                      <a:pt x="902" y="834"/>
                      <a:pt x="868" y="868"/>
                      <a:pt x="835" y="868"/>
                    </a:cubicBezTo>
                    <a:lnTo>
                      <a:pt x="935" y="868"/>
                    </a:lnTo>
                    <a:cubicBezTo>
                      <a:pt x="968" y="868"/>
                      <a:pt x="1002" y="868"/>
                      <a:pt x="1035" y="901"/>
                    </a:cubicBezTo>
                    <a:lnTo>
                      <a:pt x="1035" y="968"/>
                    </a:lnTo>
                    <a:cubicBezTo>
                      <a:pt x="1035" y="968"/>
                      <a:pt x="1035" y="1001"/>
                      <a:pt x="1035" y="1035"/>
                    </a:cubicBezTo>
                    <a:lnTo>
                      <a:pt x="1035" y="1068"/>
                    </a:lnTo>
                    <a:lnTo>
                      <a:pt x="1035" y="1101"/>
                    </a:lnTo>
                    <a:lnTo>
                      <a:pt x="1068" y="1168"/>
                    </a:lnTo>
                    <a:cubicBezTo>
                      <a:pt x="1068" y="1201"/>
                      <a:pt x="1068" y="1201"/>
                      <a:pt x="1068" y="1235"/>
                    </a:cubicBezTo>
                    <a:lnTo>
                      <a:pt x="1268" y="1301"/>
                    </a:lnTo>
                    <a:lnTo>
                      <a:pt x="1335" y="1301"/>
                    </a:lnTo>
                    <a:lnTo>
                      <a:pt x="1369" y="1101"/>
                    </a:lnTo>
                    <a:cubicBezTo>
                      <a:pt x="1369" y="1068"/>
                      <a:pt x="1402" y="1035"/>
                      <a:pt x="1435" y="1001"/>
                    </a:cubicBezTo>
                    <a:lnTo>
                      <a:pt x="1469" y="1001"/>
                    </a:lnTo>
                    <a:lnTo>
                      <a:pt x="1535" y="968"/>
                    </a:lnTo>
                    <a:lnTo>
                      <a:pt x="1502" y="768"/>
                    </a:lnTo>
                    <a:cubicBezTo>
                      <a:pt x="1502" y="768"/>
                      <a:pt x="1502" y="734"/>
                      <a:pt x="1502" y="701"/>
                    </a:cubicBezTo>
                    <a:lnTo>
                      <a:pt x="1569" y="601"/>
                    </a:lnTo>
                    <a:lnTo>
                      <a:pt x="1535" y="401"/>
                    </a:lnTo>
                    <a:lnTo>
                      <a:pt x="1335" y="301"/>
                    </a:lnTo>
                    <a:cubicBezTo>
                      <a:pt x="1335" y="301"/>
                      <a:pt x="1302" y="301"/>
                      <a:pt x="1302" y="267"/>
                    </a:cubicBezTo>
                    <a:lnTo>
                      <a:pt x="1268" y="201"/>
                    </a:lnTo>
                    <a:cubicBezTo>
                      <a:pt x="1268" y="167"/>
                      <a:pt x="1268" y="167"/>
                      <a:pt x="1268" y="134"/>
                    </a:cubicBezTo>
                    <a:lnTo>
                      <a:pt x="1268" y="101"/>
                    </a:lnTo>
                    <a:lnTo>
                      <a:pt x="12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81;p15"/>
              <p:cNvSpPr/>
              <p:nvPr/>
            </p:nvSpPr>
            <p:spPr>
              <a:xfrm>
                <a:off x="2425011" y="1865745"/>
                <a:ext cx="8528" cy="8565"/>
              </a:xfrm>
              <a:custGeom>
                <a:avLst/>
                <a:gdLst/>
                <a:ahLst/>
                <a:cxnLst/>
                <a:rect l="l" t="t" r="r" b="b"/>
                <a:pathLst>
                  <a:path w="234" h="235" extrusionOk="0">
                    <a:moveTo>
                      <a:pt x="0" y="1"/>
                    </a:moveTo>
                    <a:lnTo>
                      <a:pt x="34" y="67"/>
                    </a:lnTo>
                    <a:lnTo>
                      <a:pt x="100" y="134"/>
                    </a:lnTo>
                    <a:lnTo>
                      <a:pt x="234" y="234"/>
                    </a:lnTo>
                    <a:lnTo>
                      <a:pt x="234" y="234"/>
                    </a:lnTo>
                    <a:lnTo>
                      <a:pt x="201" y="134"/>
                    </a:lnTo>
                    <a:lnTo>
                      <a:pt x="167" y="101"/>
                    </a:lnTo>
                    <a:lnTo>
                      <a:pt x="134" y="101"/>
                    </a:lnTo>
                    <a:lnTo>
                      <a:pt x="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82;p15"/>
              <p:cNvSpPr/>
              <p:nvPr/>
            </p:nvSpPr>
            <p:spPr>
              <a:xfrm>
                <a:off x="2721644" y="1548447"/>
                <a:ext cx="12209" cy="8565"/>
              </a:xfrm>
              <a:custGeom>
                <a:avLst/>
                <a:gdLst/>
                <a:ahLst/>
                <a:cxnLst/>
                <a:rect l="l" t="t" r="r" b="b"/>
                <a:pathLst>
                  <a:path w="335" h="235" extrusionOk="0">
                    <a:moveTo>
                      <a:pt x="67" y="1"/>
                    </a:moveTo>
                    <a:lnTo>
                      <a:pt x="34" y="101"/>
                    </a:lnTo>
                    <a:lnTo>
                      <a:pt x="1" y="234"/>
                    </a:lnTo>
                    <a:lnTo>
                      <a:pt x="167" y="167"/>
                    </a:lnTo>
                    <a:lnTo>
                      <a:pt x="234" y="167"/>
                    </a:lnTo>
                    <a:cubicBezTo>
                      <a:pt x="234" y="151"/>
                      <a:pt x="242" y="142"/>
                      <a:pt x="255" y="142"/>
                    </a:cubicBezTo>
                    <a:cubicBezTo>
                      <a:pt x="267" y="142"/>
                      <a:pt x="284" y="151"/>
                      <a:pt x="301" y="167"/>
                    </a:cubicBezTo>
                    <a:lnTo>
                      <a:pt x="334" y="1"/>
                    </a:lnTo>
                    <a:lnTo>
                      <a:pt x="334" y="1"/>
                    </a:lnTo>
                    <a:cubicBezTo>
                      <a:pt x="301" y="34"/>
                      <a:pt x="301" y="34"/>
                      <a:pt x="267" y="34"/>
                    </a:cubicBezTo>
                    <a:lnTo>
                      <a:pt x="201" y="34"/>
                    </a:lnTo>
                    <a:lnTo>
                      <a:pt x="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83;p15"/>
              <p:cNvSpPr/>
              <p:nvPr/>
            </p:nvSpPr>
            <p:spPr>
              <a:xfrm>
                <a:off x="2544152" y="1966664"/>
                <a:ext cx="1239" cy="36"/>
              </a:xfrm>
              <a:custGeom>
                <a:avLst/>
                <a:gdLst/>
                <a:ahLst/>
                <a:cxnLst/>
                <a:rect l="l" t="t" r="r" b="b"/>
                <a:pathLst>
                  <a:path w="34" h="1" extrusionOk="0">
                    <a:moveTo>
                      <a:pt x="34" y="0"/>
                    </a:moveTo>
                    <a:lnTo>
                      <a:pt x="34" y="0"/>
                    </a:lnTo>
                    <a:lnTo>
                      <a:pt x="0" y="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84;p15"/>
              <p:cNvSpPr/>
              <p:nvPr/>
            </p:nvSpPr>
            <p:spPr>
              <a:xfrm>
                <a:off x="2797014" y="1511964"/>
                <a:ext cx="6123" cy="11006"/>
              </a:xfrm>
              <a:custGeom>
                <a:avLst/>
                <a:gdLst/>
                <a:ahLst/>
                <a:cxnLst/>
                <a:rect l="l" t="t" r="r" b="b"/>
                <a:pathLst>
                  <a:path w="168" h="302" extrusionOk="0">
                    <a:moveTo>
                      <a:pt x="1" y="1"/>
                    </a:moveTo>
                    <a:lnTo>
                      <a:pt x="67" y="168"/>
                    </a:lnTo>
                    <a:cubicBezTo>
                      <a:pt x="67" y="168"/>
                      <a:pt x="67" y="201"/>
                      <a:pt x="67" y="201"/>
                    </a:cubicBezTo>
                    <a:lnTo>
                      <a:pt x="67" y="234"/>
                    </a:lnTo>
                    <a:cubicBezTo>
                      <a:pt x="67" y="268"/>
                      <a:pt x="101" y="268"/>
                      <a:pt x="101" y="301"/>
                    </a:cubicBezTo>
                    <a:cubicBezTo>
                      <a:pt x="101" y="284"/>
                      <a:pt x="109" y="276"/>
                      <a:pt x="122" y="276"/>
                    </a:cubicBezTo>
                    <a:cubicBezTo>
                      <a:pt x="134" y="276"/>
                      <a:pt x="151" y="284"/>
                      <a:pt x="167" y="301"/>
                    </a:cubicBezTo>
                    <a:lnTo>
                      <a:pt x="167" y="134"/>
                    </a:lnTo>
                    <a:lnTo>
                      <a:pt x="167" y="68"/>
                    </a:lnTo>
                    <a:lnTo>
                      <a:pt x="101" y="3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85;p15"/>
              <p:cNvSpPr/>
              <p:nvPr/>
            </p:nvSpPr>
            <p:spPr>
              <a:xfrm>
                <a:off x="2364219" y="1828060"/>
                <a:ext cx="8565" cy="13412"/>
              </a:xfrm>
              <a:custGeom>
                <a:avLst/>
                <a:gdLst/>
                <a:ahLst/>
                <a:cxnLst/>
                <a:rect l="l" t="t" r="r" b="b"/>
                <a:pathLst>
                  <a:path w="235" h="368" extrusionOk="0">
                    <a:moveTo>
                      <a:pt x="67" y="1"/>
                    </a:moveTo>
                    <a:lnTo>
                      <a:pt x="1" y="101"/>
                    </a:lnTo>
                    <a:lnTo>
                      <a:pt x="1" y="134"/>
                    </a:lnTo>
                    <a:lnTo>
                      <a:pt x="101" y="301"/>
                    </a:lnTo>
                    <a:lnTo>
                      <a:pt x="67" y="334"/>
                    </a:lnTo>
                    <a:lnTo>
                      <a:pt x="134" y="334"/>
                    </a:lnTo>
                    <a:lnTo>
                      <a:pt x="234" y="368"/>
                    </a:lnTo>
                    <a:cubicBezTo>
                      <a:pt x="234" y="334"/>
                      <a:pt x="234" y="334"/>
                      <a:pt x="234" y="334"/>
                    </a:cubicBezTo>
                    <a:cubicBezTo>
                      <a:pt x="201" y="334"/>
                      <a:pt x="167" y="334"/>
                      <a:pt x="167" y="301"/>
                    </a:cubicBezTo>
                    <a:lnTo>
                      <a:pt x="167" y="268"/>
                    </a:lnTo>
                    <a:lnTo>
                      <a:pt x="67" y="67"/>
                    </a:lnTo>
                    <a:cubicBezTo>
                      <a:pt x="67" y="34"/>
                      <a:pt x="67" y="34"/>
                      <a:pt x="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86;p15"/>
              <p:cNvSpPr/>
              <p:nvPr/>
            </p:nvSpPr>
            <p:spPr>
              <a:xfrm>
                <a:off x="2580635" y="2018927"/>
                <a:ext cx="21903" cy="18295"/>
              </a:xfrm>
              <a:custGeom>
                <a:avLst/>
                <a:gdLst/>
                <a:ahLst/>
                <a:cxnLst/>
                <a:rect l="l" t="t" r="r" b="b"/>
                <a:pathLst>
                  <a:path w="601" h="502" extrusionOk="0">
                    <a:moveTo>
                      <a:pt x="234" y="1"/>
                    </a:moveTo>
                    <a:lnTo>
                      <a:pt x="234" y="67"/>
                    </a:lnTo>
                    <a:lnTo>
                      <a:pt x="234" y="101"/>
                    </a:lnTo>
                    <a:cubicBezTo>
                      <a:pt x="234" y="101"/>
                      <a:pt x="234" y="134"/>
                      <a:pt x="234" y="134"/>
                    </a:cubicBezTo>
                    <a:lnTo>
                      <a:pt x="234" y="168"/>
                    </a:lnTo>
                    <a:cubicBezTo>
                      <a:pt x="234" y="201"/>
                      <a:pt x="200" y="234"/>
                      <a:pt x="167" y="234"/>
                    </a:cubicBezTo>
                    <a:lnTo>
                      <a:pt x="0" y="234"/>
                    </a:lnTo>
                    <a:lnTo>
                      <a:pt x="67" y="334"/>
                    </a:lnTo>
                    <a:lnTo>
                      <a:pt x="267" y="401"/>
                    </a:lnTo>
                    <a:lnTo>
                      <a:pt x="300" y="401"/>
                    </a:lnTo>
                    <a:lnTo>
                      <a:pt x="367" y="468"/>
                    </a:lnTo>
                    <a:lnTo>
                      <a:pt x="500" y="501"/>
                    </a:lnTo>
                    <a:cubicBezTo>
                      <a:pt x="500" y="468"/>
                      <a:pt x="500" y="434"/>
                      <a:pt x="534" y="401"/>
                    </a:cubicBezTo>
                    <a:lnTo>
                      <a:pt x="601" y="368"/>
                    </a:lnTo>
                    <a:lnTo>
                      <a:pt x="567" y="368"/>
                    </a:lnTo>
                    <a:lnTo>
                      <a:pt x="367" y="67"/>
                    </a:lnTo>
                    <a:lnTo>
                      <a:pt x="2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87;p15"/>
              <p:cNvSpPr/>
              <p:nvPr/>
            </p:nvSpPr>
            <p:spPr>
              <a:xfrm>
                <a:off x="2366661" y="1864542"/>
                <a:ext cx="18259" cy="26787"/>
              </a:xfrm>
              <a:custGeom>
                <a:avLst/>
                <a:gdLst/>
                <a:ahLst/>
                <a:cxnLst/>
                <a:rect l="l" t="t" r="r" b="b"/>
                <a:pathLst>
                  <a:path w="501" h="735" extrusionOk="0">
                    <a:moveTo>
                      <a:pt x="67" y="0"/>
                    </a:moveTo>
                    <a:lnTo>
                      <a:pt x="34" y="100"/>
                    </a:lnTo>
                    <a:lnTo>
                      <a:pt x="0" y="167"/>
                    </a:lnTo>
                    <a:lnTo>
                      <a:pt x="0" y="301"/>
                    </a:lnTo>
                    <a:lnTo>
                      <a:pt x="0" y="334"/>
                    </a:lnTo>
                    <a:lnTo>
                      <a:pt x="167" y="601"/>
                    </a:lnTo>
                    <a:cubicBezTo>
                      <a:pt x="167" y="601"/>
                      <a:pt x="167" y="601"/>
                      <a:pt x="167" y="634"/>
                    </a:cubicBezTo>
                    <a:lnTo>
                      <a:pt x="234" y="734"/>
                    </a:lnTo>
                    <a:lnTo>
                      <a:pt x="300" y="734"/>
                    </a:lnTo>
                    <a:lnTo>
                      <a:pt x="401" y="701"/>
                    </a:lnTo>
                    <a:lnTo>
                      <a:pt x="501" y="501"/>
                    </a:lnTo>
                    <a:lnTo>
                      <a:pt x="501" y="467"/>
                    </a:lnTo>
                    <a:lnTo>
                      <a:pt x="434" y="434"/>
                    </a:lnTo>
                    <a:lnTo>
                      <a:pt x="334" y="267"/>
                    </a:lnTo>
                    <a:lnTo>
                      <a:pt x="234" y="201"/>
                    </a:lnTo>
                    <a:cubicBezTo>
                      <a:pt x="200" y="201"/>
                      <a:pt x="200" y="201"/>
                      <a:pt x="167" y="167"/>
                    </a:cubicBezTo>
                    <a:lnTo>
                      <a:pt x="134" y="134"/>
                    </a:lnTo>
                    <a:lnTo>
                      <a:pt x="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88;p15"/>
              <p:cNvSpPr/>
              <p:nvPr/>
            </p:nvSpPr>
            <p:spPr>
              <a:xfrm>
                <a:off x="2528335" y="2039592"/>
                <a:ext cx="36" cy="36"/>
              </a:xfrm>
              <a:custGeom>
                <a:avLst/>
                <a:gdLst/>
                <a:ahLst/>
                <a:cxnLst/>
                <a:rect l="l" t="t" r="r" b="b"/>
                <a:pathLst>
                  <a:path w="1" h="1" extrusionOk="0">
                    <a:moveTo>
                      <a:pt x="1" y="1"/>
                    </a:moveTo>
                    <a:lnTo>
                      <a:pt x="1" y="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89;p15"/>
              <p:cNvSpPr/>
              <p:nvPr/>
            </p:nvSpPr>
            <p:spPr>
              <a:xfrm>
                <a:off x="2534421" y="1995820"/>
                <a:ext cx="38923" cy="34076"/>
              </a:xfrm>
              <a:custGeom>
                <a:avLst/>
                <a:gdLst/>
                <a:ahLst/>
                <a:cxnLst/>
                <a:rect l="l" t="t" r="r" b="b"/>
                <a:pathLst>
                  <a:path w="1068" h="935" extrusionOk="0">
                    <a:moveTo>
                      <a:pt x="434" y="1"/>
                    </a:moveTo>
                    <a:cubicBezTo>
                      <a:pt x="434" y="34"/>
                      <a:pt x="401" y="34"/>
                      <a:pt x="401" y="34"/>
                    </a:cubicBezTo>
                    <a:cubicBezTo>
                      <a:pt x="384" y="51"/>
                      <a:pt x="367" y="59"/>
                      <a:pt x="351" y="59"/>
                    </a:cubicBezTo>
                    <a:cubicBezTo>
                      <a:pt x="334" y="59"/>
                      <a:pt x="317" y="51"/>
                      <a:pt x="301" y="34"/>
                    </a:cubicBezTo>
                    <a:lnTo>
                      <a:pt x="301" y="335"/>
                    </a:lnTo>
                    <a:cubicBezTo>
                      <a:pt x="301" y="368"/>
                      <a:pt x="301" y="368"/>
                      <a:pt x="301" y="368"/>
                    </a:cubicBezTo>
                    <a:lnTo>
                      <a:pt x="267" y="501"/>
                    </a:lnTo>
                    <a:lnTo>
                      <a:pt x="267" y="535"/>
                    </a:lnTo>
                    <a:lnTo>
                      <a:pt x="201" y="601"/>
                    </a:lnTo>
                    <a:lnTo>
                      <a:pt x="34" y="768"/>
                    </a:lnTo>
                    <a:lnTo>
                      <a:pt x="1" y="768"/>
                    </a:lnTo>
                    <a:lnTo>
                      <a:pt x="1" y="802"/>
                    </a:lnTo>
                    <a:lnTo>
                      <a:pt x="34" y="802"/>
                    </a:lnTo>
                    <a:lnTo>
                      <a:pt x="134" y="835"/>
                    </a:lnTo>
                    <a:lnTo>
                      <a:pt x="167" y="835"/>
                    </a:lnTo>
                    <a:lnTo>
                      <a:pt x="234" y="902"/>
                    </a:lnTo>
                    <a:cubicBezTo>
                      <a:pt x="234" y="902"/>
                      <a:pt x="234" y="935"/>
                      <a:pt x="267" y="935"/>
                    </a:cubicBezTo>
                    <a:lnTo>
                      <a:pt x="267" y="902"/>
                    </a:lnTo>
                    <a:lnTo>
                      <a:pt x="367" y="835"/>
                    </a:lnTo>
                    <a:lnTo>
                      <a:pt x="501" y="835"/>
                    </a:lnTo>
                    <a:lnTo>
                      <a:pt x="668" y="735"/>
                    </a:lnTo>
                    <a:lnTo>
                      <a:pt x="1001" y="735"/>
                    </a:lnTo>
                    <a:lnTo>
                      <a:pt x="1068" y="768"/>
                    </a:lnTo>
                    <a:lnTo>
                      <a:pt x="1035" y="735"/>
                    </a:lnTo>
                    <a:lnTo>
                      <a:pt x="968" y="568"/>
                    </a:lnTo>
                    <a:lnTo>
                      <a:pt x="868" y="468"/>
                    </a:lnTo>
                    <a:lnTo>
                      <a:pt x="834" y="468"/>
                    </a:lnTo>
                    <a:cubicBezTo>
                      <a:pt x="823" y="479"/>
                      <a:pt x="812" y="483"/>
                      <a:pt x="801" y="483"/>
                    </a:cubicBezTo>
                    <a:cubicBezTo>
                      <a:pt x="779" y="483"/>
                      <a:pt x="757" y="468"/>
                      <a:pt x="734" y="468"/>
                    </a:cubicBezTo>
                    <a:lnTo>
                      <a:pt x="668" y="368"/>
                    </a:lnTo>
                    <a:cubicBezTo>
                      <a:pt x="634" y="368"/>
                      <a:pt x="634" y="335"/>
                      <a:pt x="634" y="301"/>
                    </a:cubicBezTo>
                    <a:lnTo>
                      <a:pt x="634" y="268"/>
                    </a:lnTo>
                    <a:cubicBezTo>
                      <a:pt x="634" y="234"/>
                      <a:pt x="634" y="201"/>
                      <a:pt x="668" y="168"/>
                    </a:cubicBezTo>
                    <a:lnTo>
                      <a:pt x="568" y="68"/>
                    </a:lnTo>
                    <a:lnTo>
                      <a:pt x="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90;p15"/>
              <p:cNvSpPr/>
              <p:nvPr/>
            </p:nvSpPr>
            <p:spPr>
              <a:xfrm>
                <a:off x="2528335" y="1978800"/>
                <a:ext cx="2478" cy="3717"/>
              </a:xfrm>
              <a:custGeom>
                <a:avLst/>
                <a:gdLst/>
                <a:ahLst/>
                <a:cxnLst/>
                <a:rect l="l" t="t" r="r" b="b"/>
                <a:pathLst>
                  <a:path w="68" h="102" extrusionOk="0">
                    <a:moveTo>
                      <a:pt x="1" y="1"/>
                    </a:moveTo>
                    <a:cubicBezTo>
                      <a:pt x="1" y="1"/>
                      <a:pt x="1" y="34"/>
                      <a:pt x="1" y="34"/>
                    </a:cubicBezTo>
                    <a:lnTo>
                      <a:pt x="67" y="10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91;p15"/>
              <p:cNvSpPr/>
              <p:nvPr/>
            </p:nvSpPr>
            <p:spPr>
              <a:xfrm>
                <a:off x="2505228" y="2049323"/>
                <a:ext cx="42604" cy="37721"/>
              </a:xfrm>
              <a:custGeom>
                <a:avLst/>
                <a:gdLst/>
                <a:ahLst/>
                <a:cxnLst/>
                <a:rect l="l" t="t" r="r" b="b"/>
                <a:pathLst>
                  <a:path w="1169" h="1035" extrusionOk="0">
                    <a:moveTo>
                      <a:pt x="768" y="1"/>
                    </a:moveTo>
                    <a:lnTo>
                      <a:pt x="601" y="167"/>
                    </a:lnTo>
                    <a:lnTo>
                      <a:pt x="568" y="167"/>
                    </a:lnTo>
                    <a:lnTo>
                      <a:pt x="435" y="234"/>
                    </a:lnTo>
                    <a:cubicBezTo>
                      <a:pt x="418" y="251"/>
                      <a:pt x="401" y="259"/>
                      <a:pt x="385" y="259"/>
                    </a:cubicBezTo>
                    <a:cubicBezTo>
                      <a:pt x="368" y="259"/>
                      <a:pt x="351" y="251"/>
                      <a:pt x="335" y="234"/>
                    </a:cubicBezTo>
                    <a:lnTo>
                      <a:pt x="335" y="301"/>
                    </a:lnTo>
                    <a:cubicBezTo>
                      <a:pt x="335" y="334"/>
                      <a:pt x="301" y="368"/>
                      <a:pt x="234" y="368"/>
                    </a:cubicBezTo>
                    <a:cubicBezTo>
                      <a:pt x="201" y="368"/>
                      <a:pt x="168" y="334"/>
                      <a:pt x="168" y="301"/>
                    </a:cubicBezTo>
                    <a:lnTo>
                      <a:pt x="168" y="201"/>
                    </a:lnTo>
                    <a:lnTo>
                      <a:pt x="101" y="234"/>
                    </a:lnTo>
                    <a:lnTo>
                      <a:pt x="68" y="268"/>
                    </a:lnTo>
                    <a:lnTo>
                      <a:pt x="1" y="434"/>
                    </a:lnTo>
                    <a:lnTo>
                      <a:pt x="168" y="601"/>
                    </a:lnTo>
                    <a:lnTo>
                      <a:pt x="201" y="601"/>
                    </a:lnTo>
                    <a:cubicBezTo>
                      <a:pt x="234" y="601"/>
                      <a:pt x="268" y="634"/>
                      <a:pt x="301" y="668"/>
                    </a:cubicBezTo>
                    <a:lnTo>
                      <a:pt x="335" y="701"/>
                    </a:lnTo>
                    <a:lnTo>
                      <a:pt x="335" y="735"/>
                    </a:lnTo>
                    <a:lnTo>
                      <a:pt x="368" y="901"/>
                    </a:lnTo>
                    <a:lnTo>
                      <a:pt x="401" y="1035"/>
                    </a:lnTo>
                    <a:cubicBezTo>
                      <a:pt x="401" y="1035"/>
                      <a:pt x="401" y="1001"/>
                      <a:pt x="401" y="1001"/>
                    </a:cubicBezTo>
                    <a:lnTo>
                      <a:pt x="501" y="835"/>
                    </a:lnTo>
                    <a:cubicBezTo>
                      <a:pt x="518" y="818"/>
                      <a:pt x="543" y="810"/>
                      <a:pt x="568" y="810"/>
                    </a:cubicBezTo>
                    <a:cubicBezTo>
                      <a:pt x="593" y="810"/>
                      <a:pt x="618" y="818"/>
                      <a:pt x="635" y="835"/>
                    </a:cubicBezTo>
                    <a:lnTo>
                      <a:pt x="735" y="901"/>
                    </a:lnTo>
                    <a:lnTo>
                      <a:pt x="835" y="968"/>
                    </a:lnTo>
                    <a:lnTo>
                      <a:pt x="902" y="968"/>
                    </a:lnTo>
                    <a:lnTo>
                      <a:pt x="902" y="801"/>
                    </a:lnTo>
                    <a:lnTo>
                      <a:pt x="902" y="701"/>
                    </a:lnTo>
                    <a:cubicBezTo>
                      <a:pt x="902" y="701"/>
                      <a:pt x="935" y="668"/>
                      <a:pt x="935" y="668"/>
                    </a:cubicBezTo>
                    <a:lnTo>
                      <a:pt x="1135" y="534"/>
                    </a:lnTo>
                    <a:lnTo>
                      <a:pt x="1168" y="501"/>
                    </a:lnTo>
                    <a:lnTo>
                      <a:pt x="1168" y="401"/>
                    </a:lnTo>
                    <a:lnTo>
                      <a:pt x="968" y="167"/>
                    </a:lnTo>
                    <a:lnTo>
                      <a:pt x="935" y="101"/>
                    </a:lnTo>
                    <a:lnTo>
                      <a:pt x="902" y="101"/>
                    </a:lnTo>
                    <a:lnTo>
                      <a:pt x="835" y="67"/>
                    </a:lnTo>
                    <a:lnTo>
                      <a:pt x="802" y="67"/>
                    </a:lnTo>
                    <a:lnTo>
                      <a:pt x="7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92;p15"/>
              <p:cNvSpPr/>
              <p:nvPr/>
            </p:nvSpPr>
            <p:spPr>
              <a:xfrm>
                <a:off x="2378797" y="1859658"/>
                <a:ext cx="1276" cy="36"/>
              </a:xfrm>
              <a:custGeom>
                <a:avLst/>
                <a:gdLst/>
                <a:ahLst/>
                <a:cxnLst/>
                <a:rect l="l" t="t" r="r" b="b"/>
                <a:pathLst>
                  <a:path w="35" h="1" extrusionOk="0">
                    <a:moveTo>
                      <a:pt x="1" y="1"/>
                    </a:moveTo>
                    <a:lnTo>
                      <a:pt x="34" y="1"/>
                    </a:lnTo>
                    <a:lnTo>
                      <a:pt x="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93;p15"/>
              <p:cNvSpPr/>
              <p:nvPr/>
            </p:nvSpPr>
            <p:spPr>
              <a:xfrm>
                <a:off x="2032343" y="2113759"/>
                <a:ext cx="504545" cy="291815"/>
              </a:xfrm>
              <a:custGeom>
                <a:avLst/>
                <a:gdLst/>
                <a:ahLst/>
                <a:cxnLst/>
                <a:rect l="l" t="t" r="r" b="b"/>
                <a:pathLst>
                  <a:path w="13844" h="8007" extrusionOk="0">
                    <a:moveTo>
                      <a:pt x="4228" y="5001"/>
                    </a:moveTo>
                    <a:cubicBezTo>
                      <a:pt x="4221" y="5001"/>
                      <a:pt x="4213" y="5002"/>
                      <a:pt x="4203" y="5004"/>
                    </a:cubicBezTo>
                    <a:lnTo>
                      <a:pt x="4236" y="5004"/>
                    </a:lnTo>
                    <a:cubicBezTo>
                      <a:pt x="4234" y="5003"/>
                      <a:pt x="4232" y="5002"/>
                      <a:pt x="4230" y="5001"/>
                    </a:cubicBezTo>
                    <a:lnTo>
                      <a:pt x="4230" y="5001"/>
                    </a:lnTo>
                    <a:cubicBezTo>
                      <a:pt x="4229" y="5001"/>
                      <a:pt x="4229" y="5001"/>
                      <a:pt x="4228" y="5001"/>
                    </a:cubicBezTo>
                    <a:close/>
                    <a:moveTo>
                      <a:pt x="4199" y="4995"/>
                    </a:moveTo>
                    <a:cubicBezTo>
                      <a:pt x="4209" y="4995"/>
                      <a:pt x="4219" y="4997"/>
                      <a:pt x="4230" y="5001"/>
                    </a:cubicBezTo>
                    <a:lnTo>
                      <a:pt x="4230" y="5001"/>
                    </a:lnTo>
                    <a:cubicBezTo>
                      <a:pt x="4309" y="5003"/>
                      <a:pt x="4201" y="5126"/>
                      <a:pt x="4140" y="5126"/>
                    </a:cubicBezTo>
                    <a:cubicBezTo>
                      <a:pt x="4119" y="5126"/>
                      <a:pt x="4103" y="5111"/>
                      <a:pt x="4103" y="5071"/>
                    </a:cubicBezTo>
                    <a:cubicBezTo>
                      <a:pt x="4103" y="5044"/>
                      <a:pt x="4147" y="4995"/>
                      <a:pt x="4199" y="4995"/>
                    </a:cubicBezTo>
                    <a:close/>
                    <a:moveTo>
                      <a:pt x="3815" y="5000"/>
                    </a:moveTo>
                    <a:cubicBezTo>
                      <a:pt x="3821" y="5000"/>
                      <a:pt x="3828" y="5002"/>
                      <a:pt x="3836" y="5004"/>
                    </a:cubicBezTo>
                    <a:cubicBezTo>
                      <a:pt x="3903" y="5004"/>
                      <a:pt x="3936" y="5038"/>
                      <a:pt x="3936" y="5071"/>
                    </a:cubicBezTo>
                    <a:cubicBezTo>
                      <a:pt x="3936" y="5138"/>
                      <a:pt x="3903" y="5171"/>
                      <a:pt x="3836" y="5171"/>
                    </a:cubicBezTo>
                    <a:cubicBezTo>
                      <a:pt x="3744" y="5171"/>
                      <a:pt x="3737" y="5000"/>
                      <a:pt x="3815" y="5000"/>
                    </a:cubicBezTo>
                    <a:close/>
                    <a:moveTo>
                      <a:pt x="9540" y="1"/>
                    </a:moveTo>
                    <a:lnTo>
                      <a:pt x="8173" y="101"/>
                    </a:lnTo>
                    <a:lnTo>
                      <a:pt x="7605" y="67"/>
                    </a:lnTo>
                    <a:lnTo>
                      <a:pt x="7439" y="67"/>
                    </a:lnTo>
                    <a:lnTo>
                      <a:pt x="7005" y="167"/>
                    </a:lnTo>
                    <a:lnTo>
                      <a:pt x="6872" y="267"/>
                    </a:lnTo>
                    <a:lnTo>
                      <a:pt x="6738" y="468"/>
                    </a:lnTo>
                    <a:lnTo>
                      <a:pt x="6671" y="468"/>
                    </a:lnTo>
                    <a:lnTo>
                      <a:pt x="6571" y="568"/>
                    </a:lnTo>
                    <a:lnTo>
                      <a:pt x="6505" y="634"/>
                    </a:lnTo>
                    <a:lnTo>
                      <a:pt x="6471" y="768"/>
                    </a:lnTo>
                    <a:lnTo>
                      <a:pt x="6471" y="801"/>
                    </a:lnTo>
                    <a:lnTo>
                      <a:pt x="6371" y="901"/>
                    </a:lnTo>
                    <a:lnTo>
                      <a:pt x="6271" y="968"/>
                    </a:lnTo>
                    <a:lnTo>
                      <a:pt x="6271" y="1001"/>
                    </a:lnTo>
                    <a:lnTo>
                      <a:pt x="6171" y="1168"/>
                    </a:lnTo>
                    <a:cubicBezTo>
                      <a:pt x="6171" y="1201"/>
                      <a:pt x="6171" y="1201"/>
                      <a:pt x="6171" y="1201"/>
                    </a:cubicBezTo>
                    <a:lnTo>
                      <a:pt x="6138" y="1302"/>
                    </a:lnTo>
                    <a:cubicBezTo>
                      <a:pt x="6104" y="1302"/>
                      <a:pt x="6104" y="1302"/>
                      <a:pt x="6071" y="1335"/>
                    </a:cubicBezTo>
                    <a:lnTo>
                      <a:pt x="5971" y="1335"/>
                    </a:lnTo>
                    <a:lnTo>
                      <a:pt x="5571" y="1268"/>
                    </a:lnTo>
                    <a:lnTo>
                      <a:pt x="5437" y="1201"/>
                    </a:lnTo>
                    <a:cubicBezTo>
                      <a:pt x="5404" y="1201"/>
                      <a:pt x="5371" y="1168"/>
                      <a:pt x="5371" y="1168"/>
                    </a:cubicBezTo>
                    <a:lnTo>
                      <a:pt x="5337" y="1101"/>
                    </a:lnTo>
                    <a:lnTo>
                      <a:pt x="5270" y="1035"/>
                    </a:lnTo>
                    <a:lnTo>
                      <a:pt x="5170" y="1001"/>
                    </a:lnTo>
                    <a:lnTo>
                      <a:pt x="5137" y="1001"/>
                    </a:lnTo>
                    <a:lnTo>
                      <a:pt x="5137" y="968"/>
                    </a:lnTo>
                    <a:lnTo>
                      <a:pt x="5070" y="868"/>
                    </a:lnTo>
                    <a:lnTo>
                      <a:pt x="4870" y="668"/>
                    </a:lnTo>
                    <a:cubicBezTo>
                      <a:pt x="4870" y="668"/>
                      <a:pt x="4870" y="668"/>
                      <a:pt x="4870" y="634"/>
                    </a:cubicBezTo>
                    <a:lnTo>
                      <a:pt x="4803" y="468"/>
                    </a:lnTo>
                    <a:lnTo>
                      <a:pt x="4770" y="468"/>
                    </a:lnTo>
                    <a:lnTo>
                      <a:pt x="4603" y="434"/>
                    </a:lnTo>
                    <a:lnTo>
                      <a:pt x="4503" y="434"/>
                    </a:lnTo>
                    <a:lnTo>
                      <a:pt x="4303" y="501"/>
                    </a:lnTo>
                    <a:lnTo>
                      <a:pt x="4103" y="534"/>
                    </a:lnTo>
                    <a:lnTo>
                      <a:pt x="3536" y="534"/>
                    </a:lnTo>
                    <a:lnTo>
                      <a:pt x="3402" y="601"/>
                    </a:lnTo>
                    <a:lnTo>
                      <a:pt x="3336" y="668"/>
                    </a:lnTo>
                    <a:lnTo>
                      <a:pt x="3302" y="734"/>
                    </a:lnTo>
                    <a:lnTo>
                      <a:pt x="3236" y="868"/>
                    </a:lnTo>
                    <a:cubicBezTo>
                      <a:pt x="3236" y="901"/>
                      <a:pt x="3202" y="901"/>
                      <a:pt x="3202" y="901"/>
                    </a:cubicBezTo>
                    <a:lnTo>
                      <a:pt x="3069" y="1001"/>
                    </a:lnTo>
                    <a:lnTo>
                      <a:pt x="2835" y="1068"/>
                    </a:lnTo>
                    <a:lnTo>
                      <a:pt x="2702" y="1135"/>
                    </a:lnTo>
                    <a:lnTo>
                      <a:pt x="2702" y="1168"/>
                    </a:lnTo>
                    <a:lnTo>
                      <a:pt x="2702" y="1268"/>
                    </a:lnTo>
                    <a:lnTo>
                      <a:pt x="2702" y="1368"/>
                    </a:lnTo>
                    <a:lnTo>
                      <a:pt x="2702" y="1402"/>
                    </a:lnTo>
                    <a:lnTo>
                      <a:pt x="2769" y="1435"/>
                    </a:lnTo>
                    <a:lnTo>
                      <a:pt x="2835" y="1435"/>
                    </a:lnTo>
                    <a:cubicBezTo>
                      <a:pt x="2902" y="1435"/>
                      <a:pt x="2935" y="1502"/>
                      <a:pt x="2935" y="1535"/>
                    </a:cubicBezTo>
                    <a:cubicBezTo>
                      <a:pt x="2935" y="1535"/>
                      <a:pt x="2935" y="1568"/>
                      <a:pt x="2935" y="1568"/>
                    </a:cubicBezTo>
                    <a:lnTo>
                      <a:pt x="2902" y="1668"/>
                    </a:lnTo>
                    <a:lnTo>
                      <a:pt x="2835" y="1769"/>
                    </a:lnTo>
                    <a:lnTo>
                      <a:pt x="2635" y="1969"/>
                    </a:lnTo>
                    <a:lnTo>
                      <a:pt x="2602" y="2002"/>
                    </a:lnTo>
                    <a:lnTo>
                      <a:pt x="2368" y="2069"/>
                    </a:lnTo>
                    <a:lnTo>
                      <a:pt x="2268" y="2069"/>
                    </a:lnTo>
                    <a:lnTo>
                      <a:pt x="2268" y="2202"/>
                    </a:lnTo>
                    <a:lnTo>
                      <a:pt x="2335" y="2402"/>
                    </a:lnTo>
                    <a:cubicBezTo>
                      <a:pt x="2335" y="2436"/>
                      <a:pt x="2335" y="2436"/>
                      <a:pt x="2335" y="2436"/>
                    </a:cubicBezTo>
                    <a:lnTo>
                      <a:pt x="2335" y="2502"/>
                    </a:lnTo>
                    <a:cubicBezTo>
                      <a:pt x="2335" y="2536"/>
                      <a:pt x="2335" y="2536"/>
                      <a:pt x="2335" y="2536"/>
                    </a:cubicBezTo>
                    <a:lnTo>
                      <a:pt x="2302" y="2602"/>
                    </a:lnTo>
                    <a:lnTo>
                      <a:pt x="2302" y="2669"/>
                    </a:lnTo>
                    <a:lnTo>
                      <a:pt x="2302" y="2703"/>
                    </a:lnTo>
                    <a:lnTo>
                      <a:pt x="2302" y="2803"/>
                    </a:lnTo>
                    <a:lnTo>
                      <a:pt x="2268" y="2936"/>
                    </a:lnTo>
                    <a:cubicBezTo>
                      <a:pt x="2268" y="2969"/>
                      <a:pt x="2268" y="2969"/>
                      <a:pt x="2268" y="2969"/>
                    </a:cubicBezTo>
                    <a:lnTo>
                      <a:pt x="2202" y="3069"/>
                    </a:lnTo>
                    <a:lnTo>
                      <a:pt x="2102" y="3170"/>
                    </a:lnTo>
                    <a:lnTo>
                      <a:pt x="1768" y="3436"/>
                    </a:lnTo>
                    <a:lnTo>
                      <a:pt x="1635" y="3570"/>
                    </a:lnTo>
                    <a:lnTo>
                      <a:pt x="1568" y="3670"/>
                    </a:lnTo>
                    <a:lnTo>
                      <a:pt x="1434" y="3803"/>
                    </a:lnTo>
                    <a:lnTo>
                      <a:pt x="1434" y="3837"/>
                    </a:lnTo>
                    <a:lnTo>
                      <a:pt x="1368" y="3870"/>
                    </a:lnTo>
                    <a:lnTo>
                      <a:pt x="1067" y="3870"/>
                    </a:lnTo>
                    <a:lnTo>
                      <a:pt x="367" y="3970"/>
                    </a:lnTo>
                    <a:lnTo>
                      <a:pt x="200" y="3970"/>
                    </a:lnTo>
                    <a:lnTo>
                      <a:pt x="100" y="3903"/>
                    </a:lnTo>
                    <a:lnTo>
                      <a:pt x="0" y="3903"/>
                    </a:lnTo>
                    <a:lnTo>
                      <a:pt x="0" y="4204"/>
                    </a:lnTo>
                    <a:lnTo>
                      <a:pt x="33" y="4437"/>
                    </a:lnTo>
                    <a:lnTo>
                      <a:pt x="100" y="4637"/>
                    </a:lnTo>
                    <a:lnTo>
                      <a:pt x="200" y="4871"/>
                    </a:lnTo>
                    <a:lnTo>
                      <a:pt x="300" y="5038"/>
                    </a:lnTo>
                    <a:lnTo>
                      <a:pt x="434" y="5104"/>
                    </a:lnTo>
                    <a:cubicBezTo>
                      <a:pt x="434" y="5104"/>
                      <a:pt x="467" y="5138"/>
                      <a:pt x="467" y="5138"/>
                    </a:cubicBezTo>
                    <a:lnTo>
                      <a:pt x="500" y="5204"/>
                    </a:lnTo>
                    <a:lnTo>
                      <a:pt x="567" y="5304"/>
                    </a:lnTo>
                    <a:lnTo>
                      <a:pt x="734" y="5705"/>
                    </a:lnTo>
                    <a:lnTo>
                      <a:pt x="867" y="6072"/>
                    </a:lnTo>
                    <a:lnTo>
                      <a:pt x="1101" y="5905"/>
                    </a:lnTo>
                    <a:cubicBezTo>
                      <a:pt x="1101" y="5871"/>
                      <a:pt x="1101" y="5871"/>
                      <a:pt x="1134" y="5871"/>
                    </a:cubicBezTo>
                    <a:lnTo>
                      <a:pt x="1201" y="5871"/>
                    </a:lnTo>
                    <a:cubicBezTo>
                      <a:pt x="1234" y="5871"/>
                      <a:pt x="1234" y="5905"/>
                      <a:pt x="1268" y="5905"/>
                    </a:cubicBezTo>
                    <a:lnTo>
                      <a:pt x="1434" y="6105"/>
                    </a:lnTo>
                    <a:lnTo>
                      <a:pt x="1568" y="6138"/>
                    </a:lnTo>
                    <a:cubicBezTo>
                      <a:pt x="1568" y="6138"/>
                      <a:pt x="1568" y="6172"/>
                      <a:pt x="1601" y="6172"/>
                    </a:cubicBezTo>
                    <a:lnTo>
                      <a:pt x="1601" y="6205"/>
                    </a:lnTo>
                    <a:lnTo>
                      <a:pt x="1601" y="6238"/>
                    </a:lnTo>
                    <a:lnTo>
                      <a:pt x="1601" y="6305"/>
                    </a:lnTo>
                    <a:lnTo>
                      <a:pt x="1668" y="6405"/>
                    </a:lnTo>
                    <a:lnTo>
                      <a:pt x="1668" y="6439"/>
                    </a:lnTo>
                    <a:lnTo>
                      <a:pt x="1768" y="6805"/>
                    </a:lnTo>
                    <a:lnTo>
                      <a:pt x="1768" y="6872"/>
                    </a:lnTo>
                    <a:lnTo>
                      <a:pt x="1801" y="6872"/>
                    </a:lnTo>
                    <a:lnTo>
                      <a:pt x="1935" y="6906"/>
                    </a:lnTo>
                    <a:lnTo>
                      <a:pt x="1968" y="6906"/>
                    </a:lnTo>
                    <a:lnTo>
                      <a:pt x="2068" y="7006"/>
                    </a:lnTo>
                    <a:cubicBezTo>
                      <a:pt x="2068" y="7039"/>
                      <a:pt x="2068" y="7039"/>
                      <a:pt x="2068" y="7072"/>
                    </a:cubicBezTo>
                    <a:lnTo>
                      <a:pt x="2068" y="7139"/>
                    </a:lnTo>
                    <a:lnTo>
                      <a:pt x="2202" y="7272"/>
                    </a:lnTo>
                    <a:lnTo>
                      <a:pt x="2302" y="7406"/>
                    </a:lnTo>
                    <a:lnTo>
                      <a:pt x="2435" y="7539"/>
                    </a:lnTo>
                    <a:lnTo>
                      <a:pt x="2569" y="7639"/>
                    </a:lnTo>
                    <a:lnTo>
                      <a:pt x="2935" y="7806"/>
                    </a:lnTo>
                    <a:lnTo>
                      <a:pt x="2969" y="7840"/>
                    </a:lnTo>
                    <a:lnTo>
                      <a:pt x="3036" y="7940"/>
                    </a:lnTo>
                    <a:lnTo>
                      <a:pt x="3136" y="7906"/>
                    </a:lnTo>
                    <a:lnTo>
                      <a:pt x="3436" y="7906"/>
                    </a:lnTo>
                    <a:lnTo>
                      <a:pt x="3569" y="7940"/>
                    </a:lnTo>
                    <a:lnTo>
                      <a:pt x="3669" y="8006"/>
                    </a:lnTo>
                    <a:lnTo>
                      <a:pt x="3803" y="8006"/>
                    </a:lnTo>
                    <a:lnTo>
                      <a:pt x="3903" y="7906"/>
                    </a:lnTo>
                    <a:lnTo>
                      <a:pt x="3970" y="7873"/>
                    </a:lnTo>
                    <a:lnTo>
                      <a:pt x="4003" y="7873"/>
                    </a:lnTo>
                    <a:lnTo>
                      <a:pt x="4203" y="7840"/>
                    </a:lnTo>
                    <a:lnTo>
                      <a:pt x="4403" y="7706"/>
                    </a:lnTo>
                    <a:lnTo>
                      <a:pt x="4503" y="7539"/>
                    </a:lnTo>
                    <a:cubicBezTo>
                      <a:pt x="4537" y="7506"/>
                      <a:pt x="4570" y="7506"/>
                      <a:pt x="4570" y="7506"/>
                    </a:cubicBezTo>
                    <a:cubicBezTo>
                      <a:pt x="4587" y="7489"/>
                      <a:pt x="4603" y="7481"/>
                      <a:pt x="4620" y="7481"/>
                    </a:cubicBezTo>
                    <a:cubicBezTo>
                      <a:pt x="4637" y="7481"/>
                      <a:pt x="4653" y="7489"/>
                      <a:pt x="4670" y="7506"/>
                    </a:cubicBezTo>
                    <a:lnTo>
                      <a:pt x="4803" y="7606"/>
                    </a:lnTo>
                    <a:lnTo>
                      <a:pt x="4970" y="7639"/>
                    </a:lnTo>
                    <a:lnTo>
                      <a:pt x="5004" y="7639"/>
                    </a:lnTo>
                    <a:lnTo>
                      <a:pt x="5204" y="7773"/>
                    </a:lnTo>
                    <a:lnTo>
                      <a:pt x="5371" y="7840"/>
                    </a:lnTo>
                    <a:lnTo>
                      <a:pt x="5504" y="7840"/>
                    </a:lnTo>
                    <a:lnTo>
                      <a:pt x="5604" y="7806"/>
                    </a:lnTo>
                    <a:lnTo>
                      <a:pt x="5938" y="7773"/>
                    </a:lnTo>
                    <a:lnTo>
                      <a:pt x="5971" y="7673"/>
                    </a:lnTo>
                    <a:cubicBezTo>
                      <a:pt x="5971" y="7639"/>
                      <a:pt x="5971" y="7639"/>
                      <a:pt x="6004" y="7639"/>
                    </a:cubicBezTo>
                    <a:lnTo>
                      <a:pt x="6071" y="7573"/>
                    </a:lnTo>
                    <a:lnTo>
                      <a:pt x="6338" y="7406"/>
                    </a:lnTo>
                    <a:lnTo>
                      <a:pt x="6405" y="7339"/>
                    </a:lnTo>
                    <a:cubicBezTo>
                      <a:pt x="6405" y="7306"/>
                      <a:pt x="6438" y="7306"/>
                      <a:pt x="6471" y="7306"/>
                    </a:cubicBezTo>
                    <a:cubicBezTo>
                      <a:pt x="6471" y="7306"/>
                      <a:pt x="6505" y="7306"/>
                      <a:pt x="6538" y="7339"/>
                    </a:cubicBezTo>
                    <a:lnTo>
                      <a:pt x="6571" y="7306"/>
                    </a:lnTo>
                    <a:lnTo>
                      <a:pt x="6671" y="7206"/>
                    </a:lnTo>
                    <a:lnTo>
                      <a:pt x="6972" y="6772"/>
                    </a:lnTo>
                    <a:lnTo>
                      <a:pt x="6972" y="6739"/>
                    </a:lnTo>
                    <a:lnTo>
                      <a:pt x="6905" y="6705"/>
                    </a:lnTo>
                    <a:lnTo>
                      <a:pt x="6905" y="6672"/>
                    </a:lnTo>
                    <a:lnTo>
                      <a:pt x="6872" y="6572"/>
                    </a:lnTo>
                    <a:cubicBezTo>
                      <a:pt x="6872" y="6539"/>
                      <a:pt x="6872" y="6539"/>
                      <a:pt x="6872" y="6505"/>
                    </a:cubicBezTo>
                    <a:lnTo>
                      <a:pt x="6872" y="6439"/>
                    </a:lnTo>
                    <a:cubicBezTo>
                      <a:pt x="6872" y="6439"/>
                      <a:pt x="6872" y="6439"/>
                      <a:pt x="6872" y="6405"/>
                    </a:cubicBezTo>
                    <a:lnTo>
                      <a:pt x="6938" y="6305"/>
                    </a:lnTo>
                    <a:cubicBezTo>
                      <a:pt x="6962" y="6282"/>
                      <a:pt x="6985" y="6258"/>
                      <a:pt x="7009" y="6258"/>
                    </a:cubicBezTo>
                    <a:cubicBezTo>
                      <a:pt x="7019" y="6258"/>
                      <a:pt x="7029" y="6262"/>
                      <a:pt x="7038" y="6272"/>
                    </a:cubicBezTo>
                    <a:lnTo>
                      <a:pt x="7172" y="6272"/>
                    </a:lnTo>
                    <a:lnTo>
                      <a:pt x="7305" y="6305"/>
                    </a:lnTo>
                    <a:lnTo>
                      <a:pt x="7405" y="6305"/>
                    </a:lnTo>
                    <a:lnTo>
                      <a:pt x="7572" y="6338"/>
                    </a:lnTo>
                    <a:lnTo>
                      <a:pt x="7639" y="6338"/>
                    </a:lnTo>
                    <a:lnTo>
                      <a:pt x="7739" y="6305"/>
                    </a:lnTo>
                    <a:cubicBezTo>
                      <a:pt x="7756" y="6288"/>
                      <a:pt x="7772" y="6280"/>
                      <a:pt x="7785" y="6280"/>
                    </a:cubicBezTo>
                    <a:cubicBezTo>
                      <a:pt x="7797" y="6280"/>
                      <a:pt x="7806" y="6288"/>
                      <a:pt x="7806" y="6305"/>
                    </a:cubicBezTo>
                    <a:lnTo>
                      <a:pt x="8106" y="6405"/>
                    </a:lnTo>
                    <a:lnTo>
                      <a:pt x="8339" y="6338"/>
                    </a:lnTo>
                    <a:lnTo>
                      <a:pt x="8339" y="6305"/>
                    </a:lnTo>
                    <a:lnTo>
                      <a:pt x="8339" y="6205"/>
                    </a:lnTo>
                    <a:lnTo>
                      <a:pt x="8273" y="6138"/>
                    </a:lnTo>
                    <a:lnTo>
                      <a:pt x="8239" y="6105"/>
                    </a:lnTo>
                    <a:cubicBezTo>
                      <a:pt x="8217" y="6105"/>
                      <a:pt x="8209" y="6090"/>
                      <a:pt x="8207" y="6070"/>
                    </a:cubicBezTo>
                    <a:lnTo>
                      <a:pt x="8207" y="6070"/>
                    </a:lnTo>
                    <a:lnTo>
                      <a:pt x="8406" y="5738"/>
                    </a:lnTo>
                    <a:cubicBezTo>
                      <a:pt x="8406" y="5705"/>
                      <a:pt x="8439" y="5705"/>
                      <a:pt x="8473" y="5671"/>
                    </a:cubicBezTo>
                    <a:lnTo>
                      <a:pt x="8640" y="5671"/>
                    </a:lnTo>
                    <a:cubicBezTo>
                      <a:pt x="8640" y="5671"/>
                      <a:pt x="8673" y="5671"/>
                      <a:pt x="8673" y="5705"/>
                    </a:cubicBezTo>
                    <a:lnTo>
                      <a:pt x="8773" y="5771"/>
                    </a:lnTo>
                    <a:cubicBezTo>
                      <a:pt x="8773" y="5805"/>
                      <a:pt x="8773" y="5805"/>
                      <a:pt x="8773" y="5805"/>
                    </a:cubicBezTo>
                    <a:lnTo>
                      <a:pt x="8840" y="5972"/>
                    </a:lnTo>
                    <a:lnTo>
                      <a:pt x="8840" y="6072"/>
                    </a:lnTo>
                    <a:lnTo>
                      <a:pt x="8873" y="6105"/>
                    </a:lnTo>
                    <a:lnTo>
                      <a:pt x="9340" y="6539"/>
                    </a:lnTo>
                    <a:lnTo>
                      <a:pt x="9340" y="6505"/>
                    </a:lnTo>
                    <a:lnTo>
                      <a:pt x="9340" y="6472"/>
                    </a:lnTo>
                    <a:lnTo>
                      <a:pt x="9340" y="6439"/>
                    </a:lnTo>
                    <a:lnTo>
                      <a:pt x="9307" y="6172"/>
                    </a:lnTo>
                    <a:lnTo>
                      <a:pt x="9307" y="6072"/>
                    </a:lnTo>
                    <a:lnTo>
                      <a:pt x="9307" y="6038"/>
                    </a:lnTo>
                    <a:lnTo>
                      <a:pt x="9340" y="5938"/>
                    </a:lnTo>
                    <a:cubicBezTo>
                      <a:pt x="9340" y="5905"/>
                      <a:pt x="9373" y="5905"/>
                      <a:pt x="9407" y="5871"/>
                    </a:cubicBezTo>
                    <a:lnTo>
                      <a:pt x="9473" y="5871"/>
                    </a:lnTo>
                    <a:lnTo>
                      <a:pt x="9707" y="5838"/>
                    </a:lnTo>
                    <a:cubicBezTo>
                      <a:pt x="9707" y="5838"/>
                      <a:pt x="9707" y="5838"/>
                      <a:pt x="9707" y="5805"/>
                    </a:cubicBezTo>
                    <a:lnTo>
                      <a:pt x="9640" y="5671"/>
                    </a:lnTo>
                    <a:lnTo>
                      <a:pt x="9640" y="5538"/>
                    </a:lnTo>
                    <a:lnTo>
                      <a:pt x="9674" y="5038"/>
                    </a:lnTo>
                    <a:lnTo>
                      <a:pt x="9640" y="4971"/>
                    </a:lnTo>
                    <a:cubicBezTo>
                      <a:pt x="9607" y="4937"/>
                      <a:pt x="9640" y="4904"/>
                      <a:pt x="9674" y="4871"/>
                    </a:cubicBezTo>
                    <a:lnTo>
                      <a:pt x="9740" y="4837"/>
                    </a:lnTo>
                    <a:lnTo>
                      <a:pt x="11208" y="4104"/>
                    </a:lnTo>
                    <a:lnTo>
                      <a:pt x="11575" y="4104"/>
                    </a:lnTo>
                    <a:lnTo>
                      <a:pt x="12275" y="4270"/>
                    </a:lnTo>
                    <a:lnTo>
                      <a:pt x="12442" y="4270"/>
                    </a:lnTo>
                    <a:lnTo>
                      <a:pt x="12676" y="4237"/>
                    </a:lnTo>
                    <a:lnTo>
                      <a:pt x="13009" y="4137"/>
                    </a:lnTo>
                    <a:lnTo>
                      <a:pt x="13076" y="4070"/>
                    </a:lnTo>
                    <a:lnTo>
                      <a:pt x="13209" y="3770"/>
                    </a:lnTo>
                    <a:cubicBezTo>
                      <a:pt x="13209" y="3770"/>
                      <a:pt x="13209" y="3737"/>
                      <a:pt x="13243" y="3737"/>
                    </a:cubicBezTo>
                    <a:lnTo>
                      <a:pt x="13410" y="3637"/>
                    </a:lnTo>
                    <a:cubicBezTo>
                      <a:pt x="13410" y="3620"/>
                      <a:pt x="13418" y="3612"/>
                      <a:pt x="13426" y="3612"/>
                    </a:cubicBezTo>
                    <a:cubicBezTo>
                      <a:pt x="13435" y="3612"/>
                      <a:pt x="13443" y="3620"/>
                      <a:pt x="13443" y="3637"/>
                    </a:cubicBezTo>
                    <a:lnTo>
                      <a:pt x="13610" y="3637"/>
                    </a:lnTo>
                    <a:lnTo>
                      <a:pt x="13743" y="3703"/>
                    </a:lnTo>
                    <a:lnTo>
                      <a:pt x="13843" y="3803"/>
                    </a:lnTo>
                    <a:lnTo>
                      <a:pt x="13843" y="3737"/>
                    </a:lnTo>
                    <a:lnTo>
                      <a:pt x="13676" y="3436"/>
                    </a:lnTo>
                    <a:lnTo>
                      <a:pt x="13610" y="3236"/>
                    </a:lnTo>
                    <a:lnTo>
                      <a:pt x="13576" y="3069"/>
                    </a:lnTo>
                    <a:lnTo>
                      <a:pt x="13576" y="2402"/>
                    </a:lnTo>
                    <a:lnTo>
                      <a:pt x="13543" y="2135"/>
                    </a:lnTo>
                    <a:lnTo>
                      <a:pt x="13410" y="2035"/>
                    </a:lnTo>
                    <a:cubicBezTo>
                      <a:pt x="13410" y="2002"/>
                      <a:pt x="13410" y="1969"/>
                      <a:pt x="13410" y="1969"/>
                    </a:cubicBezTo>
                    <a:lnTo>
                      <a:pt x="13343" y="1835"/>
                    </a:lnTo>
                    <a:cubicBezTo>
                      <a:pt x="13343" y="1835"/>
                      <a:pt x="13343" y="1802"/>
                      <a:pt x="13343" y="1802"/>
                    </a:cubicBezTo>
                    <a:lnTo>
                      <a:pt x="13343" y="1635"/>
                    </a:lnTo>
                    <a:lnTo>
                      <a:pt x="13376" y="1402"/>
                    </a:lnTo>
                    <a:lnTo>
                      <a:pt x="13276" y="1068"/>
                    </a:lnTo>
                    <a:lnTo>
                      <a:pt x="13143" y="1068"/>
                    </a:lnTo>
                    <a:lnTo>
                      <a:pt x="12876" y="1135"/>
                    </a:lnTo>
                    <a:lnTo>
                      <a:pt x="12709" y="1235"/>
                    </a:lnTo>
                    <a:lnTo>
                      <a:pt x="12509" y="1235"/>
                    </a:lnTo>
                    <a:lnTo>
                      <a:pt x="12309" y="1101"/>
                    </a:lnTo>
                    <a:lnTo>
                      <a:pt x="12242" y="1101"/>
                    </a:lnTo>
                    <a:lnTo>
                      <a:pt x="12042" y="1068"/>
                    </a:lnTo>
                    <a:lnTo>
                      <a:pt x="11909" y="1068"/>
                    </a:lnTo>
                    <a:lnTo>
                      <a:pt x="11842" y="1001"/>
                    </a:lnTo>
                    <a:lnTo>
                      <a:pt x="11608" y="901"/>
                    </a:lnTo>
                    <a:lnTo>
                      <a:pt x="11442" y="935"/>
                    </a:lnTo>
                    <a:lnTo>
                      <a:pt x="11341" y="968"/>
                    </a:lnTo>
                    <a:lnTo>
                      <a:pt x="11275" y="1035"/>
                    </a:lnTo>
                    <a:lnTo>
                      <a:pt x="11241" y="1068"/>
                    </a:lnTo>
                    <a:lnTo>
                      <a:pt x="11208" y="1235"/>
                    </a:lnTo>
                    <a:cubicBezTo>
                      <a:pt x="11175" y="1268"/>
                      <a:pt x="11175" y="1268"/>
                      <a:pt x="11141" y="1302"/>
                    </a:cubicBezTo>
                    <a:cubicBezTo>
                      <a:pt x="11108" y="1302"/>
                      <a:pt x="11075" y="1302"/>
                      <a:pt x="11041" y="1268"/>
                    </a:cubicBezTo>
                    <a:lnTo>
                      <a:pt x="11008" y="1235"/>
                    </a:lnTo>
                    <a:cubicBezTo>
                      <a:pt x="11008" y="1235"/>
                      <a:pt x="11008" y="1201"/>
                      <a:pt x="11008" y="1201"/>
                    </a:cubicBezTo>
                    <a:lnTo>
                      <a:pt x="10908" y="1001"/>
                    </a:lnTo>
                    <a:lnTo>
                      <a:pt x="10674" y="935"/>
                    </a:lnTo>
                    <a:lnTo>
                      <a:pt x="10641" y="935"/>
                    </a:lnTo>
                    <a:lnTo>
                      <a:pt x="10508" y="801"/>
                    </a:lnTo>
                    <a:lnTo>
                      <a:pt x="10374" y="801"/>
                    </a:lnTo>
                    <a:cubicBezTo>
                      <a:pt x="10341" y="801"/>
                      <a:pt x="10341" y="768"/>
                      <a:pt x="10307" y="768"/>
                    </a:cubicBezTo>
                    <a:lnTo>
                      <a:pt x="10307" y="734"/>
                    </a:lnTo>
                    <a:lnTo>
                      <a:pt x="10307" y="701"/>
                    </a:lnTo>
                    <a:lnTo>
                      <a:pt x="10241" y="668"/>
                    </a:lnTo>
                    <a:cubicBezTo>
                      <a:pt x="10241" y="668"/>
                      <a:pt x="10207" y="634"/>
                      <a:pt x="10207" y="634"/>
                    </a:cubicBezTo>
                    <a:lnTo>
                      <a:pt x="10207" y="601"/>
                    </a:lnTo>
                    <a:lnTo>
                      <a:pt x="10141" y="534"/>
                    </a:lnTo>
                    <a:cubicBezTo>
                      <a:pt x="10107" y="534"/>
                      <a:pt x="10074" y="534"/>
                      <a:pt x="10041" y="501"/>
                    </a:cubicBezTo>
                    <a:lnTo>
                      <a:pt x="10007" y="434"/>
                    </a:lnTo>
                    <a:lnTo>
                      <a:pt x="9974" y="434"/>
                    </a:lnTo>
                    <a:lnTo>
                      <a:pt x="9907" y="267"/>
                    </a:lnTo>
                    <a:lnTo>
                      <a:pt x="9840" y="234"/>
                    </a:lnTo>
                    <a:lnTo>
                      <a:pt x="9807" y="234"/>
                    </a:lnTo>
                    <a:lnTo>
                      <a:pt x="9640" y="301"/>
                    </a:lnTo>
                    <a:cubicBezTo>
                      <a:pt x="9607" y="301"/>
                      <a:pt x="9540" y="267"/>
                      <a:pt x="9540" y="267"/>
                    </a:cubicBezTo>
                    <a:cubicBezTo>
                      <a:pt x="9507" y="234"/>
                      <a:pt x="9507" y="201"/>
                      <a:pt x="9540" y="167"/>
                    </a:cubicBezTo>
                    <a:lnTo>
                      <a:pt x="9540" y="101"/>
                    </a:lnTo>
                    <a:cubicBezTo>
                      <a:pt x="9540" y="101"/>
                      <a:pt x="9540" y="67"/>
                      <a:pt x="9540" y="67"/>
                    </a:cubicBezTo>
                    <a:lnTo>
                      <a:pt x="96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94;p15"/>
              <p:cNvSpPr/>
              <p:nvPr/>
            </p:nvSpPr>
            <p:spPr>
              <a:xfrm>
                <a:off x="1611685" y="2039592"/>
                <a:ext cx="20701" cy="37721"/>
              </a:xfrm>
              <a:custGeom>
                <a:avLst/>
                <a:gdLst/>
                <a:ahLst/>
                <a:cxnLst/>
                <a:rect l="l" t="t" r="r" b="b"/>
                <a:pathLst>
                  <a:path w="568" h="1035" extrusionOk="0">
                    <a:moveTo>
                      <a:pt x="367" y="1"/>
                    </a:moveTo>
                    <a:cubicBezTo>
                      <a:pt x="367" y="34"/>
                      <a:pt x="367" y="34"/>
                      <a:pt x="334" y="68"/>
                    </a:cubicBezTo>
                    <a:lnTo>
                      <a:pt x="301" y="68"/>
                    </a:lnTo>
                    <a:lnTo>
                      <a:pt x="234" y="101"/>
                    </a:lnTo>
                    <a:lnTo>
                      <a:pt x="201" y="134"/>
                    </a:lnTo>
                    <a:lnTo>
                      <a:pt x="134" y="268"/>
                    </a:lnTo>
                    <a:lnTo>
                      <a:pt x="134" y="334"/>
                    </a:lnTo>
                    <a:lnTo>
                      <a:pt x="134" y="568"/>
                    </a:lnTo>
                    <a:cubicBezTo>
                      <a:pt x="134" y="568"/>
                      <a:pt x="134" y="568"/>
                      <a:pt x="134" y="601"/>
                    </a:cubicBezTo>
                    <a:lnTo>
                      <a:pt x="0" y="901"/>
                    </a:lnTo>
                    <a:lnTo>
                      <a:pt x="0" y="935"/>
                    </a:lnTo>
                    <a:lnTo>
                      <a:pt x="167" y="1035"/>
                    </a:lnTo>
                    <a:lnTo>
                      <a:pt x="201" y="968"/>
                    </a:lnTo>
                    <a:cubicBezTo>
                      <a:pt x="201" y="968"/>
                      <a:pt x="201" y="935"/>
                      <a:pt x="201" y="935"/>
                    </a:cubicBezTo>
                    <a:lnTo>
                      <a:pt x="234" y="901"/>
                    </a:lnTo>
                    <a:cubicBezTo>
                      <a:pt x="234" y="868"/>
                      <a:pt x="234" y="868"/>
                      <a:pt x="267" y="868"/>
                    </a:cubicBezTo>
                    <a:lnTo>
                      <a:pt x="334" y="835"/>
                    </a:lnTo>
                    <a:cubicBezTo>
                      <a:pt x="351" y="818"/>
                      <a:pt x="367" y="810"/>
                      <a:pt x="380" y="810"/>
                    </a:cubicBezTo>
                    <a:cubicBezTo>
                      <a:pt x="392" y="810"/>
                      <a:pt x="401" y="818"/>
                      <a:pt x="401" y="835"/>
                    </a:cubicBezTo>
                    <a:lnTo>
                      <a:pt x="434" y="835"/>
                    </a:lnTo>
                    <a:lnTo>
                      <a:pt x="434" y="801"/>
                    </a:lnTo>
                    <a:lnTo>
                      <a:pt x="501" y="701"/>
                    </a:lnTo>
                    <a:lnTo>
                      <a:pt x="501" y="668"/>
                    </a:lnTo>
                    <a:lnTo>
                      <a:pt x="501" y="635"/>
                    </a:lnTo>
                    <a:lnTo>
                      <a:pt x="534" y="501"/>
                    </a:lnTo>
                    <a:lnTo>
                      <a:pt x="568" y="468"/>
                    </a:lnTo>
                    <a:lnTo>
                      <a:pt x="534" y="401"/>
                    </a:lnTo>
                    <a:cubicBezTo>
                      <a:pt x="501" y="368"/>
                      <a:pt x="501" y="368"/>
                      <a:pt x="534" y="334"/>
                    </a:cubicBezTo>
                    <a:lnTo>
                      <a:pt x="534" y="268"/>
                    </a:lnTo>
                    <a:lnTo>
                      <a:pt x="467" y="168"/>
                    </a:lnTo>
                    <a:lnTo>
                      <a:pt x="3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95;p15"/>
              <p:cNvSpPr/>
              <p:nvPr/>
            </p:nvSpPr>
            <p:spPr>
              <a:xfrm>
                <a:off x="1436635" y="1773354"/>
                <a:ext cx="108205" cy="136195"/>
              </a:xfrm>
              <a:custGeom>
                <a:avLst/>
                <a:gdLst/>
                <a:ahLst/>
                <a:cxnLst/>
                <a:rect l="l" t="t" r="r" b="b"/>
                <a:pathLst>
                  <a:path w="2969" h="3737" extrusionOk="0">
                    <a:moveTo>
                      <a:pt x="801" y="1"/>
                    </a:moveTo>
                    <a:cubicBezTo>
                      <a:pt x="801" y="34"/>
                      <a:pt x="801" y="34"/>
                      <a:pt x="801" y="34"/>
                    </a:cubicBezTo>
                    <a:lnTo>
                      <a:pt x="801" y="101"/>
                    </a:lnTo>
                    <a:lnTo>
                      <a:pt x="801" y="134"/>
                    </a:lnTo>
                    <a:lnTo>
                      <a:pt x="767" y="167"/>
                    </a:lnTo>
                    <a:lnTo>
                      <a:pt x="600" y="334"/>
                    </a:lnTo>
                    <a:lnTo>
                      <a:pt x="467" y="401"/>
                    </a:lnTo>
                    <a:lnTo>
                      <a:pt x="434" y="401"/>
                    </a:lnTo>
                    <a:lnTo>
                      <a:pt x="367" y="434"/>
                    </a:lnTo>
                    <a:lnTo>
                      <a:pt x="133" y="434"/>
                    </a:lnTo>
                    <a:cubicBezTo>
                      <a:pt x="100" y="434"/>
                      <a:pt x="67" y="468"/>
                      <a:pt x="33" y="468"/>
                    </a:cubicBezTo>
                    <a:lnTo>
                      <a:pt x="0" y="468"/>
                    </a:lnTo>
                    <a:lnTo>
                      <a:pt x="133" y="568"/>
                    </a:lnTo>
                    <a:lnTo>
                      <a:pt x="167" y="634"/>
                    </a:lnTo>
                    <a:lnTo>
                      <a:pt x="234" y="768"/>
                    </a:lnTo>
                    <a:lnTo>
                      <a:pt x="334" y="801"/>
                    </a:lnTo>
                    <a:lnTo>
                      <a:pt x="434" y="868"/>
                    </a:lnTo>
                    <a:cubicBezTo>
                      <a:pt x="467" y="901"/>
                      <a:pt x="467" y="901"/>
                      <a:pt x="467" y="935"/>
                    </a:cubicBezTo>
                    <a:lnTo>
                      <a:pt x="467" y="1001"/>
                    </a:lnTo>
                    <a:lnTo>
                      <a:pt x="500" y="1068"/>
                    </a:lnTo>
                    <a:lnTo>
                      <a:pt x="534" y="1135"/>
                    </a:lnTo>
                    <a:lnTo>
                      <a:pt x="634" y="1235"/>
                    </a:lnTo>
                    <a:cubicBezTo>
                      <a:pt x="634" y="1235"/>
                      <a:pt x="634" y="1268"/>
                      <a:pt x="634" y="1268"/>
                    </a:cubicBezTo>
                    <a:lnTo>
                      <a:pt x="701" y="1402"/>
                    </a:lnTo>
                    <a:lnTo>
                      <a:pt x="901" y="1735"/>
                    </a:lnTo>
                    <a:lnTo>
                      <a:pt x="1001" y="1902"/>
                    </a:lnTo>
                    <a:cubicBezTo>
                      <a:pt x="1001" y="1935"/>
                      <a:pt x="1001" y="1935"/>
                      <a:pt x="1001" y="1969"/>
                    </a:cubicBezTo>
                    <a:lnTo>
                      <a:pt x="1001" y="2169"/>
                    </a:lnTo>
                    <a:lnTo>
                      <a:pt x="1301" y="2169"/>
                    </a:lnTo>
                    <a:cubicBezTo>
                      <a:pt x="1301" y="2169"/>
                      <a:pt x="1334" y="2202"/>
                      <a:pt x="1334" y="2202"/>
                    </a:cubicBezTo>
                    <a:lnTo>
                      <a:pt x="1401" y="2236"/>
                    </a:lnTo>
                    <a:cubicBezTo>
                      <a:pt x="1401" y="2269"/>
                      <a:pt x="1401" y="2302"/>
                      <a:pt x="1401" y="2336"/>
                    </a:cubicBezTo>
                    <a:lnTo>
                      <a:pt x="1701" y="2536"/>
                    </a:lnTo>
                    <a:lnTo>
                      <a:pt x="1901" y="2703"/>
                    </a:lnTo>
                    <a:cubicBezTo>
                      <a:pt x="1901" y="2703"/>
                      <a:pt x="1901" y="2703"/>
                      <a:pt x="1935" y="2736"/>
                    </a:cubicBezTo>
                    <a:lnTo>
                      <a:pt x="2001" y="2969"/>
                    </a:lnTo>
                    <a:lnTo>
                      <a:pt x="2035" y="3069"/>
                    </a:lnTo>
                    <a:lnTo>
                      <a:pt x="2068" y="3103"/>
                    </a:lnTo>
                    <a:cubicBezTo>
                      <a:pt x="2068" y="3103"/>
                      <a:pt x="2102" y="3103"/>
                      <a:pt x="2102" y="3136"/>
                    </a:cubicBezTo>
                    <a:lnTo>
                      <a:pt x="2102" y="3170"/>
                    </a:lnTo>
                    <a:cubicBezTo>
                      <a:pt x="2102" y="3203"/>
                      <a:pt x="2102" y="3203"/>
                      <a:pt x="2102" y="3236"/>
                    </a:cubicBezTo>
                    <a:lnTo>
                      <a:pt x="2102" y="3336"/>
                    </a:lnTo>
                    <a:lnTo>
                      <a:pt x="2135" y="3403"/>
                    </a:lnTo>
                    <a:lnTo>
                      <a:pt x="2168" y="3436"/>
                    </a:lnTo>
                    <a:lnTo>
                      <a:pt x="2168" y="3470"/>
                    </a:lnTo>
                    <a:lnTo>
                      <a:pt x="2202" y="3536"/>
                    </a:lnTo>
                    <a:cubicBezTo>
                      <a:pt x="2235" y="3570"/>
                      <a:pt x="2235" y="3603"/>
                      <a:pt x="2202" y="3637"/>
                    </a:cubicBezTo>
                    <a:lnTo>
                      <a:pt x="2202" y="3670"/>
                    </a:lnTo>
                    <a:cubicBezTo>
                      <a:pt x="2218" y="3653"/>
                      <a:pt x="2235" y="3645"/>
                      <a:pt x="2252" y="3645"/>
                    </a:cubicBezTo>
                    <a:cubicBezTo>
                      <a:pt x="2268" y="3645"/>
                      <a:pt x="2285" y="3653"/>
                      <a:pt x="2302" y="3670"/>
                    </a:cubicBezTo>
                    <a:lnTo>
                      <a:pt x="2368" y="3703"/>
                    </a:lnTo>
                    <a:cubicBezTo>
                      <a:pt x="2368" y="3670"/>
                      <a:pt x="2402" y="3670"/>
                      <a:pt x="2435" y="3670"/>
                    </a:cubicBezTo>
                    <a:lnTo>
                      <a:pt x="2502" y="3670"/>
                    </a:lnTo>
                    <a:lnTo>
                      <a:pt x="2569" y="3737"/>
                    </a:lnTo>
                    <a:lnTo>
                      <a:pt x="2735" y="3536"/>
                    </a:lnTo>
                    <a:lnTo>
                      <a:pt x="2769" y="3470"/>
                    </a:lnTo>
                    <a:lnTo>
                      <a:pt x="2802" y="2936"/>
                    </a:lnTo>
                    <a:cubicBezTo>
                      <a:pt x="2802" y="2903"/>
                      <a:pt x="2802" y="2903"/>
                      <a:pt x="2802" y="2903"/>
                    </a:cubicBezTo>
                    <a:lnTo>
                      <a:pt x="2835" y="2769"/>
                    </a:lnTo>
                    <a:lnTo>
                      <a:pt x="2835" y="2536"/>
                    </a:lnTo>
                    <a:lnTo>
                      <a:pt x="2835" y="2402"/>
                    </a:lnTo>
                    <a:cubicBezTo>
                      <a:pt x="2835" y="2369"/>
                      <a:pt x="2835" y="2369"/>
                      <a:pt x="2835" y="2336"/>
                    </a:cubicBezTo>
                    <a:lnTo>
                      <a:pt x="2935" y="2169"/>
                    </a:lnTo>
                    <a:lnTo>
                      <a:pt x="2969" y="2035"/>
                    </a:lnTo>
                    <a:lnTo>
                      <a:pt x="2869" y="1835"/>
                    </a:lnTo>
                    <a:lnTo>
                      <a:pt x="2869" y="1802"/>
                    </a:lnTo>
                    <a:lnTo>
                      <a:pt x="2669" y="1802"/>
                    </a:lnTo>
                    <a:cubicBezTo>
                      <a:pt x="2635" y="1802"/>
                      <a:pt x="2602" y="1769"/>
                      <a:pt x="2602" y="1735"/>
                    </a:cubicBezTo>
                    <a:lnTo>
                      <a:pt x="2569" y="1635"/>
                    </a:lnTo>
                    <a:lnTo>
                      <a:pt x="2468" y="1502"/>
                    </a:lnTo>
                    <a:lnTo>
                      <a:pt x="2435" y="1468"/>
                    </a:lnTo>
                    <a:lnTo>
                      <a:pt x="2368" y="1435"/>
                    </a:lnTo>
                    <a:lnTo>
                      <a:pt x="2335" y="1402"/>
                    </a:lnTo>
                    <a:lnTo>
                      <a:pt x="2135" y="1368"/>
                    </a:lnTo>
                    <a:lnTo>
                      <a:pt x="2102" y="1368"/>
                    </a:lnTo>
                    <a:lnTo>
                      <a:pt x="2035" y="1302"/>
                    </a:lnTo>
                    <a:lnTo>
                      <a:pt x="1701" y="935"/>
                    </a:lnTo>
                    <a:cubicBezTo>
                      <a:pt x="1701" y="901"/>
                      <a:pt x="1701" y="901"/>
                      <a:pt x="1701" y="868"/>
                    </a:cubicBezTo>
                    <a:lnTo>
                      <a:pt x="1668" y="734"/>
                    </a:lnTo>
                    <a:lnTo>
                      <a:pt x="1635" y="668"/>
                    </a:lnTo>
                    <a:lnTo>
                      <a:pt x="1401" y="434"/>
                    </a:lnTo>
                    <a:cubicBezTo>
                      <a:pt x="1368" y="434"/>
                      <a:pt x="1368" y="401"/>
                      <a:pt x="1368" y="368"/>
                    </a:cubicBezTo>
                    <a:lnTo>
                      <a:pt x="1368" y="301"/>
                    </a:lnTo>
                    <a:lnTo>
                      <a:pt x="1234" y="201"/>
                    </a:lnTo>
                    <a:cubicBezTo>
                      <a:pt x="1234" y="201"/>
                      <a:pt x="1234" y="167"/>
                      <a:pt x="1234" y="167"/>
                    </a:cubicBezTo>
                    <a:lnTo>
                      <a:pt x="1234" y="134"/>
                    </a:lnTo>
                    <a:lnTo>
                      <a:pt x="1067" y="134"/>
                    </a:lnTo>
                    <a:cubicBezTo>
                      <a:pt x="1034" y="134"/>
                      <a:pt x="1034" y="101"/>
                      <a:pt x="1034" y="67"/>
                    </a:cubicBezTo>
                    <a:lnTo>
                      <a:pt x="1034" y="34"/>
                    </a:lnTo>
                    <a:lnTo>
                      <a:pt x="901" y="34"/>
                    </a:lnTo>
                    <a:lnTo>
                      <a:pt x="8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96;p15"/>
              <p:cNvSpPr/>
              <p:nvPr/>
            </p:nvSpPr>
            <p:spPr>
              <a:xfrm>
                <a:off x="1428107" y="1783085"/>
                <a:ext cx="1239" cy="1239"/>
              </a:xfrm>
              <a:custGeom>
                <a:avLst/>
                <a:gdLst/>
                <a:ahLst/>
                <a:cxnLst/>
                <a:rect l="l" t="t" r="r" b="b"/>
                <a:pathLst>
                  <a:path w="34" h="34" extrusionOk="0">
                    <a:moveTo>
                      <a:pt x="1" y="0"/>
                    </a:moveTo>
                    <a:lnTo>
                      <a:pt x="34" y="34"/>
                    </a:lnTo>
                    <a:lnTo>
                      <a:pt x="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97;p15"/>
              <p:cNvSpPr/>
              <p:nvPr/>
            </p:nvSpPr>
            <p:spPr>
              <a:xfrm>
                <a:off x="1627502" y="1740517"/>
                <a:ext cx="3681" cy="3717"/>
              </a:xfrm>
              <a:custGeom>
                <a:avLst/>
                <a:gdLst/>
                <a:ahLst/>
                <a:cxnLst/>
                <a:rect l="l" t="t" r="r" b="b"/>
                <a:pathLst>
                  <a:path w="101" h="102" extrusionOk="0">
                    <a:moveTo>
                      <a:pt x="0" y="1"/>
                    </a:moveTo>
                    <a:lnTo>
                      <a:pt x="0" y="68"/>
                    </a:lnTo>
                    <a:lnTo>
                      <a:pt x="33" y="68"/>
                    </a:lnTo>
                    <a:lnTo>
                      <a:pt x="100" y="101"/>
                    </a:lnTo>
                    <a:lnTo>
                      <a:pt x="100" y="101"/>
                    </a:lnTo>
                    <a:lnTo>
                      <a:pt x="67" y="68"/>
                    </a:lnTo>
                    <a:lnTo>
                      <a:pt x="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98;p15"/>
              <p:cNvSpPr/>
              <p:nvPr/>
            </p:nvSpPr>
            <p:spPr>
              <a:xfrm>
                <a:off x="1642080" y="1971511"/>
                <a:ext cx="41365" cy="8565"/>
              </a:xfrm>
              <a:custGeom>
                <a:avLst/>
                <a:gdLst/>
                <a:ahLst/>
                <a:cxnLst/>
                <a:rect l="l" t="t" r="r" b="b"/>
                <a:pathLst>
                  <a:path w="1135" h="235" extrusionOk="0">
                    <a:moveTo>
                      <a:pt x="167" y="1"/>
                    </a:moveTo>
                    <a:lnTo>
                      <a:pt x="34" y="68"/>
                    </a:lnTo>
                    <a:lnTo>
                      <a:pt x="0" y="68"/>
                    </a:lnTo>
                    <a:lnTo>
                      <a:pt x="0" y="134"/>
                    </a:lnTo>
                    <a:lnTo>
                      <a:pt x="267" y="134"/>
                    </a:lnTo>
                    <a:lnTo>
                      <a:pt x="534" y="234"/>
                    </a:lnTo>
                    <a:lnTo>
                      <a:pt x="668" y="234"/>
                    </a:lnTo>
                    <a:lnTo>
                      <a:pt x="801" y="168"/>
                    </a:lnTo>
                    <a:lnTo>
                      <a:pt x="1135" y="168"/>
                    </a:lnTo>
                    <a:lnTo>
                      <a:pt x="1068" y="101"/>
                    </a:lnTo>
                    <a:lnTo>
                      <a:pt x="1001" y="34"/>
                    </a:lnTo>
                    <a:lnTo>
                      <a:pt x="768" y="34"/>
                    </a:lnTo>
                    <a:lnTo>
                      <a:pt x="6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99;p15"/>
              <p:cNvSpPr/>
              <p:nvPr/>
            </p:nvSpPr>
            <p:spPr>
              <a:xfrm>
                <a:off x="1642080" y="1745400"/>
                <a:ext cx="1239" cy="1239"/>
              </a:xfrm>
              <a:custGeom>
                <a:avLst/>
                <a:gdLst/>
                <a:ahLst/>
                <a:cxnLst/>
                <a:rect l="l" t="t" r="r" b="b"/>
                <a:pathLst>
                  <a:path w="34" h="34" extrusionOk="0">
                    <a:moveTo>
                      <a:pt x="0" y="0"/>
                    </a:moveTo>
                    <a:lnTo>
                      <a:pt x="0" y="34"/>
                    </a:lnTo>
                    <a:lnTo>
                      <a:pt x="34" y="34"/>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00;p15"/>
              <p:cNvSpPr/>
              <p:nvPr/>
            </p:nvSpPr>
            <p:spPr>
              <a:xfrm>
                <a:off x="1611685" y="1997059"/>
                <a:ext cx="26787" cy="41365"/>
              </a:xfrm>
              <a:custGeom>
                <a:avLst/>
                <a:gdLst/>
                <a:ahLst/>
                <a:cxnLst/>
                <a:rect l="l" t="t" r="r" b="b"/>
                <a:pathLst>
                  <a:path w="735" h="1135" extrusionOk="0">
                    <a:moveTo>
                      <a:pt x="0" y="0"/>
                    </a:moveTo>
                    <a:lnTo>
                      <a:pt x="34" y="34"/>
                    </a:lnTo>
                    <a:lnTo>
                      <a:pt x="134" y="167"/>
                    </a:lnTo>
                    <a:lnTo>
                      <a:pt x="234" y="434"/>
                    </a:lnTo>
                    <a:lnTo>
                      <a:pt x="301" y="534"/>
                    </a:lnTo>
                    <a:lnTo>
                      <a:pt x="734" y="1134"/>
                    </a:lnTo>
                    <a:lnTo>
                      <a:pt x="734" y="1068"/>
                    </a:lnTo>
                    <a:lnTo>
                      <a:pt x="501" y="768"/>
                    </a:lnTo>
                    <a:lnTo>
                      <a:pt x="501" y="768"/>
                    </a:lnTo>
                    <a:lnTo>
                      <a:pt x="534" y="801"/>
                    </a:lnTo>
                    <a:lnTo>
                      <a:pt x="434" y="634"/>
                    </a:lnTo>
                    <a:cubicBezTo>
                      <a:pt x="434" y="601"/>
                      <a:pt x="434" y="601"/>
                      <a:pt x="434" y="601"/>
                    </a:cubicBezTo>
                    <a:lnTo>
                      <a:pt x="401" y="401"/>
                    </a:lnTo>
                    <a:lnTo>
                      <a:pt x="301" y="200"/>
                    </a:lnTo>
                    <a:lnTo>
                      <a:pt x="167" y="67"/>
                    </a:lnTo>
                    <a:lnTo>
                      <a:pt x="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01;p15"/>
              <p:cNvSpPr/>
              <p:nvPr/>
            </p:nvSpPr>
            <p:spPr>
              <a:xfrm>
                <a:off x="2072433" y="1679761"/>
                <a:ext cx="49893" cy="54740"/>
              </a:xfrm>
              <a:custGeom>
                <a:avLst/>
                <a:gdLst/>
                <a:ahLst/>
                <a:cxnLst/>
                <a:rect l="l" t="t" r="r" b="b"/>
                <a:pathLst>
                  <a:path w="1369" h="1502" extrusionOk="0">
                    <a:moveTo>
                      <a:pt x="901" y="0"/>
                    </a:moveTo>
                    <a:lnTo>
                      <a:pt x="701" y="167"/>
                    </a:lnTo>
                    <a:lnTo>
                      <a:pt x="635" y="234"/>
                    </a:lnTo>
                    <a:lnTo>
                      <a:pt x="434" y="234"/>
                    </a:lnTo>
                    <a:lnTo>
                      <a:pt x="268" y="167"/>
                    </a:lnTo>
                    <a:lnTo>
                      <a:pt x="168" y="167"/>
                    </a:lnTo>
                    <a:lnTo>
                      <a:pt x="101" y="234"/>
                    </a:lnTo>
                    <a:lnTo>
                      <a:pt x="68" y="334"/>
                    </a:lnTo>
                    <a:lnTo>
                      <a:pt x="1" y="634"/>
                    </a:lnTo>
                    <a:lnTo>
                      <a:pt x="1" y="701"/>
                    </a:lnTo>
                    <a:lnTo>
                      <a:pt x="101" y="834"/>
                    </a:lnTo>
                    <a:cubicBezTo>
                      <a:pt x="101" y="834"/>
                      <a:pt x="101" y="834"/>
                      <a:pt x="101" y="867"/>
                    </a:cubicBezTo>
                    <a:lnTo>
                      <a:pt x="134" y="967"/>
                    </a:lnTo>
                    <a:lnTo>
                      <a:pt x="168" y="1134"/>
                    </a:lnTo>
                    <a:lnTo>
                      <a:pt x="234" y="1268"/>
                    </a:lnTo>
                    <a:lnTo>
                      <a:pt x="368" y="1368"/>
                    </a:lnTo>
                    <a:lnTo>
                      <a:pt x="501" y="1468"/>
                    </a:lnTo>
                    <a:lnTo>
                      <a:pt x="701" y="1501"/>
                    </a:lnTo>
                    <a:lnTo>
                      <a:pt x="868" y="1501"/>
                    </a:lnTo>
                    <a:lnTo>
                      <a:pt x="901" y="1468"/>
                    </a:lnTo>
                    <a:lnTo>
                      <a:pt x="935" y="1434"/>
                    </a:lnTo>
                    <a:lnTo>
                      <a:pt x="1002" y="1368"/>
                    </a:lnTo>
                    <a:lnTo>
                      <a:pt x="1168" y="1234"/>
                    </a:lnTo>
                    <a:lnTo>
                      <a:pt x="1202" y="1168"/>
                    </a:lnTo>
                    <a:lnTo>
                      <a:pt x="1202" y="1134"/>
                    </a:lnTo>
                    <a:lnTo>
                      <a:pt x="1202" y="967"/>
                    </a:lnTo>
                    <a:cubicBezTo>
                      <a:pt x="1202" y="934"/>
                      <a:pt x="1202" y="934"/>
                      <a:pt x="1202" y="934"/>
                    </a:cubicBezTo>
                    <a:lnTo>
                      <a:pt x="1235" y="834"/>
                    </a:lnTo>
                    <a:cubicBezTo>
                      <a:pt x="1235" y="801"/>
                      <a:pt x="1235" y="801"/>
                      <a:pt x="1235" y="801"/>
                    </a:cubicBezTo>
                    <a:lnTo>
                      <a:pt x="1368" y="667"/>
                    </a:lnTo>
                    <a:lnTo>
                      <a:pt x="1368" y="601"/>
                    </a:lnTo>
                    <a:lnTo>
                      <a:pt x="1368" y="467"/>
                    </a:lnTo>
                    <a:lnTo>
                      <a:pt x="1335" y="400"/>
                    </a:lnTo>
                    <a:lnTo>
                      <a:pt x="1202" y="200"/>
                    </a:lnTo>
                    <a:lnTo>
                      <a:pt x="1135" y="134"/>
                    </a:lnTo>
                    <a:lnTo>
                      <a:pt x="1035" y="33"/>
                    </a:lnTo>
                    <a:lnTo>
                      <a:pt x="9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02;p15"/>
              <p:cNvSpPr/>
              <p:nvPr/>
            </p:nvSpPr>
            <p:spPr>
              <a:xfrm>
                <a:off x="2260895" y="1824415"/>
                <a:ext cx="72963" cy="41365"/>
              </a:xfrm>
              <a:custGeom>
                <a:avLst/>
                <a:gdLst/>
                <a:ahLst/>
                <a:cxnLst/>
                <a:rect l="l" t="t" r="r" b="b"/>
                <a:pathLst>
                  <a:path w="2002" h="1135" extrusionOk="0">
                    <a:moveTo>
                      <a:pt x="34" y="334"/>
                    </a:moveTo>
                    <a:lnTo>
                      <a:pt x="0" y="401"/>
                    </a:lnTo>
                    <a:lnTo>
                      <a:pt x="134" y="368"/>
                    </a:lnTo>
                    <a:lnTo>
                      <a:pt x="156" y="334"/>
                    </a:lnTo>
                    <a:close/>
                    <a:moveTo>
                      <a:pt x="400" y="1"/>
                    </a:moveTo>
                    <a:lnTo>
                      <a:pt x="267" y="67"/>
                    </a:lnTo>
                    <a:lnTo>
                      <a:pt x="234" y="101"/>
                    </a:lnTo>
                    <a:lnTo>
                      <a:pt x="200" y="267"/>
                    </a:lnTo>
                    <a:lnTo>
                      <a:pt x="156" y="334"/>
                    </a:lnTo>
                    <a:lnTo>
                      <a:pt x="534" y="334"/>
                    </a:lnTo>
                    <a:cubicBezTo>
                      <a:pt x="567" y="368"/>
                      <a:pt x="567" y="368"/>
                      <a:pt x="601" y="368"/>
                    </a:cubicBezTo>
                    <a:lnTo>
                      <a:pt x="634" y="401"/>
                    </a:lnTo>
                    <a:lnTo>
                      <a:pt x="701" y="501"/>
                    </a:lnTo>
                    <a:lnTo>
                      <a:pt x="834" y="501"/>
                    </a:lnTo>
                    <a:lnTo>
                      <a:pt x="968" y="568"/>
                    </a:lnTo>
                    <a:lnTo>
                      <a:pt x="1034" y="601"/>
                    </a:lnTo>
                    <a:lnTo>
                      <a:pt x="1234" y="768"/>
                    </a:lnTo>
                    <a:cubicBezTo>
                      <a:pt x="1268" y="768"/>
                      <a:pt x="1268" y="801"/>
                      <a:pt x="1268" y="801"/>
                    </a:cubicBezTo>
                    <a:lnTo>
                      <a:pt x="1768" y="1101"/>
                    </a:lnTo>
                    <a:lnTo>
                      <a:pt x="1902" y="1135"/>
                    </a:lnTo>
                    <a:lnTo>
                      <a:pt x="2002" y="1068"/>
                    </a:lnTo>
                    <a:lnTo>
                      <a:pt x="1868" y="935"/>
                    </a:lnTo>
                    <a:lnTo>
                      <a:pt x="1635" y="634"/>
                    </a:lnTo>
                    <a:lnTo>
                      <a:pt x="1501" y="501"/>
                    </a:lnTo>
                    <a:lnTo>
                      <a:pt x="1201" y="301"/>
                    </a:lnTo>
                    <a:lnTo>
                      <a:pt x="901" y="134"/>
                    </a:lnTo>
                    <a:lnTo>
                      <a:pt x="5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03;p15"/>
              <p:cNvSpPr/>
              <p:nvPr/>
            </p:nvSpPr>
            <p:spPr>
              <a:xfrm>
                <a:off x="2383681" y="2032303"/>
                <a:ext cx="38923" cy="17056"/>
              </a:xfrm>
              <a:custGeom>
                <a:avLst/>
                <a:gdLst/>
                <a:ahLst/>
                <a:cxnLst/>
                <a:rect l="l" t="t" r="r" b="b"/>
                <a:pathLst>
                  <a:path w="1068" h="468" extrusionOk="0">
                    <a:moveTo>
                      <a:pt x="334" y="1"/>
                    </a:moveTo>
                    <a:lnTo>
                      <a:pt x="234" y="67"/>
                    </a:lnTo>
                    <a:lnTo>
                      <a:pt x="100" y="201"/>
                    </a:lnTo>
                    <a:lnTo>
                      <a:pt x="0" y="368"/>
                    </a:lnTo>
                    <a:lnTo>
                      <a:pt x="67" y="368"/>
                    </a:lnTo>
                    <a:lnTo>
                      <a:pt x="267" y="434"/>
                    </a:lnTo>
                    <a:lnTo>
                      <a:pt x="367" y="401"/>
                    </a:lnTo>
                    <a:lnTo>
                      <a:pt x="434" y="401"/>
                    </a:lnTo>
                    <a:lnTo>
                      <a:pt x="534" y="468"/>
                    </a:lnTo>
                    <a:lnTo>
                      <a:pt x="634" y="401"/>
                    </a:lnTo>
                    <a:lnTo>
                      <a:pt x="734" y="401"/>
                    </a:lnTo>
                    <a:lnTo>
                      <a:pt x="901" y="334"/>
                    </a:lnTo>
                    <a:lnTo>
                      <a:pt x="1068" y="334"/>
                    </a:lnTo>
                    <a:lnTo>
                      <a:pt x="1034" y="268"/>
                    </a:lnTo>
                    <a:lnTo>
                      <a:pt x="968" y="234"/>
                    </a:lnTo>
                    <a:lnTo>
                      <a:pt x="901" y="201"/>
                    </a:lnTo>
                    <a:lnTo>
                      <a:pt x="734" y="167"/>
                    </a:lnTo>
                    <a:lnTo>
                      <a:pt x="634" y="134"/>
                    </a:lnTo>
                    <a:cubicBezTo>
                      <a:pt x="634" y="134"/>
                      <a:pt x="601" y="101"/>
                      <a:pt x="601" y="101"/>
                    </a:cubicBezTo>
                    <a:lnTo>
                      <a:pt x="567" y="34"/>
                    </a:lnTo>
                    <a:lnTo>
                      <a:pt x="3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04;p15"/>
              <p:cNvSpPr/>
              <p:nvPr/>
            </p:nvSpPr>
            <p:spPr>
              <a:xfrm>
                <a:off x="2335026" y="1891293"/>
                <a:ext cx="18295" cy="21903"/>
              </a:xfrm>
              <a:custGeom>
                <a:avLst/>
                <a:gdLst/>
                <a:ahLst/>
                <a:cxnLst/>
                <a:rect l="l" t="t" r="r" b="b"/>
                <a:pathLst>
                  <a:path w="502" h="601" extrusionOk="0">
                    <a:moveTo>
                      <a:pt x="234" y="0"/>
                    </a:moveTo>
                    <a:lnTo>
                      <a:pt x="168" y="34"/>
                    </a:lnTo>
                    <a:lnTo>
                      <a:pt x="101" y="134"/>
                    </a:lnTo>
                    <a:lnTo>
                      <a:pt x="1" y="467"/>
                    </a:lnTo>
                    <a:lnTo>
                      <a:pt x="1" y="534"/>
                    </a:lnTo>
                    <a:lnTo>
                      <a:pt x="34" y="601"/>
                    </a:lnTo>
                    <a:lnTo>
                      <a:pt x="134" y="601"/>
                    </a:lnTo>
                    <a:lnTo>
                      <a:pt x="468" y="501"/>
                    </a:lnTo>
                    <a:lnTo>
                      <a:pt x="501" y="434"/>
                    </a:lnTo>
                    <a:lnTo>
                      <a:pt x="501" y="334"/>
                    </a:lnTo>
                    <a:lnTo>
                      <a:pt x="468" y="267"/>
                    </a:lnTo>
                    <a:lnTo>
                      <a:pt x="401" y="134"/>
                    </a:lnTo>
                    <a:lnTo>
                      <a:pt x="335" y="34"/>
                    </a:lnTo>
                    <a:lnTo>
                      <a:pt x="2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05;p15"/>
              <p:cNvSpPr/>
              <p:nvPr/>
            </p:nvSpPr>
            <p:spPr>
              <a:xfrm>
                <a:off x="2166063" y="1755131"/>
                <a:ext cx="66877" cy="43807"/>
              </a:xfrm>
              <a:custGeom>
                <a:avLst/>
                <a:gdLst/>
                <a:ahLst/>
                <a:cxnLst/>
                <a:rect l="l" t="t" r="r" b="b"/>
                <a:pathLst>
                  <a:path w="1835" h="1202" extrusionOk="0">
                    <a:moveTo>
                      <a:pt x="100" y="0"/>
                    </a:moveTo>
                    <a:lnTo>
                      <a:pt x="0" y="34"/>
                    </a:lnTo>
                    <a:lnTo>
                      <a:pt x="0" y="67"/>
                    </a:lnTo>
                    <a:lnTo>
                      <a:pt x="67" y="167"/>
                    </a:lnTo>
                    <a:lnTo>
                      <a:pt x="200" y="334"/>
                    </a:lnTo>
                    <a:lnTo>
                      <a:pt x="301" y="401"/>
                    </a:lnTo>
                    <a:lnTo>
                      <a:pt x="434" y="467"/>
                    </a:lnTo>
                    <a:lnTo>
                      <a:pt x="1034" y="567"/>
                    </a:lnTo>
                    <a:lnTo>
                      <a:pt x="1068" y="567"/>
                    </a:lnTo>
                    <a:lnTo>
                      <a:pt x="1134" y="601"/>
                    </a:lnTo>
                    <a:cubicBezTo>
                      <a:pt x="1151" y="584"/>
                      <a:pt x="1159" y="576"/>
                      <a:pt x="1168" y="576"/>
                    </a:cubicBezTo>
                    <a:cubicBezTo>
                      <a:pt x="1176" y="576"/>
                      <a:pt x="1184" y="584"/>
                      <a:pt x="1201" y="601"/>
                    </a:cubicBezTo>
                    <a:lnTo>
                      <a:pt x="1268" y="634"/>
                    </a:lnTo>
                    <a:cubicBezTo>
                      <a:pt x="1268" y="634"/>
                      <a:pt x="1301" y="634"/>
                      <a:pt x="1301" y="667"/>
                    </a:cubicBezTo>
                    <a:lnTo>
                      <a:pt x="1468" y="868"/>
                    </a:lnTo>
                    <a:lnTo>
                      <a:pt x="1702" y="1101"/>
                    </a:lnTo>
                    <a:lnTo>
                      <a:pt x="1835" y="1201"/>
                    </a:lnTo>
                    <a:lnTo>
                      <a:pt x="1802" y="968"/>
                    </a:lnTo>
                    <a:lnTo>
                      <a:pt x="1802" y="601"/>
                    </a:lnTo>
                    <a:lnTo>
                      <a:pt x="1802" y="434"/>
                    </a:lnTo>
                    <a:lnTo>
                      <a:pt x="1735" y="401"/>
                    </a:lnTo>
                    <a:lnTo>
                      <a:pt x="1401" y="300"/>
                    </a:lnTo>
                    <a:lnTo>
                      <a:pt x="1368" y="300"/>
                    </a:lnTo>
                    <a:lnTo>
                      <a:pt x="1268" y="234"/>
                    </a:lnTo>
                    <a:lnTo>
                      <a:pt x="1101" y="234"/>
                    </a:lnTo>
                    <a:lnTo>
                      <a:pt x="868" y="200"/>
                    </a:lnTo>
                    <a:lnTo>
                      <a:pt x="601" y="167"/>
                    </a:lnTo>
                    <a:lnTo>
                      <a:pt x="467" y="167"/>
                    </a:lnTo>
                    <a:lnTo>
                      <a:pt x="301" y="67"/>
                    </a:lnTo>
                    <a:lnTo>
                      <a:pt x="1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06;p15"/>
              <p:cNvSpPr/>
              <p:nvPr/>
            </p:nvSpPr>
            <p:spPr>
              <a:xfrm>
                <a:off x="2225615" y="1826857"/>
                <a:ext cx="88780" cy="58385"/>
              </a:xfrm>
              <a:custGeom>
                <a:avLst/>
                <a:gdLst/>
                <a:ahLst/>
                <a:cxnLst/>
                <a:rect l="l" t="t" r="r" b="b"/>
                <a:pathLst>
                  <a:path w="2436" h="1602" extrusionOk="0">
                    <a:moveTo>
                      <a:pt x="368" y="0"/>
                    </a:moveTo>
                    <a:lnTo>
                      <a:pt x="268" y="34"/>
                    </a:lnTo>
                    <a:lnTo>
                      <a:pt x="201" y="100"/>
                    </a:lnTo>
                    <a:lnTo>
                      <a:pt x="201" y="200"/>
                    </a:lnTo>
                    <a:lnTo>
                      <a:pt x="334" y="567"/>
                    </a:lnTo>
                    <a:cubicBezTo>
                      <a:pt x="368" y="567"/>
                      <a:pt x="368" y="567"/>
                      <a:pt x="401" y="601"/>
                    </a:cubicBezTo>
                    <a:lnTo>
                      <a:pt x="401" y="667"/>
                    </a:lnTo>
                    <a:cubicBezTo>
                      <a:pt x="401" y="667"/>
                      <a:pt x="368" y="701"/>
                      <a:pt x="368" y="734"/>
                    </a:cubicBezTo>
                    <a:lnTo>
                      <a:pt x="301" y="768"/>
                    </a:lnTo>
                    <a:cubicBezTo>
                      <a:pt x="301" y="801"/>
                      <a:pt x="268" y="801"/>
                      <a:pt x="268" y="801"/>
                    </a:cubicBezTo>
                    <a:lnTo>
                      <a:pt x="101" y="834"/>
                    </a:lnTo>
                    <a:lnTo>
                      <a:pt x="34" y="868"/>
                    </a:lnTo>
                    <a:lnTo>
                      <a:pt x="1" y="934"/>
                    </a:lnTo>
                    <a:lnTo>
                      <a:pt x="201" y="1068"/>
                    </a:lnTo>
                    <a:lnTo>
                      <a:pt x="368" y="1235"/>
                    </a:lnTo>
                    <a:lnTo>
                      <a:pt x="501" y="1268"/>
                    </a:lnTo>
                    <a:lnTo>
                      <a:pt x="1002" y="1168"/>
                    </a:lnTo>
                    <a:lnTo>
                      <a:pt x="1135" y="1168"/>
                    </a:lnTo>
                    <a:lnTo>
                      <a:pt x="1302" y="1201"/>
                    </a:lnTo>
                    <a:lnTo>
                      <a:pt x="1969" y="1201"/>
                    </a:lnTo>
                    <a:lnTo>
                      <a:pt x="2136" y="1301"/>
                    </a:lnTo>
                    <a:lnTo>
                      <a:pt x="2369" y="1501"/>
                    </a:lnTo>
                    <a:lnTo>
                      <a:pt x="2436" y="1601"/>
                    </a:lnTo>
                    <a:lnTo>
                      <a:pt x="2436" y="1568"/>
                    </a:lnTo>
                    <a:lnTo>
                      <a:pt x="2436" y="1401"/>
                    </a:lnTo>
                    <a:lnTo>
                      <a:pt x="2369" y="1201"/>
                    </a:lnTo>
                    <a:lnTo>
                      <a:pt x="2336" y="1168"/>
                    </a:lnTo>
                    <a:lnTo>
                      <a:pt x="1869" y="834"/>
                    </a:lnTo>
                    <a:lnTo>
                      <a:pt x="1569" y="701"/>
                    </a:lnTo>
                    <a:lnTo>
                      <a:pt x="1368" y="534"/>
                    </a:lnTo>
                    <a:lnTo>
                      <a:pt x="1302" y="501"/>
                    </a:lnTo>
                    <a:lnTo>
                      <a:pt x="1135" y="501"/>
                    </a:lnTo>
                    <a:lnTo>
                      <a:pt x="1035" y="567"/>
                    </a:lnTo>
                    <a:lnTo>
                      <a:pt x="968" y="567"/>
                    </a:lnTo>
                    <a:cubicBezTo>
                      <a:pt x="951" y="584"/>
                      <a:pt x="935" y="592"/>
                      <a:pt x="922" y="592"/>
                    </a:cubicBezTo>
                    <a:cubicBezTo>
                      <a:pt x="910" y="592"/>
                      <a:pt x="901" y="584"/>
                      <a:pt x="901" y="567"/>
                    </a:cubicBezTo>
                    <a:lnTo>
                      <a:pt x="735" y="534"/>
                    </a:lnTo>
                    <a:lnTo>
                      <a:pt x="701" y="534"/>
                    </a:lnTo>
                    <a:lnTo>
                      <a:pt x="635" y="501"/>
                    </a:lnTo>
                    <a:cubicBezTo>
                      <a:pt x="601" y="501"/>
                      <a:pt x="601" y="467"/>
                      <a:pt x="601" y="434"/>
                    </a:cubicBezTo>
                    <a:lnTo>
                      <a:pt x="601" y="367"/>
                    </a:lnTo>
                    <a:cubicBezTo>
                      <a:pt x="601" y="367"/>
                      <a:pt x="601" y="334"/>
                      <a:pt x="601" y="334"/>
                    </a:cubicBezTo>
                    <a:lnTo>
                      <a:pt x="635" y="267"/>
                    </a:lnTo>
                    <a:lnTo>
                      <a:pt x="434" y="34"/>
                    </a:lnTo>
                    <a:lnTo>
                      <a:pt x="3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07;p15"/>
              <p:cNvSpPr/>
              <p:nvPr/>
            </p:nvSpPr>
            <p:spPr>
              <a:xfrm>
                <a:off x="2195220" y="1786730"/>
                <a:ext cx="32873" cy="64471"/>
              </a:xfrm>
              <a:custGeom>
                <a:avLst/>
                <a:gdLst/>
                <a:ahLst/>
                <a:cxnLst/>
                <a:rect l="l" t="t" r="r" b="b"/>
                <a:pathLst>
                  <a:path w="902" h="1769" extrusionOk="0">
                    <a:moveTo>
                      <a:pt x="1" y="1"/>
                    </a:moveTo>
                    <a:lnTo>
                      <a:pt x="1" y="34"/>
                    </a:lnTo>
                    <a:lnTo>
                      <a:pt x="34" y="201"/>
                    </a:lnTo>
                    <a:cubicBezTo>
                      <a:pt x="34" y="201"/>
                      <a:pt x="34" y="234"/>
                      <a:pt x="34" y="267"/>
                    </a:cubicBezTo>
                    <a:lnTo>
                      <a:pt x="1" y="367"/>
                    </a:lnTo>
                    <a:lnTo>
                      <a:pt x="1" y="434"/>
                    </a:lnTo>
                    <a:lnTo>
                      <a:pt x="34" y="568"/>
                    </a:lnTo>
                    <a:lnTo>
                      <a:pt x="134" y="601"/>
                    </a:lnTo>
                    <a:cubicBezTo>
                      <a:pt x="168" y="634"/>
                      <a:pt x="168" y="668"/>
                      <a:pt x="168" y="701"/>
                    </a:cubicBezTo>
                    <a:lnTo>
                      <a:pt x="168" y="901"/>
                    </a:lnTo>
                    <a:lnTo>
                      <a:pt x="134" y="1101"/>
                    </a:lnTo>
                    <a:lnTo>
                      <a:pt x="134" y="1201"/>
                    </a:lnTo>
                    <a:lnTo>
                      <a:pt x="168" y="1268"/>
                    </a:lnTo>
                    <a:lnTo>
                      <a:pt x="201" y="1268"/>
                    </a:lnTo>
                    <a:lnTo>
                      <a:pt x="234" y="1368"/>
                    </a:lnTo>
                    <a:lnTo>
                      <a:pt x="501" y="1668"/>
                    </a:lnTo>
                    <a:lnTo>
                      <a:pt x="635" y="1768"/>
                    </a:lnTo>
                    <a:lnTo>
                      <a:pt x="701" y="1768"/>
                    </a:lnTo>
                    <a:lnTo>
                      <a:pt x="801" y="1668"/>
                    </a:lnTo>
                    <a:lnTo>
                      <a:pt x="868" y="1668"/>
                    </a:lnTo>
                    <a:lnTo>
                      <a:pt x="868" y="1635"/>
                    </a:lnTo>
                    <a:lnTo>
                      <a:pt x="801" y="1435"/>
                    </a:lnTo>
                    <a:cubicBezTo>
                      <a:pt x="801" y="1402"/>
                      <a:pt x="801" y="1402"/>
                      <a:pt x="801" y="1402"/>
                    </a:cubicBezTo>
                    <a:lnTo>
                      <a:pt x="801" y="1201"/>
                    </a:lnTo>
                    <a:cubicBezTo>
                      <a:pt x="801" y="1168"/>
                      <a:pt x="801" y="1168"/>
                      <a:pt x="801" y="1168"/>
                    </a:cubicBezTo>
                    <a:lnTo>
                      <a:pt x="902" y="768"/>
                    </a:lnTo>
                    <a:lnTo>
                      <a:pt x="902" y="701"/>
                    </a:lnTo>
                    <a:lnTo>
                      <a:pt x="902" y="634"/>
                    </a:lnTo>
                    <a:lnTo>
                      <a:pt x="535" y="367"/>
                    </a:lnTo>
                    <a:lnTo>
                      <a:pt x="301" y="101"/>
                    </a:lnTo>
                    <a:lnTo>
                      <a:pt x="2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08;p15"/>
              <p:cNvSpPr/>
              <p:nvPr/>
            </p:nvSpPr>
            <p:spPr>
              <a:xfrm>
                <a:off x="1921693" y="2484560"/>
                <a:ext cx="1239" cy="2478"/>
              </a:xfrm>
              <a:custGeom>
                <a:avLst/>
                <a:gdLst/>
                <a:ahLst/>
                <a:cxnLst/>
                <a:rect l="l" t="t" r="r" b="b"/>
                <a:pathLst>
                  <a:path w="34" h="68" extrusionOk="0">
                    <a:moveTo>
                      <a:pt x="1" y="1"/>
                    </a:moveTo>
                    <a:lnTo>
                      <a:pt x="1" y="34"/>
                    </a:lnTo>
                    <a:lnTo>
                      <a:pt x="34" y="67"/>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09;p15"/>
              <p:cNvSpPr/>
              <p:nvPr/>
            </p:nvSpPr>
            <p:spPr>
              <a:xfrm>
                <a:off x="1916846" y="2477271"/>
                <a:ext cx="1239" cy="2478"/>
              </a:xfrm>
              <a:custGeom>
                <a:avLst/>
                <a:gdLst/>
                <a:ahLst/>
                <a:cxnLst/>
                <a:rect l="l" t="t" r="r" b="b"/>
                <a:pathLst>
                  <a:path w="34" h="68" extrusionOk="0">
                    <a:moveTo>
                      <a:pt x="0" y="0"/>
                    </a:moveTo>
                    <a:lnTo>
                      <a:pt x="14" y="29"/>
                    </a:lnTo>
                    <a:lnTo>
                      <a:pt x="14" y="29"/>
                    </a:lnTo>
                    <a:cubicBezTo>
                      <a:pt x="16" y="22"/>
                      <a:pt x="14" y="14"/>
                      <a:pt x="0" y="0"/>
                    </a:cubicBezTo>
                    <a:close/>
                    <a:moveTo>
                      <a:pt x="14" y="29"/>
                    </a:moveTo>
                    <a:cubicBezTo>
                      <a:pt x="12" y="39"/>
                      <a:pt x="0" y="47"/>
                      <a:pt x="0" y="67"/>
                    </a:cubicBezTo>
                    <a:lnTo>
                      <a:pt x="33" y="67"/>
                    </a:lnTo>
                    <a:lnTo>
                      <a:pt x="14" y="2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10;p15"/>
              <p:cNvSpPr/>
              <p:nvPr/>
            </p:nvSpPr>
            <p:spPr>
              <a:xfrm>
                <a:off x="1891297" y="2418921"/>
                <a:ext cx="36518" cy="47451"/>
              </a:xfrm>
              <a:custGeom>
                <a:avLst/>
                <a:gdLst/>
                <a:ahLst/>
                <a:cxnLst/>
                <a:rect l="l" t="t" r="r" b="b"/>
                <a:pathLst>
                  <a:path w="1002" h="1302" extrusionOk="0">
                    <a:moveTo>
                      <a:pt x="134" y="0"/>
                    </a:moveTo>
                    <a:lnTo>
                      <a:pt x="1" y="34"/>
                    </a:lnTo>
                    <a:lnTo>
                      <a:pt x="1" y="67"/>
                    </a:lnTo>
                    <a:lnTo>
                      <a:pt x="101" y="367"/>
                    </a:lnTo>
                    <a:lnTo>
                      <a:pt x="101" y="501"/>
                    </a:lnTo>
                    <a:cubicBezTo>
                      <a:pt x="101" y="534"/>
                      <a:pt x="67" y="567"/>
                      <a:pt x="67" y="567"/>
                    </a:cubicBezTo>
                    <a:lnTo>
                      <a:pt x="34" y="601"/>
                    </a:lnTo>
                    <a:lnTo>
                      <a:pt x="67" y="634"/>
                    </a:lnTo>
                    <a:cubicBezTo>
                      <a:pt x="67" y="667"/>
                      <a:pt x="67" y="667"/>
                      <a:pt x="67" y="701"/>
                    </a:cubicBezTo>
                    <a:lnTo>
                      <a:pt x="101" y="767"/>
                    </a:lnTo>
                    <a:lnTo>
                      <a:pt x="267" y="968"/>
                    </a:lnTo>
                    <a:cubicBezTo>
                      <a:pt x="267" y="968"/>
                      <a:pt x="301" y="1001"/>
                      <a:pt x="301" y="1001"/>
                    </a:cubicBezTo>
                    <a:lnTo>
                      <a:pt x="401" y="1001"/>
                    </a:lnTo>
                    <a:lnTo>
                      <a:pt x="634" y="1201"/>
                    </a:lnTo>
                    <a:cubicBezTo>
                      <a:pt x="668" y="1235"/>
                      <a:pt x="668" y="1268"/>
                      <a:pt x="668" y="1301"/>
                    </a:cubicBezTo>
                    <a:lnTo>
                      <a:pt x="734" y="1235"/>
                    </a:lnTo>
                    <a:cubicBezTo>
                      <a:pt x="751" y="1218"/>
                      <a:pt x="768" y="1209"/>
                      <a:pt x="784" y="1209"/>
                    </a:cubicBezTo>
                    <a:cubicBezTo>
                      <a:pt x="801" y="1209"/>
                      <a:pt x="818" y="1218"/>
                      <a:pt x="835" y="1235"/>
                    </a:cubicBezTo>
                    <a:lnTo>
                      <a:pt x="1001" y="1235"/>
                    </a:lnTo>
                    <a:lnTo>
                      <a:pt x="1001" y="1168"/>
                    </a:lnTo>
                    <a:lnTo>
                      <a:pt x="968" y="1134"/>
                    </a:lnTo>
                    <a:cubicBezTo>
                      <a:pt x="935" y="1101"/>
                      <a:pt x="935" y="1068"/>
                      <a:pt x="968" y="1034"/>
                    </a:cubicBezTo>
                    <a:lnTo>
                      <a:pt x="968" y="968"/>
                    </a:lnTo>
                    <a:lnTo>
                      <a:pt x="968" y="901"/>
                    </a:lnTo>
                    <a:lnTo>
                      <a:pt x="968" y="868"/>
                    </a:lnTo>
                    <a:lnTo>
                      <a:pt x="768" y="701"/>
                    </a:lnTo>
                    <a:lnTo>
                      <a:pt x="668" y="501"/>
                    </a:lnTo>
                    <a:lnTo>
                      <a:pt x="568" y="434"/>
                    </a:lnTo>
                    <a:lnTo>
                      <a:pt x="301" y="167"/>
                    </a:lnTo>
                    <a:lnTo>
                      <a:pt x="234" y="100"/>
                    </a:lnTo>
                    <a:lnTo>
                      <a:pt x="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11;p15"/>
              <p:cNvSpPr/>
              <p:nvPr/>
            </p:nvSpPr>
            <p:spPr>
              <a:xfrm>
                <a:off x="1795263" y="2304627"/>
                <a:ext cx="36518" cy="41365"/>
              </a:xfrm>
              <a:custGeom>
                <a:avLst/>
                <a:gdLst/>
                <a:ahLst/>
                <a:cxnLst/>
                <a:rect l="l" t="t" r="r" b="b"/>
                <a:pathLst>
                  <a:path w="1002" h="1135" extrusionOk="0">
                    <a:moveTo>
                      <a:pt x="167" y="1"/>
                    </a:moveTo>
                    <a:lnTo>
                      <a:pt x="100" y="34"/>
                    </a:lnTo>
                    <a:lnTo>
                      <a:pt x="67" y="101"/>
                    </a:lnTo>
                    <a:lnTo>
                      <a:pt x="67" y="234"/>
                    </a:lnTo>
                    <a:lnTo>
                      <a:pt x="100" y="268"/>
                    </a:lnTo>
                    <a:cubicBezTo>
                      <a:pt x="100" y="301"/>
                      <a:pt x="100" y="301"/>
                      <a:pt x="100" y="334"/>
                    </a:cubicBezTo>
                    <a:lnTo>
                      <a:pt x="100" y="368"/>
                    </a:lnTo>
                    <a:cubicBezTo>
                      <a:pt x="100" y="401"/>
                      <a:pt x="67" y="434"/>
                      <a:pt x="34" y="468"/>
                    </a:cubicBezTo>
                    <a:lnTo>
                      <a:pt x="0" y="468"/>
                    </a:lnTo>
                    <a:lnTo>
                      <a:pt x="34" y="501"/>
                    </a:lnTo>
                    <a:lnTo>
                      <a:pt x="67" y="568"/>
                    </a:lnTo>
                    <a:lnTo>
                      <a:pt x="100" y="568"/>
                    </a:lnTo>
                    <a:cubicBezTo>
                      <a:pt x="134" y="568"/>
                      <a:pt x="167" y="568"/>
                      <a:pt x="201" y="634"/>
                    </a:cubicBezTo>
                    <a:lnTo>
                      <a:pt x="267" y="668"/>
                    </a:lnTo>
                    <a:cubicBezTo>
                      <a:pt x="301" y="668"/>
                      <a:pt x="301" y="735"/>
                      <a:pt x="301" y="768"/>
                    </a:cubicBezTo>
                    <a:lnTo>
                      <a:pt x="367" y="768"/>
                    </a:lnTo>
                    <a:lnTo>
                      <a:pt x="434" y="801"/>
                    </a:lnTo>
                    <a:cubicBezTo>
                      <a:pt x="467" y="801"/>
                      <a:pt x="501" y="801"/>
                      <a:pt x="501" y="835"/>
                    </a:cubicBezTo>
                    <a:lnTo>
                      <a:pt x="567" y="901"/>
                    </a:lnTo>
                    <a:lnTo>
                      <a:pt x="634" y="1001"/>
                    </a:lnTo>
                    <a:lnTo>
                      <a:pt x="801" y="1001"/>
                    </a:lnTo>
                    <a:cubicBezTo>
                      <a:pt x="834" y="1001"/>
                      <a:pt x="834" y="1035"/>
                      <a:pt x="868" y="1035"/>
                    </a:cubicBezTo>
                    <a:lnTo>
                      <a:pt x="901" y="1068"/>
                    </a:lnTo>
                    <a:lnTo>
                      <a:pt x="968" y="1135"/>
                    </a:lnTo>
                    <a:lnTo>
                      <a:pt x="1001" y="1101"/>
                    </a:lnTo>
                    <a:lnTo>
                      <a:pt x="934" y="1001"/>
                    </a:lnTo>
                    <a:lnTo>
                      <a:pt x="834" y="935"/>
                    </a:lnTo>
                    <a:lnTo>
                      <a:pt x="801" y="901"/>
                    </a:lnTo>
                    <a:cubicBezTo>
                      <a:pt x="768" y="868"/>
                      <a:pt x="768" y="835"/>
                      <a:pt x="768" y="835"/>
                    </a:cubicBezTo>
                    <a:lnTo>
                      <a:pt x="768" y="768"/>
                    </a:lnTo>
                    <a:lnTo>
                      <a:pt x="567" y="501"/>
                    </a:lnTo>
                    <a:lnTo>
                      <a:pt x="501" y="368"/>
                    </a:lnTo>
                    <a:lnTo>
                      <a:pt x="501" y="334"/>
                    </a:lnTo>
                    <a:lnTo>
                      <a:pt x="501" y="201"/>
                    </a:lnTo>
                    <a:lnTo>
                      <a:pt x="467" y="134"/>
                    </a:lnTo>
                    <a:lnTo>
                      <a:pt x="401" y="134"/>
                    </a:lnTo>
                    <a:lnTo>
                      <a:pt x="334" y="67"/>
                    </a:lnTo>
                    <a:lnTo>
                      <a:pt x="301" y="67"/>
                    </a:lnTo>
                    <a:lnTo>
                      <a:pt x="2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12;p15"/>
              <p:cNvSpPr/>
              <p:nvPr/>
            </p:nvSpPr>
            <p:spPr>
              <a:xfrm>
                <a:off x="1656659" y="2139308"/>
                <a:ext cx="91222" cy="125225"/>
              </a:xfrm>
              <a:custGeom>
                <a:avLst/>
                <a:gdLst/>
                <a:ahLst/>
                <a:cxnLst/>
                <a:rect l="l" t="t" r="r" b="b"/>
                <a:pathLst>
                  <a:path w="2503" h="3436" extrusionOk="0">
                    <a:moveTo>
                      <a:pt x="1001" y="0"/>
                    </a:moveTo>
                    <a:lnTo>
                      <a:pt x="868" y="33"/>
                    </a:lnTo>
                    <a:lnTo>
                      <a:pt x="801" y="100"/>
                    </a:lnTo>
                    <a:lnTo>
                      <a:pt x="735" y="167"/>
                    </a:lnTo>
                    <a:lnTo>
                      <a:pt x="568" y="167"/>
                    </a:lnTo>
                    <a:lnTo>
                      <a:pt x="434" y="100"/>
                    </a:lnTo>
                    <a:lnTo>
                      <a:pt x="301" y="100"/>
                    </a:lnTo>
                    <a:lnTo>
                      <a:pt x="201" y="134"/>
                    </a:lnTo>
                    <a:lnTo>
                      <a:pt x="201" y="200"/>
                    </a:lnTo>
                    <a:lnTo>
                      <a:pt x="201" y="534"/>
                    </a:lnTo>
                    <a:cubicBezTo>
                      <a:pt x="234" y="567"/>
                      <a:pt x="234" y="567"/>
                      <a:pt x="201" y="567"/>
                    </a:cubicBezTo>
                    <a:lnTo>
                      <a:pt x="101" y="834"/>
                    </a:lnTo>
                    <a:lnTo>
                      <a:pt x="1" y="1001"/>
                    </a:lnTo>
                    <a:lnTo>
                      <a:pt x="1" y="1034"/>
                    </a:lnTo>
                    <a:lnTo>
                      <a:pt x="1" y="1101"/>
                    </a:lnTo>
                    <a:lnTo>
                      <a:pt x="34" y="1134"/>
                    </a:lnTo>
                    <a:lnTo>
                      <a:pt x="101" y="1301"/>
                    </a:lnTo>
                    <a:cubicBezTo>
                      <a:pt x="134" y="1334"/>
                      <a:pt x="134" y="1334"/>
                      <a:pt x="101" y="1368"/>
                    </a:cubicBezTo>
                    <a:lnTo>
                      <a:pt x="167" y="1401"/>
                    </a:lnTo>
                    <a:lnTo>
                      <a:pt x="167" y="1434"/>
                    </a:lnTo>
                    <a:lnTo>
                      <a:pt x="835" y="2368"/>
                    </a:lnTo>
                    <a:lnTo>
                      <a:pt x="935" y="2569"/>
                    </a:lnTo>
                    <a:cubicBezTo>
                      <a:pt x="935" y="2569"/>
                      <a:pt x="935" y="2602"/>
                      <a:pt x="935" y="2635"/>
                    </a:cubicBezTo>
                    <a:lnTo>
                      <a:pt x="935" y="2702"/>
                    </a:lnTo>
                    <a:lnTo>
                      <a:pt x="968" y="2702"/>
                    </a:lnTo>
                    <a:lnTo>
                      <a:pt x="1001" y="2735"/>
                    </a:lnTo>
                    <a:lnTo>
                      <a:pt x="1168" y="2969"/>
                    </a:lnTo>
                    <a:lnTo>
                      <a:pt x="1202" y="3002"/>
                    </a:lnTo>
                    <a:lnTo>
                      <a:pt x="1435" y="3102"/>
                    </a:lnTo>
                    <a:lnTo>
                      <a:pt x="1468" y="3102"/>
                    </a:lnTo>
                    <a:lnTo>
                      <a:pt x="1568" y="3202"/>
                    </a:lnTo>
                    <a:lnTo>
                      <a:pt x="2035" y="3436"/>
                    </a:lnTo>
                    <a:lnTo>
                      <a:pt x="2169" y="3336"/>
                    </a:lnTo>
                    <a:lnTo>
                      <a:pt x="2502" y="3336"/>
                    </a:lnTo>
                    <a:lnTo>
                      <a:pt x="2469" y="3202"/>
                    </a:lnTo>
                    <a:lnTo>
                      <a:pt x="2236" y="2869"/>
                    </a:lnTo>
                    <a:lnTo>
                      <a:pt x="2202" y="2835"/>
                    </a:lnTo>
                    <a:cubicBezTo>
                      <a:pt x="2169" y="2802"/>
                      <a:pt x="2169" y="2769"/>
                      <a:pt x="2169" y="2735"/>
                    </a:cubicBezTo>
                    <a:cubicBezTo>
                      <a:pt x="2169" y="2702"/>
                      <a:pt x="2202" y="2669"/>
                      <a:pt x="2236" y="2669"/>
                    </a:cubicBezTo>
                    <a:lnTo>
                      <a:pt x="2302" y="2635"/>
                    </a:lnTo>
                    <a:lnTo>
                      <a:pt x="2269" y="2635"/>
                    </a:lnTo>
                    <a:cubicBezTo>
                      <a:pt x="2236" y="2602"/>
                      <a:pt x="2202" y="2569"/>
                      <a:pt x="2202" y="2535"/>
                    </a:cubicBezTo>
                    <a:lnTo>
                      <a:pt x="2202" y="2368"/>
                    </a:lnTo>
                    <a:lnTo>
                      <a:pt x="2169" y="2335"/>
                    </a:lnTo>
                    <a:lnTo>
                      <a:pt x="2136" y="2335"/>
                    </a:lnTo>
                    <a:lnTo>
                      <a:pt x="1969" y="2202"/>
                    </a:lnTo>
                    <a:lnTo>
                      <a:pt x="1902" y="2102"/>
                    </a:lnTo>
                    <a:cubicBezTo>
                      <a:pt x="1902" y="2102"/>
                      <a:pt x="1902" y="2068"/>
                      <a:pt x="1902" y="2068"/>
                    </a:cubicBezTo>
                    <a:lnTo>
                      <a:pt x="1902" y="1968"/>
                    </a:lnTo>
                    <a:cubicBezTo>
                      <a:pt x="1902" y="1935"/>
                      <a:pt x="1902" y="1901"/>
                      <a:pt x="1902" y="1901"/>
                    </a:cubicBezTo>
                    <a:cubicBezTo>
                      <a:pt x="1935" y="1868"/>
                      <a:pt x="1935" y="1868"/>
                      <a:pt x="1969" y="1868"/>
                    </a:cubicBezTo>
                    <a:lnTo>
                      <a:pt x="1869" y="1768"/>
                    </a:lnTo>
                    <a:lnTo>
                      <a:pt x="1869" y="1735"/>
                    </a:lnTo>
                    <a:lnTo>
                      <a:pt x="1802" y="1601"/>
                    </a:lnTo>
                    <a:lnTo>
                      <a:pt x="1769" y="1434"/>
                    </a:lnTo>
                    <a:lnTo>
                      <a:pt x="1669" y="1434"/>
                    </a:lnTo>
                    <a:lnTo>
                      <a:pt x="1635" y="1368"/>
                    </a:lnTo>
                    <a:cubicBezTo>
                      <a:pt x="1602" y="1334"/>
                      <a:pt x="1602" y="1301"/>
                      <a:pt x="1635" y="1268"/>
                    </a:cubicBezTo>
                    <a:lnTo>
                      <a:pt x="1635" y="1234"/>
                    </a:lnTo>
                    <a:cubicBezTo>
                      <a:pt x="1635" y="1234"/>
                      <a:pt x="1635" y="1201"/>
                      <a:pt x="1669" y="1201"/>
                    </a:cubicBezTo>
                    <a:lnTo>
                      <a:pt x="1568" y="1134"/>
                    </a:lnTo>
                    <a:cubicBezTo>
                      <a:pt x="1568" y="1101"/>
                      <a:pt x="1535" y="1101"/>
                      <a:pt x="1535" y="1068"/>
                    </a:cubicBezTo>
                    <a:lnTo>
                      <a:pt x="1535" y="1001"/>
                    </a:lnTo>
                    <a:lnTo>
                      <a:pt x="1468" y="934"/>
                    </a:lnTo>
                    <a:lnTo>
                      <a:pt x="1435" y="867"/>
                    </a:lnTo>
                    <a:lnTo>
                      <a:pt x="1368" y="734"/>
                    </a:lnTo>
                    <a:lnTo>
                      <a:pt x="1335" y="634"/>
                    </a:lnTo>
                    <a:lnTo>
                      <a:pt x="1235" y="634"/>
                    </a:lnTo>
                    <a:lnTo>
                      <a:pt x="1168" y="567"/>
                    </a:lnTo>
                    <a:lnTo>
                      <a:pt x="1168" y="534"/>
                    </a:lnTo>
                    <a:lnTo>
                      <a:pt x="1101" y="367"/>
                    </a:lnTo>
                    <a:lnTo>
                      <a:pt x="1101" y="334"/>
                    </a:lnTo>
                    <a:cubicBezTo>
                      <a:pt x="1101" y="334"/>
                      <a:pt x="1101" y="300"/>
                      <a:pt x="1101" y="300"/>
                    </a:cubicBezTo>
                    <a:lnTo>
                      <a:pt x="1035" y="234"/>
                    </a:lnTo>
                    <a:cubicBezTo>
                      <a:pt x="1035" y="167"/>
                      <a:pt x="1068" y="100"/>
                      <a:pt x="1135" y="100"/>
                    </a:cubicBezTo>
                    <a:lnTo>
                      <a:pt x="1168" y="100"/>
                    </a:lnTo>
                    <a:lnTo>
                      <a:pt x="1135" y="67"/>
                    </a:lnTo>
                    <a:lnTo>
                      <a:pt x="1068" y="67"/>
                    </a:lnTo>
                    <a:cubicBezTo>
                      <a:pt x="1035" y="67"/>
                      <a:pt x="1001" y="33"/>
                      <a:pt x="1001" y="33"/>
                    </a:cubicBezTo>
                    <a:cubicBezTo>
                      <a:pt x="1001" y="0"/>
                      <a:pt x="1001" y="0"/>
                      <a:pt x="1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13;p15"/>
              <p:cNvSpPr/>
              <p:nvPr/>
            </p:nvSpPr>
            <p:spPr>
              <a:xfrm>
                <a:off x="1859699" y="2373947"/>
                <a:ext cx="29192" cy="43770"/>
              </a:xfrm>
              <a:custGeom>
                <a:avLst/>
                <a:gdLst/>
                <a:ahLst/>
                <a:cxnLst/>
                <a:rect l="l" t="t" r="r" b="b"/>
                <a:pathLst>
                  <a:path w="801" h="1201" extrusionOk="0">
                    <a:moveTo>
                      <a:pt x="34" y="0"/>
                    </a:moveTo>
                    <a:lnTo>
                      <a:pt x="0" y="167"/>
                    </a:lnTo>
                    <a:lnTo>
                      <a:pt x="34" y="234"/>
                    </a:lnTo>
                    <a:lnTo>
                      <a:pt x="67" y="300"/>
                    </a:lnTo>
                    <a:cubicBezTo>
                      <a:pt x="67" y="300"/>
                      <a:pt x="67" y="334"/>
                      <a:pt x="67" y="334"/>
                    </a:cubicBezTo>
                    <a:lnTo>
                      <a:pt x="67" y="367"/>
                    </a:lnTo>
                    <a:lnTo>
                      <a:pt x="67" y="400"/>
                    </a:lnTo>
                    <a:lnTo>
                      <a:pt x="100" y="467"/>
                    </a:lnTo>
                    <a:lnTo>
                      <a:pt x="100" y="500"/>
                    </a:lnTo>
                    <a:lnTo>
                      <a:pt x="100" y="600"/>
                    </a:lnTo>
                    <a:lnTo>
                      <a:pt x="100" y="734"/>
                    </a:lnTo>
                    <a:lnTo>
                      <a:pt x="34" y="967"/>
                    </a:lnTo>
                    <a:cubicBezTo>
                      <a:pt x="67" y="967"/>
                      <a:pt x="100" y="1001"/>
                      <a:pt x="100" y="1034"/>
                    </a:cubicBezTo>
                    <a:lnTo>
                      <a:pt x="134" y="1168"/>
                    </a:lnTo>
                    <a:cubicBezTo>
                      <a:pt x="134" y="1168"/>
                      <a:pt x="167" y="1134"/>
                      <a:pt x="167" y="1134"/>
                    </a:cubicBezTo>
                    <a:lnTo>
                      <a:pt x="267" y="1134"/>
                    </a:lnTo>
                    <a:lnTo>
                      <a:pt x="301" y="1168"/>
                    </a:lnTo>
                    <a:lnTo>
                      <a:pt x="401" y="1201"/>
                    </a:lnTo>
                    <a:lnTo>
                      <a:pt x="467" y="1201"/>
                    </a:lnTo>
                    <a:lnTo>
                      <a:pt x="501" y="1168"/>
                    </a:lnTo>
                    <a:lnTo>
                      <a:pt x="567" y="1034"/>
                    </a:lnTo>
                    <a:cubicBezTo>
                      <a:pt x="567" y="1001"/>
                      <a:pt x="567" y="1001"/>
                      <a:pt x="601" y="967"/>
                    </a:cubicBezTo>
                    <a:lnTo>
                      <a:pt x="667" y="934"/>
                    </a:lnTo>
                    <a:lnTo>
                      <a:pt x="801" y="934"/>
                    </a:lnTo>
                    <a:lnTo>
                      <a:pt x="801" y="867"/>
                    </a:lnTo>
                    <a:lnTo>
                      <a:pt x="768" y="834"/>
                    </a:lnTo>
                    <a:cubicBezTo>
                      <a:pt x="768" y="801"/>
                      <a:pt x="768" y="801"/>
                      <a:pt x="768" y="767"/>
                    </a:cubicBezTo>
                    <a:lnTo>
                      <a:pt x="768" y="734"/>
                    </a:lnTo>
                    <a:lnTo>
                      <a:pt x="701" y="634"/>
                    </a:lnTo>
                    <a:cubicBezTo>
                      <a:pt x="667" y="634"/>
                      <a:pt x="667" y="634"/>
                      <a:pt x="667" y="600"/>
                    </a:cubicBezTo>
                    <a:lnTo>
                      <a:pt x="667" y="567"/>
                    </a:lnTo>
                    <a:lnTo>
                      <a:pt x="667" y="534"/>
                    </a:lnTo>
                    <a:lnTo>
                      <a:pt x="534" y="500"/>
                    </a:lnTo>
                    <a:cubicBezTo>
                      <a:pt x="501" y="500"/>
                      <a:pt x="501" y="467"/>
                      <a:pt x="467" y="467"/>
                    </a:cubicBezTo>
                    <a:lnTo>
                      <a:pt x="434" y="434"/>
                    </a:lnTo>
                    <a:lnTo>
                      <a:pt x="367" y="334"/>
                    </a:lnTo>
                    <a:lnTo>
                      <a:pt x="100" y="100"/>
                    </a:lnTo>
                    <a:lnTo>
                      <a:pt x="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14;p15"/>
              <p:cNvSpPr/>
              <p:nvPr/>
            </p:nvSpPr>
            <p:spPr>
              <a:xfrm>
                <a:off x="1915607" y="2473626"/>
                <a:ext cx="1276" cy="1239"/>
              </a:xfrm>
              <a:custGeom>
                <a:avLst/>
                <a:gdLst/>
                <a:ahLst/>
                <a:cxnLst/>
                <a:rect l="l" t="t" r="r" b="b"/>
                <a:pathLst>
                  <a:path w="35" h="34" extrusionOk="0">
                    <a:moveTo>
                      <a:pt x="1" y="0"/>
                    </a:moveTo>
                    <a:lnTo>
                      <a:pt x="34" y="34"/>
                    </a:lnTo>
                    <a:cubicBezTo>
                      <a:pt x="34" y="34"/>
                      <a:pt x="34"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15;p15"/>
              <p:cNvSpPr/>
              <p:nvPr/>
            </p:nvSpPr>
            <p:spPr>
              <a:xfrm>
                <a:off x="1742999" y="1869389"/>
                <a:ext cx="390253" cy="489967"/>
              </a:xfrm>
              <a:custGeom>
                <a:avLst/>
                <a:gdLst/>
                <a:ahLst/>
                <a:cxnLst/>
                <a:rect l="l" t="t" r="r" b="b"/>
                <a:pathLst>
                  <a:path w="10708" h="13444" extrusionOk="0">
                    <a:moveTo>
                      <a:pt x="148" y="2484"/>
                    </a:moveTo>
                    <a:lnTo>
                      <a:pt x="100" y="2503"/>
                    </a:lnTo>
                    <a:lnTo>
                      <a:pt x="167" y="2503"/>
                    </a:lnTo>
                    <a:lnTo>
                      <a:pt x="148" y="2484"/>
                    </a:lnTo>
                    <a:close/>
                    <a:moveTo>
                      <a:pt x="2669" y="1"/>
                    </a:moveTo>
                    <a:lnTo>
                      <a:pt x="2602" y="34"/>
                    </a:lnTo>
                    <a:lnTo>
                      <a:pt x="2535" y="68"/>
                    </a:lnTo>
                    <a:lnTo>
                      <a:pt x="2402" y="68"/>
                    </a:lnTo>
                    <a:lnTo>
                      <a:pt x="2302" y="34"/>
                    </a:lnTo>
                    <a:lnTo>
                      <a:pt x="2368" y="101"/>
                    </a:lnTo>
                    <a:lnTo>
                      <a:pt x="2468" y="134"/>
                    </a:lnTo>
                    <a:lnTo>
                      <a:pt x="2535" y="201"/>
                    </a:lnTo>
                    <a:cubicBezTo>
                      <a:pt x="2569" y="234"/>
                      <a:pt x="2569" y="234"/>
                      <a:pt x="2569" y="234"/>
                    </a:cubicBezTo>
                    <a:lnTo>
                      <a:pt x="2569" y="301"/>
                    </a:lnTo>
                    <a:lnTo>
                      <a:pt x="2635" y="501"/>
                    </a:lnTo>
                    <a:lnTo>
                      <a:pt x="2802" y="668"/>
                    </a:lnTo>
                    <a:cubicBezTo>
                      <a:pt x="2802" y="668"/>
                      <a:pt x="2802" y="701"/>
                      <a:pt x="2802" y="701"/>
                    </a:cubicBezTo>
                    <a:lnTo>
                      <a:pt x="2869" y="801"/>
                    </a:lnTo>
                    <a:lnTo>
                      <a:pt x="2902" y="868"/>
                    </a:lnTo>
                    <a:lnTo>
                      <a:pt x="3002" y="1068"/>
                    </a:lnTo>
                    <a:cubicBezTo>
                      <a:pt x="3002" y="1102"/>
                      <a:pt x="3036" y="1102"/>
                      <a:pt x="3036" y="1135"/>
                    </a:cubicBezTo>
                    <a:lnTo>
                      <a:pt x="3036" y="1302"/>
                    </a:lnTo>
                    <a:cubicBezTo>
                      <a:pt x="3036" y="1302"/>
                      <a:pt x="3036" y="1302"/>
                      <a:pt x="3036" y="1335"/>
                    </a:cubicBezTo>
                    <a:lnTo>
                      <a:pt x="3002" y="1402"/>
                    </a:lnTo>
                    <a:cubicBezTo>
                      <a:pt x="3002" y="1435"/>
                      <a:pt x="3002" y="1435"/>
                      <a:pt x="3002" y="1435"/>
                    </a:cubicBezTo>
                    <a:lnTo>
                      <a:pt x="2969" y="1502"/>
                    </a:lnTo>
                    <a:lnTo>
                      <a:pt x="2902" y="1502"/>
                    </a:lnTo>
                    <a:lnTo>
                      <a:pt x="2635" y="1602"/>
                    </a:lnTo>
                    <a:lnTo>
                      <a:pt x="2502" y="1602"/>
                    </a:lnTo>
                    <a:lnTo>
                      <a:pt x="2402" y="1569"/>
                    </a:lnTo>
                    <a:lnTo>
                      <a:pt x="2335" y="1535"/>
                    </a:lnTo>
                    <a:lnTo>
                      <a:pt x="2068" y="1535"/>
                    </a:lnTo>
                    <a:lnTo>
                      <a:pt x="2001" y="1502"/>
                    </a:lnTo>
                    <a:lnTo>
                      <a:pt x="1968" y="1502"/>
                    </a:lnTo>
                    <a:lnTo>
                      <a:pt x="1935" y="1435"/>
                    </a:lnTo>
                    <a:lnTo>
                      <a:pt x="1868" y="1368"/>
                    </a:lnTo>
                    <a:lnTo>
                      <a:pt x="1768" y="1368"/>
                    </a:lnTo>
                    <a:lnTo>
                      <a:pt x="1601" y="1268"/>
                    </a:lnTo>
                    <a:lnTo>
                      <a:pt x="1534" y="1268"/>
                    </a:lnTo>
                    <a:lnTo>
                      <a:pt x="1468" y="1302"/>
                    </a:lnTo>
                    <a:lnTo>
                      <a:pt x="1067" y="1502"/>
                    </a:lnTo>
                    <a:lnTo>
                      <a:pt x="834" y="1502"/>
                    </a:lnTo>
                    <a:lnTo>
                      <a:pt x="701" y="1569"/>
                    </a:lnTo>
                    <a:lnTo>
                      <a:pt x="667" y="1569"/>
                    </a:lnTo>
                    <a:lnTo>
                      <a:pt x="367" y="1969"/>
                    </a:lnTo>
                    <a:lnTo>
                      <a:pt x="0" y="2403"/>
                    </a:lnTo>
                    <a:lnTo>
                      <a:pt x="67" y="2403"/>
                    </a:lnTo>
                    <a:lnTo>
                      <a:pt x="148" y="2484"/>
                    </a:lnTo>
                    <a:lnTo>
                      <a:pt x="148" y="2484"/>
                    </a:lnTo>
                    <a:lnTo>
                      <a:pt x="267" y="2436"/>
                    </a:lnTo>
                    <a:lnTo>
                      <a:pt x="467" y="2436"/>
                    </a:lnTo>
                    <a:cubicBezTo>
                      <a:pt x="500" y="2436"/>
                      <a:pt x="534" y="2436"/>
                      <a:pt x="534" y="2469"/>
                    </a:cubicBezTo>
                    <a:lnTo>
                      <a:pt x="600" y="2503"/>
                    </a:lnTo>
                    <a:lnTo>
                      <a:pt x="701" y="2703"/>
                    </a:lnTo>
                    <a:lnTo>
                      <a:pt x="801" y="2736"/>
                    </a:lnTo>
                    <a:lnTo>
                      <a:pt x="1101" y="2736"/>
                    </a:lnTo>
                    <a:lnTo>
                      <a:pt x="1268" y="2803"/>
                    </a:lnTo>
                    <a:lnTo>
                      <a:pt x="1701" y="3036"/>
                    </a:lnTo>
                    <a:lnTo>
                      <a:pt x="1935" y="3303"/>
                    </a:lnTo>
                    <a:lnTo>
                      <a:pt x="2168" y="3503"/>
                    </a:lnTo>
                    <a:lnTo>
                      <a:pt x="2235" y="3570"/>
                    </a:lnTo>
                    <a:cubicBezTo>
                      <a:pt x="2235" y="3603"/>
                      <a:pt x="2235" y="3603"/>
                      <a:pt x="2235" y="3637"/>
                    </a:cubicBezTo>
                    <a:lnTo>
                      <a:pt x="2235" y="3703"/>
                    </a:lnTo>
                    <a:lnTo>
                      <a:pt x="2235" y="3837"/>
                    </a:lnTo>
                    <a:cubicBezTo>
                      <a:pt x="2235" y="3837"/>
                      <a:pt x="2235" y="3870"/>
                      <a:pt x="2235" y="3870"/>
                    </a:cubicBezTo>
                    <a:lnTo>
                      <a:pt x="2202" y="3937"/>
                    </a:lnTo>
                    <a:lnTo>
                      <a:pt x="2202" y="4070"/>
                    </a:lnTo>
                    <a:lnTo>
                      <a:pt x="2235" y="4137"/>
                    </a:lnTo>
                    <a:lnTo>
                      <a:pt x="2268" y="4204"/>
                    </a:lnTo>
                    <a:lnTo>
                      <a:pt x="2302" y="4237"/>
                    </a:lnTo>
                    <a:lnTo>
                      <a:pt x="2335" y="4271"/>
                    </a:lnTo>
                    <a:lnTo>
                      <a:pt x="2368" y="4271"/>
                    </a:lnTo>
                    <a:lnTo>
                      <a:pt x="2402" y="4337"/>
                    </a:lnTo>
                    <a:cubicBezTo>
                      <a:pt x="2402" y="4337"/>
                      <a:pt x="2402" y="4371"/>
                      <a:pt x="2402" y="4371"/>
                    </a:cubicBezTo>
                    <a:lnTo>
                      <a:pt x="2402" y="4437"/>
                    </a:lnTo>
                    <a:cubicBezTo>
                      <a:pt x="2402" y="4437"/>
                      <a:pt x="2402" y="4471"/>
                      <a:pt x="2402" y="4471"/>
                    </a:cubicBezTo>
                    <a:lnTo>
                      <a:pt x="2402" y="4637"/>
                    </a:lnTo>
                    <a:lnTo>
                      <a:pt x="2435" y="4671"/>
                    </a:lnTo>
                    <a:lnTo>
                      <a:pt x="2502" y="4738"/>
                    </a:lnTo>
                    <a:lnTo>
                      <a:pt x="2669" y="4838"/>
                    </a:lnTo>
                    <a:lnTo>
                      <a:pt x="2769" y="4904"/>
                    </a:lnTo>
                    <a:lnTo>
                      <a:pt x="2769" y="4938"/>
                    </a:lnTo>
                    <a:lnTo>
                      <a:pt x="2802" y="5004"/>
                    </a:lnTo>
                    <a:lnTo>
                      <a:pt x="2835" y="5038"/>
                    </a:lnTo>
                    <a:lnTo>
                      <a:pt x="3102" y="5238"/>
                    </a:lnTo>
                    <a:lnTo>
                      <a:pt x="3269" y="5371"/>
                    </a:lnTo>
                    <a:lnTo>
                      <a:pt x="3503" y="5672"/>
                    </a:lnTo>
                    <a:lnTo>
                      <a:pt x="3669" y="5972"/>
                    </a:lnTo>
                    <a:lnTo>
                      <a:pt x="3769" y="6105"/>
                    </a:lnTo>
                    <a:lnTo>
                      <a:pt x="4336" y="6706"/>
                    </a:lnTo>
                    <a:lnTo>
                      <a:pt x="4470" y="6906"/>
                    </a:lnTo>
                    <a:lnTo>
                      <a:pt x="4537" y="7106"/>
                    </a:lnTo>
                    <a:lnTo>
                      <a:pt x="4537" y="7139"/>
                    </a:lnTo>
                    <a:lnTo>
                      <a:pt x="4570" y="7406"/>
                    </a:lnTo>
                    <a:lnTo>
                      <a:pt x="4670" y="7606"/>
                    </a:lnTo>
                    <a:lnTo>
                      <a:pt x="4703" y="7606"/>
                    </a:lnTo>
                    <a:cubicBezTo>
                      <a:pt x="4737" y="7606"/>
                      <a:pt x="4770" y="7606"/>
                      <a:pt x="4803" y="7640"/>
                    </a:cubicBezTo>
                    <a:lnTo>
                      <a:pt x="4837" y="7706"/>
                    </a:lnTo>
                    <a:cubicBezTo>
                      <a:pt x="4837" y="7740"/>
                      <a:pt x="4837" y="7773"/>
                      <a:pt x="4837" y="7773"/>
                    </a:cubicBezTo>
                    <a:lnTo>
                      <a:pt x="4803" y="7873"/>
                    </a:lnTo>
                    <a:cubicBezTo>
                      <a:pt x="4770" y="7873"/>
                      <a:pt x="4770" y="7906"/>
                      <a:pt x="4737" y="7906"/>
                    </a:cubicBezTo>
                    <a:lnTo>
                      <a:pt x="4670" y="7906"/>
                    </a:lnTo>
                    <a:lnTo>
                      <a:pt x="4670" y="7973"/>
                    </a:lnTo>
                    <a:cubicBezTo>
                      <a:pt x="4703" y="7973"/>
                      <a:pt x="4670" y="8007"/>
                      <a:pt x="4670" y="8040"/>
                    </a:cubicBezTo>
                    <a:lnTo>
                      <a:pt x="4637" y="8073"/>
                    </a:lnTo>
                    <a:lnTo>
                      <a:pt x="4803" y="8207"/>
                    </a:lnTo>
                    <a:cubicBezTo>
                      <a:pt x="4837" y="8240"/>
                      <a:pt x="4837" y="8240"/>
                      <a:pt x="4837" y="8240"/>
                    </a:cubicBezTo>
                    <a:lnTo>
                      <a:pt x="4837" y="8307"/>
                    </a:lnTo>
                    <a:cubicBezTo>
                      <a:pt x="4870" y="8340"/>
                      <a:pt x="4870" y="8340"/>
                      <a:pt x="4837" y="8340"/>
                    </a:cubicBezTo>
                    <a:lnTo>
                      <a:pt x="4837" y="8440"/>
                    </a:lnTo>
                    <a:cubicBezTo>
                      <a:pt x="4870" y="8474"/>
                      <a:pt x="4870" y="8474"/>
                      <a:pt x="4837" y="8507"/>
                    </a:cubicBezTo>
                    <a:cubicBezTo>
                      <a:pt x="4853" y="8490"/>
                      <a:pt x="4870" y="8482"/>
                      <a:pt x="4883" y="8482"/>
                    </a:cubicBezTo>
                    <a:cubicBezTo>
                      <a:pt x="4895" y="8482"/>
                      <a:pt x="4904" y="8490"/>
                      <a:pt x="4904" y="8507"/>
                    </a:cubicBezTo>
                    <a:lnTo>
                      <a:pt x="4970" y="8507"/>
                    </a:lnTo>
                    <a:lnTo>
                      <a:pt x="5004" y="8540"/>
                    </a:lnTo>
                    <a:lnTo>
                      <a:pt x="5104" y="8540"/>
                    </a:lnTo>
                    <a:lnTo>
                      <a:pt x="5270" y="8640"/>
                    </a:lnTo>
                    <a:lnTo>
                      <a:pt x="5304" y="8640"/>
                    </a:lnTo>
                    <a:cubicBezTo>
                      <a:pt x="5337" y="8674"/>
                      <a:pt x="5337" y="8674"/>
                      <a:pt x="5371" y="8674"/>
                    </a:cubicBezTo>
                    <a:lnTo>
                      <a:pt x="5404" y="8707"/>
                    </a:lnTo>
                    <a:cubicBezTo>
                      <a:pt x="5404" y="8740"/>
                      <a:pt x="5404" y="8740"/>
                      <a:pt x="5437" y="8740"/>
                    </a:cubicBezTo>
                    <a:lnTo>
                      <a:pt x="5471" y="8874"/>
                    </a:lnTo>
                    <a:lnTo>
                      <a:pt x="5504" y="9041"/>
                    </a:lnTo>
                    <a:cubicBezTo>
                      <a:pt x="5504" y="9041"/>
                      <a:pt x="5504" y="9074"/>
                      <a:pt x="5504" y="9107"/>
                    </a:cubicBezTo>
                    <a:cubicBezTo>
                      <a:pt x="5504" y="9107"/>
                      <a:pt x="5504" y="9141"/>
                      <a:pt x="5504" y="9141"/>
                    </a:cubicBezTo>
                    <a:lnTo>
                      <a:pt x="5504" y="9207"/>
                    </a:lnTo>
                    <a:cubicBezTo>
                      <a:pt x="5504" y="9207"/>
                      <a:pt x="5504" y="9241"/>
                      <a:pt x="5504" y="9241"/>
                    </a:cubicBezTo>
                    <a:lnTo>
                      <a:pt x="5637" y="9374"/>
                    </a:lnTo>
                    <a:lnTo>
                      <a:pt x="5704" y="9474"/>
                    </a:lnTo>
                    <a:cubicBezTo>
                      <a:pt x="5704" y="9474"/>
                      <a:pt x="5704" y="9474"/>
                      <a:pt x="5704" y="9508"/>
                    </a:cubicBezTo>
                    <a:lnTo>
                      <a:pt x="5704" y="9674"/>
                    </a:lnTo>
                    <a:lnTo>
                      <a:pt x="5737" y="9841"/>
                    </a:lnTo>
                    <a:lnTo>
                      <a:pt x="5771" y="9908"/>
                    </a:lnTo>
                    <a:lnTo>
                      <a:pt x="5804" y="10008"/>
                    </a:lnTo>
                    <a:lnTo>
                      <a:pt x="6004" y="10241"/>
                    </a:lnTo>
                    <a:lnTo>
                      <a:pt x="6204" y="10542"/>
                    </a:lnTo>
                    <a:lnTo>
                      <a:pt x="6204" y="10575"/>
                    </a:lnTo>
                    <a:lnTo>
                      <a:pt x="6204" y="10675"/>
                    </a:lnTo>
                    <a:lnTo>
                      <a:pt x="6471" y="10942"/>
                    </a:lnTo>
                    <a:lnTo>
                      <a:pt x="6538" y="11042"/>
                    </a:lnTo>
                    <a:lnTo>
                      <a:pt x="6571" y="11109"/>
                    </a:lnTo>
                    <a:cubicBezTo>
                      <a:pt x="6571" y="11109"/>
                      <a:pt x="6571" y="11142"/>
                      <a:pt x="6571" y="11142"/>
                    </a:cubicBezTo>
                    <a:lnTo>
                      <a:pt x="6571" y="11309"/>
                    </a:lnTo>
                    <a:lnTo>
                      <a:pt x="6638" y="11476"/>
                    </a:lnTo>
                    <a:lnTo>
                      <a:pt x="6638" y="11676"/>
                    </a:lnTo>
                    <a:lnTo>
                      <a:pt x="6638" y="11843"/>
                    </a:lnTo>
                    <a:cubicBezTo>
                      <a:pt x="6605" y="11876"/>
                      <a:pt x="6605" y="11876"/>
                      <a:pt x="6605" y="11909"/>
                    </a:cubicBezTo>
                    <a:lnTo>
                      <a:pt x="6438" y="12043"/>
                    </a:lnTo>
                    <a:lnTo>
                      <a:pt x="6438" y="12109"/>
                    </a:lnTo>
                    <a:lnTo>
                      <a:pt x="6772" y="12843"/>
                    </a:lnTo>
                    <a:lnTo>
                      <a:pt x="7138" y="13344"/>
                    </a:lnTo>
                    <a:lnTo>
                      <a:pt x="7605" y="13444"/>
                    </a:lnTo>
                    <a:lnTo>
                      <a:pt x="7972" y="13144"/>
                    </a:lnTo>
                    <a:lnTo>
                      <a:pt x="8006" y="13144"/>
                    </a:lnTo>
                    <a:lnTo>
                      <a:pt x="8306" y="13077"/>
                    </a:lnTo>
                    <a:lnTo>
                      <a:pt x="8373" y="13043"/>
                    </a:lnTo>
                    <a:lnTo>
                      <a:pt x="8539" y="12910"/>
                    </a:lnTo>
                    <a:lnTo>
                      <a:pt x="8606" y="12910"/>
                    </a:lnTo>
                    <a:lnTo>
                      <a:pt x="8473" y="12510"/>
                    </a:lnTo>
                    <a:lnTo>
                      <a:pt x="8306" y="12109"/>
                    </a:lnTo>
                    <a:lnTo>
                      <a:pt x="8239" y="11976"/>
                    </a:lnTo>
                    <a:lnTo>
                      <a:pt x="8106" y="11909"/>
                    </a:lnTo>
                    <a:lnTo>
                      <a:pt x="8106" y="11876"/>
                    </a:lnTo>
                    <a:lnTo>
                      <a:pt x="7972" y="11676"/>
                    </a:lnTo>
                    <a:lnTo>
                      <a:pt x="7872" y="11442"/>
                    </a:lnTo>
                    <a:lnTo>
                      <a:pt x="7806" y="11209"/>
                    </a:lnTo>
                    <a:lnTo>
                      <a:pt x="7772" y="10975"/>
                    </a:lnTo>
                    <a:lnTo>
                      <a:pt x="7772" y="10542"/>
                    </a:lnTo>
                    <a:cubicBezTo>
                      <a:pt x="7772" y="10508"/>
                      <a:pt x="7772" y="10475"/>
                      <a:pt x="7806" y="10442"/>
                    </a:cubicBezTo>
                    <a:lnTo>
                      <a:pt x="7872" y="10442"/>
                    </a:lnTo>
                    <a:lnTo>
                      <a:pt x="8006" y="10475"/>
                    </a:lnTo>
                    <a:lnTo>
                      <a:pt x="8139" y="10475"/>
                    </a:lnTo>
                    <a:lnTo>
                      <a:pt x="8239" y="10542"/>
                    </a:lnTo>
                    <a:lnTo>
                      <a:pt x="8306" y="10542"/>
                    </a:lnTo>
                    <a:lnTo>
                      <a:pt x="9040" y="10442"/>
                    </a:lnTo>
                    <a:cubicBezTo>
                      <a:pt x="9040" y="10425"/>
                      <a:pt x="9048" y="10417"/>
                      <a:pt x="9061" y="10417"/>
                    </a:cubicBezTo>
                    <a:cubicBezTo>
                      <a:pt x="9073" y="10417"/>
                      <a:pt x="9090" y="10425"/>
                      <a:pt x="9107" y="10442"/>
                    </a:cubicBezTo>
                    <a:lnTo>
                      <a:pt x="9273" y="10442"/>
                    </a:lnTo>
                    <a:lnTo>
                      <a:pt x="9440" y="10175"/>
                    </a:lnTo>
                    <a:lnTo>
                      <a:pt x="9607" y="10041"/>
                    </a:lnTo>
                    <a:lnTo>
                      <a:pt x="9940" y="9774"/>
                    </a:lnTo>
                    <a:lnTo>
                      <a:pt x="10074" y="9641"/>
                    </a:lnTo>
                    <a:lnTo>
                      <a:pt x="10074" y="9508"/>
                    </a:lnTo>
                    <a:lnTo>
                      <a:pt x="10041" y="9408"/>
                    </a:lnTo>
                    <a:cubicBezTo>
                      <a:pt x="10007" y="9374"/>
                      <a:pt x="10007" y="9341"/>
                      <a:pt x="10041" y="9341"/>
                    </a:cubicBezTo>
                    <a:lnTo>
                      <a:pt x="10074" y="9207"/>
                    </a:lnTo>
                    <a:lnTo>
                      <a:pt x="10007" y="8974"/>
                    </a:lnTo>
                    <a:cubicBezTo>
                      <a:pt x="10007" y="8974"/>
                      <a:pt x="10007" y="8941"/>
                      <a:pt x="10007" y="8941"/>
                    </a:cubicBezTo>
                    <a:lnTo>
                      <a:pt x="10041" y="8740"/>
                    </a:lnTo>
                    <a:cubicBezTo>
                      <a:pt x="10041" y="8707"/>
                      <a:pt x="10041" y="8707"/>
                      <a:pt x="10074" y="8707"/>
                    </a:cubicBezTo>
                    <a:lnTo>
                      <a:pt x="10107" y="8640"/>
                    </a:lnTo>
                    <a:lnTo>
                      <a:pt x="10274" y="8640"/>
                    </a:lnTo>
                    <a:lnTo>
                      <a:pt x="10474" y="8574"/>
                    </a:lnTo>
                    <a:lnTo>
                      <a:pt x="10641" y="8407"/>
                    </a:lnTo>
                    <a:lnTo>
                      <a:pt x="10708" y="8307"/>
                    </a:lnTo>
                    <a:lnTo>
                      <a:pt x="10674" y="8307"/>
                    </a:lnTo>
                    <a:lnTo>
                      <a:pt x="10508" y="8240"/>
                    </a:lnTo>
                    <a:cubicBezTo>
                      <a:pt x="10474" y="8207"/>
                      <a:pt x="10474" y="8173"/>
                      <a:pt x="10474" y="8140"/>
                    </a:cubicBezTo>
                    <a:lnTo>
                      <a:pt x="10508" y="8040"/>
                    </a:lnTo>
                    <a:lnTo>
                      <a:pt x="10508" y="7940"/>
                    </a:lnTo>
                    <a:lnTo>
                      <a:pt x="10508" y="7906"/>
                    </a:lnTo>
                    <a:lnTo>
                      <a:pt x="10441" y="7806"/>
                    </a:lnTo>
                    <a:lnTo>
                      <a:pt x="10407" y="7740"/>
                    </a:lnTo>
                    <a:lnTo>
                      <a:pt x="10307" y="7640"/>
                    </a:lnTo>
                    <a:lnTo>
                      <a:pt x="10107" y="7540"/>
                    </a:lnTo>
                    <a:lnTo>
                      <a:pt x="9740" y="7473"/>
                    </a:lnTo>
                    <a:lnTo>
                      <a:pt x="9507" y="7406"/>
                    </a:lnTo>
                    <a:lnTo>
                      <a:pt x="9340" y="7306"/>
                    </a:lnTo>
                    <a:lnTo>
                      <a:pt x="9307" y="7306"/>
                    </a:lnTo>
                    <a:lnTo>
                      <a:pt x="9073" y="7073"/>
                    </a:lnTo>
                    <a:lnTo>
                      <a:pt x="8673" y="6806"/>
                    </a:lnTo>
                    <a:lnTo>
                      <a:pt x="8239" y="6472"/>
                    </a:lnTo>
                    <a:lnTo>
                      <a:pt x="7439" y="5505"/>
                    </a:lnTo>
                    <a:lnTo>
                      <a:pt x="7272" y="5238"/>
                    </a:lnTo>
                    <a:lnTo>
                      <a:pt x="7239" y="5238"/>
                    </a:lnTo>
                    <a:lnTo>
                      <a:pt x="7072" y="5171"/>
                    </a:lnTo>
                    <a:lnTo>
                      <a:pt x="7038" y="5171"/>
                    </a:lnTo>
                    <a:lnTo>
                      <a:pt x="6705" y="4904"/>
                    </a:lnTo>
                    <a:lnTo>
                      <a:pt x="6671" y="4871"/>
                    </a:lnTo>
                    <a:lnTo>
                      <a:pt x="6438" y="4537"/>
                    </a:lnTo>
                    <a:lnTo>
                      <a:pt x="6438" y="4504"/>
                    </a:lnTo>
                    <a:lnTo>
                      <a:pt x="6438" y="4471"/>
                    </a:lnTo>
                    <a:lnTo>
                      <a:pt x="6405" y="4404"/>
                    </a:lnTo>
                    <a:cubicBezTo>
                      <a:pt x="6405" y="4404"/>
                      <a:pt x="6405" y="4371"/>
                      <a:pt x="6405" y="4371"/>
                    </a:cubicBezTo>
                    <a:lnTo>
                      <a:pt x="6405" y="4204"/>
                    </a:lnTo>
                    <a:lnTo>
                      <a:pt x="6405" y="4170"/>
                    </a:lnTo>
                    <a:lnTo>
                      <a:pt x="6305" y="4004"/>
                    </a:lnTo>
                    <a:lnTo>
                      <a:pt x="6305" y="3970"/>
                    </a:lnTo>
                    <a:lnTo>
                      <a:pt x="6305" y="3770"/>
                    </a:lnTo>
                    <a:cubicBezTo>
                      <a:pt x="6305" y="3737"/>
                      <a:pt x="6305" y="3703"/>
                      <a:pt x="6338" y="3703"/>
                    </a:cubicBezTo>
                    <a:lnTo>
                      <a:pt x="6405" y="3670"/>
                    </a:lnTo>
                    <a:cubicBezTo>
                      <a:pt x="6421" y="3653"/>
                      <a:pt x="6430" y="3645"/>
                      <a:pt x="6438" y="3645"/>
                    </a:cubicBezTo>
                    <a:cubicBezTo>
                      <a:pt x="6446" y="3645"/>
                      <a:pt x="6455" y="3653"/>
                      <a:pt x="6471" y="3670"/>
                    </a:cubicBezTo>
                    <a:lnTo>
                      <a:pt x="6505" y="3670"/>
                    </a:lnTo>
                    <a:lnTo>
                      <a:pt x="6705" y="3637"/>
                    </a:lnTo>
                    <a:lnTo>
                      <a:pt x="6671" y="3303"/>
                    </a:lnTo>
                    <a:lnTo>
                      <a:pt x="6738" y="2903"/>
                    </a:lnTo>
                    <a:lnTo>
                      <a:pt x="6738" y="2803"/>
                    </a:lnTo>
                    <a:lnTo>
                      <a:pt x="6671" y="2703"/>
                    </a:lnTo>
                    <a:lnTo>
                      <a:pt x="6571" y="2603"/>
                    </a:lnTo>
                    <a:lnTo>
                      <a:pt x="6538" y="2536"/>
                    </a:lnTo>
                    <a:lnTo>
                      <a:pt x="6471" y="2536"/>
                    </a:lnTo>
                    <a:cubicBezTo>
                      <a:pt x="6471" y="2553"/>
                      <a:pt x="6455" y="2561"/>
                      <a:pt x="6434" y="2561"/>
                    </a:cubicBezTo>
                    <a:cubicBezTo>
                      <a:pt x="6413" y="2561"/>
                      <a:pt x="6388" y="2553"/>
                      <a:pt x="6371" y="2536"/>
                    </a:cubicBezTo>
                    <a:lnTo>
                      <a:pt x="6171" y="2336"/>
                    </a:lnTo>
                    <a:lnTo>
                      <a:pt x="6104" y="2269"/>
                    </a:lnTo>
                    <a:lnTo>
                      <a:pt x="5938" y="2169"/>
                    </a:lnTo>
                    <a:lnTo>
                      <a:pt x="5637" y="2036"/>
                    </a:lnTo>
                    <a:lnTo>
                      <a:pt x="5604" y="2036"/>
                    </a:lnTo>
                    <a:lnTo>
                      <a:pt x="5437" y="1835"/>
                    </a:lnTo>
                    <a:lnTo>
                      <a:pt x="5404" y="1769"/>
                    </a:lnTo>
                    <a:lnTo>
                      <a:pt x="5270" y="1769"/>
                    </a:lnTo>
                    <a:lnTo>
                      <a:pt x="5137" y="1802"/>
                    </a:lnTo>
                    <a:lnTo>
                      <a:pt x="5070" y="1869"/>
                    </a:lnTo>
                    <a:cubicBezTo>
                      <a:pt x="5037" y="1902"/>
                      <a:pt x="5004" y="1936"/>
                      <a:pt x="4970" y="1936"/>
                    </a:cubicBezTo>
                    <a:lnTo>
                      <a:pt x="4803" y="1936"/>
                    </a:lnTo>
                    <a:lnTo>
                      <a:pt x="4403" y="1769"/>
                    </a:lnTo>
                    <a:cubicBezTo>
                      <a:pt x="4370" y="1735"/>
                      <a:pt x="4370" y="1735"/>
                      <a:pt x="4336" y="1702"/>
                    </a:cubicBezTo>
                    <a:lnTo>
                      <a:pt x="4203" y="1402"/>
                    </a:lnTo>
                    <a:lnTo>
                      <a:pt x="4170" y="1402"/>
                    </a:lnTo>
                    <a:lnTo>
                      <a:pt x="4036" y="1235"/>
                    </a:lnTo>
                    <a:lnTo>
                      <a:pt x="3936" y="901"/>
                    </a:lnTo>
                    <a:cubicBezTo>
                      <a:pt x="3936" y="901"/>
                      <a:pt x="3936" y="868"/>
                      <a:pt x="3936" y="868"/>
                    </a:cubicBezTo>
                    <a:lnTo>
                      <a:pt x="3936" y="735"/>
                    </a:lnTo>
                    <a:cubicBezTo>
                      <a:pt x="3936" y="735"/>
                      <a:pt x="3936" y="701"/>
                      <a:pt x="3936" y="701"/>
                    </a:cubicBezTo>
                    <a:lnTo>
                      <a:pt x="3936" y="668"/>
                    </a:lnTo>
                    <a:lnTo>
                      <a:pt x="3936" y="635"/>
                    </a:lnTo>
                    <a:lnTo>
                      <a:pt x="4070" y="501"/>
                    </a:lnTo>
                    <a:lnTo>
                      <a:pt x="4070" y="468"/>
                    </a:lnTo>
                    <a:lnTo>
                      <a:pt x="4070" y="434"/>
                    </a:lnTo>
                    <a:lnTo>
                      <a:pt x="3803" y="434"/>
                    </a:lnTo>
                    <a:lnTo>
                      <a:pt x="3736" y="401"/>
                    </a:lnTo>
                    <a:lnTo>
                      <a:pt x="3669" y="368"/>
                    </a:lnTo>
                    <a:lnTo>
                      <a:pt x="3636" y="368"/>
                    </a:lnTo>
                    <a:lnTo>
                      <a:pt x="3569" y="268"/>
                    </a:lnTo>
                    <a:lnTo>
                      <a:pt x="3503" y="268"/>
                    </a:lnTo>
                    <a:lnTo>
                      <a:pt x="3336" y="201"/>
                    </a:lnTo>
                    <a:lnTo>
                      <a:pt x="3202" y="168"/>
                    </a:lnTo>
                    <a:lnTo>
                      <a:pt x="3069" y="101"/>
                    </a:lnTo>
                    <a:lnTo>
                      <a:pt x="2902" y="101"/>
                    </a:lnTo>
                    <a:lnTo>
                      <a:pt x="27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16;p15"/>
              <p:cNvSpPr/>
              <p:nvPr/>
            </p:nvSpPr>
            <p:spPr>
              <a:xfrm>
                <a:off x="1529183" y="1350413"/>
                <a:ext cx="396367" cy="596974"/>
              </a:xfrm>
              <a:custGeom>
                <a:avLst/>
                <a:gdLst/>
                <a:ahLst/>
                <a:cxnLst/>
                <a:rect l="l" t="t" r="r" b="b"/>
                <a:pathLst>
                  <a:path w="10875" h="16379" extrusionOk="0">
                    <a:moveTo>
                      <a:pt x="1535" y="0"/>
                    </a:moveTo>
                    <a:lnTo>
                      <a:pt x="1401" y="34"/>
                    </a:lnTo>
                    <a:lnTo>
                      <a:pt x="1334" y="134"/>
                    </a:lnTo>
                    <a:lnTo>
                      <a:pt x="1168" y="134"/>
                    </a:lnTo>
                    <a:cubicBezTo>
                      <a:pt x="1168" y="167"/>
                      <a:pt x="1168" y="167"/>
                      <a:pt x="1168" y="200"/>
                    </a:cubicBezTo>
                    <a:lnTo>
                      <a:pt x="1168" y="234"/>
                    </a:lnTo>
                    <a:cubicBezTo>
                      <a:pt x="1168" y="234"/>
                      <a:pt x="1168" y="234"/>
                      <a:pt x="1168" y="267"/>
                    </a:cubicBezTo>
                    <a:lnTo>
                      <a:pt x="1101" y="401"/>
                    </a:lnTo>
                    <a:lnTo>
                      <a:pt x="1001" y="701"/>
                    </a:lnTo>
                    <a:lnTo>
                      <a:pt x="968" y="1001"/>
                    </a:lnTo>
                    <a:cubicBezTo>
                      <a:pt x="968" y="1001"/>
                      <a:pt x="968" y="1034"/>
                      <a:pt x="968" y="1034"/>
                    </a:cubicBezTo>
                    <a:lnTo>
                      <a:pt x="934" y="1068"/>
                    </a:lnTo>
                    <a:lnTo>
                      <a:pt x="901" y="1201"/>
                    </a:lnTo>
                    <a:cubicBezTo>
                      <a:pt x="901" y="1235"/>
                      <a:pt x="867" y="1235"/>
                      <a:pt x="867" y="1268"/>
                    </a:cubicBezTo>
                    <a:lnTo>
                      <a:pt x="801" y="1301"/>
                    </a:lnTo>
                    <a:lnTo>
                      <a:pt x="667" y="1401"/>
                    </a:lnTo>
                    <a:lnTo>
                      <a:pt x="634" y="1468"/>
                    </a:lnTo>
                    <a:cubicBezTo>
                      <a:pt x="634" y="1501"/>
                      <a:pt x="634" y="1501"/>
                      <a:pt x="634" y="1535"/>
                    </a:cubicBezTo>
                    <a:lnTo>
                      <a:pt x="634" y="1568"/>
                    </a:lnTo>
                    <a:cubicBezTo>
                      <a:pt x="601" y="1601"/>
                      <a:pt x="567" y="1601"/>
                      <a:pt x="534" y="1601"/>
                    </a:cubicBezTo>
                    <a:lnTo>
                      <a:pt x="434" y="1601"/>
                    </a:lnTo>
                    <a:lnTo>
                      <a:pt x="434" y="1668"/>
                    </a:lnTo>
                    <a:lnTo>
                      <a:pt x="434" y="1735"/>
                    </a:lnTo>
                    <a:cubicBezTo>
                      <a:pt x="467" y="1735"/>
                      <a:pt x="467" y="1768"/>
                      <a:pt x="434" y="1802"/>
                    </a:cubicBezTo>
                    <a:lnTo>
                      <a:pt x="400" y="1902"/>
                    </a:lnTo>
                    <a:lnTo>
                      <a:pt x="0" y="2235"/>
                    </a:lnTo>
                    <a:lnTo>
                      <a:pt x="167" y="2502"/>
                    </a:lnTo>
                    <a:cubicBezTo>
                      <a:pt x="167" y="2502"/>
                      <a:pt x="167" y="2502"/>
                      <a:pt x="167" y="2535"/>
                    </a:cubicBezTo>
                    <a:lnTo>
                      <a:pt x="234" y="2736"/>
                    </a:lnTo>
                    <a:lnTo>
                      <a:pt x="267" y="2802"/>
                    </a:lnTo>
                    <a:lnTo>
                      <a:pt x="334" y="2836"/>
                    </a:lnTo>
                    <a:lnTo>
                      <a:pt x="367" y="2869"/>
                    </a:lnTo>
                    <a:cubicBezTo>
                      <a:pt x="367" y="2869"/>
                      <a:pt x="367" y="2902"/>
                      <a:pt x="367" y="2902"/>
                    </a:cubicBezTo>
                    <a:lnTo>
                      <a:pt x="367" y="2936"/>
                    </a:lnTo>
                    <a:lnTo>
                      <a:pt x="367" y="2969"/>
                    </a:lnTo>
                    <a:lnTo>
                      <a:pt x="367" y="3036"/>
                    </a:lnTo>
                    <a:lnTo>
                      <a:pt x="400" y="3069"/>
                    </a:lnTo>
                    <a:lnTo>
                      <a:pt x="434" y="3136"/>
                    </a:lnTo>
                    <a:lnTo>
                      <a:pt x="434" y="3203"/>
                    </a:lnTo>
                    <a:cubicBezTo>
                      <a:pt x="467" y="3203"/>
                      <a:pt x="467" y="3236"/>
                      <a:pt x="434" y="3269"/>
                    </a:cubicBezTo>
                    <a:lnTo>
                      <a:pt x="434" y="3303"/>
                    </a:lnTo>
                    <a:lnTo>
                      <a:pt x="434" y="3403"/>
                    </a:lnTo>
                    <a:lnTo>
                      <a:pt x="434" y="3436"/>
                    </a:lnTo>
                    <a:lnTo>
                      <a:pt x="434" y="3469"/>
                    </a:lnTo>
                    <a:lnTo>
                      <a:pt x="434" y="3503"/>
                    </a:lnTo>
                    <a:lnTo>
                      <a:pt x="434" y="3536"/>
                    </a:lnTo>
                    <a:lnTo>
                      <a:pt x="601" y="3636"/>
                    </a:lnTo>
                    <a:cubicBezTo>
                      <a:pt x="634" y="3636"/>
                      <a:pt x="634" y="3636"/>
                      <a:pt x="634" y="3670"/>
                    </a:cubicBezTo>
                    <a:lnTo>
                      <a:pt x="701" y="3803"/>
                    </a:lnTo>
                    <a:cubicBezTo>
                      <a:pt x="734" y="3836"/>
                      <a:pt x="734" y="3870"/>
                      <a:pt x="701" y="3903"/>
                    </a:cubicBezTo>
                    <a:lnTo>
                      <a:pt x="667" y="4037"/>
                    </a:lnTo>
                    <a:cubicBezTo>
                      <a:pt x="667" y="4037"/>
                      <a:pt x="634" y="4070"/>
                      <a:pt x="634" y="4070"/>
                    </a:cubicBezTo>
                    <a:lnTo>
                      <a:pt x="534" y="4137"/>
                    </a:lnTo>
                    <a:lnTo>
                      <a:pt x="501" y="4137"/>
                    </a:lnTo>
                    <a:lnTo>
                      <a:pt x="267" y="4170"/>
                    </a:lnTo>
                    <a:lnTo>
                      <a:pt x="300" y="4237"/>
                    </a:lnTo>
                    <a:lnTo>
                      <a:pt x="300" y="4270"/>
                    </a:lnTo>
                    <a:lnTo>
                      <a:pt x="367" y="4337"/>
                    </a:lnTo>
                    <a:cubicBezTo>
                      <a:pt x="367" y="4337"/>
                      <a:pt x="367" y="4370"/>
                      <a:pt x="367" y="4370"/>
                    </a:cubicBezTo>
                    <a:lnTo>
                      <a:pt x="367" y="4437"/>
                    </a:lnTo>
                    <a:lnTo>
                      <a:pt x="467" y="4604"/>
                    </a:lnTo>
                    <a:lnTo>
                      <a:pt x="501" y="4637"/>
                    </a:lnTo>
                    <a:cubicBezTo>
                      <a:pt x="501" y="4637"/>
                      <a:pt x="501" y="4670"/>
                      <a:pt x="501" y="4670"/>
                    </a:cubicBezTo>
                    <a:lnTo>
                      <a:pt x="501" y="4737"/>
                    </a:lnTo>
                    <a:lnTo>
                      <a:pt x="501" y="4870"/>
                    </a:lnTo>
                    <a:cubicBezTo>
                      <a:pt x="501" y="4870"/>
                      <a:pt x="467" y="4904"/>
                      <a:pt x="467" y="4937"/>
                    </a:cubicBezTo>
                    <a:lnTo>
                      <a:pt x="434" y="4971"/>
                    </a:lnTo>
                    <a:cubicBezTo>
                      <a:pt x="400" y="4971"/>
                      <a:pt x="400" y="4971"/>
                      <a:pt x="367" y="5004"/>
                    </a:cubicBezTo>
                    <a:lnTo>
                      <a:pt x="334" y="5004"/>
                    </a:lnTo>
                    <a:lnTo>
                      <a:pt x="400" y="5304"/>
                    </a:lnTo>
                    <a:lnTo>
                      <a:pt x="400" y="5404"/>
                    </a:lnTo>
                    <a:lnTo>
                      <a:pt x="367" y="5571"/>
                    </a:lnTo>
                    <a:lnTo>
                      <a:pt x="467" y="5604"/>
                    </a:lnTo>
                    <a:lnTo>
                      <a:pt x="534" y="5604"/>
                    </a:lnTo>
                    <a:cubicBezTo>
                      <a:pt x="534" y="5604"/>
                      <a:pt x="567" y="5604"/>
                      <a:pt x="567" y="5638"/>
                    </a:cubicBezTo>
                    <a:lnTo>
                      <a:pt x="734" y="5838"/>
                    </a:lnTo>
                    <a:lnTo>
                      <a:pt x="867" y="5838"/>
                    </a:lnTo>
                    <a:lnTo>
                      <a:pt x="901" y="5871"/>
                    </a:lnTo>
                    <a:lnTo>
                      <a:pt x="968" y="5938"/>
                    </a:lnTo>
                    <a:lnTo>
                      <a:pt x="968" y="6005"/>
                    </a:lnTo>
                    <a:cubicBezTo>
                      <a:pt x="968" y="6038"/>
                      <a:pt x="968" y="6071"/>
                      <a:pt x="968" y="6105"/>
                    </a:cubicBezTo>
                    <a:lnTo>
                      <a:pt x="901" y="6138"/>
                    </a:lnTo>
                    <a:lnTo>
                      <a:pt x="901" y="6205"/>
                    </a:lnTo>
                    <a:lnTo>
                      <a:pt x="968" y="6338"/>
                    </a:lnTo>
                    <a:lnTo>
                      <a:pt x="1001" y="6405"/>
                    </a:lnTo>
                    <a:cubicBezTo>
                      <a:pt x="1001" y="6438"/>
                      <a:pt x="1001" y="6438"/>
                      <a:pt x="1001" y="6472"/>
                    </a:cubicBezTo>
                    <a:lnTo>
                      <a:pt x="1001" y="6538"/>
                    </a:lnTo>
                    <a:cubicBezTo>
                      <a:pt x="1001" y="6538"/>
                      <a:pt x="1001" y="6572"/>
                      <a:pt x="968" y="6605"/>
                    </a:cubicBezTo>
                    <a:lnTo>
                      <a:pt x="867" y="6672"/>
                    </a:lnTo>
                    <a:lnTo>
                      <a:pt x="867" y="6738"/>
                    </a:lnTo>
                    <a:cubicBezTo>
                      <a:pt x="867" y="6738"/>
                      <a:pt x="867" y="6772"/>
                      <a:pt x="867" y="6772"/>
                    </a:cubicBezTo>
                    <a:lnTo>
                      <a:pt x="867" y="6805"/>
                    </a:lnTo>
                    <a:lnTo>
                      <a:pt x="834" y="6939"/>
                    </a:lnTo>
                    <a:lnTo>
                      <a:pt x="867" y="7139"/>
                    </a:lnTo>
                    <a:lnTo>
                      <a:pt x="968" y="7406"/>
                    </a:lnTo>
                    <a:lnTo>
                      <a:pt x="1068" y="7406"/>
                    </a:lnTo>
                    <a:lnTo>
                      <a:pt x="1101" y="7472"/>
                    </a:lnTo>
                    <a:cubicBezTo>
                      <a:pt x="1134" y="7472"/>
                      <a:pt x="1134" y="7506"/>
                      <a:pt x="1134" y="7506"/>
                    </a:cubicBezTo>
                    <a:lnTo>
                      <a:pt x="1134" y="7606"/>
                    </a:lnTo>
                    <a:lnTo>
                      <a:pt x="1201" y="7739"/>
                    </a:lnTo>
                    <a:cubicBezTo>
                      <a:pt x="1201" y="7739"/>
                      <a:pt x="1201" y="7739"/>
                      <a:pt x="1201" y="7773"/>
                    </a:cubicBezTo>
                    <a:lnTo>
                      <a:pt x="1201" y="7906"/>
                    </a:lnTo>
                    <a:lnTo>
                      <a:pt x="1201" y="8006"/>
                    </a:lnTo>
                    <a:lnTo>
                      <a:pt x="1134" y="8473"/>
                    </a:lnTo>
                    <a:lnTo>
                      <a:pt x="1268" y="8540"/>
                    </a:lnTo>
                    <a:lnTo>
                      <a:pt x="1501" y="8740"/>
                    </a:lnTo>
                    <a:lnTo>
                      <a:pt x="1635" y="8807"/>
                    </a:lnTo>
                    <a:cubicBezTo>
                      <a:pt x="1635" y="8840"/>
                      <a:pt x="1668" y="8840"/>
                      <a:pt x="1668" y="8873"/>
                    </a:cubicBezTo>
                    <a:lnTo>
                      <a:pt x="1701" y="8940"/>
                    </a:lnTo>
                    <a:cubicBezTo>
                      <a:pt x="1701" y="8940"/>
                      <a:pt x="1701" y="8940"/>
                      <a:pt x="1701" y="8973"/>
                    </a:cubicBezTo>
                    <a:lnTo>
                      <a:pt x="1701" y="9007"/>
                    </a:lnTo>
                    <a:lnTo>
                      <a:pt x="2235" y="9007"/>
                    </a:lnTo>
                    <a:lnTo>
                      <a:pt x="2302" y="9073"/>
                    </a:lnTo>
                    <a:cubicBezTo>
                      <a:pt x="2335" y="9073"/>
                      <a:pt x="2369" y="9107"/>
                      <a:pt x="2369" y="9140"/>
                    </a:cubicBezTo>
                    <a:lnTo>
                      <a:pt x="2535" y="9140"/>
                    </a:lnTo>
                    <a:lnTo>
                      <a:pt x="2669" y="9174"/>
                    </a:lnTo>
                    <a:lnTo>
                      <a:pt x="2702" y="9174"/>
                    </a:lnTo>
                    <a:lnTo>
                      <a:pt x="3102" y="9407"/>
                    </a:lnTo>
                    <a:lnTo>
                      <a:pt x="3303" y="9607"/>
                    </a:lnTo>
                    <a:lnTo>
                      <a:pt x="3636" y="10141"/>
                    </a:lnTo>
                    <a:lnTo>
                      <a:pt x="3669" y="10174"/>
                    </a:lnTo>
                    <a:lnTo>
                      <a:pt x="3669" y="10141"/>
                    </a:lnTo>
                    <a:cubicBezTo>
                      <a:pt x="3669" y="10108"/>
                      <a:pt x="3669" y="10108"/>
                      <a:pt x="3669" y="10108"/>
                    </a:cubicBezTo>
                    <a:lnTo>
                      <a:pt x="3703" y="10041"/>
                    </a:lnTo>
                    <a:cubicBezTo>
                      <a:pt x="3703" y="10041"/>
                      <a:pt x="3703" y="10007"/>
                      <a:pt x="3736" y="10007"/>
                    </a:cubicBezTo>
                    <a:lnTo>
                      <a:pt x="3870" y="10007"/>
                    </a:lnTo>
                    <a:lnTo>
                      <a:pt x="4036" y="10108"/>
                    </a:lnTo>
                    <a:lnTo>
                      <a:pt x="4103" y="10174"/>
                    </a:lnTo>
                    <a:lnTo>
                      <a:pt x="4103" y="10208"/>
                    </a:lnTo>
                    <a:lnTo>
                      <a:pt x="4136" y="10274"/>
                    </a:lnTo>
                    <a:cubicBezTo>
                      <a:pt x="4136" y="10308"/>
                      <a:pt x="4136" y="10308"/>
                      <a:pt x="4136" y="10341"/>
                    </a:cubicBezTo>
                    <a:lnTo>
                      <a:pt x="4136" y="10408"/>
                    </a:lnTo>
                    <a:cubicBezTo>
                      <a:pt x="4136" y="10408"/>
                      <a:pt x="4170" y="10408"/>
                      <a:pt x="4203" y="10441"/>
                    </a:cubicBezTo>
                    <a:lnTo>
                      <a:pt x="4237" y="10474"/>
                    </a:lnTo>
                    <a:cubicBezTo>
                      <a:pt x="4237" y="10474"/>
                      <a:pt x="4237" y="10508"/>
                      <a:pt x="4270" y="10508"/>
                    </a:cubicBezTo>
                    <a:lnTo>
                      <a:pt x="4270" y="10575"/>
                    </a:lnTo>
                    <a:lnTo>
                      <a:pt x="4270" y="10608"/>
                    </a:lnTo>
                    <a:lnTo>
                      <a:pt x="4270" y="10741"/>
                    </a:lnTo>
                    <a:cubicBezTo>
                      <a:pt x="4270" y="10775"/>
                      <a:pt x="4270" y="10775"/>
                      <a:pt x="4270" y="10808"/>
                    </a:cubicBezTo>
                    <a:lnTo>
                      <a:pt x="4270" y="10841"/>
                    </a:lnTo>
                    <a:lnTo>
                      <a:pt x="4136" y="10975"/>
                    </a:lnTo>
                    <a:lnTo>
                      <a:pt x="4070" y="11108"/>
                    </a:lnTo>
                    <a:cubicBezTo>
                      <a:pt x="4036" y="11142"/>
                      <a:pt x="4036" y="11142"/>
                      <a:pt x="4036" y="11142"/>
                    </a:cubicBezTo>
                    <a:lnTo>
                      <a:pt x="4003" y="11142"/>
                    </a:lnTo>
                    <a:cubicBezTo>
                      <a:pt x="4036" y="11175"/>
                      <a:pt x="4070" y="11208"/>
                      <a:pt x="4070" y="11242"/>
                    </a:cubicBezTo>
                    <a:lnTo>
                      <a:pt x="4070" y="11275"/>
                    </a:lnTo>
                    <a:lnTo>
                      <a:pt x="4103" y="11442"/>
                    </a:lnTo>
                    <a:lnTo>
                      <a:pt x="4136" y="11575"/>
                    </a:lnTo>
                    <a:lnTo>
                      <a:pt x="4170" y="11609"/>
                    </a:lnTo>
                    <a:lnTo>
                      <a:pt x="4337" y="11775"/>
                    </a:lnTo>
                    <a:cubicBezTo>
                      <a:pt x="4337" y="11775"/>
                      <a:pt x="4337" y="11775"/>
                      <a:pt x="4370" y="11809"/>
                    </a:cubicBezTo>
                    <a:lnTo>
                      <a:pt x="4370" y="11842"/>
                    </a:lnTo>
                    <a:lnTo>
                      <a:pt x="4370" y="11875"/>
                    </a:lnTo>
                    <a:lnTo>
                      <a:pt x="4370" y="11942"/>
                    </a:lnTo>
                    <a:cubicBezTo>
                      <a:pt x="4370" y="11942"/>
                      <a:pt x="4370" y="11942"/>
                      <a:pt x="4370" y="11976"/>
                    </a:cubicBezTo>
                    <a:lnTo>
                      <a:pt x="4370" y="12009"/>
                    </a:lnTo>
                    <a:lnTo>
                      <a:pt x="4403" y="12142"/>
                    </a:lnTo>
                    <a:lnTo>
                      <a:pt x="4704" y="13010"/>
                    </a:lnTo>
                    <a:lnTo>
                      <a:pt x="4937" y="13844"/>
                    </a:lnTo>
                    <a:lnTo>
                      <a:pt x="4937" y="14010"/>
                    </a:lnTo>
                    <a:lnTo>
                      <a:pt x="4937" y="14177"/>
                    </a:lnTo>
                    <a:lnTo>
                      <a:pt x="5004" y="14210"/>
                    </a:lnTo>
                    <a:lnTo>
                      <a:pt x="5037" y="14244"/>
                    </a:lnTo>
                    <a:lnTo>
                      <a:pt x="5171" y="14411"/>
                    </a:lnTo>
                    <a:cubicBezTo>
                      <a:pt x="5204" y="14411"/>
                      <a:pt x="5204" y="14444"/>
                      <a:pt x="5204" y="14444"/>
                    </a:cubicBezTo>
                    <a:lnTo>
                      <a:pt x="5204" y="14611"/>
                    </a:lnTo>
                    <a:lnTo>
                      <a:pt x="5204" y="14644"/>
                    </a:lnTo>
                    <a:lnTo>
                      <a:pt x="5171" y="14978"/>
                    </a:lnTo>
                    <a:lnTo>
                      <a:pt x="5271" y="14978"/>
                    </a:lnTo>
                    <a:lnTo>
                      <a:pt x="5337" y="15044"/>
                    </a:lnTo>
                    <a:lnTo>
                      <a:pt x="5371" y="15044"/>
                    </a:lnTo>
                    <a:lnTo>
                      <a:pt x="5404" y="15144"/>
                    </a:lnTo>
                    <a:cubicBezTo>
                      <a:pt x="5437" y="15144"/>
                      <a:pt x="5437" y="15178"/>
                      <a:pt x="5404" y="15178"/>
                    </a:cubicBezTo>
                    <a:lnTo>
                      <a:pt x="5404" y="15278"/>
                    </a:lnTo>
                    <a:lnTo>
                      <a:pt x="5404" y="15411"/>
                    </a:lnTo>
                    <a:cubicBezTo>
                      <a:pt x="5437" y="15445"/>
                      <a:pt x="5437" y="15445"/>
                      <a:pt x="5437" y="15445"/>
                    </a:cubicBezTo>
                    <a:lnTo>
                      <a:pt x="5504" y="15511"/>
                    </a:lnTo>
                    <a:cubicBezTo>
                      <a:pt x="5504" y="15511"/>
                      <a:pt x="5504" y="15545"/>
                      <a:pt x="5504" y="15545"/>
                    </a:cubicBezTo>
                    <a:lnTo>
                      <a:pt x="5504" y="15678"/>
                    </a:lnTo>
                    <a:lnTo>
                      <a:pt x="5504" y="16045"/>
                    </a:lnTo>
                    <a:cubicBezTo>
                      <a:pt x="5504" y="16078"/>
                      <a:pt x="5504" y="16078"/>
                      <a:pt x="5504" y="16112"/>
                    </a:cubicBezTo>
                    <a:lnTo>
                      <a:pt x="5471" y="16179"/>
                    </a:lnTo>
                    <a:lnTo>
                      <a:pt x="5537" y="16212"/>
                    </a:lnTo>
                    <a:cubicBezTo>
                      <a:pt x="5571" y="16212"/>
                      <a:pt x="5571" y="16245"/>
                      <a:pt x="5571" y="16245"/>
                    </a:cubicBezTo>
                    <a:lnTo>
                      <a:pt x="5604" y="16312"/>
                    </a:lnTo>
                    <a:cubicBezTo>
                      <a:pt x="5634" y="16312"/>
                      <a:pt x="5637" y="16339"/>
                      <a:pt x="5613" y="16368"/>
                    </a:cubicBezTo>
                    <a:lnTo>
                      <a:pt x="5613" y="16368"/>
                    </a:lnTo>
                    <a:lnTo>
                      <a:pt x="5904" y="16045"/>
                    </a:lnTo>
                    <a:lnTo>
                      <a:pt x="6205" y="15645"/>
                    </a:lnTo>
                    <a:lnTo>
                      <a:pt x="6238" y="15645"/>
                    </a:lnTo>
                    <a:lnTo>
                      <a:pt x="6338" y="15578"/>
                    </a:lnTo>
                    <a:lnTo>
                      <a:pt x="6471" y="15545"/>
                    </a:lnTo>
                    <a:lnTo>
                      <a:pt x="6672" y="15545"/>
                    </a:lnTo>
                    <a:lnTo>
                      <a:pt x="6738" y="15511"/>
                    </a:lnTo>
                    <a:lnTo>
                      <a:pt x="7172" y="15311"/>
                    </a:lnTo>
                    <a:lnTo>
                      <a:pt x="7372" y="15311"/>
                    </a:lnTo>
                    <a:lnTo>
                      <a:pt x="7539" y="15378"/>
                    </a:lnTo>
                    <a:lnTo>
                      <a:pt x="7572" y="15378"/>
                    </a:lnTo>
                    <a:cubicBezTo>
                      <a:pt x="7606" y="15378"/>
                      <a:pt x="7639" y="15378"/>
                      <a:pt x="7639" y="15411"/>
                    </a:cubicBezTo>
                    <a:lnTo>
                      <a:pt x="7739" y="15511"/>
                    </a:lnTo>
                    <a:lnTo>
                      <a:pt x="7806" y="15545"/>
                    </a:lnTo>
                    <a:lnTo>
                      <a:pt x="8073" y="15545"/>
                    </a:lnTo>
                    <a:lnTo>
                      <a:pt x="8239" y="15645"/>
                    </a:lnTo>
                    <a:lnTo>
                      <a:pt x="8273" y="15645"/>
                    </a:lnTo>
                    <a:lnTo>
                      <a:pt x="8540" y="15545"/>
                    </a:lnTo>
                    <a:lnTo>
                      <a:pt x="8540" y="15478"/>
                    </a:lnTo>
                    <a:lnTo>
                      <a:pt x="8540" y="15411"/>
                    </a:lnTo>
                    <a:lnTo>
                      <a:pt x="8473" y="15211"/>
                    </a:lnTo>
                    <a:lnTo>
                      <a:pt x="8406" y="15144"/>
                    </a:lnTo>
                    <a:lnTo>
                      <a:pt x="8440" y="14978"/>
                    </a:lnTo>
                    <a:lnTo>
                      <a:pt x="8273" y="14811"/>
                    </a:lnTo>
                    <a:cubicBezTo>
                      <a:pt x="8239" y="14778"/>
                      <a:pt x="8239" y="14778"/>
                      <a:pt x="8239" y="14778"/>
                    </a:cubicBezTo>
                    <a:lnTo>
                      <a:pt x="8239" y="14711"/>
                    </a:lnTo>
                    <a:lnTo>
                      <a:pt x="8173" y="14544"/>
                    </a:lnTo>
                    <a:lnTo>
                      <a:pt x="8039" y="14477"/>
                    </a:lnTo>
                    <a:cubicBezTo>
                      <a:pt x="8039" y="14477"/>
                      <a:pt x="8006" y="14477"/>
                      <a:pt x="7973" y="14444"/>
                    </a:cubicBezTo>
                    <a:lnTo>
                      <a:pt x="7939" y="14377"/>
                    </a:lnTo>
                    <a:lnTo>
                      <a:pt x="7839" y="14277"/>
                    </a:lnTo>
                    <a:lnTo>
                      <a:pt x="7839" y="14244"/>
                    </a:lnTo>
                    <a:lnTo>
                      <a:pt x="7806" y="14144"/>
                    </a:lnTo>
                    <a:cubicBezTo>
                      <a:pt x="7806" y="14144"/>
                      <a:pt x="7806" y="14144"/>
                      <a:pt x="7806" y="14110"/>
                    </a:cubicBezTo>
                    <a:lnTo>
                      <a:pt x="7806" y="14077"/>
                    </a:lnTo>
                    <a:cubicBezTo>
                      <a:pt x="7806" y="14077"/>
                      <a:pt x="7806" y="14044"/>
                      <a:pt x="7806" y="14044"/>
                    </a:cubicBezTo>
                    <a:lnTo>
                      <a:pt x="7806" y="14010"/>
                    </a:lnTo>
                    <a:cubicBezTo>
                      <a:pt x="7839" y="13977"/>
                      <a:pt x="7839" y="13977"/>
                      <a:pt x="7872" y="13977"/>
                    </a:cubicBezTo>
                    <a:lnTo>
                      <a:pt x="7973" y="13977"/>
                    </a:lnTo>
                    <a:lnTo>
                      <a:pt x="8173" y="14077"/>
                    </a:lnTo>
                    <a:lnTo>
                      <a:pt x="8273" y="14077"/>
                    </a:lnTo>
                    <a:cubicBezTo>
                      <a:pt x="8306" y="14044"/>
                      <a:pt x="8339" y="14044"/>
                      <a:pt x="8373" y="14044"/>
                    </a:cubicBezTo>
                    <a:lnTo>
                      <a:pt x="8506" y="14044"/>
                    </a:lnTo>
                    <a:lnTo>
                      <a:pt x="8673" y="14144"/>
                    </a:lnTo>
                    <a:lnTo>
                      <a:pt x="8873" y="14144"/>
                    </a:lnTo>
                    <a:lnTo>
                      <a:pt x="8940" y="14177"/>
                    </a:lnTo>
                    <a:lnTo>
                      <a:pt x="9007" y="14210"/>
                    </a:lnTo>
                    <a:lnTo>
                      <a:pt x="9107" y="14210"/>
                    </a:lnTo>
                    <a:lnTo>
                      <a:pt x="9340" y="14277"/>
                    </a:lnTo>
                    <a:cubicBezTo>
                      <a:pt x="9374" y="14277"/>
                      <a:pt x="9374" y="14311"/>
                      <a:pt x="9374" y="14311"/>
                    </a:cubicBezTo>
                    <a:lnTo>
                      <a:pt x="9474" y="14411"/>
                    </a:lnTo>
                    <a:lnTo>
                      <a:pt x="9607" y="14477"/>
                    </a:lnTo>
                    <a:lnTo>
                      <a:pt x="9674" y="14477"/>
                    </a:lnTo>
                    <a:lnTo>
                      <a:pt x="9707" y="14444"/>
                    </a:lnTo>
                    <a:lnTo>
                      <a:pt x="9707" y="14344"/>
                    </a:lnTo>
                    <a:cubicBezTo>
                      <a:pt x="9674" y="14344"/>
                      <a:pt x="9674" y="14344"/>
                      <a:pt x="9707" y="14311"/>
                    </a:cubicBezTo>
                    <a:lnTo>
                      <a:pt x="9707" y="14277"/>
                    </a:lnTo>
                    <a:lnTo>
                      <a:pt x="9740" y="14144"/>
                    </a:lnTo>
                    <a:lnTo>
                      <a:pt x="9740" y="14110"/>
                    </a:lnTo>
                    <a:lnTo>
                      <a:pt x="9807" y="14044"/>
                    </a:lnTo>
                    <a:lnTo>
                      <a:pt x="9807" y="13844"/>
                    </a:lnTo>
                    <a:lnTo>
                      <a:pt x="9807" y="13577"/>
                    </a:lnTo>
                    <a:lnTo>
                      <a:pt x="9807" y="13443"/>
                    </a:lnTo>
                    <a:lnTo>
                      <a:pt x="9774" y="13377"/>
                    </a:lnTo>
                    <a:cubicBezTo>
                      <a:pt x="9774" y="13343"/>
                      <a:pt x="9774" y="13343"/>
                      <a:pt x="9774" y="13310"/>
                    </a:cubicBezTo>
                    <a:lnTo>
                      <a:pt x="9774" y="13276"/>
                    </a:lnTo>
                    <a:cubicBezTo>
                      <a:pt x="9774" y="13243"/>
                      <a:pt x="9774" y="13243"/>
                      <a:pt x="9774" y="13210"/>
                    </a:cubicBezTo>
                    <a:lnTo>
                      <a:pt x="9841" y="12943"/>
                    </a:lnTo>
                    <a:lnTo>
                      <a:pt x="9807" y="12843"/>
                    </a:lnTo>
                    <a:lnTo>
                      <a:pt x="9774" y="12809"/>
                    </a:lnTo>
                    <a:lnTo>
                      <a:pt x="9574" y="12709"/>
                    </a:lnTo>
                    <a:lnTo>
                      <a:pt x="9540" y="12676"/>
                    </a:lnTo>
                    <a:lnTo>
                      <a:pt x="9540" y="12643"/>
                    </a:lnTo>
                    <a:lnTo>
                      <a:pt x="9540" y="12609"/>
                    </a:lnTo>
                    <a:cubicBezTo>
                      <a:pt x="9507" y="12576"/>
                      <a:pt x="9507" y="12576"/>
                      <a:pt x="9540" y="12576"/>
                    </a:cubicBezTo>
                    <a:lnTo>
                      <a:pt x="9540" y="12376"/>
                    </a:lnTo>
                    <a:lnTo>
                      <a:pt x="9540" y="12342"/>
                    </a:lnTo>
                    <a:lnTo>
                      <a:pt x="9340" y="12176"/>
                    </a:lnTo>
                    <a:cubicBezTo>
                      <a:pt x="9340" y="12176"/>
                      <a:pt x="9307" y="12142"/>
                      <a:pt x="9307" y="12142"/>
                    </a:cubicBezTo>
                    <a:lnTo>
                      <a:pt x="9307" y="12076"/>
                    </a:lnTo>
                    <a:cubicBezTo>
                      <a:pt x="9307" y="12076"/>
                      <a:pt x="9307" y="12042"/>
                      <a:pt x="9307" y="12042"/>
                    </a:cubicBezTo>
                    <a:lnTo>
                      <a:pt x="9307" y="12009"/>
                    </a:lnTo>
                    <a:cubicBezTo>
                      <a:pt x="9307" y="11976"/>
                      <a:pt x="9340" y="11942"/>
                      <a:pt x="9340" y="11942"/>
                    </a:cubicBezTo>
                    <a:lnTo>
                      <a:pt x="9440" y="11842"/>
                    </a:lnTo>
                    <a:lnTo>
                      <a:pt x="9474" y="11842"/>
                    </a:lnTo>
                    <a:lnTo>
                      <a:pt x="9540" y="11809"/>
                    </a:lnTo>
                    <a:lnTo>
                      <a:pt x="10541" y="11342"/>
                    </a:lnTo>
                    <a:lnTo>
                      <a:pt x="10808" y="11208"/>
                    </a:lnTo>
                    <a:lnTo>
                      <a:pt x="10841" y="11175"/>
                    </a:lnTo>
                    <a:lnTo>
                      <a:pt x="10875" y="11108"/>
                    </a:lnTo>
                    <a:lnTo>
                      <a:pt x="10875" y="10975"/>
                    </a:lnTo>
                    <a:lnTo>
                      <a:pt x="10775" y="10808"/>
                    </a:lnTo>
                    <a:lnTo>
                      <a:pt x="10608" y="10474"/>
                    </a:lnTo>
                    <a:lnTo>
                      <a:pt x="10508" y="10141"/>
                    </a:lnTo>
                    <a:lnTo>
                      <a:pt x="10474" y="10108"/>
                    </a:lnTo>
                    <a:lnTo>
                      <a:pt x="10274" y="9941"/>
                    </a:lnTo>
                    <a:lnTo>
                      <a:pt x="10207" y="9874"/>
                    </a:lnTo>
                    <a:cubicBezTo>
                      <a:pt x="10207" y="9874"/>
                      <a:pt x="10207" y="9841"/>
                      <a:pt x="10207" y="9841"/>
                    </a:cubicBezTo>
                    <a:lnTo>
                      <a:pt x="10207" y="9741"/>
                    </a:lnTo>
                    <a:lnTo>
                      <a:pt x="10207" y="9707"/>
                    </a:lnTo>
                    <a:lnTo>
                      <a:pt x="10207" y="9540"/>
                    </a:lnTo>
                    <a:lnTo>
                      <a:pt x="10241" y="9374"/>
                    </a:lnTo>
                    <a:lnTo>
                      <a:pt x="10308" y="9207"/>
                    </a:lnTo>
                    <a:lnTo>
                      <a:pt x="10308" y="9073"/>
                    </a:lnTo>
                    <a:lnTo>
                      <a:pt x="10274" y="8673"/>
                    </a:lnTo>
                    <a:lnTo>
                      <a:pt x="10207" y="8406"/>
                    </a:lnTo>
                    <a:lnTo>
                      <a:pt x="10174" y="8273"/>
                    </a:lnTo>
                    <a:lnTo>
                      <a:pt x="10174" y="8240"/>
                    </a:lnTo>
                    <a:cubicBezTo>
                      <a:pt x="10174" y="8240"/>
                      <a:pt x="10174" y="8206"/>
                      <a:pt x="10174" y="8206"/>
                    </a:cubicBezTo>
                    <a:lnTo>
                      <a:pt x="10174" y="8073"/>
                    </a:lnTo>
                    <a:lnTo>
                      <a:pt x="10174" y="7939"/>
                    </a:lnTo>
                    <a:lnTo>
                      <a:pt x="10174" y="7906"/>
                    </a:lnTo>
                    <a:lnTo>
                      <a:pt x="10241" y="7339"/>
                    </a:lnTo>
                    <a:lnTo>
                      <a:pt x="10308" y="7105"/>
                    </a:lnTo>
                    <a:lnTo>
                      <a:pt x="10207" y="7039"/>
                    </a:lnTo>
                    <a:cubicBezTo>
                      <a:pt x="10174" y="7005"/>
                      <a:pt x="10174" y="7005"/>
                      <a:pt x="10174" y="6972"/>
                    </a:cubicBezTo>
                    <a:lnTo>
                      <a:pt x="10074" y="6839"/>
                    </a:lnTo>
                    <a:lnTo>
                      <a:pt x="10074" y="6805"/>
                    </a:lnTo>
                    <a:lnTo>
                      <a:pt x="10074" y="6705"/>
                    </a:lnTo>
                    <a:lnTo>
                      <a:pt x="10007" y="6672"/>
                    </a:lnTo>
                    <a:cubicBezTo>
                      <a:pt x="9974" y="6672"/>
                      <a:pt x="9974" y="6638"/>
                      <a:pt x="9941" y="6638"/>
                    </a:cubicBezTo>
                    <a:lnTo>
                      <a:pt x="9941" y="6572"/>
                    </a:lnTo>
                    <a:lnTo>
                      <a:pt x="9807" y="6572"/>
                    </a:lnTo>
                    <a:lnTo>
                      <a:pt x="9707" y="6638"/>
                    </a:lnTo>
                    <a:lnTo>
                      <a:pt x="9674" y="6705"/>
                    </a:lnTo>
                    <a:lnTo>
                      <a:pt x="9674" y="6738"/>
                    </a:lnTo>
                    <a:lnTo>
                      <a:pt x="9674" y="6905"/>
                    </a:lnTo>
                    <a:lnTo>
                      <a:pt x="9674" y="6939"/>
                    </a:lnTo>
                    <a:lnTo>
                      <a:pt x="9740" y="7105"/>
                    </a:lnTo>
                    <a:cubicBezTo>
                      <a:pt x="9740" y="7105"/>
                      <a:pt x="9740" y="7105"/>
                      <a:pt x="9740" y="7139"/>
                    </a:cubicBezTo>
                    <a:lnTo>
                      <a:pt x="9740" y="7205"/>
                    </a:lnTo>
                    <a:cubicBezTo>
                      <a:pt x="9740" y="7239"/>
                      <a:pt x="9707" y="7272"/>
                      <a:pt x="9674" y="7272"/>
                    </a:cubicBezTo>
                    <a:lnTo>
                      <a:pt x="9607" y="7272"/>
                    </a:lnTo>
                    <a:cubicBezTo>
                      <a:pt x="9590" y="7289"/>
                      <a:pt x="9574" y="7297"/>
                      <a:pt x="9557" y="7297"/>
                    </a:cubicBezTo>
                    <a:cubicBezTo>
                      <a:pt x="9540" y="7297"/>
                      <a:pt x="9524" y="7289"/>
                      <a:pt x="9507" y="7272"/>
                    </a:cubicBezTo>
                    <a:lnTo>
                      <a:pt x="9474" y="7239"/>
                    </a:lnTo>
                    <a:lnTo>
                      <a:pt x="9407" y="7139"/>
                    </a:lnTo>
                    <a:lnTo>
                      <a:pt x="9340" y="7005"/>
                    </a:lnTo>
                    <a:cubicBezTo>
                      <a:pt x="9340" y="7005"/>
                      <a:pt x="9340" y="7005"/>
                      <a:pt x="9340" y="6972"/>
                    </a:cubicBezTo>
                    <a:lnTo>
                      <a:pt x="9307" y="6772"/>
                    </a:lnTo>
                    <a:cubicBezTo>
                      <a:pt x="9307" y="6772"/>
                      <a:pt x="9307" y="6738"/>
                      <a:pt x="9307" y="6738"/>
                    </a:cubicBezTo>
                    <a:lnTo>
                      <a:pt x="9307" y="6638"/>
                    </a:lnTo>
                    <a:lnTo>
                      <a:pt x="9240" y="6505"/>
                    </a:lnTo>
                    <a:lnTo>
                      <a:pt x="9107" y="6505"/>
                    </a:lnTo>
                    <a:lnTo>
                      <a:pt x="9173" y="6538"/>
                    </a:lnTo>
                    <a:cubicBezTo>
                      <a:pt x="9207" y="6572"/>
                      <a:pt x="9207" y="6605"/>
                      <a:pt x="9207" y="6638"/>
                    </a:cubicBezTo>
                    <a:lnTo>
                      <a:pt x="9207" y="6772"/>
                    </a:lnTo>
                    <a:lnTo>
                      <a:pt x="9207" y="6805"/>
                    </a:lnTo>
                    <a:cubicBezTo>
                      <a:pt x="9240" y="6839"/>
                      <a:pt x="9240" y="6872"/>
                      <a:pt x="9240" y="6905"/>
                    </a:cubicBezTo>
                    <a:lnTo>
                      <a:pt x="9207" y="6939"/>
                    </a:lnTo>
                    <a:cubicBezTo>
                      <a:pt x="9207" y="6939"/>
                      <a:pt x="9207" y="6972"/>
                      <a:pt x="9207" y="6972"/>
                    </a:cubicBezTo>
                    <a:lnTo>
                      <a:pt x="9173" y="7005"/>
                    </a:lnTo>
                    <a:cubicBezTo>
                      <a:pt x="9173" y="7039"/>
                      <a:pt x="9140" y="7039"/>
                      <a:pt x="9107" y="7039"/>
                    </a:cubicBezTo>
                    <a:cubicBezTo>
                      <a:pt x="9073" y="7039"/>
                      <a:pt x="9040" y="7005"/>
                      <a:pt x="9040" y="6972"/>
                    </a:cubicBezTo>
                    <a:lnTo>
                      <a:pt x="9040" y="6939"/>
                    </a:lnTo>
                    <a:cubicBezTo>
                      <a:pt x="9007" y="6905"/>
                      <a:pt x="9007" y="6905"/>
                      <a:pt x="9040" y="6872"/>
                    </a:cubicBezTo>
                    <a:lnTo>
                      <a:pt x="8973" y="6772"/>
                    </a:lnTo>
                    <a:cubicBezTo>
                      <a:pt x="8973" y="6738"/>
                      <a:pt x="8973" y="6738"/>
                      <a:pt x="8973" y="6705"/>
                    </a:cubicBezTo>
                    <a:lnTo>
                      <a:pt x="8973" y="6672"/>
                    </a:lnTo>
                    <a:lnTo>
                      <a:pt x="8907" y="6672"/>
                    </a:lnTo>
                    <a:cubicBezTo>
                      <a:pt x="8907" y="6672"/>
                      <a:pt x="8873" y="6638"/>
                      <a:pt x="8840" y="6638"/>
                    </a:cubicBezTo>
                    <a:lnTo>
                      <a:pt x="8840" y="6605"/>
                    </a:lnTo>
                    <a:cubicBezTo>
                      <a:pt x="8840" y="6572"/>
                      <a:pt x="8840" y="6572"/>
                      <a:pt x="8840" y="6538"/>
                    </a:cubicBezTo>
                    <a:cubicBezTo>
                      <a:pt x="8840" y="6538"/>
                      <a:pt x="8840" y="6505"/>
                      <a:pt x="8840" y="6505"/>
                    </a:cubicBezTo>
                    <a:lnTo>
                      <a:pt x="8873" y="6438"/>
                    </a:lnTo>
                    <a:lnTo>
                      <a:pt x="8873" y="6338"/>
                    </a:lnTo>
                    <a:cubicBezTo>
                      <a:pt x="8873" y="6338"/>
                      <a:pt x="8873" y="6305"/>
                      <a:pt x="8873" y="6305"/>
                    </a:cubicBezTo>
                    <a:lnTo>
                      <a:pt x="8940" y="6238"/>
                    </a:lnTo>
                    <a:lnTo>
                      <a:pt x="8973" y="6171"/>
                    </a:lnTo>
                    <a:lnTo>
                      <a:pt x="8973" y="6138"/>
                    </a:lnTo>
                    <a:lnTo>
                      <a:pt x="8973" y="5704"/>
                    </a:lnTo>
                    <a:lnTo>
                      <a:pt x="8940" y="5571"/>
                    </a:lnTo>
                    <a:lnTo>
                      <a:pt x="8873" y="5538"/>
                    </a:lnTo>
                    <a:lnTo>
                      <a:pt x="8773" y="5504"/>
                    </a:lnTo>
                    <a:cubicBezTo>
                      <a:pt x="8773" y="5471"/>
                      <a:pt x="8740" y="5471"/>
                      <a:pt x="8740" y="5471"/>
                    </a:cubicBezTo>
                    <a:lnTo>
                      <a:pt x="8673" y="5371"/>
                    </a:lnTo>
                    <a:lnTo>
                      <a:pt x="8640" y="5337"/>
                    </a:lnTo>
                    <a:lnTo>
                      <a:pt x="8540" y="5371"/>
                    </a:lnTo>
                    <a:lnTo>
                      <a:pt x="8473" y="5371"/>
                    </a:lnTo>
                    <a:cubicBezTo>
                      <a:pt x="8440" y="5337"/>
                      <a:pt x="8406" y="5337"/>
                      <a:pt x="8406" y="5304"/>
                    </a:cubicBezTo>
                    <a:lnTo>
                      <a:pt x="8406" y="5171"/>
                    </a:lnTo>
                    <a:lnTo>
                      <a:pt x="8373" y="5071"/>
                    </a:lnTo>
                    <a:lnTo>
                      <a:pt x="8139" y="4904"/>
                    </a:lnTo>
                    <a:lnTo>
                      <a:pt x="8106" y="4870"/>
                    </a:lnTo>
                    <a:lnTo>
                      <a:pt x="8006" y="4637"/>
                    </a:lnTo>
                    <a:lnTo>
                      <a:pt x="7439" y="4504"/>
                    </a:lnTo>
                    <a:lnTo>
                      <a:pt x="7405" y="4504"/>
                    </a:lnTo>
                    <a:lnTo>
                      <a:pt x="7272" y="4437"/>
                    </a:lnTo>
                    <a:lnTo>
                      <a:pt x="7105" y="4303"/>
                    </a:lnTo>
                    <a:lnTo>
                      <a:pt x="7005" y="4137"/>
                    </a:lnTo>
                    <a:lnTo>
                      <a:pt x="7005" y="4103"/>
                    </a:lnTo>
                    <a:lnTo>
                      <a:pt x="6938" y="4003"/>
                    </a:lnTo>
                    <a:lnTo>
                      <a:pt x="6838" y="3936"/>
                    </a:lnTo>
                    <a:lnTo>
                      <a:pt x="6805" y="3936"/>
                    </a:lnTo>
                    <a:lnTo>
                      <a:pt x="6738" y="3836"/>
                    </a:lnTo>
                    <a:lnTo>
                      <a:pt x="6705" y="3836"/>
                    </a:lnTo>
                    <a:lnTo>
                      <a:pt x="6572" y="3803"/>
                    </a:lnTo>
                    <a:lnTo>
                      <a:pt x="6538" y="3803"/>
                    </a:lnTo>
                    <a:lnTo>
                      <a:pt x="6505" y="3736"/>
                    </a:lnTo>
                    <a:lnTo>
                      <a:pt x="5704" y="3169"/>
                    </a:lnTo>
                    <a:lnTo>
                      <a:pt x="5404" y="3036"/>
                    </a:lnTo>
                    <a:lnTo>
                      <a:pt x="5304" y="2936"/>
                    </a:lnTo>
                    <a:lnTo>
                      <a:pt x="5204" y="2902"/>
                    </a:lnTo>
                    <a:lnTo>
                      <a:pt x="5070" y="2836"/>
                    </a:lnTo>
                    <a:lnTo>
                      <a:pt x="5037" y="2836"/>
                    </a:lnTo>
                    <a:lnTo>
                      <a:pt x="4837" y="2702"/>
                    </a:lnTo>
                    <a:lnTo>
                      <a:pt x="4603" y="2669"/>
                    </a:lnTo>
                    <a:lnTo>
                      <a:pt x="4570" y="2669"/>
                    </a:lnTo>
                    <a:lnTo>
                      <a:pt x="4136" y="2469"/>
                    </a:lnTo>
                    <a:lnTo>
                      <a:pt x="3770" y="2169"/>
                    </a:lnTo>
                    <a:cubicBezTo>
                      <a:pt x="3770" y="2135"/>
                      <a:pt x="3736" y="2135"/>
                      <a:pt x="3736" y="2102"/>
                    </a:cubicBezTo>
                    <a:lnTo>
                      <a:pt x="3703" y="2002"/>
                    </a:lnTo>
                    <a:cubicBezTo>
                      <a:pt x="3703" y="2002"/>
                      <a:pt x="3703" y="1968"/>
                      <a:pt x="3703" y="1968"/>
                    </a:cubicBezTo>
                    <a:lnTo>
                      <a:pt x="3703" y="1835"/>
                    </a:lnTo>
                    <a:lnTo>
                      <a:pt x="3636" y="1702"/>
                    </a:lnTo>
                    <a:lnTo>
                      <a:pt x="3336" y="1601"/>
                    </a:lnTo>
                    <a:lnTo>
                      <a:pt x="3236" y="1568"/>
                    </a:lnTo>
                    <a:cubicBezTo>
                      <a:pt x="3236" y="1568"/>
                      <a:pt x="3202" y="1535"/>
                      <a:pt x="3202" y="1535"/>
                    </a:cubicBezTo>
                    <a:lnTo>
                      <a:pt x="3169" y="1468"/>
                    </a:lnTo>
                    <a:lnTo>
                      <a:pt x="3169" y="1435"/>
                    </a:lnTo>
                    <a:lnTo>
                      <a:pt x="3169" y="1335"/>
                    </a:lnTo>
                    <a:lnTo>
                      <a:pt x="3036" y="1235"/>
                    </a:lnTo>
                    <a:lnTo>
                      <a:pt x="2902" y="1235"/>
                    </a:lnTo>
                    <a:cubicBezTo>
                      <a:pt x="2869" y="1201"/>
                      <a:pt x="2869" y="1201"/>
                      <a:pt x="2869" y="1201"/>
                    </a:cubicBezTo>
                    <a:lnTo>
                      <a:pt x="2802" y="1168"/>
                    </a:lnTo>
                    <a:lnTo>
                      <a:pt x="2735" y="1034"/>
                    </a:lnTo>
                    <a:lnTo>
                      <a:pt x="2635" y="1001"/>
                    </a:lnTo>
                    <a:lnTo>
                      <a:pt x="2602" y="1001"/>
                    </a:lnTo>
                    <a:lnTo>
                      <a:pt x="2469" y="934"/>
                    </a:lnTo>
                    <a:lnTo>
                      <a:pt x="2302" y="901"/>
                    </a:lnTo>
                    <a:lnTo>
                      <a:pt x="2102" y="934"/>
                    </a:lnTo>
                    <a:cubicBezTo>
                      <a:pt x="2068" y="934"/>
                      <a:pt x="2002" y="901"/>
                      <a:pt x="2002" y="868"/>
                    </a:cubicBezTo>
                    <a:lnTo>
                      <a:pt x="2002" y="834"/>
                    </a:lnTo>
                    <a:lnTo>
                      <a:pt x="1902" y="601"/>
                    </a:lnTo>
                    <a:cubicBezTo>
                      <a:pt x="1868" y="601"/>
                      <a:pt x="1868" y="634"/>
                      <a:pt x="1835" y="634"/>
                    </a:cubicBezTo>
                    <a:lnTo>
                      <a:pt x="1801" y="634"/>
                    </a:lnTo>
                    <a:lnTo>
                      <a:pt x="1735" y="667"/>
                    </a:lnTo>
                    <a:lnTo>
                      <a:pt x="1635" y="768"/>
                    </a:lnTo>
                    <a:lnTo>
                      <a:pt x="1535" y="768"/>
                    </a:lnTo>
                    <a:cubicBezTo>
                      <a:pt x="1501" y="734"/>
                      <a:pt x="1501" y="701"/>
                      <a:pt x="1501" y="667"/>
                    </a:cubicBezTo>
                    <a:lnTo>
                      <a:pt x="1501" y="534"/>
                    </a:lnTo>
                    <a:lnTo>
                      <a:pt x="1501" y="434"/>
                    </a:lnTo>
                    <a:lnTo>
                      <a:pt x="1501" y="401"/>
                    </a:lnTo>
                    <a:lnTo>
                      <a:pt x="1501" y="367"/>
                    </a:lnTo>
                    <a:lnTo>
                      <a:pt x="1535" y="334"/>
                    </a:lnTo>
                    <a:lnTo>
                      <a:pt x="1568" y="334"/>
                    </a:lnTo>
                    <a:lnTo>
                      <a:pt x="1735" y="267"/>
                    </a:lnTo>
                    <a:lnTo>
                      <a:pt x="1768" y="234"/>
                    </a:lnTo>
                    <a:lnTo>
                      <a:pt x="1768" y="34"/>
                    </a:lnTo>
                    <a:lnTo>
                      <a:pt x="1568" y="0"/>
                    </a:lnTo>
                    <a:close/>
                    <a:moveTo>
                      <a:pt x="5613" y="16368"/>
                    </a:moveTo>
                    <a:lnTo>
                      <a:pt x="5604" y="16379"/>
                    </a:lnTo>
                    <a:cubicBezTo>
                      <a:pt x="5608" y="16375"/>
                      <a:pt x="5611" y="16372"/>
                      <a:pt x="5613" y="16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17;p15"/>
              <p:cNvSpPr/>
              <p:nvPr/>
            </p:nvSpPr>
            <p:spPr>
              <a:xfrm>
                <a:off x="1873252" y="1621513"/>
                <a:ext cx="551997" cy="532571"/>
              </a:xfrm>
              <a:custGeom>
                <a:avLst/>
                <a:gdLst/>
                <a:ahLst/>
                <a:cxnLst/>
                <a:rect l="l" t="t" r="r" b="b"/>
                <a:pathLst>
                  <a:path w="15145" h="14612" extrusionOk="0">
                    <a:moveTo>
                      <a:pt x="934" y="1"/>
                    </a:moveTo>
                    <a:lnTo>
                      <a:pt x="868" y="501"/>
                    </a:lnTo>
                    <a:lnTo>
                      <a:pt x="868" y="635"/>
                    </a:lnTo>
                    <a:lnTo>
                      <a:pt x="868" y="768"/>
                    </a:lnTo>
                    <a:lnTo>
                      <a:pt x="934" y="935"/>
                    </a:lnTo>
                    <a:lnTo>
                      <a:pt x="1001" y="1235"/>
                    </a:lnTo>
                    <a:lnTo>
                      <a:pt x="1034" y="1635"/>
                    </a:lnTo>
                    <a:lnTo>
                      <a:pt x="1034" y="1669"/>
                    </a:lnTo>
                    <a:lnTo>
                      <a:pt x="1034" y="1802"/>
                    </a:lnTo>
                    <a:lnTo>
                      <a:pt x="934" y="2136"/>
                    </a:lnTo>
                    <a:lnTo>
                      <a:pt x="934" y="2303"/>
                    </a:lnTo>
                    <a:lnTo>
                      <a:pt x="934" y="2336"/>
                    </a:lnTo>
                    <a:lnTo>
                      <a:pt x="1001" y="2403"/>
                    </a:lnTo>
                    <a:lnTo>
                      <a:pt x="1201" y="2603"/>
                    </a:lnTo>
                    <a:lnTo>
                      <a:pt x="1234" y="2703"/>
                    </a:lnTo>
                    <a:lnTo>
                      <a:pt x="1335" y="2970"/>
                    </a:lnTo>
                    <a:lnTo>
                      <a:pt x="1468" y="3303"/>
                    </a:lnTo>
                    <a:lnTo>
                      <a:pt x="1535" y="3437"/>
                    </a:lnTo>
                    <a:lnTo>
                      <a:pt x="1535" y="3470"/>
                    </a:lnTo>
                    <a:lnTo>
                      <a:pt x="1535" y="3637"/>
                    </a:lnTo>
                    <a:cubicBezTo>
                      <a:pt x="1535" y="3637"/>
                      <a:pt x="1535" y="3670"/>
                      <a:pt x="1535" y="3670"/>
                    </a:cubicBezTo>
                    <a:lnTo>
                      <a:pt x="1435" y="3804"/>
                    </a:lnTo>
                    <a:lnTo>
                      <a:pt x="1401" y="3837"/>
                    </a:lnTo>
                    <a:lnTo>
                      <a:pt x="1134" y="4004"/>
                    </a:lnTo>
                    <a:lnTo>
                      <a:pt x="67" y="4471"/>
                    </a:lnTo>
                    <a:lnTo>
                      <a:pt x="0" y="4538"/>
                    </a:lnTo>
                    <a:lnTo>
                      <a:pt x="234" y="4738"/>
                    </a:lnTo>
                    <a:cubicBezTo>
                      <a:pt x="234" y="4738"/>
                      <a:pt x="234" y="4738"/>
                      <a:pt x="234" y="4771"/>
                    </a:cubicBezTo>
                    <a:lnTo>
                      <a:pt x="267" y="4838"/>
                    </a:lnTo>
                    <a:cubicBezTo>
                      <a:pt x="267" y="4838"/>
                      <a:pt x="267" y="4871"/>
                      <a:pt x="267" y="4871"/>
                    </a:cubicBezTo>
                    <a:lnTo>
                      <a:pt x="267" y="5071"/>
                    </a:lnTo>
                    <a:lnTo>
                      <a:pt x="501" y="5171"/>
                    </a:lnTo>
                    <a:lnTo>
                      <a:pt x="567" y="5238"/>
                    </a:lnTo>
                    <a:lnTo>
                      <a:pt x="567" y="5271"/>
                    </a:lnTo>
                    <a:lnTo>
                      <a:pt x="601" y="5438"/>
                    </a:lnTo>
                    <a:cubicBezTo>
                      <a:pt x="634" y="5438"/>
                      <a:pt x="634" y="5472"/>
                      <a:pt x="601" y="5472"/>
                    </a:cubicBezTo>
                    <a:lnTo>
                      <a:pt x="567" y="5772"/>
                    </a:lnTo>
                    <a:lnTo>
                      <a:pt x="567" y="5805"/>
                    </a:lnTo>
                    <a:lnTo>
                      <a:pt x="601" y="5905"/>
                    </a:lnTo>
                    <a:cubicBezTo>
                      <a:pt x="601" y="5905"/>
                      <a:pt x="601" y="5905"/>
                      <a:pt x="601" y="5939"/>
                    </a:cubicBezTo>
                    <a:lnTo>
                      <a:pt x="601" y="6072"/>
                    </a:lnTo>
                    <a:lnTo>
                      <a:pt x="601" y="6372"/>
                    </a:lnTo>
                    <a:lnTo>
                      <a:pt x="601" y="6572"/>
                    </a:lnTo>
                    <a:cubicBezTo>
                      <a:pt x="601" y="6606"/>
                      <a:pt x="601" y="6606"/>
                      <a:pt x="601" y="6606"/>
                    </a:cubicBezTo>
                    <a:lnTo>
                      <a:pt x="601" y="6672"/>
                    </a:lnTo>
                    <a:lnTo>
                      <a:pt x="567" y="6672"/>
                    </a:lnTo>
                    <a:lnTo>
                      <a:pt x="501" y="6772"/>
                    </a:lnTo>
                    <a:lnTo>
                      <a:pt x="434" y="6873"/>
                    </a:lnTo>
                    <a:lnTo>
                      <a:pt x="434" y="6939"/>
                    </a:lnTo>
                    <a:lnTo>
                      <a:pt x="434" y="7006"/>
                    </a:lnTo>
                    <a:lnTo>
                      <a:pt x="501" y="7073"/>
                    </a:lnTo>
                    <a:lnTo>
                      <a:pt x="534" y="7073"/>
                    </a:lnTo>
                    <a:lnTo>
                      <a:pt x="567" y="7173"/>
                    </a:lnTo>
                    <a:cubicBezTo>
                      <a:pt x="601" y="7173"/>
                      <a:pt x="601" y="7206"/>
                      <a:pt x="567" y="7206"/>
                    </a:cubicBezTo>
                    <a:lnTo>
                      <a:pt x="567" y="7273"/>
                    </a:lnTo>
                    <a:cubicBezTo>
                      <a:pt x="601" y="7273"/>
                      <a:pt x="567" y="7306"/>
                      <a:pt x="567" y="7340"/>
                    </a:cubicBezTo>
                    <a:lnTo>
                      <a:pt x="401" y="7506"/>
                    </a:lnTo>
                    <a:lnTo>
                      <a:pt x="501" y="7807"/>
                    </a:lnTo>
                    <a:lnTo>
                      <a:pt x="534" y="7840"/>
                    </a:lnTo>
                    <a:lnTo>
                      <a:pt x="634" y="7973"/>
                    </a:lnTo>
                    <a:lnTo>
                      <a:pt x="767" y="8240"/>
                    </a:lnTo>
                    <a:lnTo>
                      <a:pt x="1168" y="8407"/>
                    </a:lnTo>
                    <a:lnTo>
                      <a:pt x="1201" y="8407"/>
                    </a:lnTo>
                    <a:lnTo>
                      <a:pt x="1268" y="8340"/>
                    </a:lnTo>
                    <a:cubicBezTo>
                      <a:pt x="1268" y="8307"/>
                      <a:pt x="1301" y="8307"/>
                      <a:pt x="1301" y="8307"/>
                    </a:cubicBezTo>
                    <a:lnTo>
                      <a:pt x="1401" y="8274"/>
                    </a:lnTo>
                    <a:lnTo>
                      <a:pt x="1568" y="8240"/>
                    </a:lnTo>
                    <a:lnTo>
                      <a:pt x="1601" y="8240"/>
                    </a:lnTo>
                    <a:lnTo>
                      <a:pt x="1735" y="8274"/>
                    </a:lnTo>
                    <a:lnTo>
                      <a:pt x="1768" y="8274"/>
                    </a:lnTo>
                    <a:lnTo>
                      <a:pt x="1868" y="8340"/>
                    </a:lnTo>
                    <a:lnTo>
                      <a:pt x="2002" y="8507"/>
                    </a:lnTo>
                    <a:lnTo>
                      <a:pt x="2302" y="8640"/>
                    </a:lnTo>
                    <a:lnTo>
                      <a:pt x="2469" y="8774"/>
                    </a:lnTo>
                    <a:lnTo>
                      <a:pt x="2602" y="8841"/>
                    </a:lnTo>
                    <a:lnTo>
                      <a:pt x="2736" y="9007"/>
                    </a:lnTo>
                    <a:lnTo>
                      <a:pt x="2902" y="9007"/>
                    </a:lnTo>
                    <a:lnTo>
                      <a:pt x="2969" y="9107"/>
                    </a:lnTo>
                    <a:lnTo>
                      <a:pt x="3069" y="9208"/>
                    </a:lnTo>
                    <a:lnTo>
                      <a:pt x="3136" y="9341"/>
                    </a:lnTo>
                    <a:lnTo>
                      <a:pt x="3136" y="9408"/>
                    </a:lnTo>
                    <a:lnTo>
                      <a:pt x="3136" y="9441"/>
                    </a:lnTo>
                    <a:lnTo>
                      <a:pt x="3136" y="9541"/>
                    </a:lnTo>
                    <a:lnTo>
                      <a:pt x="3102" y="9941"/>
                    </a:lnTo>
                    <a:lnTo>
                      <a:pt x="3102" y="10008"/>
                    </a:lnTo>
                    <a:lnTo>
                      <a:pt x="3102" y="10308"/>
                    </a:lnTo>
                    <a:cubicBezTo>
                      <a:pt x="3102" y="10308"/>
                      <a:pt x="3102" y="10342"/>
                      <a:pt x="3102" y="10342"/>
                    </a:cubicBezTo>
                    <a:lnTo>
                      <a:pt x="3102" y="10375"/>
                    </a:lnTo>
                    <a:cubicBezTo>
                      <a:pt x="3069" y="10408"/>
                      <a:pt x="3069" y="10408"/>
                      <a:pt x="3036" y="10408"/>
                    </a:cubicBezTo>
                    <a:lnTo>
                      <a:pt x="3002" y="10408"/>
                    </a:lnTo>
                    <a:cubicBezTo>
                      <a:pt x="3002" y="10425"/>
                      <a:pt x="2994" y="10433"/>
                      <a:pt x="2986" y="10433"/>
                    </a:cubicBezTo>
                    <a:cubicBezTo>
                      <a:pt x="2977" y="10433"/>
                      <a:pt x="2969" y="10425"/>
                      <a:pt x="2969" y="10408"/>
                    </a:cubicBezTo>
                    <a:lnTo>
                      <a:pt x="2802" y="10408"/>
                    </a:lnTo>
                    <a:lnTo>
                      <a:pt x="2802" y="10442"/>
                    </a:lnTo>
                    <a:lnTo>
                      <a:pt x="2802" y="10508"/>
                    </a:lnTo>
                    <a:lnTo>
                      <a:pt x="2936" y="10709"/>
                    </a:lnTo>
                    <a:lnTo>
                      <a:pt x="2936" y="10775"/>
                    </a:lnTo>
                    <a:lnTo>
                      <a:pt x="2936" y="10909"/>
                    </a:lnTo>
                    <a:lnTo>
                      <a:pt x="2969" y="10975"/>
                    </a:lnTo>
                    <a:lnTo>
                      <a:pt x="2969" y="11042"/>
                    </a:lnTo>
                    <a:lnTo>
                      <a:pt x="3036" y="11142"/>
                    </a:lnTo>
                    <a:lnTo>
                      <a:pt x="3203" y="11376"/>
                    </a:lnTo>
                    <a:lnTo>
                      <a:pt x="3503" y="11609"/>
                    </a:lnTo>
                    <a:lnTo>
                      <a:pt x="3636" y="11643"/>
                    </a:lnTo>
                    <a:lnTo>
                      <a:pt x="3736" y="11643"/>
                    </a:lnTo>
                    <a:cubicBezTo>
                      <a:pt x="3736" y="11643"/>
                      <a:pt x="3770" y="11676"/>
                      <a:pt x="3803" y="11709"/>
                    </a:cubicBezTo>
                    <a:lnTo>
                      <a:pt x="3970" y="12010"/>
                    </a:lnTo>
                    <a:lnTo>
                      <a:pt x="4737" y="12944"/>
                    </a:lnTo>
                    <a:lnTo>
                      <a:pt x="5137" y="13277"/>
                    </a:lnTo>
                    <a:lnTo>
                      <a:pt x="5571" y="13511"/>
                    </a:lnTo>
                    <a:lnTo>
                      <a:pt x="5804" y="13777"/>
                    </a:lnTo>
                    <a:lnTo>
                      <a:pt x="5904" y="13844"/>
                    </a:lnTo>
                    <a:lnTo>
                      <a:pt x="6138" y="13911"/>
                    </a:lnTo>
                    <a:lnTo>
                      <a:pt x="6505" y="13978"/>
                    </a:lnTo>
                    <a:lnTo>
                      <a:pt x="6772" y="14078"/>
                    </a:lnTo>
                    <a:lnTo>
                      <a:pt x="6872" y="14178"/>
                    </a:lnTo>
                    <a:cubicBezTo>
                      <a:pt x="6872" y="14211"/>
                      <a:pt x="6872" y="14211"/>
                      <a:pt x="6872" y="14211"/>
                    </a:cubicBezTo>
                    <a:lnTo>
                      <a:pt x="7406" y="14278"/>
                    </a:lnTo>
                    <a:lnTo>
                      <a:pt x="7439" y="14244"/>
                    </a:lnTo>
                    <a:lnTo>
                      <a:pt x="7472" y="14111"/>
                    </a:lnTo>
                    <a:lnTo>
                      <a:pt x="7539" y="14011"/>
                    </a:lnTo>
                    <a:lnTo>
                      <a:pt x="7606" y="13944"/>
                    </a:lnTo>
                    <a:lnTo>
                      <a:pt x="7639" y="13944"/>
                    </a:lnTo>
                    <a:lnTo>
                      <a:pt x="7806" y="13844"/>
                    </a:lnTo>
                    <a:lnTo>
                      <a:pt x="7906" y="13811"/>
                    </a:lnTo>
                    <a:lnTo>
                      <a:pt x="8139" y="13811"/>
                    </a:lnTo>
                    <a:lnTo>
                      <a:pt x="8406" y="13777"/>
                    </a:lnTo>
                    <a:lnTo>
                      <a:pt x="8506" y="13711"/>
                    </a:lnTo>
                    <a:lnTo>
                      <a:pt x="8740" y="13711"/>
                    </a:lnTo>
                    <a:lnTo>
                      <a:pt x="9007" y="13811"/>
                    </a:lnTo>
                    <a:cubicBezTo>
                      <a:pt x="9040" y="13811"/>
                      <a:pt x="9040" y="13811"/>
                      <a:pt x="9073" y="13844"/>
                    </a:cubicBezTo>
                    <a:lnTo>
                      <a:pt x="9107" y="14011"/>
                    </a:lnTo>
                    <a:lnTo>
                      <a:pt x="9307" y="14178"/>
                    </a:lnTo>
                    <a:lnTo>
                      <a:pt x="9407" y="14311"/>
                    </a:lnTo>
                    <a:lnTo>
                      <a:pt x="9540" y="14378"/>
                    </a:lnTo>
                    <a:lnTo>
                      <a:pt x="9607" y="14445"/>
                    </a:lnTo>
                    <a:cubicBezTo>
                      <a:pt x="9640" y="14445"/>
                      <a:pt x="9640" y="14445"/>
                      <a:pt x="9640" y="14478"/>
                    </a:cubicBezTo>
                    <a:lnTo>
                      <a:pt x="9674" y="14511"/>
                    </a:lnTo>
                    <a:lnTo>
                      <a:pt x="9774" y="14545"/>
                    </a:lnTo>
                    <a:lnTo>
                      <a:pt x="10107" y="14611"/>
                    </a:lnTo>
                    <a:lnTo>
                      <a:pt x="10141" y="14611"/>
                    </a:lnTo>
                    <a:lnTo>
                      <a:pt x="10174" y="14578"/>
                    </a:lnTo>
                    <a:lnTo>
                      <a:pt x="10241" y="14378"/>
                    </a:lnTo>
                    <a:lnTo>
                      <a:pt x="10274" y="14311"/>
                    </a:lnTo>
                    <a:cubicBezTo>
                      <a:pt x="10274" y="14311"/>
                      <a:pt x="10274" y="14278"/>
                      <a:pt x="10308" y="14278"/>
                    </a:cubicBezTo>
                    <a:lnTo>
                      <a:pt x="10408" y="14211"/>
                    </a:lnTo>
                    <a:lnTo>
                      <a:pt x="10474" y="14144"/>
                    </a:lnTo>
                    <a:lnTo>
                      <a:pt x="10541" y="14011"/>
                    </a:lnTo>
                    <a:lnTo>
                      <a:pt x="10608" y="13911"/>
                    </a:lnTo>
                    <a:cubicBezTo>
                      <a:pt x="10608" y="13911"/>
                      <a:pt x="10608" y="13878"/>
                      <a:pt x="10641" y="13878"/>
                    </a:cubicBezTo>
                    <a:lnTo>
                      <a:pt x="10675" y="13878"/>
                    </a:lnTo>
                    <a:lnTo>
                      <a:pt x="10775" y="13777"/>
                    </a:lnTo>
                    <a:lnTo>
                      <a:pt x="10908" y="13611"/>
                    </a:lnTo>
                    <a:lnTo>
                      <a:pt x="11075" y="13477"/>
                    </a:lnTo>
                    <a:lnTo>
                      <a:pt x="11108" y="13477"/>
                    </a:lnTo>
                    <a:lnTo>
                      <a:pt x="11575" y="13377"/>
                    </a:lnTo>
                    <a:lnTo>
                      <a:pt x="11742" y="13344"/>
                    </a:lnTo>
                    <a:lnTo>
                      <a:pt x="12342" y="13411"/>
                    </a:lnTo>
                    <a:lnTo>
                      <a:pt x="13343" y="13344"/>
                    </a:lnTo>
                    <a:lnTo>
                      <a:pt x="13276" y="13244"/>
                    </a:lnTo>
                    <a:cubicBezTo>
                      <a:pt x="13276" y="13210"/>
                      <a:pt x="13276" y="13177"/>
                      <a:pt x="13276" y="13144"/>
                    </a:cubicBezTo>
                    <a:cubicBezTo>
                      <a:pt x="13310" y="13110"/>
                      <a:pt x="13343" y="13110"/>
                      <a:pt x="13376" y="13110"/>
                    </a:cubicBezTo>
                    <a:lnTo>
                      <a:pt x="13443" y="13110"/>
                    </a:lnTo>
                    <a:cubicBezTo>
                      <a:pt x="13410" y="13077"/>
                      <a:pt x="13376" y="13044"/>
                      <a:pt x="13376" y="13010"/>
                    </a:cubicBezTo>
                    <a:cubicBezTo>
                      <a:pt x="13376" y="12977"/>
                      <a:pt x="13410" y="12944"/>
                      <a:pt x="13410" y="12944"/>
                    </a:cubicBezTo>
                    <a:lnTo>
                      <a:pt x="13510" y="12877"/>
                    </a:lnTo>
                    <a:lnTo>
                      <a:pt x="13543" y="12777"/>
                    </a:lnTo>
                    <a:lnTo>
                      <a:pt x="13577" y="12710"/>
                    </a:lnTo>
                    <a:lnTo>
                      <a:pt x="13577" y="12643"/>
                    </a:lnTo>
                    <a:lnTo>
                      <a:pt x="13577" y="12610"/>
                    </a:lnTo>
                    <a:lnTo>
                      <a:pt x="13510" y="12577"/>
                    </a:lnTo>
                    <a:cubicBezTo>
                      <a:pt x="13510" y="12543"/>
                      <a:pt x="13477" y="12543"/>
                      <a:pt x="13477" y="12543"/>
                    </a:cubicBezTo>
                    <a:lnTo>
                      <a:pt x="13477" y="12510"/>
                    </a:lnTo>
                    <a:cubicBezTo>
                      <a:pt x="13477" y="12477"/>
                      <a:pt x="13477" y="12477"/>
                      <a:pt x="13477" y="12477"/>
                    </a:cubicBezTo>
                    <a:lnTo>
                      <a:pt x="13443" y="12210"/>
                    </a:lnTo>
                    <a:cubicBezTo>
                      <a:pt x="13423" y="12129"/>
                      <a:pt x="13488" y="12085"/>
                      <a:pt x="13551" y="12085"/>
                    </a:cubicBezTo>
                    <a:cubicBezTo>
                      <a:pt x="13591" y="12085"/>
                      <a:pt x="13630" y="12104"/>
                      <a:pt x="13643" y="12143"/>
                    </a:cubicBezTo>
                    <a:lnTo>
                      <a:pt x="13710" y="12343"/>
                    </a:lnTo>
                    <a:lnTo>
                      <a:pt x="14077" y="12310"/>
                    </a:lnTo>
                    <a:lnTo>
                      <a:pt x="14310" y="12210"/>
                    </a:lnTo>
                    <a:lnTo>
                      <a:pt x="14344" y="12143"/>
                    </a:lnTo>
                    <a:lnTo>
                      <a:pt x="14244" y="12076"/>
                    </a:lnTo>
                    <a:lnTo>
                      <a:pt x="14110" y="12076"/>
                    </a:lnTo>
                    <a:lnTo>
                      <a:pt x="14077" y="12043"/>
                    </a:lnTo>
                    <a:lnTo>
                      <a:pt x="14010" y="12010"/>
                    </a:lnTo>
                    <a:lnTo>
                      <a:pt x="13743" y="12010"/>
                    </a:lnTo>
                    <a:lnTo>
                      <a:pt x="13677" y="12043"/>
                    </a:lnTo>
                    <a:lnTo>
                      <a:pt x="13543" y="12043"/>
                    </a:lnTo>
                    <a:lnTo>
                      <a:pt x="13376" y="11976"/>
                    </a:lnTo>
                    <a:cubicBezTo>
                      <a:pt x="13343" y="11976"/>
                      <a:pt x="13310" y="11943"/>
                      <a:pt x="13310" y="11909"/>
                    </a:cubicBezTo>
                    <a:lnTo>
                      <a:pt x="13310" y="11709"/>
                    </a:lnTo>
                    <a:cubicBezTo>
                      <a:pt x="13310" y="11676"/>
                      <a:pt x="13343" y="11609"/>
                      <a:pt x="13410" y="11609"/>
                    </a:cubicBezTo>
                    <a:lnTo>
                      <a:pt x="13643" y="11576"/>
                    </a:lnTo>
                    <a:lnTo>
                      <a:pt x="13710" y="11543"/>
                    </a:lnTo>
                    <a:lnTo>
                      <a:pt x="13743" y="11509"/>
                    </a:lnTo>
                    <a:lnTo>
                      <a:pt x="13777" y="11376"/>
                    </a:lnTo>
                    <a:cubicBezTo>
                      <a:pt x="13777" y="11376"/>
                      <a:pt x="13777" y="11376"/>
                      <a:pt x="13810" y="11342"/>
                    </a:cubicBezTo>
                    <a:lnTo>
                      <a:pt x="13944" y="11209"/>
                    </a:lnTo>
                    <a:lnTo>
                      <a:pt x="13910" y="11209"/>
                    </a:lnTo>
                    <a:lnTo>
                      <a:pt x="13777" y="11276"/>
                    </a:lnTo>
                    <a:lnTo>
                      <a:pt x="13577" y="11342"/>
                    </a:lnTo>
                    <a:lnTo>
                      <a:pt x="13477" y="11409"/>
                    </a:lnTo>
                    <a:lnTo>
                      <a:pt x="13276" y="11409"/>
                    </a:lnTo>
                    <a:lnTo>
                      <a:pt x="13176" y="11376"/>
                    </a:lnTo>
                    <a:lnTo>
                      <a:pt x="13110" y="11376"/>
                    </a:lnTo>
                    <a:cubicBezTo>
                      <a:pt x="13043" y="11376"/>
                      <a:pt x="13010" y="11342"/>
                      <a:pt x="13010" y="11309"/>
                    </a:cubicBezTo>
                    <a:cubicBezTo>
                      <a:pt x="13010" y="11276"/>
                      <a:pt x="13010" y="11242"/>
                      <a:pt x="13043" y="11209"/>
                    </a:cubicBezTo>
                    <a:lnTo>
                      <a:pt x="13176" y="11142"/>
                    </a:lnTo>
                    <a:lnTo>
                      <a:pt x="13210" y="11142"/>
                    </a:lnTo>
                    <a:lnTo>
                      <a:pt x="13643" y="11042"/>
                    </a:lnTo>
                    <a:lnTo>
                      <a:pt x="13777" y="10975"/>
                    </a:lnTo>
                    <a:lnTo>
                      <a:pt x="13843" y="10942"/>
                    </a:lnTo>
                    <a:lnTo>
                      <a:pt x="13877" y="10875"/>
                    </a:lnTo>
                    <a:lnTo>
                      <a:pt x="13877" y="10742"/>
                    </a:lnTo>
                    <a:cubicBezTo>
                      <a:pt x="13877" y="10742"/>
                      <a:pt x="13910" y="10709"/>
                      <a:pt x="13910" y="10709"/>
                    </a:cubicBezTo>
                    <a:lnTo>
                      <a:pt x="13944" y="10675"/>
                    </a:lnTo>
                    <a:lnTo>
                      <a:pt x="13977" y="10642"/>
                    </a:lnTo>
                    <a:lnTo>
                      <a:pt x="14177" y="10642"/>
                    </a:lnTo>
                    <a:lnTo>
                      <a:pt x="14277" y="10609"/>
                    </a:lnTo>
                    <a:cubicBezTo>
                      <a:pt x="14277" y="10609"/>
                      <a:pt x="14277" y="10575"/>
                      <a:pt x="14277" y="10575"/>
                    </a:cubicBezTo>
                    <a:lnTo>
                      <a:pt x="14277" y="10508"/>
                    </a:lnTo>
                    <a:cubicBezTo>
                      <a:pt x="14244" y="10508"/>
                      <a:pt x="14210" y="10475"/>
                      <a:pt x="14210" y="10442"/>
                    </a:cubicBezTo>
                    <a:lnTo>
                      <a:pt x="14210" y="10375"/>
                    </a:lnTo>
                    <a:cubicBezTo>
                      <a:pt x="14210" y="10342"/>
                      <a:pt x="14210" y="10342"/>
                      <a:pt x="14244" y="10308"/>
                    </a:cubicBezTo>
                    <a:lnTo>
                      <a:pt x="14277" y="10275"/>
                    </a:lnTo>
                    <a:cubicBezTo>
                      <a:pt x="14277" y="10242"/>
                      <a:pt x="14310" y="10242"/>
                      <a:pt x="14310" y="10242"/>
                    </a:cubicBezTo>
                    <a:lnTo>
                      <a:pt x="14411" y="10242"/>
                    </a:lnTo>
                    <a:cubicBezTo>
                      <a:pt x="14444" y="10242"/>
                      <a:pt x="14477" y="10242"/>
                      <a:pt x="14477" y="10275"/>
                    </a:cubicBezTo>
                    <a:lnTo>
                      <a:pt x="14511" y="10308"/>
                    </a:lnTo>
                    <a:lnTo>
                      <a:pt x="14511" y="10342"/>
                    </a:lnTo>
                    <a:lnTo>
                      <a:pt x="14577" y="10408"/>
                    </a:lnTo>
                    <a:cubicBezTo>
                      <a:pt x="14577" y="10375"/>
                      <a:pt x="14577" y="10342"/>
                      <a:pt x="14611" y="10308"/>
                    </a:cubicBezTo>
                    <a:lnTo>
                      <a:pt x="14677" y="10308"/>
                    </a:lnTo>
                    <a:lnTo>
                      <a:pt x="15044" y="10275"/>
                    </a:lnTo>
                    <a:lnTo>
                      <a:pt x="15144" y="10275"/>
                    </a:lnTo>
                    <a:cubicBezTo>
                      <a:pt x="15144" y="10275"/>
                      <a:pt x="15144" y="10242"/>
                      <a:pt x="15144" y="10242"/>
                    </a:cubicBezTo>
                    <a:lnTo>
                      <a:pt x="14944" y="9408"/>
                    </a:lnTo>
                    <a:lnTo>
                      <a:pt x="14911" y="9274"/>
                    </a:lnTo>
                    <a:lnTo>
                      <a:pt x="14878" y="9208"/>
                    </a:lnTo>
                    <a:lnTo>
                      <a:pt x="14811" y="9141"/>
                    </a:lnTo>
                    <a:lnTo>
                      <a:pt x="14711" y="9107"/>
                    </a:lnTo>
                    <a:lnTo>
                      <a:pt x="14577" y="9041"/>
                    </a:lnTo>
                    <a:lnTo>
                      <a:pt x="14544" y="9107"/>
                    </a:lnTo>
                    <a:cubicBezTo>
                      <a:pt x="14511" y="9141"/>
                      <a:pt x="14477" y="9174"/>
                      <a:pt x="14444" y="9174"/>
                    </a:cubicBezTo>
                    <a:cubicBezTo>
                      <a:pt x="14411" y="9174"/>
                      <a:pt x="14377" y="9141"/>
                      <a:pt x="14344" y="9107"/>
                    </a:cubicBezTo>
                    <a:lnTo>
                      <a:pt x="14277" y="8841"/>
                    </a:lnTo>
                    <a:lnTo>
                      <a:pt x="14110" y="8640"/>
                    </a:lnTo>
                    <a:lnTo>
                      <a:pt x="13877" y="8440"/>
                    </a:lnTo>
                    <a:lnTo>
                      <a:pt x="13643" y="8307"/>
                    </a:lnTo>
                    <a:lnTo>
                      <a:pt x="13510" y="8274"/>
                    </a:lnTo>
                    <a:lnTo>
                      <a:pt x="13343" y="8274"/>
                    </a:lnTo>
                    <a:lnTo>
                      <a:pt x="13243" y="8307"/>
                    </a:lnTo>
                    <a:lnTo>
                      <a:pt x="13143" y="8374"/>
                    </a:lnTo>
                    <a:lnTo>
                      <a:pt x="13110" y="8374"/>
                    </a:lnTo>
                    <a:lnTo>
                      <a:pt x="12909" y="8407"/>
                    </a:lnTo>
                    <a:lnTo>
                      <a:pt x="12843" y="8474"/>
                    </a:lnTo>
                    <a:lnTo>
                      <a:pt x="12776" y="8607"/>
                    </a:lnTo>
                    <a:lnTo>
                      <a:pt x="12776" y="8640"/>
                    </a:lnTo>
                    <a:lnTo>
                      <a:pt x="12709" y="8707"/>
                    </a:lnTo>
                    <a:lnTo>
                      <a:pt x="12676" y="8707"/>
                    </a:lnTo>
                    <a:lnTo>
                      <a:pt x="12576" y="8774"/>
                    </a:lnTo>
                    <a:lnTo>
                      <a:pt x="12376" y="8807"/>
                    </a:lnTo>
                    <a:lnTo>
                      <a:pt x="12342" y="8807"/>
                    </a:lnTo>
                    <a:lnTo>
                      <a:pt x="12142" y="9007"/>
                    </a:lnTo>
                    <a:lnTo>
                      <a:pt x="12109" y="9007"/>
                    </a:lnTo>
                    <a:lnTo>
                      <a:pt x="12042" y="9041"/>
                    </a:lnTo>
                    <a:lnTo>
                      <a:pt x="11975" y="9041"/>
                    </a:lnTo>
                    <a:lnTo>
                      <a:pt x="11709" y="9208"/>
                    </a:lnTo>
                    <a:lnTo>
                      <a:pt x="11575" y="9208"/>
                    </a:lnTo>
                    <a:lnTo>
                      <a:pt x="11308" y="9241"/>
                    </a:lnTo>
                    <a:lnTo>
                      <a:pt x="11108" y="9341"/>
                    </a:lnTo>
                    <a:lnTo>
                      <a:pt x="11008" y="9374"/>
                    </a:lnTo>
                    <a:lnTo>
                      <a:pt x="10775" y="9374"/>
                    </a:lnTo>
                    <a:lnTo>
                      <a:pt x="10708" y="9408"/>
                    </a:lnTo>
                    <a:lnTo>
                      <a:pt x="10608" y="9474"/>
                    </a:lnTo>
                    <a:lnTo>
                      <a:pt x="10508" y="9574"/>
                    </a:lnTo>
                    <a:lnTo>
                      <a:pt x="10374" y="9641"/>
                    </a:lnTo>
                    <a:cubicBezTo>
                      <a:pt x="10358" y="9658"/>
                      <a:pt x="10341" y="9666"/>
                      <a:pt x="10328" y="9666"/>
                    </a:cubicBezTo>
                    <a:cubicBezTo>
                      <a:pt x="10316" y="9666"/>
                      <a:pt x="10308" y="9658"/>
                      <a:pt x="10308" y="9641"/>
                    </a:cubicBezTo>
                    <a:lnTo>
                      <a:pt x="10174" y="9574"/>
                    </a:lnTo>
                    <a:lnTo>
                      <a:pt x="10141" y="9574"/>
                    </a:lnTo>
                    <a:lnTo>
                      <a:pt x="10007" y="9508"/>
                    </a:lnTo>
                    <a:lnTo>
                      <a:pt x="9907" y="9408"/>
                    </a:lnTo>
                    <a:lnTo>
                      <a:pt x="9874" y="9341"/>
                    </a:lnTo>
                    <a:lnTo>
                      <a:pt x="9707" y="9341"/>
                    </a:lnTo>
                    <a:lnTo>
                      <a:pt x="9640" y="9308"/>
                    </a:lnTo>
                    <a:cubicBezTo>
                      <a:pt x="9574" y="9274"/>
                      <a:pt x="9574" y="9208"/>
                      <a:pt x="9607" y="9141"/>
                    </a:cubicBezTo>
                    <a:cubicBezTo>
                      <a:pt x="9640" y="9107"/>
                      <a:pt x="9674" y="9107"/>
                      <a:pt x="9674" y="9107"/>
                    </a:cubicBezTo>
                    <a:lnTo>
                      <a:pt x="9774" y="9107"/>
                    </a:lnTo>
                    <a:lnTo>
                      <a:pt x="9907" y="9141"/>
                    </a:lnTo>
                    <a:cubicBezTo>
                      <a:pt x="9907" y="9124"/>
                      <a:pt x="9916" y="9116"/>
                      <a:pt x="9924" y="9116"/>
                    </a:cubicBezTo>
                    <a:cubicBezTo>
                      <a:pt x="9932" y="9116"/>
                      <a:pt x="9941" y="9124"/>
                      <a:pt x="9941" y="9141"/>
                    </a:cubicBezTo>
                    <a:lnTo>
                      <a:pt x="10007" y="9174"/>
                    </a:lnTo>
                    <a:lnTo>
                      <a:pt x="10208" y="9374"/>
                    </a:lnTo>
                    <a:lnTo>
                      <a:pt x="10274" y="9374"/>
                    </a:lnTo>
                    <a:lnTo>
                      <a:pt x="10308" y="9241"/>
                    </a:lnTo>
                    <a:lnTo>
                      <a:pt x="10374" y="9174"/>
                    </a:lnTo>
                    <a:lnTo>
                      <a:pt x="10408" y="9174"/>
                    </a:lnTo>
                    <a:lnTo>
                      <a:pt x="10474" y="9141"/>
                    </a:lnTo>
                    <a:lnTo>
                      <a:pt x="10508" y="9141"/>
                    </a:lnTo>
                    <a:lnTo>
                      <a:pt x="10775" y="9074"/>
                    </a:lnTo>
                    <a:lnTo>
                      <a:pt x="11375" y="8774"/>
                    </a:lnTo>
                    <a:lnTo>
                      <a:pt x="11508" y="8707"/>
                    </a:lnTo>
                    <a:lnTo>
                      <a:pt x="11609" y="8674"/>
                    </a:lnTo>
                    <a:lnTo>
                      <a:pt x="11775" y="8574"/>
                    </a:lnTo>
                    <a:lnTo>
                      <a:pt x="12076" y="8407"/>
                    </a:lnTo>
                    <a:lnTo>
                      <a:pt x="12209" y="8340"/>
                    </a:lnTo>
                    <a:lnTo>
                      <a:pt x="12242" y="8274"/>
                    </a:lnTo>
                    <a:lnTo>
                      <a:pt x="12209" y="8140"/>
                    </a:lnTo>
                    <a:lnTo>
                      <a:pt x="12109" y="7973"/>
                    </a:lnTo>
                    <a:lnTo>
                      <a:pt x="11709" y="7506"/>
                    </a:lnTo>
                    <a:lnTo>
                      <a:pt x="11575" y="7373"/>
                    </a:lnTo>
                    <a:lnTo>
                      <a:pt x="11442" y="7340"/>
                    </a:lnTo>
                    <a:lnTo>
                      <a:pt x="11075" y="7306"/>
                    </a:lnTo>
                    <a:lnTo>
                      <a:pt x="10675" y="7239"/>
                    </a:lnTo>
                    <a:lnTo>
                      <a:pt x="10508" y="7306"/>
                    </a:lnTo>
                    <a:lnTo>
                      <a:pt x="10174" y="7306"/>
                    </a:lnTo>
                    <a:lnTo>
                      <a:pt x="10107" y="7273"/>
                    </a:lnTo>
                    <a:lnTo>
                      <a:pt x="9974" y="7239"/>
                    </a:lnTo>
                    <a:lnTo>
                      <a:pt x="9774" y="7139"/>
                    </a:lnTo>
                    <a:lnTo>
                      <a:pt x="9607" y="6973"/>
                    </a:lnTo>
                    <a:lnTo>
                      <a:pt x="9173" y="6506"/>
                    </a:lnTo>
                    <a:lnTo>
                      <a:pt x="8873" y="6272"/>
                    </a:lnTo>
                    <a:lnTo>
                      <a:pt x="8740" y="6105"/>
                    </a:lnTo>
                    <a:cubicBezTo>
                      <a:pt x="8740" y="6072"/>
                      <a:pt x="8740" y="6072"/>
                      <a:pt x="8740" y="6072"/>
                    </a:cubicBezTo>
                    <a:lnTo>
                      <a:pt x="8606" y="5872"/>
                    </a:lnTo>
                    <a:cubicBezTo>
                      <a:pt x="8573" y="5872"/>
                      <a:pt x="8573" y="5838"/>
                      <a:pt x="8606" y="5838"/>
                    </a:cubicBezTo>
                    <a:lnTo>
                      <a:pt x="8606" y="5705"/>
                    </a:lnTo>
                    <a:lnTo>
                      <a:pt x="8640" y="5371"/>
                    </a:lnTo>
                    <a:lnTo>
                      <a:pt x="8640" y="5338"/>
                    </a:lnTo>
                    <a:lnTo>
                      <a:pt x="8606" y="5305"/>
                    </a:lnTo>
                    <a:lnTo>
                      <a:pt x="8573" y="5271"/>
                    </a:lnTo>
                    <a:lnTo>
                      <a:pt x="8506" y="5238"/>
                    </a:lnTo>
                    <a:lnTo>
                      <a:pt x="8473" y="5238"/>
                    </a:lnTo>
                    <a:lnTo>
                      <a:pt x="8440" y="5205"/>
                    </a:lnTo>
                    <a:cubicBezTo>
                      <a:pt x="8406" y="5171"/>
                      <a:pt x="8406" y="5138"/>
                      <a:pt x="8406" y="5105"/>
                    </a:cubicBezTo>
                    <a:lnTo>
                      <a:pt x="8406" y="5005"/>
                    </a:lnTo>
                    <a:lnTo>
                      <a:pt x="8406" y="4871"/>
                    </a:lnTo>
                    <a:lnTo>
                      <a:pt x="8373" y="4704"/>
                    </a:lnTo>
                    <a:lnTo>
                      <a:pt x="8306" y="4638"/>
                    </a:lnTo>
                    <a:lnTo>
                      <a:pt x="7939" y="4437"/>
                    </a:lnTo>
                    <a:lnTo>
                      <a:pt x="6939" y="3604"/>
                    </a:lnTo>
                    <a:lnTo>
                      <a:pt x="6838" y="3537"/>
                    </a:lnTo>
                    <a:lnTo>
                      <a:pt x="6705" y="3503"/>
                    </a:lnTo>
                    <a:lnTo>
                      <a:pt x="6572" y="3503"/>
                    </a:lnTo>
                    <a:lnTo>
                      <a:pt x="6238" y="3570"/>
                    </a:lnTo>
                    <a:lnTo>
                      <a:pt x="6105" y="3570"/>
                    </a:lnTo>
                    <a:lnTo>
                      <a:pt x="5938" y="3503"/>
                    </a:lnTo>
                    <a:lnTo>
                      <a:pt x="5771" y="3470"/>
                    </a:lnTo>
                    <a:lnTo>
                      <a:pt x="5504" y="3337"/>
                    </a:lnTo>
                    <a:lnTo>
                      <a:pt x="5471" y="3337"/>
                    </a:lnTo>
                    <a:lnTo>
                      <a:pt x="5337" y="3237"/>
                    </a:lnTo>
                    <a:cubicBezTo>
                      <a:pt x="5337" y="3237"/>
                      <a:pt x="5337" y="3203"/>
                      <a:pt x="5337" y="3203"/>
                    </a:cubicBezTo>
                    <a:lnTo>
                      <a:pt x="5271" y="2970"/>
                    </a:lnTo>
                    <a:lnTo>
                      <a:pt x="5137" y="2569"/>
                    </a:lnTo>
                    <a:lnTo>
                      <a:pt x="5037" y="2369"/>
                    </a:lnTo>
                    <a:lnTo>
                      <a:pt x="5004" y="2236"/>
                    </a:lnTo>
                    <a:cubicBezTo>
                      <a:pt x="5004" y="2236"/>
                      <a:pt x="5004" y="2236"/>
                      <a:pt x="5004" y="2203"/>
                    </a:cubicBezTo>
                    <a:lnTo>
                      <a:pt x="5004" y="2036"/>
                    </a:lnTo>
                    <a:lnTo>
                      <a:pt x="5004" y="1969"/>
                    </a:lnTo>
                    <a:lnTo>
                      <a:pt x="5004" y="1902"/>
                    </a:lnTo>
                    <a:lnTo>
                      <a:pt x="4937" y="1836"/>
                    </a:lnTo>
                    <a:lnTo>
                      <a:pt x="4437" y="1435"/>
                    </a:lnTo>
                    <a:lnTo>
                      <a:pt x="4003" y="1168"/>
                    </a:lnTo>
                    <a:lnTo>
                      <a:pt x="3970" y="1135"/>
                    </a:lnTo>
                    <a:lnTo>
                      <a:pt x="3903" y="1035"/>
                    </a:lnTo>
                    <a:cubicBezTo>
                      <a:pt x="3903" y="1002"/>
                      <a:pt x="3903" y="968"/>
                      <a:pt x="3903" y="968"/>
                    </a:cubicBezTo>
                    <a:lnTo>
                      <a:pt x="3903" y="868"/>
                    </a:lnTo>
                    <a:lnTo>
                      <a:pt x="3403" y="835"/>
                    </a:lnTo>
                    <a:lnTo>
                      <a:pt x="3303" y="835"/>
                    </a:lnTo>
                    <a:lnTo>
                      <a:pt x="3169" y="868"/>
                    </a:lnTo>
                    <a:lnTo>
                      <a:pt x="3069" y="968"/>
                    </a:lnTo>
                    <a:lnTo>
                      <a:pt x="3036" y="1102"/>
                    </a:lnTo>
                    <a:lnTo>
                      <a:pt x="3036" y="1302"/>
                    </a:lnTo>
                    <a:lnTo>
                      <a:pt x="3136" y="1469"/>
                    </a:lnTo>
                    <a:lnTo>
                      <a:pt x="3369" y="1802"/>
                    </a:lnTo>
                    <a:lnTo>
                      <a:pt x="3469" y="2002"/>
                    </a:lnTo>
                    <a:lnTo>
                      <a:pt x="3536" y="2269"/>
                    </a:lnTo>
                    <a:lnTo>
                      <a:pt x="3569" y="2303"/>
                    </a:lnTo>
                    <a:lnTo>
                      <a:pt x="3636" y="2436"/>
                    </a:lnTo>
                    <a:cubicBezTo>
                      <a:pt x="3636" y="2436"/>
                      <a:pt x="3636" y="2469"/>
                      <a:pt x="3636" y="2503"/>
                    </a:cubicBezTo>
                    <a:lnTo>
                      <a:pt x="3603" y="2636"/>
                    </a:lnTo>
                    <a:cubicBezTo>
                      <a:pt x="3636" y="2670"/>
                      <a:pt x="3636" y="2736"/>
                      <a:pt x="3603" y="2770"/>
                    </a:cubicBezTo>
                    <a:cubicBezTo>
                      <a:pt x="3569" y="2803"/>
                      <a:pt x="3536" y="2803"/>
                      <a:pt x="3503" y="2803"/>
                    </a:cubicBezTo>
                    <a:lnTo>
                      <a:pt x="3369" y="2736"/>
                    </a:lnTo>
                    <a:cubicBezTo>
                      <a:pt x="3369" y="2736"/>
                      <a:pt x="3336" y="2736"/>
                      <a:pt x="3336" y="2703"/>
                    </a:cubicBezTo>
                    <a:lnTo>
                      <a:pt x="3269" y="2636"/>
                    </a:lnTo>
                    <a:lnTo>
                      <a:pt x="3236" y="2503"/>
                    </a:lnTo>
                    <a:cubicBezTo>
                      <a:pt x="3203" y="2503"/>
                      <a:pt x="3203" y="2469"/>
                      <a:pt x="3236" y="2469"/>
                    </a:cubicBezTo>
                    <a:lnTo>
                      <a:pt x="3236" y="2369"/>
                    </a:lnTo>
                    <a:lnTo>
                      <a:pt x="3203" y="2269"/>
                    </a:lnTo>
                    <a:lnTo>
                      <a:pt x="3102" y="2069"/>
                    </a:lnTo>
                    <a:lnTo>
                      <a:pt x="3002" y="2002"/>
                    </a:lnTo>
                    <a:lnTo>
                      <a:pt x="2936" y="1936"/>
                    </a:lnTo>
                    <a:lnTo>
                      <a:pt x="2836" y="1902"/>
                    </a:lnTo>
                    <a:lnTo>
                      <a:pt x="2335" y="1502"/>
                    </a:lnTo>
                    <a:lnTo>
                      <a:pt x="2168" y="1502"/>
                    </a:lnTo>
                    <a:cubicBezTo>
                      <a:pt x="2168" y="1519"/>
                      <a:pt x="2160" y="1527"/>
                      <a:pt x="2152" y="1527"/>
                    </a:cubicBezTo>
                    <a:cubicBezTo>
                      <a:pt x="2143" y="1527"/>
                      <a:pt x="2135" y="1519"/>
                      <a:pt x="2135" y="1502"/>
                    </a:cubicBezTo>
                    <a:lnTo>
                      <a:pt x="1902" y="1402"/>
                    </a:lnTo>
                    <a:lnTo>
                      <a:pt x="1668" y="1235"/>
                    </a:lnTo>
                    <a:lnTo>
                      <a:pt x="1335" y="902"/>
                    </a:lnTo>
                    <a:lnTo>
                      <a:pt x="1234" y="735"/>
                    </a:lnTo>
                    <a:lnTo>
                      <a:pt x="1101" y="535"/>
                    </a:lnTo>
                    <a:lnTo>
                      <a:pt x="9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18;p15"/>
            <p:cNvGrpSpPr/>
            <p:nvPr/>
          </p:nvGrpSpPr>
          <p:grpSpPr>
            <a:xfrm>
              <a:off x="2584279" y="2861447"/>
              <a:ext cx="3642364" cy="782966"/>
              <a:chOff x="2584279" y="2861447"/>
              <a:chExt cx="3642364" cy="782966"/>
            </a:xfrm>
          </p:grpSpPr>
          <p:sp>
            <p:nvSpPr>
              <p:cNvPr id="195" name="Google Shape;119;p15"/>
              <p:cNvSpPr/>
              <p:nvPr/>
            </p:nvSpPr>
            <p:spPr>
              <a:xfrm>
                <a:off x="2584279" y="2866295"/>
                <a:ext cx="2442" cy="1276"/>
              </a:xfrm>
              <a:custGeom>
                <a:avLst/>
                <a:gdLst/>
                <a:ahLst/>
                <a:cxnLst/>
                <a:rect l="l" t="t" r="r" b="b"/>
                <a:pathLst>
                  <a:path w="67" h="35" extrusionOk="0">
                    <a:moveTo>
                      <a:pt x="0" y="1"/>
                    </a:moveTo>
                    <a:lnTo>
                      <a:pt x="67" y="34"/>
                    </a:lnTo>
                    <a:lnTo>
                      <a:pt x="67" y="34"/>
                    </a:lnTo>
                    <a:lnTo>
                      <a:pt x="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20;p15"/>
              <p:cNvSpPr/>
              <p:nvPr/>
            </p:nvSpPr>
            <p:spPr>
              <a:xfrm>
                <a:off x="3757436" y="2861447"/>
                <a:ext cx="17056" cy="12173"/>
              </a:xfrm>
              <a:custGeom>
                <a:avLst/>
                <a:gdLst/>
                <a:ahLst/>
                <a:cxnLst/>
                <a:rect l="l" t="t" r="r" b="b"/>
                <a:pathLst>
                  <a:path w="468" h="334" extrusionOk="0">
                    <a:moveTo>
                      <a:pt x="334" y="0"/>
                    </a:moveTo>
                    <a:lnTo>
                      <a:pt x="234" y="34"/>
                    </a:lnTo>
                    <a:cubicBezTo>
                      <a:pt x="234" y="50"/>
                      <a:pt x="226" y="59"/>
                      <a:pt x="213" y="59"/>
                    </a:cubicBezTo>
                    <a:cubicBezTo>
                      <a:pt x="201" y="59"/>
                      <a:pt x="184" y="50"/>
                      <a:pt x="168" y="34"/>
                    </a:cubicBezTo>
                    <a:lnTo>
                      <a:pt x="134" y="100"/>
                    </a:lnTo>
                    <a:cubicBezTo>
                      <a:pt x="134" y="100"/>
                      <a:pt x="134" y="134"/>
                      <a:pt x="101" y="134"/>
                    </a:cubicBezTo>
                    <a:lnTo>
                      <a:pt x="1" y="234"/>
                    </a:lnTo>
                    <a:lnTo>
                      <a:pt x="34" y="334"/>
                    </a:lnTo>
                    <a:lnTo>
                      <a:pt x="68" y="334"/>
                    </a:lnTo>
                    <a:lnTo>
                      <a:pt x="134" y="301"/>
                    </a:lnTo>
                    <a:cubicBezTo>
                      <a:pt x="134" y="267"/>
                      <a:pt x="168" y="267"/>
                      <a:pt x="201" y="267"/>
                    </a:cubicBezTo>
                    <a:cubicBezTo>
                      <a:pt x="234" y="267"/>
                      <a:pt x="268" y="301"/>
                      <a:pt x="268" y="334"/>
                    </a:cubicBezTo>
                    <a:lnTo>
                      <a:pt x="368" y="334"/>
                    </a:lnTo>
                    <a:lnTo>
                      <a:pt x="401" y="301"/>
                    </a:lnTo>
                    <a:lnTo>
                      <a:pt x="434" y="267"/>
                    </a:lnTo>
                    <a:lnTo>
                      <a:pt x="468" y="234"/>
                    </a:lnTo>
                    <a:lnTo>
                      <a:pt x="468" y="167"/>
                    </a:lnTo>
                    <a:lnTo>
                      <a:pt x="468" y="100"/>
                    </a:lnTo>
                    <a:lnTo>
                      <a:pt x="401" y="67"/>
                    </a:lnTo>
                    <a:lnTo>
                      <a:pt x="3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21;p15"/>
              <p:cNvGrpSpPr/>
              <p:nvPr/>
            </p:nvGrpSpPr>
            <p:grpSpPr>
              <a:xfrm>
                <a:off x="2642629" y="2888199"/>
                <a:ext cx="3584014" cy="756215"/>
                <a:chOff x="2642629" y="2888199"/>
                <a:chExt cx="3584014" cy="756215"/>
              </a:xfrm>
            </p:grpSpPr>
            <p:sp>
              <p:nvSpPr>
                <p:cNvPr id="198" name="Google Shape;122;p15"/>
                <p:cNvSpPr/>
                <p:nvPr/>
              </p:nvSpPr>
              <p:spPr>
                <a:xfrm>
                  <a:off x="4180536" y="3042584"/>
                  <a:ext cx="15817" cy="7325"/>
                </a:xfrm>
                <a:custGeom>
                  <a:avLst/>
                  <a:gdLst/>
                  <a:ahLst/>
                  <a:cxnLst/>
                  <a:rect l="l" t="t" r="r" b="b"/>
                  <a:pathLst>
                    <a:path w="434" h="201" extrusionOk="0">
                      <a:moveTo>
                        <a:pt x="67" y="1"/>
                      </a:moveTo>
                      <a:cubicBezTo>
                        <a:pt x="67" y="34"/>
                        <a:pt x="0" y="34"/>
                        <a:pt x="0" y="34"/>
                      </a:cubicBezTo>
                      <a:lnTo>
                        <a:pt x="33" y="67"/>
                      </a:lnTo>
                      <a:lnTo>
                        <a:pt x="234" y="67"/>
                      </a:lnTo>
                      <a:cubicBezTo>
                        <a:pt x="267" y="101"/>
                        <a:pt x="300" y="134"/>
                        <a:pt x="300" y="167"/>
                      </a:cubicBezTo>
                      <a:lnTo>
                        <a:pt x="300" y="201"/>
                      </a:lnTo>
                      <a:cubicBezTo>
                        <a:pt x="334" y="167"/>
                        <a:pt x="334" y="134"/>
                        <a:pt x="367" y="134"/>
                      </a:cubicBezTo>
                      <a:lnTo>
                        <a:pt x="434" y="101"/>
                      </a:lnTo>
                      <a:lnTo>
                        <a:pt x="367" y="101"/>
                      </a:lnTo>
                      <a:lnTo>
                        <a:pt x="367" y="67"/>
                      </a:lnTo>
                      <a:lnTo>
                        <a:pt x="267" y="34"/>
                      </a:lnTo>
                      <a:lnTo>
                        <a:pt x="167" y="34"/>
                      </a:lnTo>
                      <a:lnTo>
                        <a:pt x="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23;p15"/>
                <p:cNvSpPr/>
                <p:nvPr/>
              </p:nvSpPr>
              <p:spPr>
                <a:xfrm>
                  <a:off x="3768406" y="3077827"/>
                  <a:ext cx="7325" cy="7362"/>
                </a:xfrm>
                <a:custGeom>
                  <a:avLst/>
                  <a:gdLst/>
                  <a:ahLst/>
                  <a:cxnLst/>
                  <a:rect l="l" t="t" r="r" b="b"/>
                  <a:pathLst>
                    <a:path w="201" h="202" extrusionOk="0">
                      <a:moveTo>
                        <a:pt x="133" y="1"/>
                      </a:moveTo>
                      <a:cubicBezTo>
                        <a:pt x="133" y="34"/>
                        <a:pt x="133" y="34"/>
                        <a:pt x="133" y="68"/>
                      </a:cubicBezTo>
                      <a:lnTo>
                        <a:pt x="133" y="134"/>
                      </a:lnTo>
                      <a:cubicBezTo>
                        <a:pt x="133" y="134"/>
                        <a:pt x="100" y="168"/>
                        <a:pt x="100" y="168"/>
                      </a:cubicBezTo>
                      <a:lnTo>
                        <a:pt x="0" y="201"/>
                      </a:lnTo>
                      <a:lnTo>
                        <a:pt x="100" y="201"/>
                      </a:lnTo>
                      <a:lnTo>
                        <a:pt x="200" y="68"/>
                      </a:lnTo>
                      <a:cubicBezTo>
                        <a:pt x="167" y="34"/>
                        <a:pt x="133" y="34"/>
                        <a:pt x="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24;p15"/>
                <p:cNvSpPr/>
                <p:nvPr/>
              </p:nvSpPr>
              <p:spPr>
                <a:xfrm>
                  <a:off x="3189718" y="3148350"/>
                  <a:ext cx="4884" cy="4920"/>
                </a:xfrm>
                <a:custGeom>
                  <a:avLst/>
                  <a:gdLst/>
                  <a:ahLst/>
                  <a:cxnLst/>
                  <a:rect l="l" t="t" r="r" b="b"/>
                  <a:pathLst>
                    <a:path w="134" h="135" extrusionOk="0">
                      <a:moveTo>
                        <a:pt x="100" y="1"/>
                      </a:moveTo>
                      <a:lnTo>
                        <a:pt x="33" y="34"/>
                      </a:lnTo>
                      <a:lnTo>
                        <a:pt x="0" y="101"/>
                      </a:lnTo>
                      <a:lnTo>
                        <a:pt x="133" y="134"/>
                      </a:lnTo>
                      <a:lnTo>
                        <a:pt x="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25;p15"/>
                <p:cNvSpPr/>
                <p:nvPr/>
              </p:nvSpPr>
              <p:spPr>
                <a:xfrm>
                  <a:off x="3762319" y="3060807"/>
                  <a:ext cx="7325" cy="11006"/>
                </a:xfrm>
                <a:custGeom>
                  <a:avLst/>
                  <a:gdLst/>
                  <a:ahLst/>
                  <a:cxnLst/>
                  <a:rect l="l" t="t" r="r" b="b"/>
                  <a:pathLst>
                    <a:path w="201" h="302" extrusionOk="0">
                      <a:moveTo>
                        <a:pt x="134" y="1"/>
                      </a:moveTo>
                      <a:lnTo>
                        <a:pt x="0" y="101"/>
                      </a:lnTo>
                      <a:lnTo>
                        <a:pt x="0" y="134"/>
                      </a:lnTo>
                      <a:lnTo>
                        <a:pt x="67" y="201"/>
                      </a:lnTo>
                      <a:lnTo>
                        <a:pt x="134" y="201"/>
                      </a:lnTo>
                      <a:lnTo>
                        <a:pt x="200" y="301"/>
                      </a:lnTo>
                      <a:lnTo>
                        <a:pt x="200" y="201"/>
                      </a:lnTo>
                      <a:cubicBezTo>
                        <a:pt x="200" y="168"/>
                        <a:pt x="167" y="168"/>
                        <a:pt x="167" y="168"/>
                      </a:cubicBezTo>
                      <a:lnTo>
                        <a:pt x="134" y="68"/>
                      </a:lnTo>
                      <a:cubicBezTo>
                        <a:pt x="134" y="34"/>
                        <a:pt x="134" y="34"/>
                        <a:pt x="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26;p15"/>
                <p:cNvSpPr/>
                <p:nvPr/>
              </p:nvSpPr>
              <p:spPr>
                <a:xfrm>
                  <a:off x="2823765" y="2894249"/>
                  <a:ext cx="368386" cy="272353"/>
                </a:xfrm>
                <a:custGeom>
                  <a:avLst/>
                  <a:gdLst/>
                  <a:ahLst/>
                  <a:cxnLst/>
                  <a:rect l="l" t="t" r="r" b="b"/>
                  <a:pathLst>
                    <a:path w="10108" h="7473" extrusionOk="0">
                      <a:moveTo>
                        <a:pt x="2736" y="1"/>
                      </a:moveTo>
                      <a:lnTo>
                        <a:pt x="2736" y="68"/>
                      </a:lnTo>
                      <a:cubicBezTo>
                        <a:pt x="2736" y="101"/>
                        <a:pt x="2736" y="134"/>
                        <a:pt x="2736" y="134"/>
                      </a:cubicBezTo>
                      <a:lnTo>
                        <a:pt x="2636" y="268"/>
                      </a:lnTo>
                      <a:lnTo>
                        <a:pt x="2669" y="335"/>
                      </a:lnTo>
                      <a:cubicBezTo>
                        <a:pt x="2702" y="335"/>
                        <a:pt x="2702" y="368"/>
                        <a:pt x="2669" y="368"/>
                      </a:cubicBezTo>
                      <a:lnTo>
                        <a:pt x="2669" y="435"/>
                      </a:lnTo>
                      <a:cubicBezTo>
                        <a:pt x="2702" y="435"/>
                        <a:pt x="2702" y="468"/>
                        <a:pt x="2669" y="468"/>
                      </a:cubicBezTo>
                      <a:lnTo>
                        <a:pt x="2669" y="501"/>
                      </a:lnTo>
                      <a:lnTo>
                        <a:pt x="2669" y="568"/>
                      </a:lnTo>
                      <a:cubicBezTo>
                        <a:pt x="2669" y="601"/>
                        <a:pt x="2669" y="601"/>
                        <a:pt x="2636" y="635"/>
                      </a:cubicBezTo>
                      <a:lnTo>
                        <a:pt x="2536" y="568"/>
                      </a:lnTo>
                      <a:lnTo>
                        <a:pt x="2536" y="768"/>
                      </a:lnTo>
                      <a:lnTo>
                        <a:pt x="2502" y="1002"/>
                      </a:lnTo>
                      <a:lnTo>
                        <a:pt x="2502" y="1202"/>
                      </a:lnTo>
                      <a:cubicBezTo>
                        <a:pt x="2502" y="1202"/>
                        <a:pt x="2502" y="1202"/>
                        <a:pt x="2502" y="1235"/>
                      </a:cubicBezTo>
                      <a:lnTo>
                        <a:pt x="2502" y="1269"/>
                      </a:lnTo>
                      <a:cubicBezTo>
                        <a:pt x="2502" y="1269"/>
                        <a:pt x="2502" y="1302"/>
                        <a:pt x="2502" y="1302"/>
                      </a:cubicBezTo>
                      <a:lnTo>
                        <a:pt x="2469" y="1335"/>
                      </a:lnTo>
                      <a:lnTo>
                        <a:pt x="2369" y="1736"/>
                      </a:lnTo>
                      <a:cubicBezTo>
                        <a:pt x="2336" y="1769"/>
                        <a:pt x="2336" y="1769"/>
                        <a:pt x="2302" y="1802"/>
                      </a:cubicBezTo>
                      <a:lnTo>
                        <a:pt x="2235" y="1836"/>
                      </a:lnTo>
                      <a:lnTo>
                        <a:pt x="2202" y="1836"/>
                      </a:lnTo>
                      <a:cubicBezTo>
                        <a:pt x="2169" y="1836"/>
                        <a:pt x="2135" y="1836"/>
                        <a:pt x="2102" y="1802"/>
                      </a:cubicBezTo>
                      <a:lnTo>
                        <a:pt x="1969" y="1669"/>
                      </a:lnTo>
                      <a:lnTo>
                        <a:pt x="1902" y="1635"/>
                      </a:lnTo>
                      <a:lnTo>
                        <a:pt x="1869" y="1669"/>
                      </a:lnTo>
                      <a:lnTo>
                        <a:pt x="1702" y="1669"/>
                      </a:lnTo>
                      <a:cubicBezTo>
                        <a:pt x="1668" y="1669"/>
                        <a:pt x="1635" y="1669"/>
                        <a:pt x="1635" y="1635"/>
                      </a:cubicBezTo>
                      <a:lnTo>
                        <a:pt x="1568" y="1602"/>
                      </a:lnTo>
                      <a:lnTo>
                        <a:pt x="1568" y="1669"/>
                      </a:lnTo>
                      <a:cubicBezTo>
                        <a:pt x="1568" y="1702"/>
                        <a:pt x="1568" y="1736"/>
                        <a:pt x="1535" y="1769"/>
                      </a:cubicBezTo>
                      <a:lnTo>
                        <a:pt x="1402" y="1802"/>
                      </a:lnTo>
                      <a:lnTo>
                        <a:pt x="901" y="1802"/>
                      </a:lnTo>
                      <a:lnTo>
                        <a:pt x="768" y="1769"/>
                      </a:lnTo>
                      <a:lnTo>
                        <a:pt x="734" y="1769"/>
                      </a:lnTo>
                      <a:lnTo>
                        <a:pt x="668" y="1736"/>
                      </a:lnTo>
                      <a:lnTo>
                        <a:pt x="601" y="1702"/>
                      </a:lnTo>
                      <a:lnTo>
                        <a:pt x="501" y="1702"/>
                      </a:lnTo>
                      <a:lnTo>
                        <a:pt x="501" y="1736"/>
                      </a:lnTo>
                      <a:cubicBezTo>
                        <a:pt x="468" y="1736"/>
                        <a:pt x="468" y="1769"/>
                        <a:pt x="434" y="1769"/>
                      </a:cubicBezTo>
                      <a:lnTo>
                        <a:pt x="267" y="1769"/>
                      </a:lnTo>
                      <a:cubicBezTo>
                        <a:pt x="267" y="1769"/>
                        <a:pt x="267" y="1736"/>
                        <a:pt x="234" y="1736"/>
                      </a:cubicBezTo>
                      <a:lnTo>
                        <a:pt x="201" y="1669"/>
                      </a:lnTo>
                      <a:lnTo>
                        <a:pt x="201" y="1702"/>
                      </a:lnTo>
                      <a:lnTo>
                        <a:pt x="234" y="1969"/>
                      </a:lnTo>
                      <a:cubicBezTo>
                        <a:pt x="267" y="1969"/>
                        <a:pt x="267" y="2002"/>
                        <a:pt x="234" y="2002"/>
                      </a:cubicBezTo>
                      <a:lnTo>
                        <a:pt x="201" y="2102"/>
                      </a:lnTo>
                      <a:lnTo>
                        <a:pt x="167" y="2203"/>
                      </a:lnTo>
                      <a:lnTo>
                        <a:pt x="167" y="2303"/>
                      </a:lnTo>
                      <a:lnTo>
                        <a:pt x="234" y="3003"/>
                      </a:lnTo>
                      <a:lnTo>
                        <a:pt x="267" y="3103"/>
                      </a:lnTo>
                      <a:lnTo>
                        <a:pt x="367" y="3137"/>
                      </a:lnTo>
                      <a:lnTo>
                        <a:pt x="401" y="3137"/>
                      </a:lnTo>
                      <a:lnTo>
                        <a:pt x="468" y="3170"/>
                      </a:lnTo>
                      <a:lnTo>
                        <a:pt x="534" y="3237"/>
                      </a:lnTo>
                      <a:cubicBezTo>
                        <a:pt x="568" y="3270"/>
                        <a:pt x="568" y="3303"/>
                        <a:pt x="568" y="3337"/>
                      </a:cubicBezTo>
                      <a:lnTo>
                        <a:pt x="534" y="3403"/>
                      </a:lnTo>
                      <a:cubicBezTo>
                        <a:pt x="534" y="3403"/>
                        <a:pt x="534" y="3437"/>
                        <a:pt x="501" y="3437"/>
                      </a:cubicBezTo>
                      <a:lnTo>
                        <a:pt x="301" y="3637"/>
                      </a:lnTo>
                      <a:lnTo>
                        <a:pt x="167" y="3904"/>
                      </a:lnTo>
                      <a:lnTo>
                        <a:pt x="134" y="4004"/>
                      </a:lnTo>
                      <a:lnTo>
                        <a:pt x="201" y="3970"/>
                      </a:lnTo>
                      <a:lnTo>
                        <a:pt x="301" y="3970"/>
                      </a:lnTo>
                      <a:lnTo>
                        <a:pt x="367" y="4037"/>
                      </a:lnTo>
                      <a:lnTo>
                        <a:pt x="534" y="4037"/>
                      </a:lnTo>
                      <a:lnTo>
                        <a:pt x="634" y="4137"/>
                      </a:lnTo>
                      <a:cubicBezTo>
                        <a:pt x="668" y="4171"/>
                        <a:pt x="668" y="4171"/>
                        <a:pt x="668" y="4204"/>
                      </a:cubicBezTo>
                      <a:lnTo>
                        <a:pt x="668" y="4337"/>
                      </a:lnTo>
                      <a:lnTo>
                        <a:pt x="668" y="4504"/>
                      </a:lnTo>
                      <a:cubicBezTo>
                        <a:pt x="668" y="4538"/>
                        <a:pt x="668" y="4538"/>
                        <a:pt x="668" y="4571"/>
                      </a:cubicBezTo>
                      <a:lnTo>
                        <a:pt x="534" y="4671"/>
                      </a:lnTo>
                      <a:lnTo>
                        <a:pt x="367" y="4904"/>
                      </a:lnTo>
                      <a:lnTo>
                        <a:pt x="367" y="4938"/>
                      </a:lnTo>
                      <a:cubicBezTo>
                        <a:pt x="367" y="4971"/>
                        <a:pt x="367" y="5005"/>
                        <a:pt x="367" y="5005"/>
                      </a:cubicBezTo>
                      <a:lnTo>
                        <a:pt x="367" y="5071"/>
                      </a:lnTo>
                      <a:cubicBezTo>
                        <a:pt x="334" y="5071"/>
                        <a:pt x="334" y="5105"/>
                        <a:pt x="301" y="5105"/>
                      </a:cubicBezTo>
                      <a:lnTo>
                        <a:pt x="134" y="5105"/>
                      </a:lnTo>
                      <a:lnTo>
                        <a:pt x="67" y="5205"/>
                      </a:lnTo>
                      <a:lnTo>
                        <a:pt x="1" y="5271"/>
                      </a:lnTo>
                      <a:lnTo>
                        <a:pt x="1" y="5371"/>
                      </a:lnTo>
                      <a:cubicBezTo>
                        <a:pt x="34" y="5371"/>
                        <a:pt x="34" y="5371"/>
                        <a:pt x="1" y="5405"/>
                      </a:cubicBezTo>
                      <a:lnTo>
                        <a:pt x="1" y="5538"/>
                      </a:lnTo>
                      <a:lnTo>
                        <a:pt x="34" y="5605"/>
                      </a:lnTo>
                      <a:cubicBezTo>
                        <a:pt x="67" y="5605"/>
                        <a:pt x="67" y="5638"/>
                        <a:pt x="67" y="5672"/>
                      </a:cubicBezTo>
                      <a:lnTo>
                        <a:pt x="67" y="5705"/>
                      </a:lnTo>
                      <a:lnTo>
                        <a:pt x="267" y="5705"/>
                      </a:lnTo>
                      <a:lnTo>
                        <a:pt x="367" y="5738"/>
                      </a:lnTo>
                      <a:lnTo>
                        <a:pt x="534" y="5872"/>
                      </a:lnTo>
                      <a:lnTo>
                        <a:pt x="1602" y="5972"/>
                      </a:lnTo>
                      <a:lnTo>
                        <a:pt x="1935" y="5972"/>
                      </a:lnTo>
                      <a:lnTo>
                        <a:pt x="2903" y="6072"/>
                      </a:lnTo>
                      <a:lnTo>
                        <a:pt x="2936" y="6072"/>
                      </a:lnTo>
                      <a:lnTo>
                        <a:pt x="3069" y="6105"/>
                      </a:lnTo>
                      <a:lnTo>
                        <a:pt x="3236" y="6105"/>
                      </a:lnTo>
                      <a:lnTo>
                        <a:pt x="3370" y="6172"/>
                      </a:lnTo>
                      <a:lnTo>
                        <a:pt x="3937" y="6239"/>
                      </a:lnTo>
                      <a:lnTo>
                        <a:pt x="4137" y="6205"/>
                      </a:lnTo>
                      <a:cubicBezTo>
                        <a:pt x="4170" y="6205"/>
                        <a:pt x="4204" y="6205"/>
                        <a:pt x="4237" y="6239"/>
                      </a:cubicBezTo>
                      <a:lnTo>
                        <a:pt x="4270" y="6239"/>
                      </a:lnTo>
                      <a:lnTo>
                        <a:pt x="4337" y="6272"/>
                      </a:lnTo>
                      <a:lnTo>
                        <a:pt x="4404" y="6272"/>
                      </a:lnTo>
                      <a:cubicBezTo>
                        <a:pt x="4437" y="6272"/>
                        <a:pt x="4470" y="6272"/>
                        <a:pt x="4504" y="6339"/>
                      </a:cubicBezTo>
                      <a:lnTo>
                        <a:pt x="4504" y="6372"/>
                      </a:lnTo>
                      <a:lnTo>
                        <a:pt x="4904" y="6506"/>
                      </a:lnTo>
                      <a:lnTo>
                        <a:pt x="4937" y="6506"/>
                      </a:lnTo>
                      <a:lnTo>
                        <a:pt x="5104" y="6606"/>
                      </a:lnTo>
                      <a:lnTo>
                        <a:pt x="5204" y="6672"/>
                      </a:lnTo>
                      <a:lnTo>
                        <a:pt x="5238" y="6672"/>
                      </a:lnTo>
                      <a:lnTo>
                        <a:pt x="5304" y="6772"/>
                      </a:lnTo>
                      <a:lnTo>
                        <a:pt x="5304" y="6806"/>
                      </a:lnTo>
                      <a:lnTo>
                        <a:pt x="5338" y="6839"/>
                      </a:lnTo>
                      <a:lnTo>
                        <a:pt x="5404" y="6873"/>
                      </a:lnTo>
                      <a:lnTo>
                        <a:pt x="5671" y="6906"/>
                      </a:lnTo>
                      <a:lnTo>
                        <a:pt x="5805" y="6939"/>
                      </a:lnTo>
                      <a:lnTo>
                        <a:pt x="5871" y="7006"/>
                      </a:lnTo>
                      <a:cubicBezTo>
                        <a:pt x="5905" y="7039"/>
                        <a:pt x="5938" y="7073"/>
                        <a:pt x="5938" y="7106"/>
                      </a:cubicBezTo>
                      <a:lnTo>
                        <a:pt x="5938" y="7139"/>
                      </a:lnTo>
                      <a:lnTo>
                        <a:pt x="5971" y="7173"/>
                      </a:lnTo>
                      <a:lnTo>
                        <a:pt x="6372" y="7173"/>
                      </a:lnTo>
                      <a:lnTo>
                        <a:pt x="7139" y="7373"/>
                      </a:lnTo>
                      <a:lnTo>
                        <a:pt x="7906" y="7473"/>
                      </a:lnTo>
                      <a:lnTo>
                        <a:pt x="8373" y="7473"/>
                      </a:lnTo>
                      <a:lnTo>
                        <a:pt x="8507" y="7406"/>
                      </a:lnTo>
                      <a:lnTo>
                        <a:pt x="8507" y="7340"/>
                      </a:lnTo>
                      <a:lnTo>
                        <a:pt x="8507" y="7139"/>
                      </a:lnTo>
                      <a:cubicBezTo>
                        <a:pt x="8507" y="7139"/>
                        <a:pt x="8540" y="7106"/>
                        <a:pt x="8540" y="7106"/>
                      </a:cubicBezTo>
                      <a:lnTo>
                        <a:pt x="8673" y="6973"/>
                      </a:lnTo>
                      <a:lnTo>
                        <a:pt x="9240" y="6973"/>
                      </a:lnTo>
                      <a:lnTo>
                        <a:pt x="9307" y="6906"/>
                      </a:lnTo>
                      <a:lnTo>
                        <a:pt x="9374" y="6873"/>
                      </a:lnTo>
                      <a:lnTo>
                        <a:pt x="9507" y="6873"/>
                      </a:lnTo>
                      <a:lnTo>
                        <a:pt x="9641" y="6939"/>
                      </a:lnTo>
                      <a:lnTo>
                        <a:pt x="9507" y="6839"/>
                      </a:lnTo>
                      <a:lnTo>
                        <a:pt x="9474" y="6772"/>
                      </a:lnTo>
                      <a:cubicBezTo>
                        <a:pt x="9474" y="6739"/>
                        <a:pt x="9474" y="6739"/>
                        <a:pt x="9474" y="6706"/>
                      </a:cubicBezTo>
                      <a:lnTo>
                        <a:pt x="9474" y="6672"/>
                      </a:lnTo>
                      <a:cubicBezTo>
                        <a:pt x="9474" y="6639"/>
                        <a:pt x="9474" y="6639"/>
                        <a:pt x="9474" y="6639"/>
                      </a:cubicBezTo>
                      <a:lnTo>
                        <a:pt x="9507" y="6539"/>
                      </a:lnTo>
                      <a:lnTo>
                        <a:pt x="9507" y="6439"/>
                      </a:lnTo>
                      <a:lnTo>
                        <a:pt x="9407" y="6172"/>
                      </a:lnTo>
                      <a:lnTo>
                        <a:pt x="9374" y="5905"/>
                      </a:lnTo>
                      <a:lnTo>
                        <a:pt x="9274" y="5872"/>
                      </a:lnTo>
                      <a:cubicBezTo>
                        <a:pt x="9240" y="5838"/>
                        <a:pt x="9207" y="5805"/>
                        <a:pt x="9207" y="5772"/>
                      </a:cubicBezTo>
                      <a:lnTo>
                        <a:pt x="9207" y="5738"/>
                      </a:lnTo>
                      <a:lnTo>
                        <a:pt x="9074" y="5738"/>
                      </a:lnTo>
                      <a:lnTo>
                        <a:pt x="9040" y="5705"/>
                      </a:lnTo>
                      <a:cubicBezTo>
                        <a:pt x="9007" y="5705"/>
                        <a:pt x="9007" y="5672"/>
                        <a:pt x="9040" y="5672"/>
                      </a:cubicBezTo>
                      <a:lnTo>
                        <a:pt x="8874" y="5638"/>
                      </a:lnTo>
                      <a:cubicBezTo>
                        <a:pt x="8840" y="5638"/>
                        <a:pt x="8807" y="5605"/>
                        <a:pt x="8807" y="5572"/>
                      </a:cubicBezTo>
                      <a:lnTo>
                        <a:pt x="8807" y="5438"/>
                      </a:lnTo>
                      <a:cubicBezTo>
                        <a:pt x="8773" y="5405"/>
                        <a:pt x="8773" y="5405"/>
                        <a:pt x="8807" y="5371"/>
                      </a:cubicBezTo>
                      <a:lnTo>
                        <a:pt x="8840" y="5238"/>
                      </a:lnTo>
                      <a:lnTo>
                        <a:pt x="8874" y="5071"/>
                      </a:lnTo>
                      <a:lnTo>
                        <a:pt x="8874" y="5005"/>
                      </a:lnTo>
                      <a:lnTo>
                        <a:pt x="8874" y="4971"/>
                      </a:lnTo>
                      <a:lnTo>
                        <a:pt x="8874" y="4904"/>
                      </a:lnTo>
                      <a:lnTo>
                        <a:pt x="8874" y="4871"/>
                      </a:lnTo>
                      <a:lnTo>
                        <a:pt x="8940" y="4838"/>
                      </a:lnTo>
                      <a:lnTo>
                        <a:pt x="8940" y="4804"/>
                      </a:lnTo>
                      <a:lnTo>
                        <a:pt x="8974" y="4771"/>
                      </a:lnTo>
                      <a:cubicBezTo>
                        <a:pt x="8974" y="4771"/>
                        <a:pt x="9007" y="4771"/>
                        <a:pt x="9007" y="4738"/>
                      </a:cubicBezTo>
                      <a:lnTo>
                        <a:pt x="9441" y="4738"/>
                      </a:lnTo>
                      <a:lnTo>
                        <a:pt x="9507" y="4704"/>
                      </a:lnTo>
                      <a:lnTo>
                        <a:pt x="9707" y="4538"/>
                      </a:lnTo>
                      <a:lnTo>
                        <a:pt x="9707" y="4504"/>
                      </a:lnTo>
                      <a:lnTo>
                        <a:pt x="9774" y="4437"/>
                      </a:lnTo>
                      <a:lnTo>
                        <a:pt x="9774" y="4404"/>
                      </a:lnTo>
                      <a:lnTo>
                        <a:pt x="9774" y="4304"/>
                      </a:lnTo>
                      <a:lnTo>
                        <a:pt x="9808" y="4071"/>
                      </a:lnTo>
                      <a:lnTo>
                        <a:pt x="9808" y="4037"/>
                      </a:lnTo>
                      <a:lnTo>
                        <a:pt x="9808" y="4004"/>
                      </a:lnTo>
                      <a:lnTo>
                        <a:pt x="9908" y="3804"/>
                      </a:lnTo>
                      <a:lnTo>
                        <a:pt x="10108" y="3604"/>
                      </a:lnTo>
                      <a:lnTo>
                        <a:pt x="10008" y="3570"/>
                      </a:lnTo>
                      <a:lnTo>
                        <a:pt x="10041" y="3537"/>
                      </a:lnTo>
                      <a:lnTo>
                        <a:pt x="9908" y="3604"/>
                      </a:lnTo>
                      <a:lnTo>
                        <a:pt x="9641" y="3604"/>
                      </a:lnTo>
                      <a:lnTo>
                        <a:pt x="9474" y="3537"/>
                      </a:lnTo>
                      <a:lnTo>
                        <a:pt x="9441" y="3537"/>
                      </a:lnTo>
                      <a:lnTo>
                        <a:pt x="9307" y="3437"/>
                      </a:lnTo>
                      <a:lnTo>
                        <a:pt x="9074" y="3437"/>
                      </a:lnTo>
                      <a:cubicBezTo>
                        <a:pt x="9040" y="3437"/>
                        <a:pt x="9007" y="3403"/>
                        <a:pt x="9007" y="3370"/>
                      </a:cubicBezTo>
                      <a:lnTo>
                        <a:pt x="8874" y="2970"/>
                      </a:lnTo>
                      <a:lnTo>
                        <a:pt x="8740" y="2269"/>
                      </a:lnTo>
                      <a:lnTo>
                        <a:pt x="8573" y="2136"/>
                      </a:lnTo>
                      <a:lnTo>
                        <a:pt x="8507" y="2136"/>
                      </a:lnTo>
                      <a:lnTo>
                        <a:pt x="8440" y="2102"/>
                      </a:lnTo>
                      <a:cubicBezTo>
                        <a:pt x="8407" y="2102"/>
                        <a:pt x="8407" y="2102"/>
                        <a:pt x="8407" y="2069"/>
                      </a:cubicBezTo>
                      <a:lnTo>
                        <a:pt x="8073" y="1669"/>
                      </a:lnTo>
                      <a:cubicBezTo>
                        <a:pt x="8073" y="1635"/>
                        <a:pt x="8073" y="1635"/>
                        <a:pt x="8073" y="1602"/>
                      </a:cubicBezTo>
                      <a:lnTo>
                        <a:pt x="8040" y="1369"/>
                      </a:lnTo>
                      <a:lnTo>
                        <a:pt x="7940" y="1369"/>
                      </a:lnTo>
                      <a:lnTo>
                        <a:pt x="7873" y="1302"/>
                      </a:lnTo>
                      <a:lnTo>
                        <a:pt x="7573" y="1302"/>
                      </a:lnTo>
                      <a:lnTo>
                        <a:pt x="7573" y="1369"/>
                      </a:lnTo>
                      <a:cubicBezTo>
                        <a:pt x="7573" y="1402"/>
                        <a:pt x="7573" y="1402"/>
                        <a:pt x="7539" y="1402"/>
                      </a:cubicBezTo>
                      <a:lnTo>
                        <a:pt x="7506" y="1435"/>
                      </a:lnTo>
                      <a:lnTo>
                        <a:pt x="7473" y="1502"/>
                      </a:lnTo>
                      <a:cubicBezTo>
                        <a:pt x="7473" y="1502"/>
                        <a:pt x="7473" y="1502"/>
                        <a:pt x="7439" y="1535"/>
                      </a:cubicBezTo>
                      <a:lnTo>
                        <a:pt x="7272" y="1602"/>
                      </a:lnTo>
                      <a:lnTo>
                        <a:pt x="6972" y="1602"/>
                      </a:lnTo>
                      <a:lnTo>
                        <a:pt x="6572" y="1435"/>
                      </a:lnTo>
                      <a:lnTo>
                        <a:pt x="6372" y="1335"/>
                      </a:lnTo>
                      <a:lnTo>
                        <a:pt x="6138" y="1202"/>
                      </a:lnTo>
                      <a:cubicBezTo>
                        <a:pt x="6138" y="1202"/>
                        <a:pt x="6105" y="1168"/>
                        <a:pt x="6105" y="1135"/>
                      </a:cubicBezTo>
                      <a:lnTo>
                        <a:pt x="6005" y="1135"/>
                      </a:lnTo>
                      <a:cubicBezTo>
                        <a:pt x="5971" y="1135"/>
                        <a:pt x="5971" y="1102"/>
                        <a:pt x="5938" y="1102"/>
                      </a:cubicBezTo>
                      <a:cubicBezTo>
                        <a:pt x="5938" y="1135"/>
                        <a:pt x="5905" y="1135"/>
                        <a:pt x="5871" y="1135"/>
                      </a:cubicBezTo>
                      <a:lnTo>
                        <a:pt x="5738" y="1135"/>
                      </a:lnTo>
                      <a:lnTo>
                        <a:pt x="5638" y="1202"/>
                      </a:lnTo>
                      <a:lnTo>
                        <a:pt x="5605" y="1202"/>
                      </a:lnTo>
                      <a:cubicBezTo>
                        <a:pt x="5605" y="1235"/>
                        <a:pt x="5571" y="1235"/>
                        <a:pt x="5571" y="1235"/>
                      </a:cubicBezTo>
                      <a:lnTo>
                        <a:pt x="5471" y="1269"/>
                      </a:lnTo>
                      <a:lnTo>
                        <a:pt x="5404" y="1269"/>
                      </a:lnTo>
                      <a:lnTo>
                        <a:pt x="5371" y="1302"/>
                      </a:lnTo>
                      <a:lnTo>
                        <a:pt x="5271" y="1302"/>
                      </a:lnTo>
                      <a:lnTo>
                        <a:pt x="5171" y="1235"/>
                      </a:lnTo>
                      <a:lnTo>
                        <a:pt x="5071" y="1102"/>
                      </a:lnTo>
                      <a:lnTo>
                        <a:pt x="4837" y="1102"/>
                      </a:lnTo>
                      <a:lnTo>
                        <a:pt x="4637" y="1035"/>
                      </a:lnTo>
                      <a:lnTo>
                        <a:pt x="4437" y="935"/>
                      </a:lnTo>
                      <a:cubicBezTo>
                        <a:pt x="4437" y="935"/>
                        <a:pt x="4404" y="902"/>
                        <a:pt x="4404" y="902"/>
                      </a:cubicBezTo>
                      <a:lnTo>
                        <a:pt x="4304" y="735"/>
                      </a:lnTo>
                      <a:lnTo>
                        <a:pt x="4170" y="568"/>
                      </a:lnTo>
                      <a:lnTo>
                        <a:pt x="3937" y="201"/>
                      </a:lnTo>
                      <a:lnTo>
                        <a:pt x="3837" y="168"/>
                      </a:lnTo>
                      <a:lnTo>
                        <a:pt x="3703" y="168"/>
                      </a:lnTo>
                      <a:lnTo>
                        <a:pt x="3403" y="268"/>
                      </a:lnTo>
                      <a:lnTo>
                        <a:pt x="3236" y="268"/>
                      </a:lnTo>
                      <a:lnTo>
                        <a:pt x="3136" y="234"/>
                      </a:lnTo>
                      <a:cubicBezTo>
                        <a:pt x="3103" y="234"/>
                        <a:pt x="3103" y="234"/>
                        <a:pt x="3069" y="201"/>
                      </a:cubicBezTo>
                      <a:lnTo>
                        <a:pt x="3003" y="134"/>
                      </a:lnTo>
                      <a:lnTo>
                        <a:pt x="2969" y="68"/>
                      </a:lnTo>
                      <a:lnTo>
                        <a:pt x="2836" y="34"/>
                      </a:lnTo>
                      <a:lnTo>
                        <a:pt x="27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27;p15"/>
                <p:cNvSpPr/>
                <p:nvPr/>
              </p:nvSpPr>
              <p:spPr>
                <a:xfrm>
                  <a:off x="3187276" y="3158081"/>
                  <a:ext cx="3681" cy="2478"/>
                </a:xfrm>
                <a:custGeom>
                  <a:avLst/>
                  <a:gdLst/>
                  <a:ahLst/>
                  <a:cxnLst/>
                  <a:rect l="l" t="t" r="r" b="b"/>
                  <a:pathLst>
                    <a:path w="101" h="68" extrusionOk="0">
                      <a:moveTo>
                        <a:pt x="0" y="0"/>
                      </a:moveTo>
                      <a:lnTo>
                        <a:pt x="0" y="67"/>
                      </a:lnTo>
                      <a:lnTo>
                        <a:pt x="100" y="34"/>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28;p15"/>
                <p:cNvSpPr/>
                <p:nvPr/>
              </p:nvSpPr>
              <p:spPr>
                <a:xfrm>
                  <a:off x="3156880" y="2966011"/>
                  <a:ext cx="448638" cy="263825"/>
                </a:xfrm>
                <a:custGeom>
                  <a:avLst/>
                  <a:gdLst/>
                  <a:ahLst/>
                  <a:cxnLst/>
                  <a:rect l="l" t="t" r="r" b="b"/>
                  <a:pathLst>
                    <a:path w="12310" h="7239" extrusionOk="0">
                      <a:moveTo>
                        <a:pt x="4237" y="2669"/>
                      </a:moveTo>
                      <a:cubicBezTo>
                        <a:pt x="4370" y="2669"/>
                        <a:pt x="4370" y="2869"/>
                        <a:pt x="4237" y="2869"/>
                      </a:cubicBezTo>
                      <a:cubicBezTo>
                        <a:pt x="4137" y="2869"/>
                        <a:pt x="4137" y="2669"/>
                        <a:pt x="4237" y="2669"/>
                      </a:cubicBezTo>
                      <a:close/>
                      <a:moveTo>
                        <a:pt x="9507" y="0"/>
                      </a:moveTo>
                      <a:lnTo>
                        <a:pt x="9274" y="67"/>
                      </a:lnTo>
                      <a:lnTo>
                        <a:pt x="9174" y="100"/>
                      </a:lnTo>
                      <a:lnTo>
                        <a:pt x="9040" y="100"/>
                      </a:lnTo>
                      <a:lnTo>
                        <a:pt x="8807" y="200"/>
                      </a:lnTo>
                      <a:lnTo>
                        <a:pt x="8707" y="334"/>
                      </a:lnTo>
                      <a:cubicBezTo>
                        <a:pt x="8707" y="334"/>
                        <a:pt x="8707" y="367"/>
                        <a:pt x="8707" y="400"/>
                      </a:cubicBezTo>
                      <a:lnTo>
                        <a:pt x="8640" y="500"/>
                      </a:lnTo>
                      <a:lnTo>
                        <a:pt x="8640" y="534"/>
                      </a:lnTo>
                      <a:lnTo>
                        <a:pt x="8640" y="701"/>
                      </a:lnTo>
                      <a:lnTo>
                        <a:pt x="8607" y="867"/>
                      </a:lnTo>
                      <a:lnTo>
                        <a:pt x="8573" y="1067"/>
                      </a:lnTo>
                      <a:lnTo>
                        <a:pt x="8240" y="1701"/>
                      </a:lnTo>
                      <a:lnTo>
                        <a:pt x="8073" y="1968"/>
                      </a:lnTo>
                      <a:lnTo>
                        <a:pt x="7906" y="2135"/>
                      </a:lnTo>
                      <a:lnTo>
                        <a:pt x="7839" y="2202"/>
                      </a:lnTo>
                      <a:lnTo>
                        <a:pt x="7539" y="2202"/>
                      </a:lnTo>
                      <a:lnTo>
                        <a:pt x="7439" y="2268"/>
                      </a:lnTo>
                      <a:lnTo>
                        <a:pt x="7239" y="2268"/>
                      </a:lnTo>
                      <a:lnTo>
                        <a:pt x="7172" y="2202"/>
                      </a:lnTo>
                      <a:lnTo>
                        <a:pt x="7005" y="2102"/>
                      </a:lnTo>
                      <a:lnTo>
                        <a:pt x="6872" y="2068"/>
                      </a:lnTo>
                      <a:lnTo>
                        <a:pt x="6605" y="1901"/>
                      </a:lnTo>
                      <a:cubicBezTo>
                        <a:pt x="6605" y="1901"/>
                        <a:pt x="6572" y="1901"/>
                        <a:pt x="6572" y="1868"/>
                      </a:cubicBezTo>
                      <a:cubicBezTo>
                        <a:pt x="6572" y="1868"/>
                        <a:pt x="6572" y="1901"/>
                        <a:pt x="6538" y="1901"/>
                      </a:cubicBezTo>
                      <a:lnTo>
                        <a:pt x="6472" y="1968"/>
                      </a:lnTo>
                      <a:lnTo>
                        <a:pt x="6338" y="1968"/>
                      </a:lnTo>
                      <a:lnTo>
                        <a:pt x="5604" y="2035"/>
                      </a:lnTo>
                      <a:lnTo>
                        <a:pt x="5571" y="2035"/>
                      </a:lnTo>
                      <a:lnTo>
                        <a:pt x="5404" y="2001"/>
                      </a:lnTo>
                      <a:lnTo>
                        <a:pt x="4670" y="1768"/>
                      </a:lnTo>
                      <a:lnTo>
                        <a:pt x="3903" y="1668"/>
                      </a:lnTo>
                      <a:cubicBezTo>
                        <a:pt x="3870" y="1668"/>
                        <a:pt x="3870" y="1668"/>
                        <a:pt x="3836" y="1635"/>
                      </a:cubicBezTo>
                      <a:lnTo>
                        <a:pt x="3770" y="1568"/>
                      </a:lnTo>
                      <a:lnTo>
                        <a:pt x="3603" y="1768"/>
                      </a:lnTo>
                      <a:lnTo>
                        <a:pt x="3536" y="1768"/>
                      </a:lnTo>
                      <a:lnTo>
                        <a:pt x="3203" y="1835"/>
                      </a:lnTo>
                      <a:lnTo>
                        <a:pt x="3169" y="1835"/>
                      </a:lnTo>
                      <a:lnTo>
                        <a:pt x="2435" y="1768"/>
                      </a:lnTo>
                      <a:lnTo>
                        <a:pt x="2269" y="1768"/>
                      </a:lnTo>
                      <a:lnTo>
                        <a:pt x="2169" y="1701"/>
                      </a:lnTo>
                      <a:lnTo>
                        <a:pt x="2069" y="1668"/>
                      </a:lnTo>
                      <a:lnTo>
                        <a:pt x="2035" y="1668"/>
                      </a:lnTo>
                      <a:lnTo>
                        <a:pt x="1902" y="1568"/>
                      </a:lnTo>
                      <a:lnTo>
                        <a:pt x="1768" y="1501"/>
                      </a:lnTo>
                      <a:lnTo>
                        <a:pt x="1768" y="1601"/>
                      </a:lnTo>
                      <a:cubicBezTo>
                        <a:pt x="1802" y="1601"/>
                        <a:pt x="1802" y="1635"/>
                        <a:pt x="1768" y="1635"/>
                      </a:cubicBezTo>
                      <a:lnTo>
                        <a:pt x="1735" y="1701"/>
                      </a:lnTo>
                      <a:cubicBezTo>
                        <a:pt x="1735" y="1701"/>
                        <a:pt x="1702" y="1735"/>
                        <a:pt x="1702" y="1735"/>
                      </a:cubicBezTo>
                      <a:lnTo>
                        <a:pt x="1635" y="1768"/>
                      </a:lnTo>
                      <a:lnTo>
                        <a:pt x="1501" y="1768"/>
                      </a:lnTo>
                      <a:lnTo>
                        <a:pt x="1401" y="1735"/>
                      </a:lnTo>
                      <a:cubicBezTo>
                        <a:pt x="1368" y="1735"/>
                        <a:pt x="1368" y="1701"/>
                        <a:pt x="1368" y="1701"/>
                      </a:cubicBezTo>
                      <a:lnTo>
                        <a:pt x="1301" y="1668"/>
                      </a:lnTo>
                      <a:lnTo>
                        <a:pt x="1101" y="1901"/>
                      </a:lnTo>
                      <a:lnTo>
                        <a:pt x="1001" y="2102"/>
                      </a:lnTo>
                      <a:lnTo>
                        <a:pt x="968" y="2302"/>
                      </a:lnTo>
                      <a:lnTo>
                        <a:pt x="968" y="2402"/>
                      </a:lnTo>
                      <a:lnTo>
                        <a:pt x="968" y="2468"/>
                      </a:lnTo>
                      <a:cubicBezTo>
                        <a:pt x="968" y="2502"/>
                        <a:pt x="968" y="2502"/>
                        <a:pt x="968" y="2535"/>
                      </a:cubicBezTo>
                      <a:lnTo>
                        <a:pt x="934" y="2569"/>
                      </a:lnTo>
                      <a:cubicBezTo>
                        <a:pt x="934" y="2602"/>
                        <a:pt x="934" y="2602"/>
                        <a:pt x="934" y="2602"/>
                      </a:cubicBezTo>
                      <a:lnTo>
                        <a:pt x="901" y="2669"/>
                      </a:lnTo>
                      <a:lnTo>
                        <a:pt x="868" y="2702"/>
                      </a:lnTo>
                      <a:lnTo>
                        <a:pt x="734" y="2835"/>
                      </a:lnTo>
                      <a:lnTo>
                        <a:pt x="634" y="2902"/>
                      </a:lnTo>
                      <a:lnTo>
                        <a:pt x="534" y="2935"/>
                      </a:lnTo>
                      <a:lnTo>
                        <a:pt x="134" y="2935"/>
                      </a:lnTo>
                      <a:lnTo>
                        <a:pt x="67" y="3002"/>
                      </a:lnTo>
                      <a:lnTo>
                        <a:pt x="67" y="3036"/>
                      </a:lnTo>
                      <a:lnTo>
                        <a:pt x="67" y="3169"/>
                      </a:lnTo>
                      <a:cubicBezTo>
                        <a:pt x="67" y="3169"/>
                        <a:pt x="67" y="3202"/>
                        <a:pt x="67" y="3202"/>
                      </a:cubicBezTo>
                      <a:lnTo>
                        <a:pt x="0" y="3503"/>
                      </a:lnTo>
                      <a:lnTo>
                        <a:pt x="0" y="3569"/>
                      </a:lnTo>
                      <a:lnTo>
                        <a:pt x="134" y="3603"/>
                      </a:lnTo>
                      <a:cubicBezTo>
                        <a:pt x="167" y="3603"/>
                        <a:pt x="201" y="3636"/>
                        <a:pt x="201" y="3636"/>
                      </a:cubicBezTo>
                      <a:lnTo>
                        <a:pt x="201" y="3703"/>
                      </a:lnTo>
                      <a:lnTo>
                        <a:pt x="434" y="3703"/>
                      </a:lnTo>
                      <a:lnTo>
                        <a:pt x="434" y="3736"/>
                      </a:lnTo>
                      <a:cubicBezTo>
                        <a:pt x="467" y="3736"/>
                        <a:pt x="467" y="3769"/>
                        <a:pt x="467" y="3803"/>
                      </a:cubicBezTo>
                      <a:lnTo>
                        <a:pt x="467" y="3869"/>
                      </a:lnTo>
                      <a:lnTo>
                        <a:pt x="534" y="3903"/>
                      </a:lnTo>
                      <a:lnTo>
                        <a:pt x="567" y="3903"/>
                      </a:lnTo>
                      <a:cubicBezTo>
                        <a:pt x="601" y="3936"/>
                        <a:pt x="601" y="3936"/>
                        <a:pt x="601" y="3970"/>
                      </a:cubicBezTo>
                      <a:lnTo>
                        <a:pt x="601" y="4070"/>
                      </a:lnTo>
                      <a:lnTo>
                        <a:pt x="634" y="4236"/>
                      </a:lnTo>
                      <a:lnTo>
                        <a:pt x="734" y="4537"/>
                      </a:lnTo>
                      <a:lnTo>
                        <a:pt x="734" y="4570"/>
                      </a:lnTo>
                      <a:lnTo>
                        <a:pt x="734" y="4670"/>
                      </a:lnTo>
                      <a:lnTo>
                        <a:pt x="734" y="4703"/>
                      </a:lnTo>
                      <a:lnTo>
                        <a:pt x="701" y="4803"/>
                      </a:lnTo>
                      <a:lnTo>
                        <a:pt x="701" y="4837"/>
                      </a:lnTo>
                      <a:lnTo>
                        <a:pt x="834" y="4970"/>
                      </a:lnTo>
                      <a:lnTo>
                        <a:pt x="868" y="4904"/>
                      </a:lnTo>
                      <a:cubicBezTo>
                        <a:pt x="868" y="4870"/>
                        <a:pt x="901" y="4870"/>
                        <a:pt x="934" y="4837"/>
                      </a:cubicBezTo>
                      <a:lnTo>
                        <a:pt x="1034" y="4803"/>
                      </a:lnTo>
                      <a:lnTo>
                        <a:pt x="1068" y="4803"/>
                      </a:lnTo>
                      <a:lnTo>
                        <a:pt x="1101" y="4770"/>
                      </a:lnTo>
                      <a:cubicBezTo>
                        <a:pt x="1168" y="4770"/>
                        <a:pt x="1201" y="4770"/>
                        <a:pt x="1235" y="4837"/>
                      </a:cubicBezTo>
                      <a:lnTo>
                        <a:pt x="1268" y="4937"/>
                      </a:lnTo>
                      <a:lnTo>
                        <a:pt x="1301" y="5104"/>
                      </a:lnTo>
                      <a:lnTo>
                        <a:pt x="1368" y="5137"/>
                      </a:lnTo>
                      <a:lnTo>
                        <a:pt x="1435" y="5137"/>
                      </a:lnTo>
                      <a:lnTo>
                        <a:pt x="1535" y="5170"/>
                      </a:lnTo>
                      <a:lnTo>
                        <a:pt x="1568" y="5170"/>
                      </a:lnTo>
                      <a:cubicBezTo>
                        <a:pt x="1568" y="5154"/>
                        <a:pt x="1577" y="5145"/>
                        <a:pt x="1585" y="5145"/>
                      </a:cubicBezTo>
                      <a:cubicBezTo>
                        <a:pt x="1593" y="5145"/>
                        <a:pt x="1602" y="5154"/>
                        <a:pt x="1602" y="5170"/>
                      </a:cubicBezTo>
                      <a:lnTo>
                        <a:pt x="1635" y="5170"/>
                      </a:lnTo>
                      <a:lnTo>
                        <a:pt x="1735" y="5237"/>
                      </a:lnTo>
                      <a:lnTo>
                        <a:pt x="1768" y="5137"/>
                      </a:lnTo>
                      <a:cubicBezTo>
                        <a:pt x="1768" y="5137"/>
                        <a:pt x="1802" y="5137"/>
                        <a:pt x="1835" y="5104"/>
                      </a:cubicBezTo>
                      <a:lnTo>
                        <a:pt x="2035" y="5070"/>
                      </a:lnTo>
                      <a:lnTo>
                        <a:pt x="2069" y="5070"/>
                      </a:lnTo>
                      <a:lnTo>
                        <a:pt x="2469" y="5104"/>
                      </a:lnTo>
                      <a:lnTo>
                        <a:pt x="3203" y="5170"/>
                      </a:lnTo>
                      <a:lnTo>
                        <a:pt x="3336" y="5204"/>
                      </a:lnTo>
                      <a:cubicBezTo>
                        <a:pt x="3369" y="5204"/>
                        <a:pt x="3436" y="5237"/>
                        <a:pt x="3436" y="5304"/>
                      </a:cubicBezTo>
                      <a:cubicBezTo>
                        <a:pt x="3436" y="5304"/>
                        <a:pt x="3436" y="5337"/>
                        <a:pt x="3436" y="5337"/>
                      </a:cubicBezTo>
                      <a:cubicBezTo>
                        <a:pt x="3436" y="5337"/>
                        <a:pt x="3436" y="5371"/>
                        <a:pt x="3470" y="5371"/>
                      </a:cubicBezTo>
                      <a:lnTo>
                        <a:pt x="3636" y="5337"/>
                      </a:lnTo>
                      <a:lnTo>
                        <a:pt x="3670" y="5337"/>
                      </a:lnTo>
                      <a:lnTo>
                        <a:pt x="4404" y="5437"/>
                      </a:lnTo>
                      <a:lnTo>
                        <a:pt x="4804" y="5537"/>
                      </a:lnTo>
                      <a:lnTo>
                        <a:pt x="5037" y="5604"/>
                      </a:lnTo>
                      <a:lnTo>
                        <a:pt x="5204" y="5671"/>
                      </a:lnTo>
                      <a:lnTo>
                        <a:pt x="5404" y="5671"/>
                      </a:lnTo>
                      <a:cubicBezTo>
                        <a:pt x="5421" y="5654"/>
                        <a:pt x="5438" y="5646"/>
                        <a:pt x="5450" y="5646"/>
                      </a:cubicBezTo>
                      <a:cubicBezTo>
                        <a:pt x="5463" y="5646"/>
                        <a:pt x="5471" y="5654"/>
                        <a:pt x="5471" y="5671"/>
                      </a:cubicBezTo>
                      <a:lnTo>
                        <a:pt x="5571" y="5704"/>
                      </a:lnTo>
                      <a:lnTo>
                        <a:pt x="5905" y="5804"/>
                      </a:lnTo>
                      <a:lnTo>
                        <a:pt x="5905" y="5771"/>
                      </a:lnTo>
                      <a:lnTo>
                        <a:pt x="5971" y="5671"/>
                      </a:lnTo>
                      <a:lnTo>
                        <a:pt x="6205" y="5304"/>
                      </a:lnTo>
                      <a:lnTo>
                        <a:pt x="6205" y="5270"/>
                      </a:lnTo>
                      <a:lnTo>
                        <a:pt x="6205" y="5104"/>
                      </a:lnTo>
                      <a:cubicBezTo>
                        <a:pt x="6205" y="5104"/>
                        <a:pt x="6205" y="5070"/>
                        <a:pt x="6238" y="5037"/>
                      </a:cubicBezTo>
                      <a:lnTo>
                        <a:pt x="6272" y="5004"/>
                      </a:lnTo>
                      <a:lnTo>
                        <a:pt x="6338" y="4970"/>
                      </a:lnTo>
                      <a:lnTo>
                        <a:pt x="6438" y="4970"/>
                      </a:lnTo>
                      <a:lnTo>
                        <a:pt x="6672" y="5004"/>
                      </a:lnTo>
                      <a:cubicBezTo>
                        <a:pt x="6688" y="4987"/>
                        <a:pt x="6705" y="4979"/>
                        <a:pt x="6726" y="4979"/>
                      </a:cubicBezTo>
                      <a:cubicBezTo>
                        <a:pt x="6747" y="4979"/>
                        <a:pt x="6772" y="4987"/>
                        <a:pt x="6805" y="5004"/>
                      </a:cubicBezTo>
                      <a:lnTo>
                        <a:pt x="6839" y="5037"/>
                      </a:lnTo>
                      <a:lnTo>
                        <a:pt x="6839" y="5070"/>
                      </a:lnTo>
                      <a:lnTo>
                        <a:pt x="6872" y="5004"/>
                      </a:lnTo>
                      <a:lnTo>
                        <a:pt x="7339" y="4670"/>
                      </a:lnTo>
                      <a:lnTo>
                        <a:pt x="7472" y="4537"/>
                      </a:lnTo>
                      <a:cubicBezTo>
                        <a:pt x="7472" y="4537"/>
                        <a:pt x="7487" y="4522"/>
                        <a:pt x="7507" y="4522"/>
                      </a:cubicBezTo>
                      <a:cubicBezTo>
                        <a:pt x="7517" y="4522"/>
                        <a:pt x="7528" y="4525"/>
                        <a:pt x="7539" y="4537"/>
                      </a:cubicBezTo>
                      <a:cubicBezTo>
                        <a:pt x="7572" y="4537"/>
                        <a:pt x="7606" y="4537"/>
                        <a:pt x="7606" y="4570"/>
                      </a:cubicBezTo>
                      <a:lnTo>
                        <a:pt x="7606" y="4603"/>
                      </a:lnTo>
                      <a:lnTo>
                        <a:pt x="7606" y="4637"/>
                      </a:lnTo>
                      <a:lnTo>
                        <a:pt x="7739" y="5237"/>
                      </a:lnTo>
                      <a:lnTo>
                        <a:pt x="7873" y="5504"/>
                      </a:lnTo>
                      <a:lnTo>
                        <a:pt x="7973" y="5571"/>
                      </a:lnTo>
                      <a:lnTo>
                        <a:pt x="8106" y="5604"/>
                      </a:lnTo>
                      <a:lnTo>
                        <a:pt x="8573" y="5604"/>
                      </a:lnTo>
                      <a:lnTo>
                        <a:pt x="8640" y="5637"/>
                      </a:lnTo>
                      <a:lnTo>
                        <a:pt x="8840" y="5671"/>
                      </a:lnTo>
                      <a:lnTo>
                        <a:pt x="8940" y="5704"/>
                      </a:lnTo>
                      <a:lnTo>
                        <a:pt x="8973" y="5737"/>
                      </a:lnTo>
                      <a:cubicBezTo>
                        <a:pt x="9007" y="5771"/>
                        <a:pt x="9007" y="5771"/>
                        <a:pt x="9007" y="5771"/>
                      </a:cubicBezTo>
                      <a:lnTo>
                        <a:pt x="9007" y="5871"/>
                      </a:lnTo>
                      <a:lnTo>
                        <a:pt x="9007" y="6104"/>
                      </a:lnTo>
                      <a:lnTo>
                        <a:pt x="9040" y="6204"/>
                      </a:lnTo>
                      <a:lnTo>
                        <a:pt x="9040" y="6905"/>
                      </a:lnTo>
                      <a:lnTo>
                        <a:pt x="9107" y="6905"/>
                      </a:lnTo>
                      <a:cubicBezTo>
                        <a:pt x="9174" y="6905"/>
                        <a:pt x="9207" y="6938"/>
                        <a:pt x="9207" y="6972"/>
                      </a:cubicBezTo>
                      <a:lnTo>
                        <a:pt x="9207" y="7172"/>
                      </a:lnTo>
                      <a:lnTo>
                        <a:pt x="9474" y="7239"/>
                      </a:lnTo>
                      <a:lnTo>
                        <a:pt x="9507" y="7105"/>
                      </a:lnTo>
                      <a:lnTo>
                        <a:pt x="9507" y="7072"/>
                      </a:lnTo>
                      <a:lnTo>
                        <a:pt x="9507" y="7038"/>
                      </a:lnTo>
                      <a:lnTo>
                        <a:pt x="9507" y="7005"/>
                      </a:lnTo>
                      <a:cubicBezTo>
                        <a:pt x="9507" y="6972"/>
                        <a:pt x="9507" y="6972"/>
                        <a:pt x="9507" y="6938"/>
                      </a:cubicBezTo>
                      <a:lnTo>
                        <a:pt x="9541" y="6872"/>
                      </a:lnTo>
                      <a:lnTo>
                        <a:pt x="9607" y="6772"/>
                      </a:lnTo>
                      <a:lnTo>
                        <a:pt x="9707" y="6705"/>
                      </a:lnTo>
                      <a:lnTo>
                        <a:pt x="9841" y="6605"/>
                      </a:lnTo>
                      <a:lnTo>
                        <a:pt x="10108" y="6405"/>
                      </a:lnTo>
                      <a:lnTo>
                        <a:pt x="10475" y="6204"/>
                      </a:lnTo>
                      <a:lnTo>
                        <a:pt x="10575" y="6104"/>
                      </a:lnTo>
                      <a:lnTo>
                        <a:pt x="10741" y="6104"/>
                      </a:lnTo>
                      <a:lnTo>
                        <a:pt x="10808" y="6138"/>
                      </a:lnTo>
                      <a:lnTo>
                        <a:pt x="10808" y="6004"/>
                      </a:lnTo>
                      <a:lnTo>
                        <a:pt x="10875" y="5838"/>
                      </a:lnTo>
                      <a:lnTo>
                        <a:pt x="10875" y="5737"/>
                      </a:lnTo>
                      <a:lnTo>
                        <a:pt x="10875" y="5604"/>
                      </a:lnTo>
                      <a:lnTo>
                        <a:pt x="10875" y="5571"/>
                      </a:lnTo>
                      <a:lnTo>
                        <a:pt x="10841" y="5504"/>
                      </a:lnTo>
                      <a:lnTo>
                        <a:pt x="10741" y="5404"/>
                      </a:lnTo>
                      <a:lnTo>
                        <a:pt x="10675" y="5371"/>
                      </a:lnTo>
                      <a:lnTo>
                        <a:pt x="10508" y="5371"/>
                      </a:lnTo>
                      <a:lnTo>
                        <a:pt x="10441" y="5337"/>
                      </a:lnTo>
                      <a:cubicBezTo>
                        <a:pt x="10408" y="5304"/>
                        <a:pt x="10408" y="5304"/>
                        <a:pt x="10408" y="5270"/>
                      </a:cubicBezTo>
                      <a:lnTo>
                        <a:pt x="10408" y="5204"/>
                      </a:lnTo>
                      <a:cubicBezTo>
                        <a:pt x="10408" y="5204"/>
                        <a:pt x="10408" y="5204"/>
                        <a:pt x="10408" y="5170"/>
                      </a:cubicBezTo>
                      <a:lnTo>
                        <a:pt x="10408" y="5104"/>
                      </a:lnTo>
                      <a:lnTo>
                        <a:pt x="10408" y="5070"/>
                      </a:lnTo>
                      <a:cubicBezTo>
                        <a:pt x="10408" y="5037"/>
                        <a:pt x="10408" y="5037"/>
                        <a:pt x="10408" y="5037"/>
                      </a:cubicBezTo>
                      <a:cubicBezTo>
                        <a:pt x="10408" y="5004"/>
                        <a:pt x="10408" y="5004"/>
                        <a:pt x="10408" y="5004"/>
                      </a:cubicBezTo>
                      <a:lnTo>
                        <a:pt x="10408" y="4937"/>
                      </a:lnTo>
                      <a:lnTo>
                        <a:pt x="10441" y="4937"/>
                      </a:lnTo>
                      <a:lnTo>
                        <a:pt x="10475" y="4870"/>
                      </a:lnTo>
                      <a:lnTo>
                        <a:pt x="10441" y="4803"/>
                      </a:lnTo>
                      <a:lnTo>
                        <a:pt x="10441" y="4770"/>
                      </a:lnTo>
                      <a:lnTo>
                        <a:pt x="10374" y="4537"/>
                      </a:lnTo>
                      <a:cubicBezTo>
                        <a:pt x="10374" y="4537"/>
                        <a:pt x="10374" y="4503"/>
                        <a:pt x="10374" y="4503"/>
                      </a:cubicBezTo>
                      <a:lnTo>
                        <a:pt x="10475" y="4003"/>
                      </a:lnTo>
                      <a:lnTo>
                        <a:pt x="10475" y="3936"/>
                      </a:lnTo>
                      <a:lnTo>
                        <a:pt x="10475" y="3803"/>
                      </a:lnTo>
                      <a:lnTo>
                        <a:pt x="10475" y="3603"/>
                      </a:lnTo>
                      <a:lnTo>
                        <a:pt x="10475" y="3436"/>
                      </a:lnTo>
                      <a:cubicBezTo>
                        <a:pt x="10475" y="3402"/>
                        <a:pt x="10475" y="3369"/>
                        <a:pt x="10475" y="3369"/>
                      </a:cubicBezTo>
                      <a:lnTo>
                        <a:pt x="10575" y="3302"/>
                      </a:lnTo>
                      <a:cubicBezTo>
                        <a:pt x="10575" y="3269"/>
                        <a:pt x="10608" y="3269"/>
                        <a:pt x="10641" y="3269"/>
                      </a:cubicBezTo>
                      <a:lnTo>
                        <a:pt x="11008" y="3269"/>
                      </a:lnTo>
                      <a:lnTo>
                        <a:pt x="11042" y="3302"/>
                      </a:lnTo>
                      <a:lnTo>
                        <a:pt x="11108" y="3302"/>
                      </a:lnTo>
                      <a:lnTo>
                        <a:pt x="11142" y="3336"/>
                      </a:lnTo>
                      <a:lnTo>
                        <a:pt x="11375" y="3402"/>
                      </a:lnTo>
                      <a:lnTo>
                        <a:pt x="11442" y="3402"/>
                      </a:lnTo>
                      <a:cubicBezTo>
                        <a:pt x="11442" y="3402"/>
                        <a:pt x="11442" y="3402"/>
                        <a:pt x="11442" y="3369"/>
                      </a:cubicBezTo>
                      <a:lnTo>
                        <a:pt x="11509" y="3302"/>
                      </a:lnTo>
                      <a:cubicBezTo>
                        <a:pt x="11509" y="3302"/>
                        <a:pt x="11509" y="3302"/>
                        <a:pt x="11509" y="3269"/>
                      </a:cubicBezTo>
                      <a:lnTo>
                        <a:pt x="11842" y="3069"/>
                      </a:lnTo>
                      <a:lnTo>
                        <a:pt x="11876" y="3002"/>
                      </a:lnTo>
                      <a:lnTo>
                        <a:pt x="12076" y="2802"/>
                      </a:lnTo>
                      <a:lnTo>
                        <a:pt x="12042" y="2635"/>
                      </a:lnTo>
                      <a:lnTo>
                        <a:pt x="12042" y="2569"/>
                      </a:lnTo>
                      <a:lnTo>
                        <a:pt x="12042" y="2435"/>
                      </a:lnTo>
                      <a:lnTo>
                        <a:pt x="12042" y="2068"/>
                      </a:lnTo>
                      <a:lnTo>
                        <a:pt x="12142" y="1568"/>
                      </a:lnTo>
                      <a:lnTo>
                        <a:pt x="12142" y="1534"/>
                      </a:lnTo>
                      <a:cubicBezTo>
                        <a:pt x="12142" y="1501"/>
                        <a:pt x="12142" y="1501"/>
                        <a:pt x="12142" y="1501"/>
                      </a:cubicBezTo>
                      <a:lnTo>
                        <a:pt x="12176" y="1401"/>
                      </a:lnTo>
                      <a:lnTo>
                        <a:pt x="12309" y="1168"/>
                      </a:lnTo>
                      <a:lnTo>
                        <a:pt x="12309" y="1034"/>
                      </a:lnTo>
                      <a:lnTo>
                        <a:pt x="12176" y="967"/>
                      </a:lnTo>
                      <a:lnTo>
                        <a:pt x="11976" y="934"/>
                      </a:lnTo>
                      <a:lnTo>
                        <a:pt x="11909" y="934"/>
                      </a:lnTo>
                      <a:lnTo>
                        <a:pt x="11775" y="1101"/>
                      </a:lnTo>
                      <a:lnTo>
                        <a:pt x="11742" y="1134"/>
                      </a:lnTo>
                      <a:lnTo>
                        <a:pt x="11642" y="1168"/>
                      </a:lnTo>
                      <a:lnTo>
                        <a:pt x="11409" y="1234"/>
                      </a:lnTo>
                      <a:lnTo>
                        <a:pt x="11275" y="1234"/>
                      </a:lnTo>
                      <a:lnTo>
                        <a:pt x="10508" y="1168"/>
                      </a:lnTo>
                      <a:lnTo>
                        <a:pt x="10475" y="1168"/>
                      </a:lnTo>
                      <a:cubicBezTo>
                        <a:pt x="10441" y="1168"/>
                        <a:pt x="10408" y="1134"/>
                        <a:pt x="10408" y="1134"/>
                      </a:cubicBezTo>
                      <a:lnTo>
                        <a:pt x="10374" y="1101"/>
                      </a:lnTo>
                      <a:lnTo>
                        <a:pt x="10274" y="967"/>
                      </a:lnTo>
                      <a:lnTo>
                        <a:pt x="10141" y="500"/>
                      </a:lnTo>
                      <a:lnTo>
                        <a:pt x="10074" y="367"/>
                      </a:lnTo>
                      <a:cubicBezTo>
                        <a:pt x="10041" y="367"/>
                        <a:pt x="10041" y="334"/>
                        <a:pt x="10074" y="334"/>
                      </a:cubicBezTo>
                      <a:lnTo>
                        <a:pt x="10074" y="200"/>
                      </a:lnTo>
                      <a:lnTo>
                        <a:pt x="10008" y="133"/>
                      </a:lnTo>
                      <a:lnTo>
                        <a:pt x="9941" y="100"/>
                      </a:lnTo>
                      <a:lnTo>
                        <a:pt x="9707" y="100"/>
                      </a:lnTo>
                      <a:lnTo>
                        <a:pt x="95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29;p15"/>
                <p:cNvSpPr/>
                <p:nvPr/>
              </p:nvSpPr>
              <p:spPr>
                <a:xfrm>
                  <a:off x="2642629" y="2984234"/>
                  <a:ext cx="4884" cy="9767"/>
                </a:xfrm>
                <a:custGeom>
                  <a:avLst/>
                  <a:gdLst/>
                  <a:ahLst/>
                  <a:cxnLst/>
                  <a:rect l="l" t="t" r="r" b="b"/>
                  <a:pathLst>
                    <a:path w="134" h="268" extrusionOk="0">
                      <a:moveTo>
                        <a:pt x="67" y="0"/>
                      </a:moveTo>
                      <a:lnTo>
                        <a:pt x="0" y="67"/>
                      </a:lnTo>
                      <a:cubicBezTo>
                        <a:pt x="0" y="67"/>
                        <a:pt x="0" y="67"/>
                        <a:pt x="0" y="100"/>
                      </a:cubicBezTo>
                      <a:lnTo>
                        <a:pt x="0" y="167"/>
                      </a:lnTo>
                      <a:cubicBezTo>
                        <a:pt x="34" y="201"/>
                        <a:pt x="67" y="201"/>
                        <a:pt x="67" y="234"/>
                      </a:cubicBezTo>
                      <a:lnTo>
                        <a:pt x="67" y="267"/>
                      </a:lnTo>
                      <a:lnTo>
                        <a:pt x="100" y="234"/>
                      </a:lnTo>
                      <a:lnTo>
                        <a:pt x="134" y="134"/>
                      </a:lnTo>
                      <a:lnTo>
                        <a:pt x="1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30;p15"/>
                <p:cNvSpPr/>
                <p:nvPr/>
              </p:nvSpPr>
              <p:spPr>
                <a:xfrm>
                  <a:off x="2690045" y="2888199"/>
                  <a:ext cx="187254" cy="160504"/>
                </a:xfrm>
                <a:custGeom>
                  <a:avLst/>
                  <a:gdLst/>
                  <a:ahLst/>
                  <a:cxnLst/>
                  <a:rect l="l" t="t" r="r" b="b"/>
                  <a:pathLst>
                    <a:path w="5138" h="4404" extrusionOk="0">
                      <a:moveTo>
                        <a:pt x="17" y="3845"/>
                      </a:moveTo>
                      <a:cubicBezTo>
                        <a:pt x="9" y="3845"/>
                        <a:pt x="0" y="3853"/>
                        <a:pt x="0" y="3870"/>
                      </a:cubicBezTo>
                      <a:lnTo>
                        <a:pt x="34" y="3870"/>
                      </a:lnTo>
                      <a:cubicBezTo>
                        <a:pt x="34" y="3853"/>
                        <a:pt x="25" y="3845"/>
                        <a:pt x="17" y="3845"/>
                      </a:cubicBezTo>
                      <a:close/>
                      <a:moveTo>
                        <a:pt x="2269" y="0"/>
                      </a:moveTo>
                      <a:lnTo>
                        <a:pt x="2168" y="34"/>
                      </a:lnTo>
                      <a:lnTo>
                        <a:pt x="2102" y="100"/>
                      </a:lnTo>
                      <a:lnTo>
                        <a:pt x="2035" y="367"/>
                      </a:lnTo>
                      <a:cubicBezTo>
                        <a:pt x="2035" y="367"/>
                        <a:pt x="2035" y="400"/>
                        <a:pt x="2002" y="400"/>
                      </a:cubicBezTo>
                      <a:lnTo>
                        <a:pt x="1935" y="467"/>
                      </a:lnTo>
                      <a:lnTo>
                        <a:pt x="1668" y="734"/>
                      </a:lnTo>
                      <a:lnTo>
                        <a:pt x="1601" y="901"/>
                      </a:lnTo>
                      <a:lnTo>
                        <a:pt x="1468" y="1234"/>
                      </a:lnTo>
                      <a:lnTo>
                        <a:pt x="1435" y="1368"/>
                      </a:lnTo>
                      <a:lnTo>
                        <a:pt x="1401" y="2068"/>
                      </a:lnTo>
                      <a:lnTo>
                        <a:pt x="1401" y="2202"/>
                      </a:lnTo>
                      <a:cubicBezTo>
                        <a:pt x="1401" y="2235"/>
                        <a:pt x="1401" y="2235"/>
                        <a:pt x="1401" y="2235"/>
                      </a:cubicBezTo>
                      <a:lnTo>
                        <a:pt x="1335" y="2402"/>
                      </a:lnTo>
                      <a:cubicBezTo>
                        <a:pt x="1335" y="2435"/>
                        <a:pt x="1335" y="2435"/>
                        <a:pt x="1335" y="2435"/>
                      </a:cubicBezTo>
                      <a:lnTo>
                        <a:pt x="1234" y="2602"/>
                      </a:lnTo>
                      <a:lnTo>
                        <a:pt x="1201" y="2635"/>
                      </a:lnTo>
                      <a:lnTo>
                        <a:pt x="1034" y="2702"/>
                      </a:lnTo>
                      <a:lnTo>
                        <a:pt x="868" y="2702"/>
                      </a:lnTo>
                      <a:cubicBezTo>
                        <a:pt x="834" y="2702"/>
                        <a:pt x="801" y="2702"/>
                        <a:pt x="801" y="2669"/>
                      </a:cubicBezTo>
                      <a:lnTo>
                        <a:pt x="734" y="2602"/>
                      </a:lnTo>
                      <a:lnTo>
                        <a:pt x="701" y="2569"/>
                      </a:lnTo>
                      <a:cubicBezTo>
                        <a:pt x="667" y="2569"/>
                        <a:pt x="667" y="2535"/>
                        <a:pt x="667" y="2502"/>
                      </a:cubicBezTo>
                      <a:lnTo>
                        <a:pt x="667" y="2469"/>
                      </a:lnTo>
                      <a:lnTo>
                        <a:pt x="601" y="2602"/>
                      </a:lnTo>
                      <a:lnTo>
                        <a:pt x="634" y="2936"/>
                      </a:lnTo>
                      <a:cubicBezTo>
                        <a:pt x="634" y="2936"/>
                        <a:pt x="634" y="2969"/>
                        <a:pt x="634" y="2969"/>
                      </a:cubicBezTo>
                      <a:lnTo>
                        <a:pt x="634" y="3036"/>
                      </a:lnTo>
                      <a:cubicBezTo>
                        <a:pt x="634" y="3069"/>
                        <a:pt x="601" y="3069"/>
                        <a:pt x="601" y="3102"/>
                      </a:cubicBezTo>
                      <a:lnTo>
                        <a:pt x="534" y="3169"/>
                      </a:lnTo>
                      <a:lnTo>
                        <a:pt x="234" y="3469"/>
                      </a:lnTo>
                      <a:lnTo>
                        <a:pt x="200" y="3503"/>
                      </a:lnTo>
                      <a:lnTo>
                        <a:pt x="134" y="3703"/>
                      </a:lnTo>
                      <a:cubicBezTo>
                        <a:pt x="134" y="3736"/>
                        <a:pt x="134" y="3736"/>
                        <a:pt x="134" y="3736"/>
                      </a:cubicBezTo>
                      <a:lnTo>
                        <a:pt x="67" y="3803"/>
                      </a:lnTo>
                      <a:cubicBezTo>
                        <a:pt x="67" y="3836"/>
                        <a:pt x="34" y="3836"/>
                        <a:pt x="34" y="3870"/>
                      </a:cubicBezTo>
                      <a:lnTo>
                        <a:pt x="167" y="3870"/>
                      </a:lnTo>
                      <a:lnTo>
                        <a:pt x="200" y="3836"/>
                      </a:lnTo>
                      <a:lnTo>
                        <a:pt x="234" y="3836"/>
                      </a:lnTo>
                      <a:lnTo>
                        <a:pt x="401" y="3803"/>
                      </a:lnTo>
                      <a:lnTo>
                        <a:pt x="834" y="3770"/>
                      </a:lnTo>
                      <a:lnTo>
                        <a:pt x="868" y="3770"/>
                      </a:lnTo>
                      <a:lnTo>
                        <a:pt x="1101" y="3803"/>
                      </a:lnTo>
                      <a:lnTo>
                        <a:pt x="1168" y="3803"/>
                      </a:lnTo>
                      <a:lnTo>
                        <a:pt x="1335" y="3770"/>
                      </a:lnTo>
                      <a:lnTo>
                        <a:pt x="1601" y="3770"/>
                      </a:lnTo>
                      <a:cubicBezTo>
                        <a:pt x="1635" y="3770"/>
                        <a:pt x="1635" y="3736"/>
                        <a:pt x="1668" y="3736"/>
                      </a:cubicBezTo>
                      <a:lnTo>
                        <a:pt x="1902" y="3669"/>
                      </a:lnTo>
                      <a:lnTo>
                        <a:pt x="2002" y="3669"/>
                      </a:lnTo>
                      <a:lnTo>
                        <a:pt x="2135" y="3703"/>
                      </a:lnTo>
                      <a:lnTo>
                        <a:pt x="2335" y="3770"/>
                      </a:lnTo>
                      <a:lnTo>
                        <a:pt x="2635" y="4036"/>
                      </a:lnTo>
                      <a:lnTo>
                        <a:pt x="2769" y="4070"/>
                      </a:lnTo>
                      <a:lnTo>
                        <a:pt x="2969" y="4070"/>
                      </a:lnTo>
                      <a:lnTo>
                        <a:pt x="3136" y="4203"/>
                      </a:lnTo>
                      <a:cubicBezTo>
                        <a:pt x="3169" y="4237"/>
                        <a:pt x="3169" y="4237"/>
                        <a:pt x="3169" y="4270"/>
                      </a:cubicBezTo>
                      <a:lnTo>
                        <a:pt x="3203" y="4303"/>
                      </a:lnTo>
                      <a:lnTo>
                        <a:pt x="3236" y="4303"/>
                      </a:lnTo>
                      <a:lnTo>
                        <a:pt x="3269" y="4337"/>
                      </a:lnTo>
                      <a:lnTo>
                        <a:pt x="3536" y="4403"/>
                      </a:lnTo>
                      <a:lnTo>
                        <a:pt x="3603" y="4403"/>
                      </a:lnTo>
                      <a:lnTo>
                        <a:pt x="3603" y="4337"/>
                      </a:lnTo>
                      <a:lnTo>
                        <a:pt x="3636" y="4203"/>
                      </a:lnTo>
                      <a:lnTo>
                        <a:pt x="3670" y="4070"/>
                      </a:lnTo>
                      <a:lnTo>
                        <a:pt x="3836" y="3770"/>
                      </a:lnTo>
                      <a:lnTo>
                        <a:pt x="4036" y="3569"/>
                      </a:lnTo>
                      <a:lnTo>
                        <a:pt x="4003" y="3536"/>
                      </a:lnTo>
                      <a:lnTo>
                        <a:pt x="3870" y="3503"/>
                      </a:lnTo>
                      <a:cubicBezTo>
                        <a:pt x="3836" y="3503"/>
                        <a:pt x="3836" y="3469"/>
                        <a:pt x="3803" y="3469"/>
                      </a:cubicBezTo>
                      <a:lnTo>
                        <a:pt x="3770" y="3403"/>
                      </a:lnTo>
                      <a:lnTo>
                        <a:pt x="3736" y="3303"/>
                      </a:lnTo>
                      <a:lnTo>
                        <a:pt x="3736" y="3269"/>
                      </a:lnTo>
                      <a:lnTo>
                        <a:pt x="3670" y="2569"/>
                      </a:lnTo>
                      <a:lnTo>
                        <a:pt x="3670" y="2402"/>
                      </a:lnTo>
                      <a:cubicBezTo>
                        <a:pt x="3670" y="2402"/>
                        <a:pt x="3670" y="2369"/>
                        <a:pt x="3670" y="2369"/>
                      </a:cubicBezTo>
                      <a:lnTo>
                        <a:pt x="3736" y="2268"/>
                      </a:lnTo>
                      <a:lnTo>
                        <a:pt x="3770" y="2202"/>
                      </a:lnTo>
                      <a:lnTo>
                        <a:pt x="3703" y="1968"/>
                      </a:lnTo>
                      <a:cubicBezTo>
                        <a:pt x="3703" y="1935"/>
                        <a:pt x="3703" y="1902"/>
                        <a:pt x="3703" y="1902"/>
                      </a:cubicBezTo>
                      <a:lnTo>
                        <a:pt x="3736" y="1801"/>
                      </a:lnTo>
                      <a:cubicBezTo>
                        <a:pt x="3770" y="1768"/>
                        <a:pt x="3770" y="1768"/>
                        <a:pt x="3803" y="1735"/>
                      </a:cubicBezTo>
                      <a:lnTo>
                        <a:pt x="3870" y="1701"/>
                      </a:lnTo>
                      <a:cubicBezTo>
                        <a:pt x="3886" y="1685"/>
                        <a:pt x="3895" y="1676"/>
                        <a:pt x="3903" y="1676"/>
                      </a:cubicBezTo>
                      <a:cubicBezTo>
                        <a:pt x="3911" y="1676"/>
                        <a:pt x="3920" y="1685"/>
                        <a:pt x="3936" y="1701"/>
                      </a:cubicBezTo>
                      <a:lnTo>
                        <a:pt x="3970" y="1701"/>
                      </a:lnTo>
                      <a:cubicBezTo>
                        <a:pt x="4003" y="1701"/>
                        <a:pt x="4036" y="1701"/>
                        <a:pt x="4070" y="1735"/>
                      </a:cubicBezTo>
                      <a:lnTo>
                        <a:pt x="4103" y="1835"/>
                      </a:lnTo>
                      <a:cubicBezTo>
                        <a:pt x="4103" y="1801"/>
                        <a:pt x="4137" y="1801"/>
                        <a:pt x="4137" y="1801"/>
                      </a:cubicBezTo>
                      <a:lnTo>
                        <a:pt x="4403" y="1801"/>
                      </a:lnTo>
                      <a:lnTo>
                        <a:pt x="4503" y="1835"/>
                      </a:lnTo>
                      <a:lnTo>
                        <a:pt x="4570" y="1868"/>
                      </a:lnTo>
                      <a:lnTo>
                        <a:pt x="4670" y="1902"/>
                      </a:lnTo>
                      <a:lnTo>
                        <a:pt x="5137" y="1902"/>
                      </a:lnTo>
                      <a:lnTo>
                        <a:pt x="5137" y="1868"/>
                      </a:lnTo>
                      <a:lnTo>
                        <a:pt x="5137" y="1735"/>
                      </a:lnTo>
                      <a:lnTo>
                        <a:pt x="5104" y="1701"/>
                      </a:lnTo>
                      <a:lnTo>
                        <a:pt x="5071" y="1635"/>
                      </a:lnTo>
                      <a:lnTo>
                        <a:pt x="4970" y="1568"/>
                      </a:lnTo>
                      <a:lnTo>
                        <a:pt x="4937" y="1401"/>
                      </a:lnTo>
                      <a:lnTo>
                        <a:pt x="4837" y="1268"/>
                      </a:lnTo>
                      <a:cubicBezTo>
                        <a:pt x="4804" y="1268"/>
                        <a:pt x="4804" y="1268"/>
                        <a:pt x="4804" y="1234"/>
                      </a:cubicBezTo>
                      <a:lnTo>
                        <a:pt x="4737" y="767"/>
                      </a:lnTo>
                      <a:cubicBezTo>
                        <a:pt x="4704" y="767"/>
                        <a:pt x="4704" y="734"/>
                        <a:pt x="4737" y="701"/>
                      </a:cubicBezTo>
                      <a:lnTo>
                        <a:pt x="4770" y="634"/>
                      </a:lnTo>
                      <a:lnTo>
                        <a:pt x="4870" y="534"/>
                      </a:lnTo>
                      <a:lnTo>
                        <a:pt x="4837" y="534"/>
                      </a:lnTo>
                      <a:lnTo>
                        <a:pt x="4704" y="501"/>
                      </a:lnTo>
                      <a:lnTo>
                        <a:pt x="4237" y="501"/>
                      </a:lnTo>
                      <a:lnTo>
                        <a:pt x="4170" y="534"/>
                      </a:lnTo>
                      <a:lnTo>
                        <a:pt x="4070" y="567"/>
                      </a:lnTo>
                      <a:lnTo>
                        <a:pt x="3903" y="567"/>
                      </a:lnTo>
                      <a:lnTo>
                        <a:pt x="3636" y="434"/>
                      </a:lnTo>
                      <a:lnTo>
                        <a:pt x="3569" y="434"/>
                      </a:lnTo>
                      <a:lnTo>
                        <a:pt x="3469" y="400"/>
                      </a:lnTo>
                      <a:lnTo>
                        <a:pt x="3203" y="234"/>
                      </a:lnTo>
                      <a:lnTo>
                        <a:pt x="3102" y="234"/>
                      </a:lnTo>
                      <a:lnTo>
                        <a:pt x="3036" y="300"/>
                      </a:lnTo>
                      <a:lnTo>
                        <a:pt x="2969" y="400"/>
                      </a:lnTo>
                      <a:cubicBezTo>
                        <a:pt x="2969" y="400"/>
                        <a:pt x="2969" y="434"/>
                        <a:pt x="2936" y="434"/>
                      </a:cubicBezTo>
                      <a:lnTo>
                        <a:pt x="2802" y="501"/>
                      </a:lnTo>
                      <a:cubicBezTo>
                        <a:pt x="2786" y="517"/>
                        <a:pt x="2769" y="526"/>
                        <a:pt x="2756" y="526"/>
                      </a:cubicBezTo>
                      <a:cubicBezTo>
                        <a:pt x="2744" y="526"/>
                        <a:pt x="2736" y="517"/>
                        <a:pt x="2736" y="501"/>
                      </a:cubicBezTo>
                      <a:lnTo>
                        <a:pt x="2635" y="501"/>
                      </a:lnTo>
                      <a:lnTo>
                        <a:pt x="2502" y="434"/>
                      </a:lnTo>
                      <a:lnTo>
                        <a:pt x="2469" y="434"/>
                      </a:lnTo>
                      <a:cubicBezTo>
                        <a:pt x="2435" y="434"/>
                        <a:pt x="2435" y="400"/>
                        <a:pt x="2402" y="367"/>
                      </a:cubicBezTo>
                      <a:lnTo>
                        <a:pt x="2402" y="300"/>
                      </a:lnTo>
                      <a:lnTo>
                        <a:pt x="2402" y="67"/>
                      </a:lnTo>
                      <a:lnTo>
                        <a:pt x="23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31;p15"/>
                <p:cNvSpPr/>
                <p:nvPr/>
              </p:nvSpPr>
              <p:spPr>
                <a:xfrm>
                  <a:off x="2654766" y="3004898"/>
                  <a:ext cx="23143" cy="19498"/>
                </a:xfrm>
                <a:custGeom>
                  <a:avLst/>
                  <a:gdLst/>
                  <a:ahLst/>
                  <a:cxnLst/>
                  <a:rect l="l" t="t" r="r" b="b"/>
                  <a:pathLst>
                    <a:path w="635" h="535" extrusionOk="0">
                      <a:moveTo>
                        <a:pt x="568" y="434"/>
                      </a:moveTo>
                      <a:cubicBezTo>
                        <a:pt x="568" y="467"/>
                        <a:pt x="568" y="467"/>
                        <a:pt x="601" y="467"/>
                      </a:cubicBezTo>
                      <a:cubicBezTo>
                        <a:pt x="601" y="434"/>
                        <a:pt x="568" y="434"/>
                        <a:pt x="568" y="434"/>
                      </a:cubicBezTo>
                      <a:close/>
                      <a:moveTo>
                        <a:pt x="368" y="0"/>
                      </a:moveTo>
                      <a:lnTo>
                        <a:pt x="368" y="67"/>
                      </a:lnTo>
                      <a:lnTo>
                        <a:pt x="334" y="167"/>
                      </a:lnTo>
                      <a:lnTo>
                        <a:pt x="301" y="167"/>
                      </a:lnTo>
                      <a:lnTo>
                        <a:pt x="201" y="301"/>
                      </a:lnTo>
                      <a:lnTo>
                        <a:pt x="101" y="367"/>
                      </a:lnTo>
                      <a:lnTo>
                        <a:pt x="1" y="367"/>
                      </a:lnTo>
                      <a:lnTo>
                        <a:pt x="34" y="501"/>
                      </a:lnTo>
                      <a:lnTo>
                        <a:pt x="34" y="434"/>
                      </a:lnTo>
                      <a:cubicBezTo>
                        <a:pt x="34" y="434"/>
                        <a:pt x="68" y="401"/>
                        <a:pt x="101" y="401"/>
                      </a:cubicBezTo>
                      <a:lnTo>
                        <a:pt x="134" y="367"/>
                      </a:lnTo>
                      <a:lnTo>
                        <a:pt x="401" y="367"/>
                      </a:lnTo>
                      <a:lnTo>
                        <a:pt x="568" y="434"/>
                      </a:lnTo>
                      <a:lnTo>
                        <a:pt x="568" y="401"/>
                      </a:lnTo>
                      <a:lnTo>
                        <a:pt x="468" y="234"/>
                      </a:lnTo>
                      <a:cubicBezTo>
                        <a:pt x="468" y="234"/>
                        <a:pt x="468" y="201"/>
                        <a:pt x="468" y="201"/>
                      </a:cubicBezTo>
                      <a:lnTo>
                        <a:pt x="468" y="134"/>
                      </a:lnTo>
                      <a:lnTo>
                        <a:pt x="468" y="67"/>
                      </a:lnTo>
                      <a:lnTo>
                        <a:pt x="368" y="0"/>
                      </a:lnTo>
                      <a:close/>
                      <a:moveTo>
                        <a:pt x="601" y="467"/>
                      </a:moveTo>
                      <a:lnTo>
                        <a:pt x="635" y="534"/>
                      </a:lnTo>
                      <a:lnTo>
                        <a:pt x="635" y="501"/>
                      </a:lnTo>
                      <a:lnTo>
                        <a:pt x="601" y="46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32;p15"/>
                <p:cNvSpPr/>
                <p:nvPr/>
              </p:nvSpPr>
              <p:spPr>
                <a:xfrm>
                  <a:off x="2869979" y="2914950"/>
                  <a:ext cx="36481" cy="37721"/>
                </a:xfrm>
                <a:custGeom>
                  <a:avLst/>
                  <a:gdLst/>
                  <a:ahLst/>
                  <a:cxnLst/>
                  <a:rect l="l" t="t" r="r" b="b"/>
                  <a:pathLst>
                    <a:path w="1001" h="1035" extrusionOk="0">
                      <a:moveTo>
                        <a:pt x="33" y="0"/>
                      </a:moveTo>
                      <a:lnTo>
                        <a:pt x="0" y="33"/>
                      </a:lnTo>
                      <a:lnTo>
                        <a:pt x="67" y="434"/>
                      </a:lnTo>
                      <a:lnTo>
                        <a:pt x="167" y="567"/>
                      </a:lnTo>
                      <a:lnTo>
                        <a:pt x="167" y="600"/>
                      </a:lnTo>
                      <a:lnTo>
                        <a:pt x="234" y="767"/>
                      </a:lnTo>
                      <a:lnTo>
                        <a:pt x="300" y="767"/>
                      </a:lnTo>
                      <a:cubicBezTo>
                        <a:pt x="300" y="767"/>
                        <a:pt x="334" y="801"/>
                        <a:pt x="334" y="834"/>
                      </a:cubicBezTo>
                      <a:lnTo>
                        <a:pt x="367" y="901"/>
                      </a:lnTo>
                      <a:lnTo>
                        <a:pt x="434" y="934"/>
                      </a:lnTo>
                      <a:lnTo>
                        <a:pt x="467" y="934"/>
                      </a:lnTo>
                      <a:lnTo>
                        <a:pt x="534" y="901"/>
                      </a:lnTo>
                      <a:lnTo>
                        <a:pt x="634" y="901"/>
                      </a:lnTo>
                      <a:lnTo>
                        <a:pt x="767" y="967"/>
                      </a:lnTo>
                      <a:lnTo>
                        <a:pt x="867" y="1034"/>
                      </a:lnTo>
                      <a:lnTo>
                        <a:pt x="867" y="967"/>
                      </a:lnTo>
                      <a:lnTo>
                        <a:pt x="934" y="701"/>
                      </a:lnTo>
                      <a:lnTo>
                        <a:pt x="934" y="667"/>
                      </a:lnTo>
                      <a:lnTo>
                        <a:pt x="1001" y="600"/>
                      </a:lnTo>
                      <a:lnTo>
                        <a:pt x="1001" y="434"/>
                      </a:lnTo>
                      <a:lnTo>
                        <a:pt x="1001" y="167"/>
                      </a:lnTo>
                      <a:lnTo>
                        <a:pt x="1001" y="33"/>
                      </a:lnTo>
                      <a:lnTo>
                        <a:pt x="467" y="100"/>
                      </a:lnTo>
                      <a:lnTo>
                        <a:pt x="167" y="100"/>
                      </a:lnTo>
                      <a:cubicBezTo>
                        <a:pt x="134" y="67"/>
                        <a:pt x="134" y="67"/>
                        <a:pt x="100" y="67"/>
                      </a:cubicBezTo>
                      <a:lnTo>
                        <a:pt x="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33;p15"/>
                <p:cNvSpPr/>
                <p:nvPr/>
              </p:nvSpPr>
              <p:spPr>
                <a:xfrm>
                  <a:off x="4153785" y="3030411"/>
                  <a:ext cx="46212" cy="13412"/>
                </a:xfrm>
                <a:custGeom>
                  <a:avLst/>
                  <a:gdLst/>
                  <a:ahLst/>
                  <a:cxnLst/>
                  <a:rect l="l" t="t" r="r" b="b"/>
                  <a:pathLst>
                    <a:path w="1268" h="368" extrusionOk="0">
                      <a:moveTo>
                        <a:pt x="134" y="1"/>
                      </a:moveTo>
                      <a:cubicBezTo>
                        <a:pt x="134" y="34"/>
                        <a:pt x="134" y="34"/>
                        <a:pt x="134" y="68"/>
                      </a:cubicBezTo>
                      <a:lnTo>
                        <a:pt x="67" y="168"/>
                      </a:lnTo>
                      <a:lnTo>
                        <a:pt x="0" y="234"/>
                      </a:lnTo>
                      <a:lnTo>
                        <a:pt x="0" y="268"/>
                      </a:lnTo>
                      <a:lnTo>
                        <a:pt x="167" y="268"/>
                      </a:lnTo>
                      <a:cubicBezTo>
                        <a:pt x="167" y="268"/>
                        <a:pt x="200" y="268"/>
                        <a:pt x="234" y="301"/>
                      </a:cubicBezTo>
                      <a:cubicBezTo>
                        <a:pt x="234" y="301"/>
                        <a:pt x="234" y="335"/>
                        <a:pt x="234" y="368"/>
                      </a:cubicBezTo>
                      <a:cubicBezTo>
                        <a:pt x="234" y="335"/>
                        <a:pt x="267" y="335"/>
                        <a:pt x="300" y="335"/>
                      </a:cubicBezTo>
                      <a:lnTo>
                        <a:pt x="334" y="301"/>
                      </a:lnTo>
                      <a:cubicBezTo>
                        <a:pt x="334" y="268"/>
                        <a:pt x="367" y="234"/>
                        <a:pt x="367" y="201"/>
                      </a:cubicBezTo>
                      <a:lnTo>
                        <a:pt x="401" y="201"/>
                      </a:lnTo>
                      <a:lnTo>
                        <a:pt x="534" y="134"/>
                      </a:lnTo>
                      <a:lnTo>
                        <a:pt x="667" y="134"/>
                      </a:lnTo>
                      <a:lnTo>
                        <a:pt x="701" y="168"/>
                      </a:lnTo>
                      <a:lnTo>
                        <a:pt x="734" y="168"/>
                      </a:lnTo>
                      <a:cubicBezTo>
                        <a:pt x="767" y="134"/>
                        <a:pt x="767" y="134"/>
                        <a:pt x="801" y="134"/>
                      </a:cubicBezTo>
                      <a:lnTo>
                        <a:pt x="868" y="134"/>
                      </a:lnTo>
                      <a:lnTo>
                        <a:pt x="934" y="201"/>
                      </a:lnTo>
                      <a:lnTo>
                        <a:pt x="1034" y="201"/>
                      </a:lnTo>
                      <a:lnTo>
                        <a:pt x="1134" y="234"/>
                      </a:lnTo>
                      <a:lnTo>
                        <a:pt x="1268" y="234"/>
                      </a:lnTo>
                      <a:lnTo>
                        <a:pt x="1234" y="201"/>
                      </a:lnTo>
                      <a:lnTo>
                        <a:pt x="868" y="34"/>
                      </a:lnTo>
                      <a:lnTo>
                        <a:pt x="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34;p15"/>
                <p:cNvSpPr/>
                <p:nvPr/>
              </p:nvSpPr>
              <p:spPr>
                <a:xfrm>
                  <a:off x="3774456" y="3035294"/>
                  <a:ext cx="206716" cy="48654"/>
                </a:xfrm>
                <a:custGeom>
                  <a:avLst/>
                  <a:gdLst/>
                  <a:ahLst/>
                  <a:cxnLst/>
                  <a:rect l="l" t="t" r="r" b="b"/>
                  <a:pathLst>
                    <a:path w="5672" h="1335" extrusionOk="0">
                      <a:moveTo>
                        <a:pt x="4971" y="0"/>
                      </a:moveTo>
                      <a:lnTo>
                        <a:pt x="4471" y="67"/>
                      </a:lnTo>
                      <a:lnTo>
                        <a:pt x="3937" y="67"/>
                      </a:lnTo>
                      <a:lnTo>
                        <a:pt x="3370" y="134"/>
                      </a:lnTo>
                      <a:lnTo>
                        <a:pt x="3337" y="134"/>
                      </a:lnTo>
                      <a:lnTo>
                        <a:pt x="3003" y="67"/>
                      </a:lnTo>
                      <a:lnTo>
                        <a:pt x="2302" y="134"/>
                      </a:lnTo>
                      <a:lnTo>
                        <a:pt x="1769" y="134"/>
                      </a:lnTo>
                      <a:lnTo>
                        <a:pt x="1435" y="67"/>
                      </a:lnTo>
                      <a:lnTo>
                        <a:pt x="1102" y="134"/>
                      </a:lnTo>
                      <a:lnTo>
                        <a:pt x="635" y="134"/>
                      </a:lnTo>
                      <a:cubicBezTo>
                        <a:pt x="635" y="167"/>
                        <a:pt x="601" y="201"/>
                        <a:pt x="601" y="234"/>
                      </a:cubicBezTo>
                      <a:lnTo>
                        <a:pt x="268" y="601"/>
                      </a:lnTo>
                      <a:lnTo>
                        <a:pt x="234" y="601"/>
                      </a:lnTo>
                      <a:lnTo>
                        <a:pt x="101" y="668"/>
                      </a:lnTo>
                      <a:lnTo>
                        <a:pt x="1" y="701"/>
                      </a:lnTo>
                      <a:lnTo>
                        <a:pt x="34" y="701"/>
                      </a:lnTo>
                      <a:cubicBezTo>
                        <a:pt x="68" y="701"/>
                        <a:pt x="68" y="701"/>
                        <a:pt x="101" y="734"/>
                      </a:cubicBezTo>
                      <a:lnTo>
                        <a:pt x="101" y="768"/>
                      </a:lnTo>
                      <a:cubicBezTo>
                        <a:pt x="101" y="801"/>
                        <a:pt x="101" y="834"/>
                        <a:pt x="101" y="868"/>
                      </a:cubicBezTo>
                      <a:lnTo>
                        <a:pt x="68" y="901"/>
                      </a:lnTo>
                      <a:lnTo>
                        <a:pt x="68" y="934"/>
                      </a:lnTo>
                      <a:lnTo>
                        <a:pt x="68" y="1034"/>
                      </a:lnTo>
                      <a:lnTo>
                        <a:pt x="368" y="1034"/>
                      </a:lnTo>
                      <a:lnTo>
                        <a:pt x="1535" y="1268"/>
                      </a:lnTo>
                      <a:lnTo>
                        <a:pt x="1469" y="1235"/>
                      </a:lnTo>
                      <a:cubicBezTo>
                        <a:pt x="1435" y="1201"/>
                        <a:pt x="1435" y="1168"/>
                        <a:pt x="1469" y="1135"/>
                      </a:cubicBezTo>
                      <a:lnTo>
                        <a:pt x="1469" y="1068"/>
                      </a:lnTo>
                      <a:cubicBezTo>
                        <a:pt x="1469" y="1034"/>
                        <a:pt x="1469" y="1034"/>
                        <a:pt x="1469" y="1034"/>
                      </a:cubicBezTo>
                      <a:lnTo>
                        <a:pt x="1502" y="968"/>
                      </a:lnTo>
                      <a:cubicBezTo>
                        <a:pt x="1502" y="934"/>
                        <a:pt x="1535" y="934"/>
                        <a:pt x="1602" y="934"/>
                      </a:cubicBezTo>
                      <a:lnTo>
                        <a:pt x="1669" y="934"/>
                      </a:lnTo>
                      <a:lnTo>
                        <a:pt x="1735" y="968"/>
                      </a:lnTo>
                      <a:lnTo>
                        <a:pt x="1769" y="968"/>
                      </a:lnTo>
                      <a:cubicBezTo>
                        <a:pt x="1835" y="968"/>
                        <a:pt x="1869" y="1001"/>
                        <a:pt x="1869" y="1068"/>
                      </a:cubicBezTo>
                      <a:lnTo>
                        <a:pt x="1869" y="1101"/>
                      </a:lnTo>
                      <a:cubicBezTo>
                        <a:pt x="1869" y="1101"/>
                        <a:pt x="1869" y="1135"/>
                        <a:pt x="1869" y="1135"/>
                      </a:cubicBezTo>
                      <a:lnTo>
                        <a:pt x="1869" y="1201"/>
                      </a:lnTo>
                      <a:lnTo>
                        <a:pt x="1869" y="1268"/>
                      </a:lnTo>
                      <a:lnTo>
                        <a:pt x="2036" y="1201"/>
                      </a:lnTo>
                      <a:lnTo>
                        <a:pt x="2202" y="1201"/>
                      </a:lnTo>
                      <a:lnTo>
                        <a:pt x="2236" y="1235"/>
                      </a:lnTo>
                      <a:lnTo>
                        <a:pt x="2870" y="1268"/>
                      </a:lnTo>
                      <a:lnTo>
                        <a:pt x="3170" y="1268"/>
                      </a:lnTo>
                      <a:lnTo>
                        <a:pt x="3236" y="1301"/>
                      </a:lnTo>
                      <a:lnTo>
                        <a:pt x="3270" y="1301"/>
                      </a:lnTo>
                      <a:lnTo>
                        <a:pt x="3337" y="1335"/>
                      </a:lnTo>
                      <a:lnTo>
                        <a:pt x="3370" y="1301"/>
                      </a:lnTo>
                      <a:lnTo>
                        <a:pt x="3370" y="1268"/>
                      </a:lnTo>
                      <a:lnTo>
                        <a:pt x="3403" y="1135"/>
                      </a:lnTo>
                      <a:lnTo>
                        <a:pt x="3437" y="1068"/>
                      </a:lnTo>
                      <a:lnTo>
                        <a:pt x="3437" y="1034"/>
                      </a:lnTo>
                      <a:lnTo>
                        <a:pt x="3437" y="1001"/>
                      </a:lnTo>
                      <a:lnTo>
                        <a:pt x="3470" y="934"/>
                      </a:lnTo>
                      <a:lnTo>
                        <a:pt x="3503" y="934"/>
                      </a:lnTo>
                      <a:lnTo>
                        <a:pt x="3603" y="868"/>
                      </a:lnTo>
                      <a:lnTo>
                        <a:pt x="3737" y="868"/>
                      </a:lnTo>
                      <a:lnTo>
                        <a:pt x="3770" y="834"/>
                      </a:lnTo>
                      <a:cubicBezTo>
                        <a:pt x="3794" y="811"/>
                        <a:pt x="3817" y="787"/>
                        <a:pt x="3841" y="787"/>
                      </a:cubicBezTo>
                      <a:cubicBezTo>
                        <a:pt x="3851" y="787"/>
                        <a:pt x="3860" y="791"/>
                        <a:pt x="3870" y="801"/>
                      </a:cubicBezTo>
                      <a:lnTo>
                        <a:pt x="4037" y="801"/>
                      </a:lnTo>
                      <a:lnTo>
                        <a:pt x="4337" y="834"/>
                      </a:lnTo>
                      <a:lnTo>
                        <a:pt x="4604" y="834"/>
                      </a:lnTo>
                      <a:cubicBezTo>
                        <a:pt x="4604" y="834"/>
                        <a:pt x="4604" y="801"/>
                        <a:pt x="4604" y="768"/>
                      </a:cubicBezTo>
                      <a:lnTo>
                        <a:pt x="4704" y="601"/>
                      </a:lnTo>
                      <a:cubicBezTo>
                        <a:pt x="4704" y="601"/>
                        <a:pt x="4738" y="567"/>
                        <a:pt x="4738" y="567"/>
                      </a:cubicBezTo>
                      <a:lnTo>
                        <a:pt x="4838" y="534"/>
                      </a:lnTo>
                      <a:lnTo>
                        <a:pt x="5004" y="534"/>
                      </a:lnTo>
                      <a:lnTo>
                        <a:pt x="5071" y="467"/>
                      </a:lnTo>
                      <a:cubicBezTo>
                        <a:pt x="5091" y="428"/>
                        <a:pt x="5122" y="412"/>
                        <a:pt x="5151" y="412"/>
                      </a:cubicBezTo>
                      <a:cubicBezTo>
                        <a:pt x="5171" y="412"/>
                        <a:pt x="5191" y="420"/>
                        <a:pt x="5205" y="434"/>
                      </a:cubicBezTo>
                      <a:lnTo>
                        <a:pt x="5505" y="401"/>
                      </a:lnTo>
                      <a:lnTo>
                        <a:pt x="5672" y="301"/>
                      </a:lnTo>
                      <a:lnTo>
                        <a:pt x="5638" y="267"/>
                      </a:lnTo>
                      <a:lnTo>
                        <a:pt x="5538" y="201"/>
                      </a:lnTo>
                      <a:lnTo>
                        <a:pt x="5471" y="201"/>
                      </a:lnTo>
                      <a:cubicBezTo>
                        <a:pt x="5438" y="201"/>
                        <a:pt x="5405" y="201"/>
                        <a:pt x="5405" y="167"/>
                      </a:cubicBezTo>
                      <a:lnTo>
                        <a:pt x="5371" y="134"/>
                      </a:lnTo>
                      <a:lnTo>
                        <a:pt x="5205" y="34"/>
                      </a:lnTo>
                      <a:lnTo>
                        <a:pt x="51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35;p15"/>
                <p:cNvSpPr/>
                <p:nvPr/>
              </p:nvSpPr>
              <p:spPr>
                <a:xfrm>
                  <a:off x="3510661" y="3018274"/>
                  <a:ext cx="547112" cy="299104"/>
                </a:xfrm>
                <a:custGeom>
                  <a:avLst/>
                  <a:gdLst/>
                  <a:ahLst/>
                  <a:cxnLst/>
                  <a:rect l="l" t="t" r="r" b="b"/>
                  <a:pathLst>
                    <a:path w="15012" h="8207" extrusionOk="0">
                      <a:moveTo>
                        <a:pt x="2969" y="0"/>
                      </a:moveTo>
                      <a:lnTo>
                        <a:pt x="2869" y="167"/>
                      </a:lnTo>
                      <a:lnTo>
                        <a:pt x="2836" y="234"/>
                      </a:lnTo>
                      <a:lnTo>
                        <a:pt x="2836" y="301"/>
                      </a:lnTo>
                      <a:lnTo>
                        <a:pt x="2736" y="801"/>
                      </a:lnTo>
                      <a:lnTo>
                        <a:pt x="2769" y="1135"/>
                      </a:lnTo>
                      <a:lnTo>
                        <a:pt x="2736" y="1301"/>
                      </a:lnTo>
                      <a:lnTo>
                        <a:pt x="2736" y="1335"/>
                      </a:lnTo>
                      <a:lnTo>
                        <a:pt x="2769" y="1501"/>
                      </a:lnTo>
                      <a:cubicBezTo>
                        <a:pt x="2802" y="1535"/>
                        <a:pt x="2802" y="1568"/>
                        <a:pt x="2769" y="1602"/>
                      </a:cubicBezTo>
                      <a:lnTo>
                        <a:pt x="2769" y="1635"/>
                      </a:lnTo>
                      <a:lnTo>
                        <a:pt x="2736" y="1668"/>
                      </a:lnTo>
                      <a:lnTo>
                        <a:pt x="2702" y="1702"/>
                      </a:lnTo>
                      <a:lnTo>
                        <a:pt x="2535" y="1835"/>
                      </a:lnTo>
                      <a:lnTo>
                        <a:pt x="2502" y="1902"/>
                      </a:lnTo>
                      <a:lnTo>
                        <a:pt x="2502" y="1935"/>
                      </a:lnTo>
                      <a:lnTo>
                        <a:pt x="2169" y="2135"/>
                      </a:lnTo>
                      <a:lnTo>
                        <a:pt x="2135" y="2202"/>
                      </a:lnTo>
                      <a:lnTo>
                        <a:pt x="2135" y="2235"/>
                      </a:lnTo>
                      <a:cubicBezTo>
                        <a:pt x="2135" y="2269"/>
                        <a:pt x="2135" y="2302"/>
                        <a:pt x="2102" y="2302"/>
                      </a:cubicBezTo>
                      <a:cubicBezTo>
                        <a:pt x="2102" y="2335"/>
                        <a:pt x="2068" y="2335"/>
                        <a:pt x="2035" y="2335"/>
                      </a:cubicBezTo>
                      <a:lnTo>
                        <a:pt x="1835" y="2335"/>
                      </a:lnTo>
                      <a:lnTo>
                        <a:pt x="1568" y="2235"/>
                      </a:lnTo>
                      <a:lnTo>
                        <a:pt x="1501" y="2202"/>
                      </a:lnTo>
                      <a:lnTo>
                        <a:pt x="1335" y="2202"/>
                      </a:lnTo>
                      <a:lnTo>
                        <a:pt x="1268" y="2169"/>
                      </a:lnTo>
                      <a:lnTo>
                        <a:pt x="1168" y="2169"/>
                      </a:lnTo>
                      <a:lnTo>
                        <a:pt x="1168" y="2302"/>
                      </a:lnTo>
                      <a:lnTo>
                        <a:pt x="1168" y="2469"/>
                      </a:lnTo>
                      <a:lnTo>
                        <a:pt x="1168" y="2602"/>
                      </a:lnTo>
                      <a:lnTo>
                        <a:pt x="1168" y="2669"/>
                      </a:lnTo>
                      <a:lnTo>
                        <a:pt x="1101" y="3203"/>
                      </a:lnTo>
                      <a:lnTo>
                        <a:pt x="1168" y="3403"/>
                      </a:lnTo>
                      <a:lnTo>
                        <a:pt x="1235" y="3503"/>
                      </a:lnTo>
                      <a:cubicBezTo>
                        <a:pt x="1235" y="3536"/>
                        <a:pt x="1235" y="3570"/>
                        <a:pt x="1235" y="3603"/>
                      </a:cubicBezTo>
                      <a:lnTo>
                        <a:pt x="1235" y="3636"/>
                      </a:lnTo>
                      <a:cubicBezTo>
                        <a:pt x="1201" y="3636"/>
                        <a:pt x="1201" y="3670"/>
                        <a:pt x="1201" y="3670"/>
                      </a:cubicBezTo>
                      <a:lnTo>
                        <a:pt x="1101" y="3736"/>
                      </a:lnTo>
                      <a:lnTo>
                        <a:pt x="1101" y="3770"/>
                      </a:lnTo>
                      <a:cubicBezTo>
                        <a:pt x="1134" y="3803"/>
                        <a:pt x="1134" y="3803"/>
                        <a:pt x="1101" y="3803"/>
                      </a:cubicBezTo>
                      <a:lnTo>
                        <a:pt x="1101" y="3870"/>
                      </a:lnTo>
                      <a:lnTo>
                        <a:pt x="1268" y="3870"/>
                      </a:lnTo>
                      <a:lnTo>
                        <a:pt x="1368" y="3937"/>
                      </a:lnTo>
                      <a:lnTo>
                        <a:pt x="1535" y="4103"/>
                      </a:lnTo>
                      <a:lnTo>
                        <a:pt x="1535" y="4137"/>
                      </a:lnTo>
                      <a:lnTo>
                        <a:pt x="1568" y="4237"/>
                      </a:lnTo>
                      <a:cubicBezTo>
                        <a:pt x="1568" y="4237"/>
                        <a:pt x="1568" y="4270"/>
                        <a:pt x="1568" y="4270"/>
                      </a:cubicBezTo>
                      <a:lnTo>
                        <a:pt x="1535" y="4537"/>
                      </a:lnTo>
                      <a:lnTo>
                        <a:pt x="1535" y="4570"/>
                      </a:lnTo>
                      <a:lnTo>
                        <a:pt x="1468" y="4737"/>
                      </a:lnTo>
                      <a:lnTo>
                        <a:pt x="1468" y="4871"/>
                      </a:lnTo>
                      <a:cubicBezTo>
                        <a:pt x="1468" y="4904"/>
                        <a:pt x="1435" y="4904"/>
                        <a:pt x="1435" y="4937"/>
                      </a:cubicBezTo>
                      <a:lnTo>
                        <a:pt x="1368" y="5004"/>
                      </a:lnTo>
                      <a:lnTo>
                        <a:pt x="1134" y="5004"/>
                      </a:lnTo>
                      <a:lnTo>
                        <a:pt x="1068" y="4937"/>
                      </a:lnTo>
                      <a:lnTo>
                        <a:pt x="934" y="5037"/>
                      </a:lnTo>
                      <a:lnTo>
                        <a:pt x="601" y="5204"/>
                      </a:lnTo>
                      <a:lnTo>
                        <a:pt x="367" y="5438"/>
                      </a:lnTo>
                      <a:lnTo>
                        <a:pt x="134" y="5571"/>
                      </a:lnTo>
                      <a:lnTo>
                        <a:pt x="67" y="5671"/>
                      </a:lnTo>
                      <a:lnTo>
                        <a:pt x="67" y="5738"/>
                      </a:lnTo>
                      <a:lnTo>
                        <a:pt x="67" y="5805"/>
                      </a:lnTo>
                      <a:cubicBezTo>
                        <a:pt x="67" y="5838"/>
                        <a:pt x="67" y="5838"/>
                        <a:pt x="67" y="5838"/>
                      </a:cubicBezTo>
                      <a:lnTo>
                        <a:pt x="0" y="6005"/>
                      </a:lnTo>
                      <a:lnTo>
                        <a:pt x="234" y="6071"/>
                      </a:lnTo>
                      <a:lnTo>
                        <a:pt x="367" y="6071"/>
                      </a:lnTo>
                      <a:lnTo>
                        <a:pt x="434" y="5938"/>
                      </a:lnTo>
                      <a:cubicBezTo>
                        <a:pt x="467" y="5905"/>
                        <a:pt x="501" y="5871"/>
                        <a:pt x="534" y="5871"/>
                      </a:cubicBezTo>
                      <a:lnTo>
                        <a:pt x="567" y="5871"/>
                      </a:lnTo>
                      <a:cubicBezTo>
                        <a:pt x="601" y="5871"/>
                        <a:pt x="634" y="5905"/>
                        <a:pt x="667" y="5938"/>
                      </a:cubicBezTo>
                      <a:lnTo>
                        <a:pt x="667" y="5971"/>
                      </a:lnTo>
                      <a:cubicBezTo>
                        <a:pt x="667" y="5971"/>
                        <a:pt x="667" y="6005"/>
                        <a:pt x="667" y="6005"/>
                      </a:cubicBezTo>
                      <a:lnTo>
                        <a:pt x="667" y="6038"/>
                      </a:lnTo>
                      <a:lnTo>
                        <a:pt x="701" y="6038"/>
                      </a:lnTo>
                      <a:lnTo>
                        <a:pt x="734" y="6071"/>
                      </a:lnTo>
                      <a:lnTo>
                        <a:pt x="768" y="6071"/>
                      </a:lnTo>
                      <a:lnTo>
                        <a:pt x="801" y="6105"/>
                      </a:lnTo>
                      <a:cubicBezTo>
                        <a:pt x="801" y="6105"/>
                        <a:pt x="801" y="6138"/>
                        <a:pt x="834" y="6138"/>
                      </a:cubicBezTo>
                      <a:lnTo>
                        <a:pt x="1101" y="6071"/>
                      </a:lnTo>
                      <a:lnTo>
                        <a:pt x="1134" y="6038"/>
                      </a:lnTo>
                      <a:lnTo>
                        <a:pt x="1268" y="6038"/>
                      </a:lnTo>
                      <a:lnTo>
                        <a:pt x="1301" y="6071"/>
                      </a:lnTo>
                      <a:lnTo>
                        <a:pt x="1668" y="6071"/>
                      </a:lnTo>
                      <a:lnTo>
                        <a:pt x="1735" y="6105"/>
                      </a:lnTo>
                      <a:lnTo>
                        <a:pt x="1768" y="6071"/>
                      </a:lnTo>
                      <a:lnTo>
                        <a:pt x="1835" y="6071"/>
                      </a:lnTo>
                      <a:lnTo>
                        <a:pt x="1935" y="6105"/>
                      </a:lnTo>
                      <a:cubicBezTo>
                        <a:pt x="1968" y="6138"/>
                        <a:pt x="1968" y="6171"/>
                        <a:pt x="1968" y="6205"/>
                      </a:cubicBezTo>
                      <a:lnTo>
                        <a:pt x="1968" y="6338"/>
                      </a:lnTo>
                      <a:lnTo>
                        <a:pt x="2202" y="6372"/>
                      </a:lnTo>
                      <a:lnTo>
                        <a:pt x="2235" y="6338"/>
                      </a:lnTo>
                      <a:lnTo>
                        <a:pt x="2469" y="6338"/>
                      </a:lnTo>
                      <a:lnTo>
                        <a:pt x="2602" y="6405"/>
                      </a:lnTo>
                      <a:lnTo>
                        <a:pt x="2636" y="6372"/>
                      </a:lnTo>
                      <a:lnTo>
                        <a:pt x="2702" y="6372"/>
                      </a:lnTo>
                      <a:cubicBezTo>
                        <a:pt x="2736" y="6372"/>
                        <a:pt x="2769" y="6372"/>
                        <a:pt x="2802" y="6405"/>
                      </a:cubicBezTo>
                      <a:lnTo>
                        <a:pt x="2836" y="6505"/>
                      </a:lnTo>
                      <a:lnTo>
                        <a:pt x="2869" y="6538"/>
                      </a:lnTo>
                      <a:lnTo>
                        <a:pt x="2869" y="6505"/>
                      </a:lnTo>
                      <a:cubicBezTo>
                        <a:pt x="2869" y="6505"/>
                        <a:pt x="2869" y="6472"/>
                        <a:pt x="2869" y="6472"/>
                      </a:cubicBezTo>
                      <a:lnTo>
                        <a:pt x="2902" y="6405"/>
                      </a:lnTo>
                      <a:lnTo>
                        <a:pt x="2969" y="6305"/>
                      </a:lnTo>
                      <a:cubicBezTo>
                        <a:pt x="2969" y="6272"/>
                        <a:pt x="3002" y="6272"/>
                        <a:pt x="3002" y="6238"/>
                      </a:cubicBezTo>
                      <a:lnTo>
                        <a:pt x="3036" y="6238"/>
                      </a:lnTo>
                      <a:cubicBezTo>
                        <a:pt x="3052" y="6222"/>
                        <a:pt x="3069" y="6213"/>
                        <a:pt x="3086" y="6213"/>
                      </a:cubicBezTo>
                      <a:cubicBezTo>
                        <a:pt x="3103" y="6213"/>
                        <a:pt x="3119" y="6222"/>
                        <a:pt x="3136" y="6238"/>
                      </a:cubicBezTo>
                      <a:lnTo>
                        <a:pt x="3169" y="6238"/>
                      </a:lnTo>
                      <a:lnTo>
                        <a:pt x="3203" y="6138"/>
                      </a:lnTo>
                      <a:cubicBezTo>
                        <a:pt x="3203" y="6138"/>
                        <a:pt x="3236" y="6138"/>
                        <a:pt x="3236" y="6105"/>
                      </a:cubicBezTo>
                      <a:lnTo>
                        <a:pt x="3403" y="6105"/>
                      </a:lnTo>
                      <a:lnTo>
                        <a:pt x="3503" y="6138"/>
                      </a:lnTo>
                      <a:lnTo>
                        <a:pt x="3703" y="6138"/>
                      </a:lnTo>
                      <a:cubicBezTo>
                        <a:pt x="3703" y="6138"/>
                        <a:pt x="3736" y="6138"/>
                        <a:pt x="3736" y="6171"/>
                      </a:cubicBezTo>
                      <a:lnTo>
                        <a:pt x="3836" y="6238"/>
                      </a:lnTo>
                      <a:lnTo>
                        <a:pt x="3970" y="6171"/>
                      </a:lnTo>
                      <a:lnTo>
                        <a:pt x="4103" y="6171"/>
                      </a:lnTo>
                      <a:lnTo>
                        <a:pt x="4237" y="6238"/>
                      </a:lnTo>
                      <a:lnTo>
                        <a:pt x="4303" y="6238"/>
                      </a:lnTo>
                      <a:lnTo>
                        <a:pt x="5037" y="6338"/>
                      </a:lnTo>
                      <a:lnTo>
                        <a:pt x="5071" y="6338"/>
                      </a:lnTo>
                      <a:lnTo>
                        <a:pt x="5171" y="6372"/>
                      </a:lnTo>
                      <a:lnTo>
                        <a:pt x="5204" y="6372"/>
                      </a:lnTo>
                      <a:lnTo>
                        <a:pt x="5271" y="6338"/>
                      </a:lnTo>
                      <a:lnTo>
                        <a:pt x="5571" y="6338"/>
                      </a:lnTo>
                      <a:lnTo>
                        <a:pt x="5671" y="6372"/>
                      </a:lnTo>
                      <a:cubicBezTo>
                        <a:pt x="5704" y="6372"/>
                        <a:pt x="5704" y="6405"/>
                        <a:pt x="5704" y="6405"/>
                      </a:cubicBezTo>
                      <a:lnTo>
                        <a:pt x="5804" y="6472"/>
                      </a:lnTo>
                      <a:cubicBezTo>
                        <a:pt x="5804" y="6505"/>
                        <a:pt x="5804" y="6505"/>
                        <a:pt x="5804" y="6505"/>
                      </a:cubicBezTo>
                      <a:lnTo>
                        <a:pt x="5871" y="6538"/>
                      </a:lnTo>
                      <a:lnTo>
                        <a:pt x="5938" y="6572"/>
                      </a:lnTo>
                      <a:lnTo>
                        <a:pt x="6305" y="6572"/>
                      </a:lnTo>
                      <a:lnTo>
                        <a:pt x="6505" y="6638"/>
                      </a:lnTo>
                      <a:lnTo>
                        <a:pt x="6672" y="6672"/>
                      </a:lnTo>
                      <a:lnTo>
                        <a:pt x="6872" y="6772"/>
                      </a:lnTo>
                      <a:lnTo>
                        <a:pt x="6939" y="6705"/>
                      </a:lnTo>
                      <a:lnTo>
                        <a:pt x="7139" y="6705"/>
                      </a:lnTo>
                      <a:lnTo>
                        <a:pt x="7205" y="6638"/>
                      </a:lnTo>
                      <a:lnTo>
                        <a:pt x="7239" y="6638"/>
                      </a:lnTo>
                      <a:lnTo>
                        <a:pt x="7306" y="6605"/>
                      </a:lnTo>
                      <a:lnTo>
                        <a:pt x="7439" y="6605"/>
                      </a:lnTo>
                      <a:cubicBezTo>
                        <a:pt x="7439" y="6566"/>
                        <a:pt x="7473" y="6550"/>
                        <a:pt x="7508" y="6550"/>
                      </a:cubicBezTo>
                      <a:cubicBezTo>
                        <a:pt x="7533" y="6550"/>
                        <a:pt x="7559" y="6558"/>
                        <a:pt x="7572" y="6572"/>
                      </a:cubicBezTo>
                      <a:lnTo>
                        <a:pt x="7639" y="6605"/>
                      </a:lnTo>
                      <a:lnTo>
                        <a:pt x="7706" y="6605"/>
                      </a:lnTo>
                      <a:lnTo>
                        <a:pt x="7806" y="6638"/>
                      </a:lnTo>
                      <a:lnTo>
                        <a:pt x="7906" y="6572"/>
                      </a:lnTo>
                      <a:lnTo>
                        <a:pt x="8106" y="6338"/>
                      </a:lnTo>
                      <a:lnTo>
                        <a:pt x="8139" y="6338"/>
                      </a:lnTo>
                      <a:lnTo>
                        <a:pt x="8273" y="6238"/>
                      </a:lnTo>
                      <a:lnTo>
                        <a:pt x="8306" y="6238"/>
                      </a:lnTo>
                      <a:lnTo>
                        <a:pt x="8506" y="6205"/>
                      </a:lnTo>
                      <a:lnTo>
                        <a:pt x="9007" y="6138"/>
                      </a:lnTo>
                      <a:lnTo>
                        <a:pt x="9040" y="6138"/>
                      </a:lnTo>
                      <a:lnTo>
                        <a:pt x="9207" y="6171"/>
                      </a:lnTo>
                      <a:lnTo>
                        <a:pt x="9407" y="6205"/>
                      </a:lnTo>
                      <a:lnTo>
                        <a:pt x="9607" y="6272"/>
                      </a:lnTo>
                      <a:lnTo>
                        <a:pt x="9707" y="6338"/>
                      </a:lnTo>
                      <a:lnTo>
                        <a:pt x="9874" y="6572"/>
                      </a:lnTo>
                      <a:lnTo>
                        <a:pt x="9941" y="6572"/>
                      </a:lnTo>
                      <a:lnTo>
                        <a:pt x="9974" y="6538"/>
                      </a:lnTo>
                      <a:lnTo>
                        <a:pt x="10141" y="6538"/>
                      </a:lnTo>
                      <a:cubicBezTo>
                        <a:pt x="10141" y="6538"/>
                        <a:pt x="10174" y="6538"/>
                        <a:pt x="10208" y="6572"/>
                      </a:cubicBezTo>
                      <a:lnTo>
                        <a:pt x="10208" y="6605"/>
                      </a:lnTo>
                      <a:cubicBezTo>
                        <a:pt x="10208" y="6605"/>
                        <a:pt x="10208" y="6605"/>
                        <a:pt x="10208" y="6638"/>
                      </a:cubicBezTo>
                      <a:lnTo>
                        <a:pt x="10208" y="6672"/>
                      </a:lnTo>
                      <a:lnTo>
                        <a:pt x="10241" y="6705"/>
                      </a:lnTo>
                      <a:lnTo>
                        <a:pt x="10374" y="6772"/>
                      </a:lnTo>
                      <a:lnTo>
                        <a:pt x="10541" y="6772"/>
                      </a:lnTo>
                      <a:cubicBezTo>
                        <a:pt x="10575" y="6772"/>
                        <a:pt x="10608" y="6772"/>
                        <a:pt x="10608" y="6805"/>
                      </a:cubicBezTo>
                      <a:lnTo>
                        <a:pt x="10675" y="6839"/>
                      </a:lnTo>
                      <a:lnTo>
                        <a:pt x="10841" y="6905"/>
                      </a:lnTo>
                      <a:cubicBezTo>
                        <a:pt x="10875" y="6905"/>
                        <a:pt x="10875" y="6939"/>
                        <a:pt x="10875" y="6939"/>
                      </a:cubicBezTo>
                      <a:lnTo>
                        <a:pt x="10975" y="7039"/>
                      </a:lnTo>
                      <a:lnTo>
                        <a:pt x="11142" y="7039"/>
                      </a:lnTo>
                      <a:lnTo>
                        <a:pt x="11208" y="7105"/>
                      </a:lnTo>
                      <a:cubicBezTo>
                        <a:pt x="11208" y="7105"/>
                        <a:pt x="11242" y="7139"/>
                        <a:pt x="11242" y="7172"/>
                      </a:cubicBezTo>
                      <a:lnTo>
                        <a:pt x="11308" y="7139"/>
                      </a:lnTo>
                      <a:lnTo>
                        <a:pt x="11342" y="7139"/>
                      </a:lnTo>
                      <a:lnTo>
                        <a:pt x="11442" y="7105"/>
                      </a:lnTo>
                      <a:cubicBezTo>
                        <a:pt x="11453" y="7094"/>
                        <a:pt x="11468" y="7091"/>
                        <a:pt x="11483" y="7091"/>
                      </a:cubicBezTo>
                      <a:cubicBezTo>
                        <a:pt x="11512" y="7091"/>
                        <a:pt x="11542" y="7105"/>
                        <a:pt x="11542" y="7105"/>
                      </a:cubicBezTo>
                      <a:lnTo>
                        <a:pt x="11609" y="7139"/>
                      </a:lnTo>
                      <a:cubicBezTo>
                        <a:pt x="11609" y="7172"/>
                        <a:pt x="11609" y="7206"/>
                        <a:pt x="11609" y="7206"/>
                      </a:cubicBezTo>
                      <a:lnTo>
                        <a:pt x="11609" y="7272"/>
                      </a:lnTo>
                      <a:lnTo>
                        <a:pt x="11675" y="7272"/>
                      </a:lnTo>
                      <a:lnTo>
                        <a:pt x="11809" y="7372"/>
                      </a:lnTo>
                      <a:lnTo>
                        <a:pt x="11976" y="7406"/>
                      </a:lnTo>
                      <a:lnTo>
                        <a:pt x="12076" y="7339"/>
                      </a:lnTo>
                      <a:lnTo>
                        <a:pt x="12242" y="7339"/>
                      </a:lnTo>
                      <a:cubicBezTo>
                        <a:pt x="12242" y="7372"/>
                        <a:pt x="12276" y="7406"/>
                        <a:pt x="12276" y="7439"/>
                      </a:cubicBezTo>
                      <a:lnTo>
                        <a:pt x="12276" y="7506"/>
                      </a:lnTo>
                      <a:lnTo>
                        <a:pt x="12509" y="7506"/>
                      </a:lnTo>
                      <a:cubicBezTo>
                        <a:pt x="12509" y="7539"/>
                        <a:pt x="12543" y="7539"/>
                        <a:pt x="12543" y="7572"/>
                      </a:cubicBezTo>
                      <a:lnTo>
                        <a:pt x="12576" y="7606"/>
                      </a:lnTo>
                      <a:lnTo>
                        <a:pt x="12676" y="7606"/>
                      </a:lnTo>
                      <a:lnTo>
                        <a:pt x="12843" y="7539"/>
                      </a:lnTo>
                      <a:lnTo>
                        <a:pt x="12976" y="7539"/>
                      </a:lnTo>
                      <a:cubicBezTo>
                        <a:pt x="13010" y="7539"/>
                        <a:pt x="13076" y="7572"/>
                        <a:pt x="13076" y="7606"/>
                      </a:cubicBezTo>
                      <a:lnTo>
                        <a:pt x="13110" y="7639"/>
                      </a:lnTo>
                      <a:lnTo>
                        <a:pt x="13143" y="7639"/>
                      </a:lnTo>
                      <a:lnTo>
                        <a:pt x="13276" y="7539"/>
                      </a:lnTo>
                      <a:lnTo>
                        <a:pt x="13543" y="7539"/>
                      </a:lnTo>
                      <a:lnTo>
                        <a:pt x="13743" y="7639"/>
                      </a:lnTo>
                      <a:lnTo>
                        <a:pt x="13777" y="7639"/>
                      </a:lnTo>
                      <a:lnTo>
                        <a:pt x="13910" y="7773"/>
                      </a:lnTo>
                      <a:cubicBezTo>
                        <a:pt x="13944" y="7773"/>
                        <a:pt x="13944" y="7773"/>
                        <a:pt x="13944" y="7806"/>
                      </a:cubicBezTo>
                      <a:lnTo>
                        <a:pt x="13977" y="7973"/>
                      </a:lnTo>
                      <a:cubicBezTo>
                        <a:pt x="14010" y="7973"/>
                        <a:pt x="14010" y="8006"/>
                        <a:pt x="13977" y="8039"/>
                      </a:cubicBezTo>
                      <a:lnTo>
                        <a:pt x="13944" y="8073"/>
                      </a:lnTo>
                      <a:lnTo>
                        <a:pt x="14144" y="8073"/>
                      </a:lnTo>
                      <a:lnTo>
                        <a:pt x="14244" y="8106"/>
                      </a:lnTo>
                      <a:lnTo>
                        <a:pt x="14611" y="8206"/>
                      </a:lnTo>
                      <a:lnTo>
                        <a:pt x="14944" y="8206"/>
                      </a:lnTo>
                      <a:lnTo>
                        <a:pt x="15011" y="8140"/>
                      </a:lnTo>
                      <a:lnTo>
                        <a:pt x="15011" y="8106"/>
                      </a:lnTo>
                      <a:lnTo>
                        <a:pt x="14944" y="8006"/>
                      </a:lnTo>
                      <a:lnTo>
                        <a:pt x="14911" y="7973"/>
                      </a:lnTo>
                      <a:lnTo>
                        <a:pt x="14878" y="7906"/>
                      </a:lnTo>
                      <a:lnTo>
                        <a:pt x="14711" y="7839"/>
                      </a:lnTo>
                      <a:lnTo>
                        <a:pt x="14677" y="7839"/>
                      </a:lnTo>
                      <a:lnTo>
                        <a:pt x="14577" y="7806"/>
                      </a:lnTo>
                      <a:lnTo>
                        <a:pt x="14411" y="7739"/>
                      </a:lnTo>
                      <a:lnTo>
                        <a:pt x="14377" y="7739"/>
                      </a:lnTo>
                      <a:lnTo>
                        <a:pt x="14311" y="7706"/>
                      </a:lnTo>
                      <a:cubicBezTo>
                        <a:pt x="14277" y="7706"/>
                        <a:pt x="14277" y="7673"/>
                        <a:pt x="14277" y="7673"/>
                      </a:cubicBezTo>
                      <a:lnTo>
                        <a:pt x="14210" y="7506"/>
                      </a:lnTo>
                      <a:cubicBezTo>
                        <a:pt x="14210" y="7472"/>
                        <a:pt x="14210" y="7472"/>
                        <a:pt x="14210" y="7439"/>
                      </a:cubicBezTo>
                      <a:lnTo>
                        <a:pt x="14210" y="7372"/>
                      </a:lnTo>
                      <a:cubicBezTo>
                        <a:pt x="14194" y="7389"/>
                        <a:pt x="14169" y="7397"/>
                        <a:pt x="14144" y="7397"/>
                      </a:cubicBezTo>
                      <a:cubicBezTo>
                        <a:pt x="14119" y="7397"/>
                        <a:pt x="14094" y="7389"/>
                        <a:pt x="14077" y="7372"/>
                      </a:cubicBezTo>
                      <a:lnTo>
                        <a:pt x="14044" y="7339"/>
                      </a:lnTo>
                      <a:cubicBezTo>
                        <a:pt x="14010" y="7306"/>
                        <a:pt x="13977" y="7306"/>
                        <a:pt x="14010" y="7272"/>
                      </a:cubicBezTo>
                      <a:lnTo>
                        <a:pt x="14010" y="7172"/>
                      </a:lnTo>
                      <a:lnTo>
                        <a:pt x="13977" y="7005"/>
                      </a:lnTo>
                      <a:lnTo>
                        <a:pt x="13910" y="6839"/>
                      </a:lnTo>
                      <a:lnTo>
                        <a:pt x="13910" y="6805"/>
                      </a:lnTo>
                      <a:lnTo>
                        <a:pt x="13910" y="6772"/>
                      </a:lnTo>
                      <a:lnTo>
                        <a:pt x="14110" y="5704"/>
                      </a:lnTo>
                      <a:lnTo>
                        <a:pt x="14311" y="5137"/>
                      </a:lnTo>
                      <a:lnTo>
                        <a:pt x="14277" y="4971"/>
                      </a:lnTo>
                      <a:lnTo>
                        <a:pt x="14244" y="4871"/>
                      </a:lnTo>
                      <a:cubicBezTo>
                        <a:pt x="14244" y="4871"/>
                        <a:pt x="14244" y="4837"/>
                        <a:pt x="14244" y="4837"/>
                      </a:cubicBezTo>
                      <a:lnTo>
                        <a:pt x="14244" y="4804"/>
                      </a:lnTo>
                      <a:cubicBezTo>
                        <a:pt x="14244" y="4804"/>
                        <a:pt x="14244" y="4770"/>
                        <a:pt x="14244" y="4770"/>
                      </a:cubicBezTo>
                      <a:lnTo>
                        <a:pt x="14244" y="4704"/>
                      </a:lnTo>
                      <a:lnTo>
                        <a:pt x="14277" y="4637"/>
                      </a:lnTo>
                      <a:lnTo>
                        <a:pt x="14277" y="4604"/>
                      </a:lnTo>
                      <a:lnTo>
                        <a:pt x="14344" y="4437"/>
                      </a:lnTo>
                      <a:lnTo>
                        <a:pt x="14344" y="4404"/>
                      </a:lnTo>
                      <a:lnTo>
                        <a:pt x="14311" y="4337"/>
                      </a:lnTo>
                      <a:lnTo>
                        <a:pt x="14277" y="4303"/>
                      </a:lnTo>
                      <a:lnTo>
                        <a:pt x="14144" y="4237"/>
                      </a:lnTo>
                      <a:lnTo>
                        <a:pt x="14110" y="4237"/>
                      </a:lnTo>
                      <a:lnTo>
                        <a:pt x="14044" y="4170"/>
                      </a:lnTo>
                      <a:lnTo>
                        <a:pt x="13810" y="4170"/>
                      </a:lnTo>
                      <a:lnTo>
                        <a:pt x="13743" y="4103"/>
                      </a:lnTo>
                      <a:lnTo>
                        <a:pt x="13577" y="3970"/>
                      </a:lnTo>
                      <a:lnTo>
                        <a:pt x="13510" y="3970"/>
                      </a:lnTo>
                      <a:lnTo>
                        <a:pt x="13377" y="4037"/>
                      </a:lnTo>
                      <a:lnTo>
                        <a:pt x="13210" y="4037"/>
                      </a:lnTo>
                      <a:lnTo>
                        <a:pt x="13076" y="3970"/>
                      </a:lnTo>
                      <a:cubicBezTo>
                        <a:pt x="13076" y="3970"/>
                        <a:pt x="13043" y="3937"/>
                        <a:pt x="13043" y="3937"/>
                      </a:cubicBezTo>
                      <a:lnTo>
                        <a:pt x="12943" y="3836"/>
                      </a:lnTo>
                      <a:lnTo>
                        <a:pt x="12776" y="3636"/>
                      </a:lnTo>
                      <a:lnTo>
                        <a:pt x="12709" y="3603"/>
                      </a:lnTo>
                      <a:lnTo>
                        <a:pt x="12643" y="3603"/>
                      </a:lnTo>
                      <a:lnTo>
                        <a:pt x="12376" y="3836"/>
                      </a:lnTo>
                      <a:lnTo>
                        <a:pt x="12342" y="3836"/>
                      </a:lnTo>
                      <a:lnTo>
                        <a:pt x="12176" y="3870"/>
                      </a:lnTo>
                      <a:lnTo>
                        <a:pt x="12142" y="3870"/>
                      </a:lnTo>
                      <a:lnTo>
                        <a:pt x="11942" y="3836"/>
                      </a:lnTo>
                      <a:lnTo>
                        <a:pt x="11909" y="3870"/>
                      </a:lnTo>
                      <a:lnTo>
                        <a:pt x="11842" y="3937"/>
                      </a:lnTo>
                      <a:lnTo>
                        <a:pt x="11842" y="3970"/>
                      </a:lnTo>
                      <a:lnTo>
                        <a:pt x="11809" y="4003"/>
                      </a:lnTo>
                      <a:lnTo>
                        <a:pt x="11542" y="4003"/>
                      </a:lnTo>
                      <a:lnTo>
                        <a:pt x="11375" y="3937"/>
                      </a:lnTo>
                      <a:lnTo>
                        <a:pt x="11308" y="3937"/>
                      </a:lnTo>
                      <a:lnTo>
                        <a:pt x="11242" y="3970"/>
                      </a:lnTo>
                      <a:lnTo>
                        <a:pt x="11142" y="3970"/>
                      </a:lnTo>
                      <a:lnTo>
                        <a:pt x="10575" y="3903"/>
                      </a:lnTo>
                      <a:lnTo>
                        <a:pt x="10541" y="3903"/>
                      </a:lnTo>
                      <a:lnTo>
                        <a:pt x="10408" y="3970"/>
                      </a:lnTo>
                      <a:lnTo>
                        <a:pt x="10341" y="4003"/>
                      </a:lnTo>
                      <a:lnTo>
                        <a:pt x="10241" y="4003"/>
                      </a:lnTo>
                      <a:lnTo>
                        <a:pt x="10174" y="4037"/>
                      </a:lnTo>
                      <a:lnTo>
                        <a:pt x="10007" y="4103"/>
                      </a:lnTo>
                      <a:lnTo>
                        <a:pt x="9907" y="4203"/>
                      </a:lnTo>
                      <a:lnTo>
                        <a:pt x="9574" y="4203"/>
                      </a:lnTo>
                      <a:cubicBezTo>
                        <a:pt x="9540" y="4203"/>
                        <a:pt x="9540" y="4203"/>
                        <a:pt x="9507" y="4170"/>
                      </a:cubicBezTo>
                      <a:lnTo>
                        <a:pt x="9440" y="4070"/>
                      </a:lnTo>
                      <a:lnTo>
                        <a:pt x="9207" y="4070"/>
                      </a:lnTo>
                      <a:lnTo>
                        <a:pt x="9073" y="4003"/>
                      </a:lnTo>
                      <a:lnTo>
                        <a:pt x="8940" y="4003"/>
                      </a:lnTo>
                      <a:cubicBezTo>
                        <a:pt x="8940" y="4003"/>
                        <a:pt x="8907" y="4003"/>
                        <a:pt x="8907" y="3970"/>
                      </a:cubicBezTo>
                      <a:lnTo>
                        <a:pt x="8807" y="3903"/>
                      </a:lnTo>
                      <a:lnTo>
                        <a:pt x="8606" y="3703"/>
                      </a:lnTo>
                      <a:lnTo>
                        <a:pt x="8340" y="3703"/>
                      </a:lnTo>
                      <a:lnTo>
                        <a:pt x="8273" y="3670"/>
                      </a:lnTo>
                      <a:lnTo>
                        <a:pt x="7739" y="3436"/>
                      </a:lnTo>
                      <a:lnTo>
                        <a:pt x="7406" y="3203"/>
                      </a:lnTo>
                      <a:cubicBezTo>
                        <a:pt x="7372" y="3169"/>
                        <a:pt x="7372" y="3136"/>
                        <a:pt x="7372" y="3103"/>
                      </a:cubicBezTo>
                      <a:lnTo>
                        <a:pt x="7372" y="2769"/>
                      </a:lnTo>
                      <a:cubicBezTo>
                        <a:pt x="7372" y="2736"/>
                        <a:pt x="7372" y="2736"/>
                        <a:pt x="7372" y="2736"/>
                      </a:cubicBezTo>
                      <a:lnTo>
                        <a:pt x="7406" y="2636"/>
                      </a:lnTo>
                      <a:cubicBezTo>
                        <a:pt x="7406" y="2636"/>
                        <a:pt x="7406" y="2636"/>
                        <a:pt x="7439" y="2602"/>
                      </a:cubicBezTo>
                      <a:lnTo>
                        <a:pt x="7572" y="2502"/>
                      </a:lnTo>
                      <a:lnTo>
                        <a:pt x="7572" y="2469"/>
                      </a:lnTo>
                      <a:lnTo>
                        <a:pt x="7572" y="2235"/>
                      </a:lnTo>
                      <a:lnTo>
                        <a:pt x="7606" y="2069"/>
                      </a:lnTo>
                      <a:lnTo>
                        <a:pt x="7606" y="2002"/>
                      </a:lnTo>
                      <a:lnTo>
                        <a:pt x="7539" y="1868"/>
                      </a:lnTo>
                      <a:lnTo>
                        <a:pt x="7506" y="1835"/>
                      </a:lnTo>
                      <a:lnTo>
                        <a:pt x="7439" y="1835"/>
                      </a:lnTo>
                      <a:lnTo>
                        <a:pt x="7339" y="1935"/>
                      </a:lnTo>
                      <a:lnTo>
                        <a:pt x="7339" y="1968"/>
                      </a:lnTo>
                      <a:lnTo>
                        <a:pt x="7272" y="2035"/>
                      </a:lnTo>
                      <a:lnTo>
                        <a:pt x="7172" y="2035"/>
                      </a:lnTo>
                      <a:lnTo>
                        <a:pt x="6939" y="1935"/>
                      </a:lnTo>
                      <a:lnTo>
                        <a:pt x="6872" y="1868"/>
                      </a:lnTo>
                      <a:lnTo>
                        <a:pt x="6772" y="1768"/>
                      </a:lnTo>
                      <a:cubicBezTo>
                        <a:pt x="6772" y="1735"/>
                        <a:pt x="6772" y="1668"/>
                        <a:pt x="6772" y="1668"/>
                      </a:cubicBezTo>
                      <a:cubicBezTo>
                        <a:pt x="6805" y="1602"/>
                        <a:pt x="6839" y="1602"/>
                        <a:pt x="6872" y="1602"/>
                      </a:cubicBezTo>
                      <a:lnTo>
                        <a:pt x="7105" y="1635"/>
                      </a:lnTo>
                      <a:lnTo>
                        <a:pt x="7105" y="1602"/>
                      </a:lnTo>
                      <a:lnTo>
                        <a:pt x="7039" y="1568"/>
                      </a:lnTo>
                      <a:lnTo>
                        <a:pt x="7005" y="1568"/>
                      </a:lnTo>
                      <a:cubicBezTo>
                        <a:pt x="7005" y="1535"/>
                        <a:pt x="7005" y="1535"/>
                        <a:pt x="6972" y="1535"/>
                      </a:cubicBezTo>
                      <a:lnTo>
                        <a:pt x="6872" y="1435"/>
                      </a:lnTo>
                      <a:cubicBezTo>
                        <a:pt x="6872" y="1435"/>
                        <a:pt x="6872" y="1401"/>
                        <a:pt x="6872" y="1401"/>
                      </a:cubicBezTo>
                      <a:lnTo>
                        <a:pt x="6839" y="1301"/>
                      </a:lnTo>
                      <a:cubicBezTo>
                        <a:pt x="6805" y="1268"/>
                        <a:pt x="6805" y="1235"/>
                        <a:pt x="6839" y="1201"/>
                      </a:cubicBezTo>
                      <a:lnTo>
                        <a:pt x="6839" y="1168"/>
                      </a:lnTo>
                      <a:lnTo>
                        <a:pt x="6839" y="1135"/>
                      </a:lnTo>
                      <a:lnTo>
                        <a:pt x="6805" y="1101"/>
                      </a:lnTo>
                      <a:lnTo>
                        <a:pt x="6605" y="901"/>
                      </a:lnTo>
                      <a:cubicBezTo>
                        <a:pt x="6605" y="868"/>
                        <a:pt x="6605" y="868"/>
                        <a:pt x="6605" y="834"/>
                      </a:cubicBezTo>
                      <a:lnTo>
                        <a:pt x="6638" y="734"/>
                      </a:lnTo>
                      <a:lnTo>
                        <a:pt x="6672" y="567"/>
                      </a:lnTo>
                      <a:lnTo>
                        <a:pt x="6672" y="534"/>
                      </a:lnTo>
                      <a:cubicBezTo>
                        <a:pt x="6672" y="567"/>
                        <a:pt x="6672" y="567"/>
                        <a:pt x="6638" y="567"/>
                      </a:cubicBezTo>
                      <a:lnTo>
                        <a:pt x="6605" y="601"/>
                      </a:lnTo>
                      <a:cubicBezTo>
                        <a:pt x="6588" y="617"/>
                        <a:pt x="6572" y="626"/>
                        <a:pt x="6559" y="626"/>
                      </a:cubicBezTo>
                      <a:cubicBezTo>
                        <a:pt x="6547" y="626"/>
                        <a:pt x="6538" y="617"/>
                        <a:pt x="6538" y="601"/>
                      </a:cubicBezTo>
                      <a:lnTo>
                        <a:pt x="6305" y="601"/>
                      </a:lnTo>
                      <a:lnTo>
                        <a:pt x="6271" y="567"/>
                      </a:lnTo>
                      <a:lnTo>
                        <a:pt x="6138" y="434"/>
                      </a:lnTo>
                      <a:lnTo>
                        <a:pt x="6071" y="501"/>
                      </a:lnTo>
                      <a:lnTo>
                        <a:pt x="5971" y="501"/>
                      </a:lnTo>
                      <a:lnTo>
                        <a:pt x="5938" y="467"/>
                      </a:lnTo>
                      <a:lnTo>
                        <a:pt x="5738" y="467"/>
                      </a:lnTo>
                      <a:lnTo>
                        <a:pt x="5571" y="501"/>
                      </a:lnTo>
                      <a:lnTo>
                        <a:pt x="5304" y="501"/>
                      </a:lnTo>
                      <a:lnTo>
                        <a:pt x="4971" y="601"/>
                      </a:lnTo>
                      <a:lnTo>
                        <a:pt x="4804" y="601"/>
                      </a:lnTo>
                      <a:lnTo>
                        <a:pt x="4670" y="567"/>
                      </a:lnTo>
                      <a:lnTo>
                        <a:pt x="4637" y="567"/>
                      </a:lnTo>
                      <a:lnTo>
                        <a:pt x="4570" y="501"/>
                      </a:lnTo>
                      <a:lnTo>
                        <a:pt x="4203" y="100"/>
                      </a:lnTo>
                      <a:lnTo>
                        <a:pt x="4070" y="100"/>
                      </a:lnTo>
                      <a:lnTo>
                        <a:pt x="3936" y="167"/>
                      </a:lnTo>
                      <a:lnTo>
                        <a:pt x="3469" y="167"/>
                      </a:lnTo>
                      <a:lnTo>
                        <a:pt x="3169" y="100"/>
                      </a:lnTo>
                      <a:lnTo>
                        <a:pt x="29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36;p15"/>
                <p:cNvSpPr/>
                <p:nvPr/>
              </p:nvSpPr>
              <p:spPr>
                <a:xfrm>
                  <a:off x="4011536" y="3063248"/>
                  <a:ext cx="10970" cy="12209"/>
                </a:xfrm>
                <a:custGeom>
                  <a:avLst/>
                  <a:gdLst/>
                  <a:ahLst/>
                  <a:cxnLst/>
                  <a:rect l="l" t="t" r="r" b="b"/>
                  <a:pathLst>
                    <a:path w="301" h="335" extrusionOk="0">
                      <a:moveTo>
                        <a:pt x="67" y="1"/>
                      </a:moveTo>
                      <a:lnTo>
                        <a:pt x="0" y="34"/>
                      </a:lnTo>
                      <a:lnTo>
                        <a:pt x="0" y="101"/>
                      </a:lnTo>
                      <a:lnTo>
                        <a:pt x="67" y="234"/>
                      </a:lnTo>
                      <a:lnTo>
                        <a:pt x="167" y="234"/>
                      </a:lnTo>
                      <a:lnTo>
                        <a:pt x="201" y="267"/>
                      </a:lnTo>
                      <a:lnTo>
                        <a:pt x="301" y="334"/>
                      </a:lnTo>
                      <a:lnTo>
                        <a:pt x="301" y="267"/>
                      </a:lnTo>
                      <a:lnTo>
                        <a:pt x="267" y="234"/>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37;p15"/>
                <p:cNvSpPr/>
                <p:nvPr/>
              </p:nvSpPr>
              <p:spPr>
                <a:xfrm>
                  <a:off x="3861999" y="3273578"/>
                  <a:ext cx="4884" cy="1239"/>
                </a:xfrm>
                <a:custGeom>
                  <a:avLst/>
                  <a:gdLst/>
                  <a:ahLst/>
                  <a:cxnLst/>
                  <a:rect l="l" t="t" r="r" b="b"/>
                  <a:pathLst>
                    <a:path w="134" h="34" extrusionOk="0">
                      <a:moveTo>
                        <a:pt x="34" y="0"/>
                      </a:moveTo>
                      <a:lnTo>
                        <a:pt x="1" y="34"/>
                      </a:lnTo>
                      <a:lnTo>
                        <a:pt x="134" y="34"/>
                      </a:lnTo>
                      <a:lnTo>
                        <a:pt x="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38;p15"/>
                <p:cNvSpPr/>
                <p:nvPr/>
              </p:nvSpPr>
              <p:spPr>
                <a:xfrm>
                  <a:off x="3376941" y="3142263"/>
                  <a:ext cx="111850" cy="87577"/>
                </a:xfrm>
                <a:custGeom>
                  <a:avLst/>
                  <a:gdLst/>
                  <a:ahLst/>
                  <a:cxnLst/>
                  <a:rect l="l" t="t" r="r" b="b"/>
                  <a:pathLst>
                    <a:path w="3069" h="2403" extrusionOk="0">
                      <a:moveTo>
                        <a:pt x="1434" y="1"/>
                      </a:moveTo>
                      <a:lnTo>
                        <a:pt x="967" y="368"/>
                      </a:lnTo>
                      <a:lnTo>
                        <a:pt x="934" y="401"/>
                      </a:lnTo>
                      <a:lnTo>
                        <a:pt x="801" y="535"/>
                      </a:lnTo>
                      <a:cubicBezTo>
                        <a:pt x="801" y="568"/>
                        <a:pt x="767" y="568"/>
                        <a:pt x="734" y="568"/>
                      </a:cubicBezTo>
                      <a:cubicBezTo>
                        <a:pt x="701" y="568"/>
                        <a:pt x="667" y="535"/>
                        <a:pt x="667" y="501"/>
                      </a:cubicBezTo>
                      <a:lnTo>
                        <a:pt x="634" y="401"/>
                      </a:lnTo>
                      <a:lnTo>
                        <a:pt x="600" y="401"/>
                      </a:lnTo>
                      <a:lnTo>
                        <a:pt x="367" y="368"/>
                      </a:lnTo>
                      <a:lnTo>
                        <a:pt x="300" y="401"/>
                      </a:lnTo>
                      <a:lnTo>
                        <a:pt x="300" y="501"/>
                      </a:lnTo>
                      <a:cubicBezTo>
                        <a:pt x="300" y="535"/>
                        <a:pt x="300" y="535"/>
                        <a:pt x="300" y="535"/>
                      </a:cubicBezTo>
                      <a:lnTo>
                        <a:pt x="300" y="601"/>
                      </a:lnTo>
                      <a:lnTo>
                        <a:pt x="267" y="701"/>
                      </a:lnTo>
                      <a:lnTo>
                        <a:pt x="0" y="1102"/>
                      </a:lnTo>
                      <a:lnTo>
                        <a:pt x="901" y="1602"/>
                      </a:lnTo>
                      <a:lnTo>
                        <a:pt x="1101" y="1602"/>
                      </a:lnTo>
                      <a:lnTo>
                        <a:pt x="1234" y="1702"/>
                      </a:lnTo>
                      <a:lnTo>
                        <a:pt x="1334" y="1802"/>
                      </a:lnTo>
                      <a:lnTo>
                        <a:pt x="1434" y="1802"/>
                      </a:lnTo>
                      <a:lnTo>
                        <a:pt x="1701" y="1936"/>
                      </a:lnTo>
                      <a:lnTo>
                        <a:pt x="1968" y="2002"/>
                      </a:lnTo>
                      <a:lnTo>
                        <a:pt x="2001" y="2002"/>
                      </a:lnTo>
                      <a:lnTo>
                        <a:pt x="2135" y="2069"/>
                      </a:lnTo>
                      <a:lnTo>
                        <a:pt x="2235" y="2069"/>
                      </a:lnTo>
                      <a:lnTo>
                        <a:pt x="2468" y="2169"/>
                      </a:lnTo>
                      <a:lnTo>
                        <a:pt x="2602" y="2169"/>
                      </a:lnTo>
                      <a:lnTo>
                        <a:pt x="2635" y="2403"/>
                      </a:lnTo>
                      <a:lnTo>
                        <a:pt x="3069" y="2403"/>
                      </a:lnTo>
                      <a:lnTo>
                        <a:pt x="3069" y="2336"/>
                      </a:lnTo>
                      <a:lnTo>
                        <a:pt x="3036" y="2336"/>
                      </a:lnTo>
                      <a:cubicBezTo>
                        <a:pt x="3002" y="2336"/>
                        <a:pt x="2969" y="2336"/>
                        <a:pt x="2969" y="2302"/>
                      </a:cubicBezTo>
                      <a:lnTo>
                        <a:pt x="2935" y="2269"/>
                      </a:lnTo>
                      <a:lnTo>
                        <a:pt x="2935" y="2236"/>
                      </a:lnTo>
                      <a:lnTo>
                        <a:pt x="2902" y="2202"/>
                      </a:lnTo>
                      <a:cubicBezTo>
                        <a:pt x="2902" y="2202"/>
                        <a:pt x="2902" y="2169"/>
                        <a:pt x="2902" y="2169"/>
                      </a:cubicBezTo>
                      <a:lnTo>
                        <a:pt x="2869" y="1435"/>
                      </a:lnTo>
                      <a:lnTo>
                        <a:pt x="2869" y="1335"/>
                      </a:lnTo>
                      <a:lnTo>
                        <a:pt x="2869" y="1135"/>
                      </a:lnTo>
                      <a:lnTo>
                        <a:pt x="2869" y="1068"/>
                      </a:lnTo>
                      <a:lnTo>
                        <a:pt x="2802" y="1068"/>
                      </a:lnTo>
                      <a:lnTo>
                        <a:pt x="2569" y="1002"/>
                      </a:lnTo>
                      <a:lnTo>
                        <a:pt x="2035" y="1002"/>
                      </a:lnTo>
                      <a:lnTo>
                        <a:pt x="1868" y="968"/>
                      </a:lnTo>
                      <a:lnTo>
                        <a:pt x="1835" y="935"/>
                      </a:lnTo>
                      <a:lnTo>
                        <a:pt x="1701" y="835"/>
                      </a:lnTo>
                      <a:cubicBezTo>
                        <a:pt x="1701" y="835"/>
                        <a:pt x="1701" y="801"/>
                        <a:pt x="1668" y="801"/>
                      </a:cubicBezTo>
                      <a:lnTo>
                        <a:pt x="1534" y="535"/>
                      </a:lnTo>
                      <a:cubicBezTo>
                        <a:pt x="1534" y="535"/>
                        <a:pt x="1534" y="535"/>
                        <a:pt x="1534" y="501"/>
                      </a:cubicBezTo>
                      <a:lnTo>
                        <a:pt x="14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39;p15"/>
                <p:cNvSpPr/>
                <p:nvPr/>
              </p:nvSpPr>
              <p:spPr>
                <a:xfrm>
                  <a:off x="5296545" y="3258999"/>
                  <a:ext cx="29229" cy="26751"/>
                </a:xfrm>
                <a:custGeom>
                  <a:avLst/>
                  <a:gdLst/>
                  <a:ahLst/>
                  <a:cxnLst/>
                  <a:rect l="l" t="t" r="r" b="b"/>
                  <a:pathLst>
                    <a:path w="802" h="734" extrusionOk="0">
                      <a:moveTo>
                        <a:pt x="701" y="0"/>
                      </a:moveTo>
                      <a:lnTo>
                        <a:pt x="435" y="33"/>
                      </a:lnTo>
                      <a:lnTo>
                        <a:pt x="401" y="33"/>
                      </a:lnTo>
                      <a:lnTo>
                        <a:pt x="368" y="100"/>
                      </a:lnTo>
                      <a:lnTo>
                        <a:pt x="401" y="234"/>
                      </a:lnTo>
                      <a:lnTo>
                        <a:pt x="401" y="334"/>
                      </a:lnTo>
                      <a:cubicBezTo>
                        <a:pt x="401" y="334"/>
                        <a:pt x="401" y="367"/>
                        <a:pt x="401" y="367"/>
                      </a:cubicBezTo>
                      <a:lnTo>
                        <a:pt x="368" y="434"/>
                      </a:lnTo>
                      <a:cubicBezTo>
                        <a:pt x="335" y="467"/>
                        <a:pt x="335" y="467"/>
                        <a:pt x="301" y="467"/>
                      </a:cubicBezTo>
                      <a:lnTo>
                        <a:pt x="234" y="467"/>
                      </a:lnTo>
                      <a:cubicBezTo>
                        <a:pt x="218" y="484"/>
                        <a:pt x="209" y="492"/>
                        <a:pt x="201" y="492"/>
                      </a:cubicBezTo>
                      <a:cubicBezTo>
                        <a:pt x="193" y="492"/>
                        <a:pt x="184" y="484"/>
                        <a:pt x="168" y="467"/>
                      </a:cubicBezTo>
                      <a:lnTo>
                        <a:pt x="1" y="400"/>
                      </a:lnTo>
                      <a:lnTo>
                        <a:pt x="1" y="467"/>
                      </a:lnTo>
                      <a:lnTo>
                        <a:pt x="168" y="734"/>
                      </a:lnTo>
                      <a:lnTo>
                        <a:pt x="234" y="567"/>
                      </a:lnTo>
                      <a:cubicBezTo>
                        <a:pt x="234" y="551"/>
                        <a:pt x="243" y="542"/>
                        <a:pt x="251" y="542"/>
                      </a:cubicBezTo>
                      <a:cubicBezTo>
                        <a:pt x="259" y="542"/>
                        <a:pt x="268" y="551"/>
                        <a:pt x="268" y="567"/>
                      </a:cubicBezTo>
                      <a:lnTo>
                        <a:pt x="635" y="300"/>
                      </a:lnTo>
                      <a:cubicBezTo>
                        <a:pt x="668" y="267"/>
                        <a:pt x="668" y="267"/>
                        <a:pt x="701" y="267"/>
                      </a:cubicBezTo>
                      <a:lnTo>
                        <a:pt x="802" y="267"/>
                      </a:lnTo>
                      <a:lnTo>
                        <a:pt x="701" y="167"/>
                      </a:lnTo>
                      <a:cubicBezTo>
                        <a:pt x="701" y="167"/>
                        <a:pt x="701" y="134"/>
                        <a:pt x="701" y="100"/>
                      </a:cubicBezTo>
                      <a:lnTo>
                        <a:pt x="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40;p15"/>
                <p:cNvSpPr/>
                <p:nvPr/>
              </p:nvSpPr>
              <p:spPr>
                <a:xfrm>
                  <a:off x="5403550" y="3251674"/>
                  <a:ext cx="6123" cy="4920"/>
                </a:xfrm>
                <a:custGeom>
                  <a:avLst/>
                  <a:gdLst/>
                  <a:ahLst/>
                  <a:cxnLst/>
                  <a:rect l="l" t="t" r="r" b="b"/>
                  <a:pathLst>
                    <a:path w="168" h="135" extrusionOk="0">
                      <a:moveTo>
                        <a:pt x="67" y="1"/>
                      </a:moveTo>
                      <a:lnTo>
                        <a:pt x="34" y="68"/>
                      </a:lnTo>
                      <a:lnTo>
                        <a:pt x="0" y="101"/>
                      </a:lnTo>
                      <a:lnTo>
                        <a:pt x="34" y="134"/>
                      </a:lnTo>
                      <a:lnTo>
                        <a:pt x="167" y="134"/>
                      </a:lnTo>
                      <a:lnTo>
                        <a:pt x="167" y="101"/>
                      </a:lnTo>
                      <a:lnTo>
                        <a:pt x="134" y="68"/>
                      </a:lnTo>
                      <a:lnTo>
                        <a:pt x="134" y="34"/>
                      </a:lnTo>
                      <a:lnTo>
                        <a:pt x="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41;p15"/>
                <p:cNvSpPr/>
                <p:nvPr/>
              </p:nvSpPr>
              <p:spPr>
                <a:xfrm>
                  <a:off x="5373154" y="3254116"/>
                  <a:ext cx="18259" cy="9767"/>
                </a:xfrm>
                <a:custGeom>
                  <a:avLst/>
                  <a:gdLst/>
                  <a:ahLst/>
                  <a:cxnLst/>
                  <a:rect l="l" t="t" r="r" b="b"/>
                  <a:pathLst>
                    <a:path w="501" h="268" extrusionOk="0">
                      <a:moveTo>
                        <a:pt x="34" y="1"/>
                      </a:moveTo>
                      <a:lnTo>
                        <a:pt x="34" y="167"/>
                      </a:lnTo>
                      <a:lnTo>
                        <a:pt x="0" y="268"/>
                      </a:lnTo>
                      <a:lnTo>
                        <a:pt x="34" y="234"/>
                      </a:lnTo>
                      <a:lnTo>
                        <a:pt x="101" y="201"/>
                      </a:lnTo>
                      <a:lnTo>
                        <a:pt x="167" y="201"/>
                      </a:lnTo>
                      <a:lnTo>
                        <a:pt x="501" y="34"/>
                      </a:lnTo>
                      <a:lnTo>
                        <a:pt x="134" y="34"/>
                      </a:lnTo>
                      <a:cubicBezTo>
                        <a:pt x="101" y="34"/>
                        <a:pt x="67" y="3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42;p15"/>
                <p:cNvSpPr/>
                <p:nvPr/>
              </p:nvSpPr>
              <p:spPr>
                <a:xfrm>
                  <a:off x="5289256" y="3218872"/>
                  <a:ext cx="26787" cy="17056"/>
                </a:xfrm>
                <a:custGeom>
                  <a:avLst/>
                  <a:gdLst/>
                  <a:ahLst/>
                  <a:cxnLst/>
                  <a:rect l="l" t="t" r="r" b="b"/>
                  <a:pathLst>
                    <a:path w="735" h="468" extrusionOk="0">
                      <a:moveTo>
                        <a:pt x="334" y="0"/>
                      </a:moveTo>
                      <a:lnTo>
                        <a:pt x="301" y="34"/>
                      </a:lnTo>
                      <a:lnTo>
                        <a:pt x="134" y="134"/>
                      </a:lnTo>
                      <a:lnTo>
                        <a:pt x="134" y="167"/>
                      </a:lnTo>
                      <a:lnTo>
                        <a:pt x="101" y="301"/>
                      </a:lnTo>
                      <a:cubicBezTo>
                        <a:pt x="101" y="301"/>
                        <a:pt x="101" y="334"/>
                        <a:pt x="101" y="334"/>
                      </a:cubicBezTo>
                      <a:lnTo>
                        <a:pt x="1" y="467"/>
                      </a:lnTo>
                      <a:lnTo>
                        <a:pt x="34" y="467"/>
                      </a:lnTo>
                      <a:lnTo>
                        <a:pt x="101" y="434"/>
                      </a:lnTo>
                      <a:lnTo>
                        <a:pt x="301" y="301"/>
                      </a:lnTo>
                      <a:lnTo>
                        <a:pt x="434" y="301"/>
                      </a:lnTo>
                      <a:lnTo>
                        <a:pt x="401" y="267"/>
                      </a:lnTo>
                      <a:lnTo>
                        <a:pt x="401" y="267"/>
                      </a:lnTo>
                      <a:lnTo>
                        <a:pt x="668" y="301"/>
                      </a:lnTo>
                      <a:lnTo>
                        <a:pt x="735" y="301"/>
                      </a:lnTo>
                      <a:lnTo>
                        <a:pt x="735" y="267"/>
                      </a:lnTo>
                      <a:lnTo>
                        <a:pt x="735" y="234"/>
                      </a:lnTo>
                      <a:lnTo>
                        <a:pt x="701" y="200"/>
                      </a:lnTo>
                      <a:lnTo>
                        <a:pt x="535" y="100"/>
                      </a:lnTo>
                      <a:lnTo>
                        <a:pt x="468" y="100"/>
                      </a:lnTo>
                      <a:cubicBezTo>
                        <a:pt x="434" y="100"/>
                        <a:pt x="434" y="67"/>
                        <a:pt x="434" y="67"/>
                      </a:cubicBezTo>
                      <a:lnTo>
                        <a:pt x="401" y="67"/>
                      </a:lnTo>
                      <a:lnTo>
                        <a:pt x="401" y="34"/>
                      </a:lnTo>
                      <a:lnTo>
                        <a:pt x="3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43;p15"/>
                <p:cNvSpPr/>
                <p:nvPr/>
              </p:nvSpPr>
              <p:spPr>
                <a:xfrm>
                  <a:off x="5127582" y="3250471"/>
                  <a:ext cx="2478" cy="2478"/>
                </a:xfrm>
                <a:custGeom>
                  <a:avLst/>
                  <a:gdLst/>
                  <a:ahLst/>
                  <a:cxnLst/>
                  <a:rect l="l" t="t" r="r" b="b"/>
                  <a:pathLst>
                    <a:path w="68" h="68" extrusionOk="0">
                      <a:moveTo>
                        <a:pt x="34" y="1"/>
                      </a:moveTo>
                      <a:lnTo>
                        <a:pt x="0" y="34"/>
                      </a:lnTo>
                      <a:lnTo>
                        <a:pt x="0" y="67"/>
                      </a:lnTo>
                      <a:lnTo>
                        <a:pt x="67" y="67"/>
                      </a:lnTo>
                      <a:lnTo>
                        <a:pt x="34" y="34"/>
                      </a:lnTo>
                      <a:lnTo>
                        <a:pt x="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44;p15"/>
                <p:cNvSpPr/>
                <p:nvPr/>
              </p:nvSpPr>
              <p:spPr>
                <a:xfrm>
                  <a:off x="5326941" y="3243182"/>
                  <a:ext cx="40162" cy="19498"/>
                </a:xfrm>
                <a:custGeom>
                  <a:avLst/>
                  <a:gdLst/>
                  <a:ahLst/>
                  <a:cxnLst/>
                  <a:rect l="l" t="t" r="r" b="b"/>
                  <a:pathLst>
                    <a:path w="1102" h="535" extrusionOk="0">
                      <a:moveTo>
                        <a:pt x="601" y="0"/>
                      </a:moveTo>
                      <a:lnTo>
                        <a:pt x="435" y="67"/>
                      </a:lnTo>
                      <a:lnTo>
                        <a:pt x="368" y="67"/>
                      </a:lnTo>
                      <a:lnTo>
                        <a:pt x="34" y="367"/>
                      </a:lnTo>
                      <a:lnTo>
                        <a:pt x="1" y="434"/>
                      </a:lnTo>
                      <a:lnTo>
                        <a:pt x="1" y="501"/>
                      </a:lnTo>
                      <a:lnTo>
                        <a:pt x="34" y="534"/>
                      </a:lnTo>
                      <a:lnTo>
                        <a:pt x="168" y="534"/>
                      </a:lnTo>
                      <a:lnTo>
                        <a:pt x="501" y="434"/>
                      </a:lnTo>
                      <a:lnTo>
                        <a:pt x="568" y="434"/>
                      </a:lnTo>
                      <a:lnTo>
                        <a:pt x="902" y="501"/>
                      </a:lnTo>
                      <a:lnTo>
                        <a:pt x="1035" y="501"/>
                      </a:lnTo>
                      <a:lnTo>
                        <a:pt x="1102" y="434"/>
                      </a:lnTo>
                      <a:lnTo>
                        <a:pt x="1102" y="167"/>
                      </a:lnTo>
                      <a:cubicBezTo>
                        <a:pt x="1102" y="134"/>
                        <a:pt x="1102" y="101"/>
                        <a:pt x="1102" y="101"/>
                      </a:cubicBezTo>
                      <a:lnTo>
                        <a:pt x="1068" y="101"/>
                      </a:lnTo>
                      <a:lnTo>
                        <a:pt x="968" y="34"/>
                      </a:lnTo>
                      <a:lnTo>
                        <a:pt x="7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45;p15"/>
                <p:cNvSpPr/>
                <p:nvPr/>
              </p:nvSpPr>
              <p:spPr>
                <a:xfrm>
                  <a:off x="5130024" y="3576298"/>
                  <a:ext cx="37721" cy="20701"/>
                </a:xfrm>
                <a:custGeom>
                  <a:avLst/>
                  <a:gdLst/>
                  <a:ahLst/>
                  <a:cxnLst/>
                  <a:rect l="l" t="t" r="r" b="b"/>
                  <a:pathLst>
                    <a:path w="1035" h="568" extrusionOk="0">
                      <a:moveTo>
                        <a:pt x="734" y="0"/>
                      </a:moveTo>
                      <a:lnTo>
                        <a:pt x="634" y="67"/>
                      </a:lnTo>
                      <a:lnTo>
                        <a:pt x="500" y="267"/>
                      </a:lnTo>
                      <a:cubicBezTo>
                        <a:pt x="500" y="267"/>
                        <a:pt x="467" y="301"/>
                        <a:pt x="467" y="301"/>
                      </a:cubicBezTo>
                      <a:lnTo>
                        <a:pt x="0" y="534"/>
                      </a:lnTo>
                      <a:lnTo>
                        <a:pt x="67" y="567"/>
                      </a:lnTo>
                      <a:lnTo>
                        <a:pt x="133" y="567"/>
                      </a:lnTo>
                      <a:lnTo>
                        <a:pt x="267" y="534"/>
                      </a:lnTo>
                      <a:lnTo>
                        <a:pt x="300" y="534"/>
                      </a:lnTo>
                      <a:lnTo>
                        <a:pt x="534" y="567"/>
                      </a:lnTo>
                      <a:lnTo>
                        <a:pt x="567" y="567"/>
                      </a:lnTo>
                      <a:lnTo>
                        <a:pt x="600" y="534"/>
                      </a:lnTo>
                      <a:cubicBezTo>
                        <a:pt x="600" y="501"/>
                        <a:pt x="667" y="467"/>
                        <a:pt x="701" y="467"/>
                      </a:cubicBezTo>
                      <a:lnTo>
                        <a:pt x="734" y="467"/>
                      </a:lnTo>
                      <a:lnTo>
                        <a:pt x="767" y="434"/>
                      </a:lnTo>
                      <a:lnTo>
                        <a:pt x="867" y="401"/>
                      </a:lnTo>
                      <a:lnTo>
                        <a:pt x="1001" y="267"/>
                      </a:lnTo>
                      <a:lnTo>
                        <a:pt x="1034" y="134"/>
                      </a:lnTo>
                      <a:lnTo>
                        <a:pt x="1034" y="100"/>
                      </a:lnTo>
                      <a:lnTo>
                        <a:pt x="1034" y="67"/>
                      </a:lnTo>
                      <a:lnTo>
                        <a:pt x="934" y="67"/>
                      </a:lnTo>
                      <a:lnTo>
                        <a:pt x="867" y="34"/>
                      </a:lnTo>
                      <a:lnTo>
                        <a:pt x="8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46;p15"/>
                <p:cNvSpPr/>
                <p:nvPr/>
              </p:nvSpPr>
              <p:spPr>
                <a:xfrm>
                  <a:off x="5341556" y="3272375"/>
                  <a:ext cx="3681" cy="1239"/>
                </a:xfrm>
                <a:custGeom>
                  <a:avLst/>
                  <a:gdLst/>
                  <a:ahLst/>
                  <a:cxnLst/>
                  <a:rect l="l" t="t" r="r" b="b"/>
                  <a:pathLst>
                    <a:path w="101" h="34" extrusionOk="0">
                      <a:moveTo>
                        <a:pt x="67" y="0"/>
                      </a:moveTo>
                      <a:lnTo>
                        <a:pt x="0" y="33"/>
                      </a:lnTo>
                      <a:lnTo>
                        <a:pt x="0" y="33"/>
                      </a:lnTo>
                      <a:lnTo>
                        <a:pt x="1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47;p15"/>
                <p:cNvSpPr/>
                <p:nvPr/>
              </p:nvSpPr>
              <p:spPr>
                <a:xfrm>
                  <a:off x="4846730" y="3239537"/>
                  <a:ext cx="474186" cy="98511"/>
                </a:xfrm>
                <a:custGeom>
                  <a:avLst/>
                  <a:gdLst/>
                  <a:ahLst/>
                  <a:cxnLst/>
                  <a:rect l="l" t="t" r="r" b="b"/>
                  <a:pathLst>
                    <a:path w="13011" h="2703" extrusionOk="0">
                      <a:moveTo>
                        <a:pt x="12877" y="0"/>
                      </a:moveTo>
                      <a:lnTo>
                        <a:pt x="12610" y="301"/>
                      </a:lnTo>
                      <a:cubicBezTo>
                        <a:pt x="12610" y="301"/>
                        <a:pt x="12576" y="301"/>
                        <a:pt x="12576" y="334"/>
                      </a:cubicBezTo>
                      <a:lnTo>
                        <a:pt x="12343" y="401"/>
                      </a:lnTo>
                      <a:lnTo>
                        <a:pt x="12243" y="467"/>
                      </a:lnTo>
                      <a:lnTo>
                        <a:pt x="12176" y="567"/>
                      </a:lnTo>
                      <a:lnTo>
                        <a:pt x="12143" y="601"/>
                      </a:lnTo>
                      <a:lnTo>
                        <a:pt x="12076" y="634"/>
                      </a:lnTo>
                      <a:lnTo>
                        <a:pt x="11909" y="634"/>
                      </a:lnTo>
                      <a:lnTo>
                        <a:pt x="11843" y="668"/>
                      </a:lnTo>
                      <a:lnTo>
                        <a:pt x="11776" y="668"/>
                      </a:lnTo>
                      <a:cubicBezTo>
                        <a:pt x="11759" y="684"/>
                        <a:pt x="11743" y="693"/>
                        <a:pt x="11730" y="693"/>
                      </a:cubicBezTo>
                      <a:cubicBezTo>
                        <a:pt x="11718" y="693"/>
                        <a:pt x="11709" y="684"/>
                        <a:pt x="11709" y="668"/>
                      </a:cubicBezTo>
                      <a:lnTo>
                        <a:pt x="11409" y="668"/>
                      </a:lnTo>
                      <a:lnTo>
                        <a:pt x="11276" y="868"/>
                      </a:lnTo>
                      <a:lnTo>
                        <a:pt x="11209" y="934"/>
                      </a:lnTo>
                      <a:lnTo>
                        <a:pt x="11175" y="934"/>
                      </a:lnTo>
                      <a:lnTo>
                        <a:pt x="10975" y="1034"/>
                      </a:lnTo>
                      <a:lnTo>
                        <a:pt x="11075" y="1034"/>
                      </a:lnTo>
                      <a:cubicBezTo>
                        <a:pt x="11075" y="1068"/>
                        <a:pt x="11109" y="1101"/>
                        <a:pt x="11109" y="1135"/>
                      </a:cubicBezTo>
                      <a:lnTo>
                        <a:pt x="11109" y="1235"/>
                      </a:lnTo>
                      <a:cubicBezTo>
                        <a:pt x="11109" y="1268"/>
                        <a:pt x="11109" y="1268"/>
                        <a:pt x="11109" y="1301"/>
                      </a:cubicBezTo>
                      <a:lnTo>
                        <a:pt x="11042" y="1401"/>
                      </a:lnTo>
                      <a:lnTo>
                        <a:pt x="11042" y="1435"/>
                      </a:lnTo>
                      <a:lnTo>
                        <a:pt x="10942" y="1501"/>
                      </a:lnTo>
                      <a:lnTo>
                        <a:pt x="10909" y="1501"/>
                      </a:lnTo>
                      <a:lnTo>
                        <a:pt x="10809" y="1535"/>
                      </a:lnTo>
                      <a:lnTo>
                        <a:pt x="10108" y="1668"/>
                      </a:lnTo>
                      <a:lnTo>
                        <a:pt x="10075" y="1668"/>
                      </a:lnTo>
                      <a:lnTo>
                        <a:pt x="9975" y="1635"/>
                      </a:lnTo>
                      <a:lnTo>
                        <a:pt x="9941" y="1635"/>
                      </a:lnTo>
                      <a:lnTo>
                        <a:pt x="9808" y="1602"/>
                      </a:lnTo>
                      <a:lnTo>
                        <a:pt x="9774" y="1602"/>
                      </a:lnTo>
                      <a:lnTo>
                        <a:pt x="9441" y="1268"/>
                      </a:lnTo>
                      <a:lnTo>
                        <a:pt x="9341" y="1235"/>
                      </a:lnTo>
                      <a:lnTo>
                        <a:pt x="9307" y="1235"/>
                      </a:lnTo>
                      <a:lnTo>
                        <a:pt x="9241" y="1201"/>
                      </a:lnTo>
                      <a:lnTo>
                        <a:pt x="9041" y="1201"/>
                      </a:lnTo>
                      <a:cubicBezTo>
                        <a:pt x="9041" y="1201"/>
                        <a:pt x="9007" y="1201"/>
                        <a:pt x="9007" y="1168"/>
                      </a:cubicBezTo>
                      <a:lnTo>
                        <a:pt x="8941" y="1101"/>
                      </a:lnTo>
                      <a:cubicBezTo>
                        <a:pt x="8941" y="1101"/>
                        <a:pt x="8907" y="1101"/>
                        <a:pt x="8907" y="1068"/>
                      </a:cubicBezTo>
                      <a:lnTo>
                        <a:pt x="8907" y="1001"/>
                      </a:lnTo>
                      <a:cubicBezTo>
                        <a:pt x="8907" y="968"/>
                        <a:pt x="8907" y="968"/>
                        <a:pt x="8907" y="934"/>
                      </a:cubicBezTo>
                      <a:lnTo>
                        <a:pt x="8907" y="901"/>
                      </a:lnTo>
                      <a:lnTo>
                        <a:pt x="8740" y="901"/>
                      </a:lnTo>
                      <a:cubicBezTo>
                        <a:pt x="8740" y="934"/>
                        <a:pt x="8707" y="968"/>
                        <a:pt x="8707" y="968"/>
                      </a:cubicBezTo>
                      <a:lnTo>
                        <a:pt x="8507" y="1101"/>
                      </a:lnTo>
                      <a:lnTo>
                        <a:pt x="8407" y="1101"/>
                      </a:lnTo>
                      <a:lnTo>
                        <a:pt x="8240" y="1034"/>
                      </a:lnTo>
                      <a:lnTo>
                        <a:pt x="8207" y="1034"/>
                      </a:lnTo>
                      <a:lnTo>
                        <a:pt x="8173" y="1068"/>
                      </a:lnTo>
                      <a:cubicBezTo>
                        <a:pt x="8140" y="1068"/>
                        <a:pt x="8140" y="1101"/>
                        <a:pt x="8107" y="1101"/>
                      </a:cubicBezTo>
                      <a:lnTo>
                        <a:pt x="8007" y="1101"/>
                      </a:lnTo>
                      <a:lnTo>
                        <a:pt x="7940" y="1068"/>
                      </a:lnTo>
                      <a:lnTo>
                        <a:pt x="7906" y="1068"/>
                      </a:lnTo>
                      <a:lnTo>
                        <a:pt x="7606" y="1168"/>
                      </a:lnTo>
                      <a:cubicBezTo>
                        <a:pt x="7573" y="1168"/>
                        <a:pt x="7540" y="1168"/>
                        <a:pt x="7506" y="1135"/>
                      </a:cubicBezTo>
                      <a:lnTo>
                        <a:pt x="7339" y="1001"/>
                      </a:lnTo>
                      <a:lnTo>
                        <a:pt x="7339" y="1101"/>
                      </a:lnTo>
                      <a:lnTo>
                        <a:pt x="7339" y="1168"/>
                      </a:lnTo>
                      <a:cubicBezTo>
                        <a:pt x="7373" y="1201"/>
                        <a:pt x="7339" y="1235"/>
                        <a:pt x="7339" y="1235"/>
                      </a:cubicBezTo>
                      <a:cubicBezTo>
                        <a:pt x="7306" y="1268"/>
                        <a:pt x="7273" y="1268"/>
                        <a:pt x="7239" y="1268"/>
                      </a:cubicBezTo>
                      <a:lnTo>
                        <a:pt x="7239" y="1301"/>
                      </a:lnTo>
                      <a:cubicBezTo>
                        <a:pt x="7239" y="1368"/>
                        <a:pt x="7206" y="1401"/>
                        <a:pt x="7139" y="1401"/>
                      </a:cubicBezTo>
                      <a:lnTo>
                        <a:pt x="6939" y="1535"/>
                      </a:lnTo>
                      <a:lnTo>
                        <a:pt x="6806" y="1535"/>
                      </a:lnTo>
                      <a:cubicBezTo>
                        <a:pt x="6772" y="1535"/>
                        <a:pt x="6772" y="1501"/>
                        <a:pt x="6772" y="1468"/>
                      </a:cubicBezTo>
                      <a:lnTo>
                        <a:pt x="6772" y="1435"/>
                      </a:lnTo>
                      <a:lnTo>
                        <a:pt x="6639" y="1435"/>
                      </a:lnTo>
                      <a:lnTo>
                        <a:pt x="6606" y="1468"/>
                      </a:lnTo>
                      <a:lnTo>
                        <a:pt x="6439" y="1468"/>
                      </a:lnTo>
                      <a:lnTo>
                        <a:pt x="6339" y="1435"/>
                      </a:lnTo>
                      <a:cubicBezTo>
                        <a:pt x="6305" y="1435"/>
                        <a:pt x="6305" y="1435"/>
                        <a:pt x="6272" y="1401"/>
                      </a:cubicBezTo>
                      <a:lnTo>
                        <a:pt x="6139" y="1235"/>
                      </a:lnTo>
                      <a:lnTo>
                        <a:pt x="6038" y="1201"/>
                      </a:lnTo>
                      <a:lnTo>
                        <a:pt x="6005" y="1168"/>
                      </a:lnTo>
                      <a:lnTo>
                        <a:pt x="5872" y="1001"/>
                      </a:lnTo>
                      <a:lnTo>
                        <a:pt x="5738" y="1001"/>
                      </a:lnTo>
                      <a:cubicBezTo>
                        <a:pt x="5705" y="968"/>
                        <a:pt x="5672" y="968"/>
                        <a:pt x="5672" y="934"/>
                      </a:cubicBezTo>
                      <a:lnTo>
                        <a:pt x="5638" y="901"/>
                      </a:lnTo>
                      <a:lnTo>
                        <a:pt x="5305" y="901"/>
                      </a:lnTo>
                      <a:lnTo>
                        <a:pt x="5205" y="868"/>
                      </a:lnTo>
                      <a:lnTo>
                        <a:pt x="4871" y="768"/>
                      </a:lnTo>
                      <a:cubicBezTo>
                        <a:pt x="4871" y="734"/>
                        <a:pt x="4838" y="734"/>
                        <a:pt x="4838" y="734"/>
                      </a:cubicBezTo>
                      <a:lnTo>
                        <a:pt x="4704" y="534"/>
                      </a:lnTo>
                      <a:lnTo>
                        <a:pt x="4671" y="501"/>
                      </a:lnTo>
                      <a:lnTo>
                        <a:pt x="4604" y="501"/>
                      </a:lnTo>
                      <a:lnTo>
                        <a:pt x="4437" y="534"/>
                      </a:lnTo>
                      <a:lnTo>
                        <a:pt x="4404" y="534"/>
                      </a:lnTo>
                      <a:lnTo>
                        <a:pt x="4137" y="501"/>
                      </a:lnTo>
                      <a:lnTo>
                        <a:pt x="4104" y="501"/>
                      </a:lnTo>
                      <a:lnTo>
                        <a:pt x="4070" y="467"/>
                      </a:lnTo>
                      <a:lnTo>
                        <a:pt x="4004" y="467"/>
                      </a:lnTo>
                      <a:lnTo>
                        <a:pt x="3770" y="501"/>
                      </a:lnTo>
                      <a:cubicBezTo>
                        <a:pt x="3754" y="517"/>
                        <a:pt x="3737" y="526"/>
                        <a:pt x="3724" y="526"/>
                      </a:cubicBezTo>
                      <a:cubicBezTo>
                        <a:pt x="3712" y="526"/>
                        <a:pt x="3703" y="517"/>
                        <a:pt x="3703" y="501"/>
                      </a:cubicBezTo>
                      <a:lnTo>
                        <a:pt x="3403" y="367"/>
                      </a:lnTo>
                      <a:cubicBezTo>
                        <a:pt x="3370" y="367"/>
                        <a:pt x="3370" y="334"/>
                        <a:pt x="3337" y="334"/>
                      </a:cubicBezTo>
                      <a:lnTo>
                        <a:pt x="3303" y="201"/>
                      </a:lnTo>
                      <a:lnTo>
                        <a:pt x="3236" y="167"/>
                      </a:lnTo>
                      <a:cubicBezTo>
                        <a:pt x="3236" y="201"/>
                        <a:pt x="3236" y="234"/>
                        <a:pt x="3203" y="234"/>
                      </a:cubicBezTo>
                      <a:lnTo>
                        <a:pt x="3170" y="301"/>
                      </a:lnTo>
                      <a:lnTo>
                        <a:pt x="3003" y="301"/>
                      </a:lnTo>
                      <a:lnTo>
                        <a:pt x="2836" y="201"/>
                      </a:lnTo>
                      <a:lnTo>
                        <a:pt x="2703" y="267"/>
                      </a:lnTo>
                      <a:lnTo>
                        <a:pt x="2536" y="267"/>
                      </a:lnTo>
                      <a:cubicBezTo>
                        <a:pt x="2503" y="234"/>
                        <a:pt x="2503" y="234"/>
                        <a:pt x="2469" y="201"/>
                      </a:cubicBezTo>
                      <a:lnTo>
                        <a:pt x="2436" y="167"/>
                      </a:lnTo>
                      <a:lnTo>
                        <a:pt x="2436" y="134"/>
                      </a:lnTo>
                      <a:lnTo>
                        <a:pt x="2436" y="100"/>
                      </a:lnTo>
                      <a:lnTo>
                        <a:pt x="2369" y="167"/>
                      </a:lnTo>
                      <a:lnTo>
                        <a:pt x="2369" y="201"/>
                      </a:lnTo>
                      <a:lnTo>
                        <a:pt x="2302" y="234"/>
                      </a:lnTo>
                      <a:lnTo>
                        <a:pt x="2236" y="234"/>
                      </a:lnTo>
                      <a:lnTo>
                        <a:pt x="1835" y="201"/>
                      </a:lnTo>
                      <a:lnTo>
                        <a:pt x="1602" y="301"/>
                      </a:lnTo>
                      <a:lnTo>
                        <a:pt x="1602" y="334"/>
                      </a:lnTo>
                      <a:cubicBezTo>
                        <a:pt x="1602" y="367"/>
                        <a:pt x="1602" y="367"/>
                        <a:pt x="1569" y="401"/>
                      </a:cubicBezTo>
                      <a:lnTo>
                        <a:pt x="1435" y="501"/>
                      </a:lnTo>
                      <a:lnTo>
                        <a:pt x="1402" y="567"/>
                      </a:lnTo>
                      <a:cubicBezTo>
                        <a:pt x="1402" y="601"/>
                        <a:pt x="1368" y="634"/>
                        <a:pt x="1335" y="634"/>
                      </a:cubicBezTo>
                      <a:lnTo>
                        <a:pt x="1202" y="634"/>
                      </a:lnTo>
                      <a:lnTo>
                        <a:pt x="1202" y="668"/>
                      </a:lnTo>
                      <a:cubicBezTo>
                        <a:pt x="1168" y="668"/>
                        <a:pt x="1168" y="701"/>
                        <a:pt x="1168" y="701"/>
                      </a:cubicBezTo>
                      <a:lnTo>
                        <a:pt x="1102" y="734"/>
                      </a:lnTo>
                      <a:lnTo>
                        <a:pt x="1002" y="734"/>
                      </a:lnTo>
                      <a:cubicBezTo>
                        <a:pt x="968" y="734"/>
                        <a:pt x="935" y="734"/>
                        <a:pt x="935" y="701"/>
                      </a:cubicBezTo>
                      <a:lnTo>
                        <a:pt x="835" y="701"/>
                      </a:lnTo>
                      <a:lnTo>
                        <a:pt x="768" y="834"/>
                      </a:lnTo>
                      <a:cubicBezTo>
                        <a:pt x="768" y="868"/>
                        <a:pt x="735" y="901"/>
                        <a:pt x="701" y="901"/>
                      </a:cubicBezTo>
                      <a:lnTo>
                        <a:pt x="668" y="901"/>
                      </a:lnTo>
                      <a:cubicBezTo>
                        <a:pt x="646" y="912"/>
                        <a:pt x="627" y="916"/>
                        <a:pt x="612" y="916"/>
                      </a:cubicBezTo>
                      <a:cubicBezTo>
                        <a:pt x="583" y="916"/>
                        <a:pt x="568" y="901"/>
                        <a:pt x="568" y="901"/>
                      </a:cubicBezTo>
                      <a:lnTo>
                        <a:pt x="401" y="968"/>
                      </a:lnTo>
                      <a:cubicBezTo>
                        <a:pt x="384" y="984"/>
                        <a:pt x="368" y="993"/>
                        <a:pt x="351" y="993"/>
                      </a:cubicBezTo>
                      <a:cubicBezTo>
                        <a:pt x="334" y="993"/>
                        <a:pt x="318" y="984"/>
                        <a:pt x="301" y="968"/>
                      </a:cubicBezTo>
                      <a:lnTo>
                        <a:pt x="268" y="934"/>
                      </a:lnTo>
                      <a:lnTo>
                        <a:pt x="234" y="1034"/>
                      </a:lnTo>
                      <a:cubicBezTo>
                        <a:pt x="234" y="1068"/>
                        <a:pt x="234" y="1068"/>
                        <a:pt x="201" y="1101"/>
                      </a:cubicBezTo>
                      <a:lnTo>
                        <a:pt x="1" y="1268"/>
                      </a:lnTo>
                      <a:lnTo>
                        <a:pt x="1" y="1335"/>
                      </a:lnTo>
                      <a:lnTo>
                        <a:pt x="1" y="1468"/>
                      </a:lnTo>
                      <a:lnTo>
                        <a:pt x="1" y="2035"/>
                      </a:lnTo>
                      <a:lnTo>
                        <a:pt x="34" y="2169"/>
                      </a:lnTo>
                      <a:lnTo>
                        <a:pt x="68" y="2169"/>
                      </a:lnTo>
                      <a:lnTo>
                        <a:pt x="168" y="2202"/>
                      </a:lnTo>
                      <a:lnTo>
                        <a:pt x="301" y="2202"/>
                      </a:lnTo>
                      <a:cubicBezTo>
                        <a:pt x="334" y="2202"/>
                        <a:pt x="334" y="2235"/>
                        <a:pt x="334" y="2269"/>
                      </a:cubicBezTo>
                      <a:lnTo>
                        <a:pt x="334" y="2335"/>
                      </a:lnTo>
                      <a:cubicBezTo>
                        <a:pt x="368" y="2302"/>
                        <a:pt x="401" y="2269"/>
                        <a:pt x="434" y="2269"/>
                      </a:cubicBezTo>
                      <a:lnTo>
                        <a:pt x="535" y="2202"/>
                      </a:lnTo>
                      <a:lnTo>
                        <a:pt x="568" y="2202"/>
                      </a:lnTo>
                      <a:lnTo>
                        <a:pt x="901" y="2169"/>
                      </a:lnTo>
                      <a:lnTo>
                        <a:pt x="1035" y="2135"/>
                      </a:lnTo>
                      <a:lnTo>
                        <a:pt x="1235" y="2035"/>
                      </a:lnTo>
                      <a:lnTo>
                        <a:pt x="1402" y="2035"/>
                      </a:lnTo>
                      <a:lnTo>
                        <a:pt x="1469" y="2069"/>
                      </a:lnTo>
                      <a:lnTo>
                        <a:pt x="1635" y="2202"/>
                      </a:lnTo>
                      <a:lnTo>
                        <a:pt x="1669" y="2235"/>
                      </a:lnTo>
                      <a:lnTo>
                        <a:pt x="1969" y="2269"/>
                      </a:lnTo>
                      <a:lnTo>
                        <a:pt x="2169" y="2135"/>
                      </a:lnTo>
                      <a:cubicBezTo>
                        <a:pt x="2186" y="2119"/>
                        <a:pt x="2202" y="2110"/>
                        <a:pt x="2219" y="2110"/>
                      </a:cubicBezTo>
                      <a:cubicBezTo>
                        <a:pt x="2236" y="2110"/>
                        <a:pt x="2252" y="2119"/>
                        <a:pt x="2269" y="2135"/>
                      </a:cubicBezTo>
                      <a:lnTo>
                        <a:pt x="2703" y="2135"/>
                      </a:lnTo>
                      <a:lnTo>
                        <a:pt x="2836" y="2102"/>
                      </a:lnTo>
                      <a:lnTo>
                        <a:pt x="3103" y="2102"/>
                      </a:lnTo>
                      <a:lnTo>
                        <a:pt x="3203" y="2169"/>
                      </a:lnTo>
                      <a:cubicBezTo>
                        <a:pt x="3203" y="2169"/>
                        <a:pt x="3236" y="2169"/>
                        <a:pt x="3236" y="2202"/>
                      </a:cubicBezTo>
                      <a:lnTo>
                        <a:pt x="3303" y="2269"/>
                      </a:lnTo>
                      <a:cubicBezTo>
                        <a:pt x="3303" y="2269"/>
                        <a:pt x="3303" y="2269"/>
                        <a:pt x="3303" y="2302"/>
                      </a:cubicBezTo>
                      <a:lnTo>
                        <a:pt x="3370" y="2335"/>
                      </a:lnTo>
                      <a:lnTo>
                        <a:pt x="3603" y="2335"/>
                      </a:lnTo>
                      <a:lnTo>
                        <a:pt x="3703" y="2402"/>
                      </a:lnTo>
                      <a:lnTo>
                        <a:pt x="3737" y="2402"/>
                      </a:lnTo>
                      <a:lnTo>
                        <a:pt x="3770" y="2369"/>
                      </a:lnTo>
                      <a:lnTo>
                        <a:pt x="3870" y="2235"/>
                      </a:lnTo>
                      <a:cubicBezTo>
                        <a:pt x="3870" y="2235"/>
                        <a:pt x="3870" y="2202"/>
                        <a:pt x="3904" y="2202"/>
                      </a:cubicBezTo>
                      <a:lnTo>
                        <a:pt x="4004" y="2169"/>
                      </a:lnTo>
                      <a:lnTo>
                        <a:pt x="4070" y="2169"/>
                      </a:lnTo>
                      <a:lnTo>
                        <a:pt x="4137" y="2202"/>
                      </a:lnTo>
                      <a:lnTo>
                        <a:pt x="4170" y="2202"/>
                      </a:lnTo>
                      <a:lnTo>
                        <a:pt x="4237" y="2269"/>
                      </a:lnTo>
                      <a:cubicBezTo>
                        <a:pt x="4237" y="2269"/>
                        <a:pt x="4237" y="2302"/>
                        <a:pt x="4237" y="2302"/>
                      </a:cubicBezTo>
                      <a:lnTo>
                        <a:pt x="4304" y="2402"/>
                      </a:lnTo>
                      <a:lnTo>
                        <a:pt x="4304" y="2435"/>
                      </a:lnTo>
                      <a:lnTo>
                        <a:pt x="4537" y="2636"/>
                      </a:lnTo>
                      <a:lnTo>
                        <a:pt x="4704" y="2636"/>
                      </a:lnTo>
                      <a:lnTo>
                        <a:pt x="4804" y="2669"/>
                      </a:lnTo>
                      <a:lnTo>
                        <a:pt x="5004" y="2702"/>
                      </a:lnTo>
                      <a:lnTo>
                        <a:pt x="5038" y="2702"/>
                      </a:lnTo>
                      <a:lnTo>
                        <a:pt x="5271" y="2569"/>
                      </a:lnTo>
                      <a:lnTo>
                        <a:pt x="5438" y="2502"/>
                      </a:lnTo>
                      <a:lnTo>
                        <a:pt x="5471" y="2502"/>
                      </a:lnTo>
                      <a:lnTo>
                        <a:pt x="5672" y="2469"/>
                      </a:lnTo>
                      <a:lnTo>
                        <a:pt x="5705" y="2469"/>
                      </a:lnTo>
                      <a:lnTo>
                        <a:pt x="6038" y="2569"/>
                      </a:lnTo>
                      <a:lnTo>
                        <a:pt x="6172" y="2569"/>
                      </a:lnTo>
                      <a:lnTo>
                        <a:pt x="6272" y="2502"/>
                      </a:lnTo>
                      <a:lnTo>
                        <a:pt x="6272" y="2435"/>
                      </a:lnTo>
                      <a:lnTo>
                        <a:pt x="6205" y="2269"/>
                      </a:lnTo>
                      <a:cubicBezTo>
                        <a:pt x="6205" y="2269"/>
                        <a:pt x="6205" y="2235"/>
                        <a:pt x="6205" y="2202"/>
                      </a:cubicBezTo>
                      <a:lnTo>
                        <a:pt x="6272" y="2135"/>
                      </a:lnTo>
                      <a:cubicBezTo>
                        <a:pt x="6272" y="2102"/>
                        <a:pt x="6305" y="2102"/>
                        <a:pt x="6339" y="2102"/>
                      </a:cubicBezTo>
                      <a:lnTo>
                        <a:pt x="6372" y="2069"/>
                      </a:lnTo>
                      <a:lnTo>
                        <a:pt x="6539" y="2069"/>
                      </a:lnTo>
                      <a:lnTo>
                        <a:pt x="6839" y="2135"/>
                      </a:lnTo>
                      <a:lnTo>
                        <a:pt x="7239" y="2135"/>
                      </a:lnTo>
                      <a:lnTo>
                        <a:pt x="7373" y="2235"/>
                      </a:lnTo>
                      <a:cubicBezTo>
                        <a:pt x="7406" y="2235"/>
                        <a:pt x="7406" y="2235"/>
                        <a:pt x="7439" y="2269"/>
                      </a:cubicBezTo>
                      <a:lnTo>
                        <a:pt x="7473" y="2402"/>
                      </a:lnTo>
                      <a:cubicBezTo>
                        <a:pt x="7473" y="2369"/>
                        <a:pt x="7506" y="2369"/>
                        <a:pt x="7506" y="2369"/>
                      </a:cubicBezTo>
                      <a:lnTo>
                        <a:pt x="7573" y="2302"/>
                      </a:lnTo>
                      <a:cubicBezTo>
                        <a:pt x="7573" y="2269"/>
                        <a:pt x="7606" y="2269"/>
                        <a:pt x="7640" y="2269"/>
                      </a:cubicBezTo>
                      <a:cubicBezTo>
                        <a:pt x="7640" y="2269"/>
                        <a:pt x="7673" y="2269"/>
                        <a:pt x="7706" y="2302"/>
                      </a:cubicBezTo>
                      <a:lnTo>
                        <a:pt x="7740" y="2335"/>
                      </a:lnTo>
                      <a:lnTo>
                        <a:pt x="7840" y="2402"/>
                      </a:lnTo>
                      <a:lnTo>
                        <a:pt x="7906" y="2402"/>
                      </a:lnTo>
                      <a:lnTo>
                        <a:pt x="8007" y="2435"/>
                      </a:lnTo>
                      <a:lnTo>
                        <a:pt x="8040" y="2435"/>
                      </a:lnTo>
                      <a:lnTo>
                        <a:pt x="8373" y="2235"/>
                      </a:lnTo>
                      <a:lnTo>
                        <a:pt x="8407" y="2235"/>
                      </a:lnTo>
                      <a:lnTo>
                        <a:pt x="8941" y="2102"/>
                      </a:lnTo>
                      <a:lnTo>
                        <a:pt x="9041" y="2035"/>
                      </a:lnTo>
                      <a:lnTo>
                        <a:pt x="9174" y="1935"/>
                      </a:lnTo>
                      <a:lnTo>
                        <a:pt x="9341" y="1835"/>
                      </a:lnTo>
                      <a:lnTo>
                        <a:pt x="9608" y="1835"/>
                      </a:lnTo>
                      <a:lnTo>
                        <a:pt x="9875" y="1868"/>
                      </a:lnTo>
                      <a:lnTo>
                        <a:pt x="9908" y="1868"/>
                      </a:lnTo>
                      <a:lnTo>
                        <a:pt x="9975" y="1902"/>
                      </a:lnTo>
                      <a:lnTo>
                        <a:pt x="10075" y="1868"/>
                      </a:lnTo>
                      <a:lnTo>
                        <a:pt x="10742" y="1868"/>
                      </a:lnTo>
                      <a:lnTo>
                        <a:pt x="10975" y="1768"/>
                      </a:lnTo>
                      <a:lnTo>
                        <a:pt x="11009" y="1768"/>
                      </a:lnTo>
                      <a:lnTo>
                        <a:pt x="11175" y="1602"/>
                      </a:lnTo>
                      <a:lnTo>
                        <a:pt x="11209" y="1602"/>
                      </a:lnTo>
                      <a:lnTo>
                        <a:pt x="11542" y="1535"/>
                      </a:lnTo>
                      <a:lnTo>
                        <a:pt x="11576" y="1501"/>
                      </a:lnTo>
                      <a:lnTo>
                        <a:pt x="11676" y="1435"/>
                      </a:lnTo>
                      <a:lnTo>
                        <a:pt x="11876" y="1435"/>
                      </a:lnTo>
                      <a:cubicBezTo>
                        <a:pt x="11876" y="1435"/>
                        <a:pt x="11909" y="1401"/>
                        <a:pt x="11909" y="1401"/>
                      </a:cubicBezTo>
                      <a:lnTo>
                        <a:pt x="11943" y="1501"/>
                      </a:lnTo>
                      <a:lnTo>
                        <a:pt x="11976" y="1501"/>
                      </a:lnTo>
                      <a:lnTo>
                        <a:pt x="12210" y="1468"/>
                      </a:lnTo>
                      <a:lnTo>
                        <a:pt x="12310" y="1401"/>
                      </a:lnTo>
                      <a:lnTo>
                        <a:pt x="12310" y="1368"/>
                      </a:lnTo>
                      <a:lnTo>
                        <a:pt x="12109" y="1001"/>
                      </a:lnTo>
                      <a:cubicBezTo>
                        <a:pt x="12109" y="1001"/>
                        <a:pt x="12109" y="1001"/>
                        <a:pt x="12109" y="968"/>
                      </a:cubicBezTo>
                      <a:lnTo>
                        <a:pt x="12109" y="901"/>
                      </a:lnTo>
                      <a:cubicBezTo>
                        <a:pt x="12109" y="868"/>
                        <a:pt x="12109" y="868"/>
                        <a:pt x="12109" y="868"/>
                      </a:cubicBezTo>
                      <a:lnTo>
                        <a:pt x="12109" y="801"/>
                      </a:lnTo>
                      <a:cubicBezTo>
                        <a:pt x="12143" y="801"/>
                        <a:pt x="12143" y="768"/>
                        <a:pt x="12143" y="768"/>
                      </a:cubicBezTo>
                      <a:lnTo>
                        <a:pt x="12176" y="734"/>
                      </a:lnTo>
                      <a:cubicBezTo>
                        <a:pt x="12210" y="701"/>
                        <a:pt x="12243" y="701"/>
                        <a:pt x="12243" y="701"/>
                      </a:cubicBezTo>
                      <a:lnTo>
                        <a:pt x="12276" y="701"/>
                      </a:lnTo>
                      <a:cubicBezTo>
                        <a:pt x="12310" y="701"/>
                        <a:pt x="12343" y="734"/>
                        <a:pt x="12343" y="768"/>
                      </a:cubicBezTo>
                      <a:lnTo>
                        <a:pt x="12376" y="801"/>
                      </a:lnTo>
                      <a:lnTo>
                        <a:pt x="12543" y="868"/>
                      </a:lnTo>
                      <a:lnTo>
                        <a:pt x="12543" y="801"/>
                      </a:lnTo>
                      <a:lnTo>
                        <a:pt x="12476" y="668"/>
                      </a:lnTo>
                      <a:cubicBezTo>
                        <a:pt x="12476" y="668"/>
                        <a:pt x="12476" y="634"/>
                        <a:pt x="12476" y="634"/>
                      </a:cubicBezTo>
                      <a:lnTo>
                        <a:pt x="12543" y="501"/>
                      </a:lnTo>
                      <a:cubicBezTo>
                        <a:pt x="12543" y="501"/>
                        <a:pt x="12543" y="467"/>
                        <a:pt x="12576" y="467"/>
                      </a:cubicBezTo>
                      <a:lnTo>
                        <a:pt x="12643" y="401"/>
                      </a:lnTo>
                      <a:lnTo>
                        <a:pt x="12743" y="401"/>
                      </a:lnTo>
                      <a:lnTo>
                        <a:pt x="13010" y="367"/>
                      </a:lnTo>
                      <a:lnTo>
                        <a:pt x="13010" y="301"/>
                      </a:lnTo>
                      <a:lnTo>
                        <a:pt x="13010" y="267"/>
                      </a:lnTo>
                      <a:lnTo>
                        <a:pt x="12943" y="201"/>
                      </a:lnTo>
                      <a:lnTo>
                        <a:pt x="128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48;p15"/>
                <p:cNvSpPr/>
                <p:nvPr/>
              </p:nvSpPr>
              <p:spPr>
                <a:xfrm>
                  <a:off x="5467986" y="3234654"/>
                  <a:ext cx="47451" cy="49893"/>
                </a:xfrm>
                <a:custGeom>
                  <a:avLst/>
                  <a:gdLst/>
                  <a:ahLst/>
                  <a:cxnLst/>
                  <a:rect l="l" t="t" r="r" b="b"/>
                  <a:pathLst>
                    <a:path w="1302" h="1369" extrusionOk="0">
                      <a:moveTo>
                        <a:pt x="1235" y="1"/>
                      </a:moveTo>
                      <a:lnTo>
                        <a:pt x="1134" y="68"/>
                      </a:lnTo>
                      <a:lnTo>
                        <a:pt x="1034" y="268"/>
                      </a:lnTo>
                      <a:lnTo>
                        <a:pt x="968" y="335"/>
                      </a:lnTo>
                      <a:lnTo>
                        <a:pt x="834" y="568"/>
                      </a:lnTo>
                      <a:lnTo>
                        <a:pt x="801" y="601"/>
                      </a:lnTo>
                      <a:lnTo>
                        <a:pt x="701" y="668"/>
                      </a:lnTo>
                      <a:lnTo>
                        <a:pt x="701" y="735"/>
                      </a:lnTo>
                      <a:cubicBezTo>
                        <a:pt x="701" y="768"/>
                        <a:pt x="667" y="802"/>
                        <a:pt x="634" y="835"/>
                      </a:cubicBezTo>
                      <a:lnTo>
                        <a:pt x="534" y="835"/>
                      </a:lnTo>
                      <a:lnTo>
                        <a:pt x="467" y="768"/>
                      </a:lnTo>
                      <a:lnTo>
                        <a:pt x="401" y="668"/>
                      </a:lnTo>
                      <a:cubicBezTo>
                        <a:pt x="401" y="635"/>
                        <a:pt x="401" y="635"/>
                        <a:pt x="401" y="601"/>
                      </a:cubicBezTo>
                      <a:lnTo>
                        <a:pt x="367" y="535"/>
                      </a:lnTo>
                      <a:lnTo>
                        <a:pt x="334" y="501"/>
                      </a:lnTo>
                      <a:lnTo>
                        <a:pt x="301" y="535"/>
                      </a:lnTo>
                      <a:lnTo>
                        <a:pt x="167" y="635"/>
                      </a:lnTo>
                      <a:lnTo>
                        <a:pt x="100" y="701"/>
                      </a:lnTo>
                      <a:lnTo>
                        <a:pt x="0" y="868"/>
                      </a:lnTo>
                      <a:lnTo>
                        <a:pt x="200" y="868"/>
                      </a:lnTo>
                      <a:cubicBezTo>
                        <a:pt x="234" y="868"/>
                        <a:pt x="267" y="902"/>
                        <a:pt x="301" y="935"/>
                      </a:cubicBezTo>
                      <a:lnTo>
                        <a:pt x="334" y="968"/>
                      </a:lnTo>
                      <a:cubicBezTo>
                        <a:pt x="334" y="1002"/>
                        <a:pt x="334" y="1002"/>
                        <a:pt x="334" y="1002"/>
                      </a:cubicBezTo>
                      <a:lnTo>
                        <a:pt x="334" y="1035"/>
                      </a:lnTo>
                      <a:lnTo>
                        <a:pt x="401" y="1135"/>
                      </a:lnTo>
                      <a:cubicBezTo>
                        <a:pt x="401" y="1135"/>
                        <a:pt x="434" y="1135"/>
                        <a:pt x="434" y="1168"/>
                      </a:cubicBezTo>
                      <a:lnTo>
                        <a:pt x="434" y="1235"/>
                      </a:lnTo>
                      <a:cubicBezTo>
                        <a:pt x="434" y="1235"/>
                        <a:pt x="434" y="1269"/>
                        <a:pt x="434" y="1269"/>
                      </a:cubicBezTo>
                      <a:lnTo>
                        <a:pt x="434" y="1369"/>
                      </a:lnTo>
                      <a:lnTo>
                        <a:pt x="601" y="1369"/>
                      </a:lnTo>
                      <a:lnTo>
                        <a:pt x="667" y="1335"/>
                      </a:lnTo>
                      <a:lnTo>
                        <a:pt x="768" y="1269"/>
                      </a:lnTo>
                      <a:lnTo>
                        <a:pt x="834" y="1102"/>
                      </a:lnTo>
                      <a:lnTo>
                        <a:pt x="868" y="935"/>
                      </a:lnTo>
                      <a:lnTo>
                        <a:pt x="868" y="902"/>
                      </a:lnTo>
                      <a:lnTo>
                        <a:pt x="968" y="735"/>
                      </a:lnTo>
                      <a:lnTo>
                        <a:pt x="1034" y="635"/>
                      </a:lnTo>
                      <a:lnTo>
                        <a:pt x="1068" y="635"/>
                      </a:lnTo>
                      <a:lnTo>
                        <a:pt x="1201" y="535"/>
                      </a:lnTo>
                      <a:lnTo>
                        <a:pt x="1235" y="501"/>
                      </a:lnTo>
                      <a:lnTo>
                        <a:pt x="1201" y="368"/>
                      </a:lnTo>
                      <a:lnTo>
                        <a:pt x="1201" y="335"/>
                      </a:lnTo>
                      <a:lnTo>
                        <a:pt x="1201" y="234"/>
                      </a:lnTo>
                      <a:lnTo>
                        <a:pt x="1301" y="68"/>
                      </a:lnTo>
                      <a:lnTo>
                        <a:pt x="1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49;p15"/>
                <p:cNvSpPr/>
                <p:nvPr/>
              </p:nvSpPr>
              <p:spPr>
                <a:xfrm>
                  <a:off x="5227261" y="3272375"/>
                  <a:ext cx="3681" cy="3681"/>
                </a:xfrm>
                <a:custGeom>
                  <a:avLst/>
                  <a:gdLst/>
                  <a:ahLst/>
                  <a:cxnLst/>
                  <a:rect l="l" t="t" r="r" b="b"/>
                  <a:pathLst>
                    <a:path w="101" h="101" extrusionOk="0">
                      <a:moveTo>
                        <a:pt x="1" y="0"/>
                      </a:moveTo>
                      <a:lnTo>
                        <a:pt x="1" y="67"/>
                      </a:lnTo>
                      <a:lnTo>
                        <a:pt x="34" y="100"/>
                      </a:lnTo>
                      <a:lnTo>
                        <a:pt x="67" y="67"/>
                      </a:lnTo>
                      <a:lnTo>
                        <a:pt x="101" y="33"/>
                      </a:lnTo>
                      <a:lnTo>
                        <a:pt x="34" y="33"/>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50;p15"/>
                <p:cNvSpPr/>
                <p:nvPr/>
              </p:nvSpPr>
              <p:spPr>
                <a:xfrm>
                  <a:off x="5527539" y="3228604"/>
                  <a:ext cx="111886" cy="38923"/>
                </a:xfrm>
                <a:custGeom>
                  <a:avLst/>
                  <a:gdLst/>
                  <a:ahLst/>
                  <a:cxnLst/>
                  <a:rect l="l" t="t" r="r" b="b"/>
                  <a:pathLst>
                    <a:path w="3070" h="1068" extrusionOk="0">
                      <a:moveTo>
                        <a:pt x="835" y="162"/>
                      </a:moveTo>
                      <a:cubicBezTo>
                        <a:pt x="835" y="172"/>
                        <a:pt x="835" y="180"/>
                        <a:pt x="835" y="200"/>
                      </a:cubicBezTo>
                      <a:lnTo>
                        <a:pt x="868" y="234"/>
                      </a:lnTo>
                      <a:cubicBezTo>
                        <a:pt x="868" y="203"/>
                        <a:pt x="854" y="179"/>
                        <a:pt x="835" y="162"/>
                      </a:cubicBezTo>
                      <a:close/>
                      <a:moveTo>
                        <a:pt x="768" y="0"/>
                      </a:moveTo>
                      <a:lnTo>
                        <a:pt x="601" y="34"/>
                      </a:lnTo>
                      <a:lnTo>
                        <a:pt x="501" y="34"/>
                      </a:lnTo>
                      <a:lnTo>
                        <a:pt x="434" y="67"/>
                      </a:lnTo>
                      <a:lnTo>
                        <a:pt x="434" y="100"/>
                      </a:lnTo>
                      <a:lnTo>
                        <a:pt x="401" y="200"/>
                      </a:lnTo>
                      <a:cubicBezTo>
                        <a:pt x="401" y="200"/>
                        <a:pt x="401" y="234"/>
                        <a:pt x="401" y="234"/>
                      </a:cubicBezTo>
                      <a:lnTo>
                        <a:pt x="334" y="300"/>
                      </a:lnTo>
                      <a:lnTo>
                        <a:pt x="268" y="334"/>
                      </a:lnTo>
                      <a:lnTo>
                        <a:pt x="268" y="367"/>
                      </a:lnTo>
                      <a:lnTo>
                        <a:pt x="668" y="234"/>
                      </a:lnTo>
                      <a:lnTo>
                        <a:pt x="701" y="134"/>
                      </a:lnTo>
                      <a:lnTo>
                        <a:pt x="768" y="134"/>
                      </a:lnTo>
                      <a:cubicBezTo>
                        <a:pt x="786" y="134"/>
                        <a:pt x="813" y="143"/>
                        <a:pt x="835" y="162"/>
                      </a:cubicBezTo>
                      <a:lnTo>
                        <a:pt x="835" y="162"/>
                      </a:lnTo>
                      <a:cubicBezTo>
                        <a:pt x="835" y="155"/>
                        <a:pt x="835" y="147"/>
                        <a:pt x="835" y="134"/>
                      </a:cubicBezTo>
                      <a:lnTo>
                        <a:pt x="835" y="0"/>
                      </a:lnTo>
                      <a:close/>
                      <a:moveTo>
                        <a:pt x="1669" y="100"/>
                      </a:moveTo>
                      <a:lnTo>
                        <a:pt x="1235" y="167"/>
                      </a:lnTo>
                      <a:lnTo>
                        <a:pt x="1168" y="200"/>
                      </a:lnTo>
                      <a:lnTo>
                        <a:pt x="1035" y="300"/>
                      </a:lnTo>
                      <a:lnTo>
                        <a:pt x="968" y="300"/>
                      </a:lnTo>
                      <a:cubicBezTo>
                        <a:pt x="935" y="300"/>
                        <a:pt x="935" y="300"/>
                        <a:pt x="901" y="267"/>
                      </a:cubicBezTo>
                      <a:lnTo>
                        <a:pt x="868" y="234"/>
                      </a:lnTo>
                      <a:lnTo>
                        <a:pt x="868" y="267"/>
                      </a:lnTo>
                      <a:cubicBezTo>
                        <a:pt x="868" y="267"/>
                        <a:pt x="868" y="300"/>
                        <a:pt x="868" y="300"/>
                      </a:cubicBezTo>
                      <a:lnTo>
                        <a:pt x="868" y="367"/>
                      </a:lnTo>
                      <a:cubicBezTo>
                        <a:pt x="835" y="367"/>
                        <a:pt x="835" y="367"/>
                        <a:pt x="801" y="400"/>
                      </a:cubicBezTo>
                      <a:lnTo>
                        <a:pt x="768" y="400"/>
                      </a:lnTo>
                      <a:lnTo>
                        <a:pt x="701" y="467"/>
                      </a:lnTo>
                      <a:cubicBezTo>
                        <a:pt x="668" y="467"/>
                        <a:pt x="668" y="467"/>
                        <a:pt x="635" y="501"/>
                      </a:cubicBezTo>
                      <a:lnTo>
                        <a:pt x="501" y="501"/>
                      </a:lnTo>
                      <a:lnTo>
                        <a:pt x="301" y="634"/>
                      </a:lnTo>
                      <a:lnTo>
                        <a:pt x="301" y="667"/>
                      </a:lnTo>
                      <a:lnTo>
                        <a:pt x="201" y="801"/>
                      </a:lnTo>
                      <a:lnTo>
                        <a:pt x="168" y="867"/>
                      </a:lnTo>
                      <a:cubicBezTo>
                        <a:pt x="168" y="901"/>
                        <a:pt x="168" y="901"/>
                        <a:pt x="134" y="901"/>
                      </a:cubicBezTo>
                      <a:lnTo>
                        <a:pt x="34" y="1001"/>
                      </a:lnTo>
                      <a:lnTo>
                        <a:pt x="1" y="1034"/>
                      </a:lnTo>
                      <a:lnTo>
                        <a:pt x="34" y="1068"/>
                      </a:lnTo>
                      <a:lnTo>
                        <a:pt x="68" y="1034"/>
                      </a:lnTo>
                      <a:cubicBezTo>
                        <a:pt x="90" y="1034"/>
                        <a:pt x="97" y="1019"/>
                        <a:pt x="110" y="1019"/>
                      </a:cubicBezTo>
                      <a:cubicBezTo>
                        <a:pt x="116" y="1019"/>
                        <a:pt x="123" y="1023"/>
                        <a:pt x="134" y="1034"/>
                      </a:cubicBezTo>
                      <a:lnTo>
                        <a:pt x="268" y="1034"/>
                      </a:lnTo>
                      <a:cubicBezTo>
                        <a:pt x="268" y="1034"/>
                        <a:pt x="301" y="1001"/>
                        <a:pt x="301" y="1001"/>
                      </a:cubicBezTo>
                      <a:lnTo>
                        <a:pt x="434" y="934"/>
                      </a:lnTo>
                      <a:lnTo>
                        <a:pt x="635" y="934"/>
                      </a:lnTo>
                      <a:cubicBezTo>
                        <a:pt x="668" y="934"/>
                        <a:pt x="701" y="934"/>
                        <a:pt x="701" y="968"/>
                      </a:cubicBezTo>
                      <a:lnTo>
                        <a:pt x="735" y="1001"/>
                      </a:lnTo>
                      <a:lnTo>
                        <a:pt x="835" y="968"/>
                      </a:lnTo>
                      <a:lnTo>
                        <a:pt x="901" y="934"/>
                      </a:lnTo>
                      <a:lnTo>
                        <a:pt x="1002" y="934"/>
                      </a:lnTo>
                      <a:lnTo>
                        <a:pt x="1135" y="867"/>
                      </a:lnTo>
                      <a:lnTo>
                        <a:pt x="1669" y="867"/>
                      </a:lnTo>
                      <a:lnTo>
                        <a:pt x="2336" y="734"/>
                      </a:lnTo>
                      <a:lnTo>
                        <a:pt x="2703" y="734"/>
                      </a:lnTo>
                      <a:lnTo>
                        <a:pt x="2936" y="667"/>
                      </a:lnTo>
                      <a:lnTo>
                        <a:pt x="3070" y="667"/>
                      </a:lnTo>
                      <a:lnTo>
                        <a:pt x="3070" y="634"/>
                      </a:lnTo>
                      <a:lnTo>
                        <a:pt x="3070" y="300"/>
                      </a:lnTo>
                      <a:lnTo>
                        <a:pt x="3070" y="234"/>
                      </a:lnTo>
                      <a:lnTo>
                        <a:pt x="2970" y="100"/>
                      </a:lnTo>
                      <a:lnTo>
                        <a:pt x="2836" y="100"/>
                      </a:lnTo>
                      <a:lnTo>
                        <a:pt x="2636" y="134"/>
                      </a:lnTo>
                      <a:lnTo>
                        <a:pt x="2469" y="134"/>
                      </a:lnTo>
                      <a:lnTo>
                        <a:pt x="2436" y="100"/>
                      </a:lnTo>
                      <a:lnTo>
                        <a:pt x="2369" y="100"/>
                      </a:lnTo>
                      <a:lnTo>
                        <a:pt x="2202" y="167"/>
                      </a:lnTo>
                      <a:lnTo>
                        <a:pt x="2169" y="167"/>
                      </a:lnTo>
                      <a:lnTo>
                        <a:pt x="1669" y="10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51;p15"/>
                <p:cNvSpPr/>
                <p:nvPr/>
              </p:nvSpPr>
              <p:spPr>
                <a:xfrm>
                  <a:off x="5308718" y="3274781"/>
                  <a:ext cx="15854" cy="17056"/>
                </a:xfrm>
                <a:custGeom>
                  <a:avLst/>
                  <a:gdLst/>
                  <a:ahLst/>
                  <a:cxnLst/>
                  <a:rect l="l" t="t" r="r" b="b"/>
                  <a:pathLst>
                    <a:path w="435" h="468" extrusionOk="0">
                      <a:moveTo>
                        <a:pt x="401" y="1"/>
                      </a:moveTo>
                      <a:lnTo>
                        <a:pt x="67" y="234"/>
                      </a:lnTo>
                      <a:lnTo>
                        <a:pt x="1" y="434"/>
                      </a:lnTo>
                      <a:lnTo>
                        <a:pt x="34" y="468"/>
                      </a:lnTo>
                      <a:lnTo>
                        <a:pt x="101" y="434"/>
                      </a:lnTo>
                      <a:lnTo>
                        <a:pt x="301" y="134"/>
                      </a:lnTo>
                      <a:cubicBezTo>
                        <a:pt x="301" y="101"/>
                        <a:pt x="301" y="101"/>
                        <a:pt x="334" y="101"/>
                      </a:cubicBezTo>
                      <a:lnTo>
                        <a:pt x="434" y="34"/>
                      </a:lnTo>
                      <a:lnTo>
                        <a:pt x="4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52;p15"/>
                <p:cNvSpPr/>
                <p:nvPr/>
              </p:nvSpPr>
              <p:spPr>
                <a:xfrm>
                  <a:off x="5401108" y="3356237"/>
                  <a:ext cx="243197" cy="204274"/>
                </a:xfrm>
                <a:custGeom>
                  <a:avLst/>
                  <a:gdLst/>
                  <a:ahLst/>
                  <a:cxnLst/>
                  <a:rect l="l" t="t" r="r" b="b"/>
                  <a:pathLst>
                    <a:path w="6673" h="5605" extrusionOk="0">
                      <a:moveTo>
                        <a:pt x="5505" y="1"/>
                      </a:moveTo>
                      <a:lnTo>
                        <a:pt x="5471" y="34"/>
                      </a:lnTo>
                      <a:lnTo>
                        <a:pt x="5438" y="34"/>
                      </a:lnTo>
                      <a:lnTo>
                        <a:pt x="5304" y="67"/>
                      </a:lnTo>
                      <a:lnTo>
                        <a:pt x="5204" y="201"/>
                      </a:lnTo>
                      <a:lnTo>
                        <a:pt x="5138" y="201"/>
                      </a:lnTo>
                      <a:lnTo>
                        <a:pt x="4904" y="268"/>
                      </a:lnTo>
                      <a:lnTo>
                        <a:pt x="4837" y="401"/>
                      </a:lnTo>
                      <a:cubicBezTo>
                        <a:pt x="4837" y="434"/>
                        <a:pt x="4837" y="468"/>
                        <a:pt x="4804" y="468"/>
                      </a:cubicBezTo>
                      <a:lnTo>
                        <a:pt x="4537" y="634"/>
                      </a:lnTo>
                      <a:lnTo>
                        <a:pt x="4370" y="735"/>
                      </a:lnTo>
                      <a:lnTo>
                        <a:pt x="4337" y="735"/>
                      </a:lnTo>
                      <a:lnTo>
                        <a:pt x="3970" y="768"/>
                      </a:lnTo>
                      <a:lnTo>
                        <a:pt x="3903" y="968"/>
                      </a:lnTo>
                      <a:lnTo>
                        <a:pt x="3903" y="1135"/>
                      </a:lnTo>
                      <a:lnTo>
                        <a:pt x="3903" y="1202"/>
                      </a:lnTo>
                      <a:lnTo>
                        <a:pt x="3870" y="1268"/>
                      </a:lnTo>
                      <a:lnTo>
                        <a:pt x="3803" y="1335"/>
                      </a:lnTo>
                      <a:lnTo>
                        <a:pt x="3670" y="1468"/>
                      </a:lnTo>
                      <a:cubicBezTo>
                        <a:pt x="3670" y="1468"/>
                        <a:pt x="3637" y="1502"/>
                        <a:pt x="3637" y="1502"/>
                      </a:cubicBezTo>
                      <a:lnTo>
                        <a:pt x="3570" y="1502"/>
                      </a:lnTo>
                      <a:lnTo>
                        <a:pt x="3570" y="1568"/>
                      </a:lnTo>
                      <a:cubicBezTo>
                        <a:pt x="3603" y="1602"/>
                        <a:pt x="3603" y="1602"/>
                        <a:pt x="3570" y="1635"/>
                      </a:cubicBezTo>
                      <a:lnTo>
                        <a:pt x="3503" y="1735"/>
                      </a:lnTo>
                      <a:lnTo>
                        <a:pt x="3503" y="1769"/>
                      </a:lnTo>
                      <a:lnTo>
                        <a:pt x="3503" y="1835"/>
                      </a:lnTo>
                      <a:cubicBezTo>
                        <a:pt x="3537" y="1869"/>
                        <a:pt x="3537" y="1869"/>
                        <a:pt x="3503" y="1902"/>
                      </a:cubicBezTo>
                      <a:lnTo>
                        <a:pt x="3470" y="1935"/>
                      </a:lnTo>
                      <a:cubicBezTo>
                        <a:pt x="3470" y="1969"/>
                        <a:pt x="3470" y="1969"/>
                        <a:pt x="3436" y="1969"/>
                      </a:cubicBezTo>
                      <a:lnTo>
                        <a:pt x="3403" y="2002"/>
                      </a:lnTo>
                      <a:cubicBezTo>
                        <a:pt x="3386" y="2019"/>
                        <a:pt x="3378" y="2027"/>
                        <a:pt x="3374" y="2027"/>
                      </a:cubicBezTo>
                      <a:cubicBezTo>
                        <a:pt x="3370" y="2027"/>
                        <a:pt x="3370" y="2019"/>
                        <a:pt x="3370" y="2002"/>
                      </a:cubicBezTo>
                      <a:lnTo>
                        <a:pt x="3303" y="2035"/>
                      </a:lnTo>
                      <a:lnTo>
                        <a:pt x="2969" y="2035"/>
                      </a:lnTo>
                      <a:cubicBezTo>
                        <a:pt x="2936" y="2035"/>
                        <a:pt x="2936" y="2002"/>
                        <a:pt x="2936" y="1969"/>
                      </a:cubicBezTo>
                      <a:lnTo>
                        <a:pt x="2936" y="1902"/>
                      </a:lnTo>
                      <a:lnTo>
                        <a:pt x="2936" y="1769"/>
                      </a:lnTo>
                      <a:lnTo>
                        <a:pt x="2936" y="1735"/>
                      </a:lnTo>
                      <a:lnTo>
                        <a:pt x="2836" y="1568"/>
                      </a:lnTo>
                      <a:lnTo>
                        <a:pt x="2803" y="1535"/>
                      </a:lnTo>
                      <a:lnTo>
                        <a:pt x="2736" y="1535"/>
                      </a:lnTo>
                      <a:lnTo>
                        <a:pt x="2669" y="1568"/>
                      </a:lnTo>
                      <a:lnTo>
                        <a:pt x="2603" y="1669"/>
                      </a:lnTo>
                      <a:lnTo>
                        <a:pt x="2569" y="1702"/>
                      </a:lnTo>
                      <a:lnTo>
                        <a:pt x="2502" y="1735"/>
                      </a:lnTo>
                      <a:cubicBezTo>
                        <a:pt x="2502" y="1752"/>
                        <a:pt x="2494" y="1760"/>
                        <a:pt x="2482" y="1760"/>
                      </a:cubicBezTo>
                      <a:cubicBezTo>
                        <a:pt x="2469" y="1760"/>
                        <a:pt x="2452" y="1752"/>
                        <a:pt x="2436" y="1735"/>
                      </a:cubicBezTo>
                      <a:lnTo>
                        <a:pt x="2302" y="1735"/>
                      </a:lnTo>
                      <a:cubicBezTo>
                        <a:pt x="2302" y="1735"/>
                        <a:pt x="2269" y="1735"/>
                        <a:pt x="2269" y="1702"/>
                      </a:cubicBezTo>
                      <a:lnTo>
                        <a:pt x="2169" y="1602"/>
                      </a:lnTo>
                      <a:lnTo>
                        <a:pt x="2136" y="1568"/>
                      </a:lnTo>
                      <a:lnTo>
                        <a:pt x="2035" y="1402"/>
                      </a:lnTo>
                      <a:lnTo>
                        <a:pt x="1935" y="1402"/>
                      </a:lnTo>
                      <a:lnTo>
                        <a:pt x="1869" y="1635"/>
                      </a:lnTo>
                      <a:lnTo>
                        <a:pt x="1602" y="1869"/>
                      </a:lnTo>
                      <a:lnTo>
                        <a:pt x="1468" y="2035"/>
                      </a:lnTo>
                      <a:cubicBezTo>
                        <a:pt x="1435" y="2069"/>
                        <a:pt x="1435" y="2069"/>
                        <a:pt x="1402" y="2069"/>
                      </a:cubicBezTo>
                      <a:lnTo>
                        <a:pt x="1335" y="2069"/>
                      </a:lnTo>
                      <a:lnTo>
                        <a:pt x="1302" y="2136"/>
                      </a:lnTo>
                      <a:cubicBezTo>
                        <a:pt x="1268" y="2169"/>
                        <a:pt x="1268" y="2169"/>
                        <a:pt x="1268" y="2169"/>
                      </a:cubicBezTo>
                      <a:lnTo>
                        <a:pt x="1168" y="2202"/>
                      </a:lnTo>
                      <a:lnTo>
                        <a:pt x="1135" y="2236"/>
                      </a:lnTo>
                      <a:lnTo>
                        <a:pt x="1035" y="2369"/>
                      </a:lnTo>
                      <a:cubicBezTo>
                        <a:pt x="1035" y="2402"/>
                        <a:pt x="1001" y="2402"/>
                        <a:pt x="1001" y="2402"/>
                      </a:cubicBezTo>
                      <a:lnTo>
                        <a:pt x="835" y="2502"/>
                      </a:lnTo>
                      <a:lnTo>
                        <a:pt x="735" y="2569"/>
                      </a:lnTo>
                      <a:lnTo>
                        <a:pt x="701" y="2703"/>
                      </a:lnTo>
                      <a:lnTo>
                        <a:pt x="701" y="3036"/>
                      </a:lnTo>
                      <a:lnTo>
                        <a:pt x="701" y="3170"/>
                      </a:lnTo>
                      <a:cubicBezTo>
                        <a:pt x="668" y="3170"/>
                        <a:pt x="668" y="3203"/>
                        <a:pt x="668" y="3203"/>
                      </a:cubicBezTo>
                      <a:lnTo>
                        <a:pt x="601" y="3303"/>
                      </a:lnTo>
                      <a:lnTo>
                        <a:pt x="668" y="3403"/>
                      </a:lnTo>
                      <a:cubicBezTo>
                        <a:pt x="668" y="3436"/>
                        <a:pt x="668" y="3436"/>
                        <a:pt x="668" y="3470"/>
                      </a:cubicBezTo>
                      <a:lnTo>
                        <a:pt x="668" y="3570"/>
                      </a:lnTo>
                      <a:lnTo>
                        <a:pt x="634" y="3670"/>
                      </a:lnTo>
                      <a:cubicBezTo>
                        <a:pt x="634" y="3670"/>
                        <a:pt x="634" y="3703"/>
                        <a:pt x="634" y="3703"/>
                      </a:cubicBezTo>
                      <a:lnTo>
                        <a:pt x="601" y="3770"/>
                      </a:lnTo>
                      <a:lnTo>
                        <a:pt x="601" y="3803"/>
                      </a:lnTo>
                      <a:lnTo>
                        <a:pt x="501" y="3870"/>
                      </a:lnTo>
                      <a:lnTo>
                        <a:pt x="334" y="4004"/>
                      </a:lnTo>
                      <a:lnTo>
                        <a:pt x="334" y="4237"/>
                      </a:lnTo>
                      <a:lnTo>
                        <a:pt x="334" y="4304"/>
                      </a:lnTo>
                      <a:lnTo>
                        <a:pt x="434" y="4237"/>
                      </a:lnTo>
                      <a:lnTo>
                        <a:pt x="534" y="4204"/>
                      </a:lnTo>
                      <a:lnTo>
                        <a:pt x="568" y="4204"/>
                      </a:lnTo>
                      <a:lnTo>
                        <a:pt x="768" y="4237"/>
                      </a:lnTo>
                      <a:lnTo>
                        <a:pt x="801" y="4237"/>
                      </a:lnTo>
                      <a:lnTo>
                        <a:pt x="968" y="4337"/>
                      </a:lnTo>
                      <a:cubicBezTo>
                        <a:pt x="968" y="4337"/>
                        <a:pt x="1001" y="4337"/>
                        <a:pt x="1001" y="4370"/>
                      </a:cubicBezTo>
                      <a:lnTo>
                        <a:pt x="1068" y="4471"/>
                      </a:lnTo>
                      <a:cubicBezTo>
                        <a:pt x="1101" y="4504"/>
                        <a:pt x="1101" y="4537"/>
                        <a:pt x="1068" y="4571"/>
                      </a:cubicBezTo>
                      <a:lnTo>
                        <a:pt x="1001" y="4671"/>
                      </a:lnTo>
                      <a:lnTo>
                        <a:pt x="968" y="4671"/>
                      </a:lnTo>
                      <a:lnTo>
                        <a:pt x="601" y="4904"/>
                      </a:lnTo>
                      <a:lnTo>
                        <a:pt x="434" y="4904"/>
                      </a:lnTo>
                      <a:lnTo>
                        <a:pt x="334" y="4938"/>
                      </a:lnTo>
                      <a:lnTo>
                        <a:pt x="134" y="5004"/>
                      </a:lnTo>
                      <a:lnTo>
                        <a:pt x="1" y="5171"/>
                      </a:lnTo>
                      <a:lnTo>
                        <a:pt x="1" y="5405"/>
                      </a:lnTo>
                      <a:cubicBezTo>
                        <a:pt x="1" y="5438"/>
                        <a:pt x="1" y="5438"/>
                        <a:pt x="1" y="5438"/>
                      </a:cubicBezTo>
                      <a:lnTo>
                        <a:pt x="101" y="5438"/>
                      </a:lnTo>
                      <a:lnTo>
                        <a:pt x="268" y="5505"/>
                      </a:lnTo>
                      <a:lnTo>
                        <a:pt x="301" y="5505"/>
                      </a:lnTo>
                      <a:lnTo>
                        <a:pt x="368" y="5571"/>
                      </a:lnTo>
                      <a:lnTo>
                        <a:pt x="401" y="5571"/>
                      </a:lnTo>
                      <a:lnTo>
                        <a:pt x="534" y="5505"/>
                      </a:lnTo>
                      <a:lnTo>
                        <a:pt x="634" y="5505"/>
                      </a:lnTo>
                      <a:lnTo>
                        <a:pt x="768" y="5571"/>
                      </a:lnTo>
                      <a:lnTo>
                        <a:pt x="835" y="5571"/>
                      </a:lnTo>
                      <a:lnTo>
                        <a:pt x="1068" y="5538"/>
                      </a:lnTo>
                      <a:cubicBezTo>
                        <a:pt x="1101" y="5538"/>
                        <a:pt x="1135" y="5538"/>
                        <a:pt x="1135" y="5571"/>
                      </a:cubicBezTo>
                      <a:lnTo>
                        <a:pt x="1135" y="5605"/>
                      </a:lnTo>
                      <a:lnTo>
                        <a:pt x="1202" y="5605"/>
                      </a:lnTo>
                      <a:lnTo>
                        <a:pt x="1602" y="5304"/>
                      </a:lnTo>
                      <a:lnTo>
                        <a:pt x="1635" y="5304"/>
                      </a:lnTo>
                      <a:lnTo>
                        <a:pt x="2002" y="5238"/>
                      </a:lnTo>
                      <a:lnTo>
                        <a:pt x="2002" y="5204"/>
                      </a:lnTo>
                      <a:lnTo>
                        <a:pt x="2002" y="5171"/>
                      </a:lnTo>
                      <a:cubicBezTo>
                        <a:pt x="2035" y="5138"/>
                        <a:pt x="2035" y="5138"/>
                        <a:pt x="2035" y="5138"/>
                      </a:cubicBezTo>
                      <a:lnTo>
                        <a:pt x="2069" y="5104"/>
                      </a:lnTo>
                      <a:cubicBezTo>
                        <a:pt x="2102" y="5071"/>
                        <a:pt x="2102" y="5071"/>
                        <a:pt x="2136" y="5071"/>
                      </a:cubicBezTo>
                      <a:lnTo>
                        <a:pt x="2202" y="5071"/>
                      </a:lnTo>
                      <a:lnTo>
                        <a:pt x="2269" y="4904"/>
                      </a:lnTo>
                      <a:cubicBezTo>
                        <a:pt x="2269" y="4904"/>
                        <a:pt x="2269" y="4904"/>
                        <a:pt x="2269" y="4871"/>
                      </a:cubicBezTo>
                      <a:lnTo>
                        <a:pt x="2336" y="4837"/>
                      </a:lnTo>
                      <a:cubicBezTo>
                        <a:pt x="2336" y="4804"/>
                        <a:pt x="2369" y="4804"/>
                        <a:pt x="2402" y="4804"/>
                      </a:cubicBezTo>
                      <a:lnTo>
                        <a:pt x="2502" y="4804"/>
                      </a:lnTo>
                      <a:lnTo>
                        <a:pt x="2536" y="4837"/>
                      </a:lnTo>
                      <a:lnTo>
                        <a:pt x="2569" y="4837"/>
                      </a:lnTo>
                      <a:lnTo>
                        <a:pt x="3003" y="4771"/>
                      </a:lnTo>
                      <a:lnTo>
                        <a:pt x="3436" y="4771"/>
                      </a:lnTo>
                      <a:lnTo>
                        <a:pt x="3603" y="4737"/>
                      </a:lnTo>
                      <a:lnTo>
                        <a:pt x="3703" y="4704"/>
                      </a:lnTo>
                      <a:lnTo>
                        <a:pt x="3870" y="4537"/>
                      </a:lnTo>
                      <a:lnTo>
                        <a:pt x="3903" y="4471"/>
                      </a:lnTo>
                      <a:lnTo>
                        <a:pt x="3970" y="4471"/>
                      </a:lnTo>
                      <a:lnTo>
                        <a:pt x="4004" y="4304"/>
                      </a:lnTo>
                      <a:cubicBezTo>
                        <a:pt x="4037" y="4270"/>
                        <a:pt x="4037" y="4270"/>
                        <a:pt x="4037" y="4237"/>
                      </a:cubicBezTo>
                      <a:lnTo>
                        <a:pt x="4104" y="4170"/>
                      </a:lnTo>
                      <a:lnTo>
                        <a:pt x="4337" y="4037"/>
                      </a:lnTo>
                      <a:lnTo>
                        <a:pt x="4437" y="3937"/>
                      </a:lnTo>
                      <a:lnTo>
                        <a:pt x="4604" y="3803"/>
                      </a:lnTo>
                      <a:lnTo>
                        <a:pt x="4837" y="3670"/>
                      </a:lnTo>
                      <a:lnTo>
                        <a:pt x="4871" y="3637"/>
                      </a:lnTo>
                      <a:lnTo>
                        <a:pt x="4904" y="3537"/>
                      </a:lnTo>
                      <a:cubicBezTo>
                        <a:pt x="4904" y="3503"/>
                        <a:pt x="4904" y="3503"/>
                        <a:pt x="4904" y="3470"/>
                      </a:cubicBezTo>
                      <a:lnTo>
                        <a:pt x="5304" y="3070"/>
                      </a:lnTo>
                      <a:lnTo>
                        <a:pt x="5438" y="2969"/>
                      </a:lnTo>
                      <a:lnTo>
                        <a:pt x="5838" y="2669"/>
                      </a:lnTo>
                      <a:lnTo>
                        <a:pt x="5838" y="2402"/>
                      </a:lnTo>
                      <a:cubicBezTo>
                        <a:pt x="5838" y="2402"/>
                        <a:pt x="5838" y="2369"/>
                        <a:pt x="5838" y="2369"/>
                      </a:cubicBezTo>
                      <a:lnTo>
                        <a:pt x="5905" y="2202"/>
                      </a:lnTo>
                      <a:cubicBezTo>
                        <a:pt x="5905" y="2202"/>
                        <a:pt x="5905" y="2169"/>
                        <a:pt x="5938" y="2169"/>
                      </a:cubicBezTo>
                      <a:lnTo>
                        <a:pt x="6138" y="1969"/>
                      </a:lnTo>
                      <a:lnTo>
                        <a:pt x="6072" y="1735"/>
                      </a:lnTo>
                      <a:lnTo>
                        <a:pt x="6005" y="1602"/>
                      </a:lnTo>
                      <a:cubicBezTo>
                        <a:pt x="6005" y="1568"/>
                        <a:pt x="6005" y="1568"/>
                        <a:pt x="6005" y="1535"/>
                      </a:cubicBezTo>
                      <a:lnTo>
                        <a:pt x="6005" y="1468"/>
                      </a:lnTo>
                      <a:lnTo>
                        <a:pt x="5938" y="1435"/>
                      </a:lnTo>
                      <a:lnTo>
                        <a:pt x="5905" y="1435"/>
                      </a:lnTo>
                      <a:lnTo>
                        <a:pt x="5805" y="1335"/>
                      </a:lnTo>
                      <a:lnTo>
                        <a:pt x="5805" y="1302"/>
                      </a:lnTo>
                      <a:lnTo>
                        <a:pt x="5738" y="1202"/>
                      </a:lnTo>
                      <a:lnTo>
                        <a:pt x="5738" y="1168"/>
                      </a:lnTo>
                      <a:lnTo>
                        <a:pt x="5738" y="1035"/>
                      </a:lnTo>
                      <a:lnTo>
                        <a:pt x="5738" y="1001"/>
                      </a:lnTo>
                      <a:lnTo>
                        <a:pt x="5738" y="868"/>
                      </a:lnTo>
                      <a:cubicBezTo>
                        <a:pt x="5738" y="868"/>
                        <a:pt x="5738" y="868"/>
                        <a:pt x="5738" y="835"/>
                      </a:cubicBezTo>
                      <a:lnTo>
                        <a:pt x="5805" y="735"/>
                      </a:lnTo>
                      <a:cubicBezTo>
                        <a:pt x="5805" y="735"/>
                        <a:pt x="5838" y="701"/>
                        <a:pt x="5872" y="701"/>
                      </a:cubicBezTo>
                      <a:lnTo>
                        <a:pt x="6105" y="701"/>
                      </a:lnTo>
                      <a:cubicBezTo>
                        <a:pt x="6138" y="701"/>
                        <a:pt x="6172" y="701"/>
                        <a:pt x="6205" y="735"/>
                      </a:cubicBezTo>
                      <a:lnTo>
                        <a:pt x="6272" y="801"/>
                      </a:lnTo>
                      <a:lnTo>
                        <a:pt x="6305" y="768"/>
                      </a:lnTo>
                      <a:lnTo>
                        <a:pt x="6372" y="735"/>
                      </a:lnTo>
                      <a:cubicBezTo>
                        <a:pt x="6396" y="686"/>
                        <a:pt x="6439" y="655"/>
                        <a:pt x="6486" y="655"/>
                      </a:cubicBezTo>
                      <a:cubicBezTo>
                        <a:pt x="6503" y="655"/>
                        <a:pt x="6521" y="659"/>
                        <a:pt x="6539" y="668"/>
                      </a:cubicBezTo>
                      <a:lnTo>
                        <a:pt x="6605" y="668"/>
                      </a:lnTo>
                      <a:lnTo>
                        <a:pt x="6605" y="634"/>
                      </a:lnTo>
                      <a:cubicBezTo>
                        <a:pt x="6605" y="601"/>
                        <a:pt x="6605" y="568"/>
                        <a:pt x="6605" y="568"/>
                      </a:cubicBezTo>
                      <a:lnTo>
                        <a:pt x="6672" y="301"/>
                      </a:lnTo>
                      <a:lnTo>
                        <a:pt x="6672" y="234"/>
                      </a:lnTo>
                      <a:lnTo>
                        <a:pt x="6639" y="201"/>
                      </a:lnTo>
                      <a:lnTo>
                        <a:pt x="6605" y="134"/>
                      </a:lnTo>
                      <a:lnTo>
                        <a:pt x="6572" y="101"/>
                      </a:lnTo>
                      <a:lnTo>
                        <a:pt x="6505" y="67"/>
                      </a:lnTo>
                      <a:cubicBezTo>
                        <a:pt x="6472" y="101"/>
                        <a:pt x="6472" y="101"/>
                        <a:pt x="6472" y="101"/>
                      </a:cubicBezTo>
                      <a:lnTo>
                        <a:pt x="6405" y="201"/>
                      </a:lnTo>
                      <a:lnTo>
                        <a:pt x="6372" y="201"/>
                      </a:lnTo>
                      <a:lnTo>
                        <a:pt x="6172" y="301"/>
                      </a:lnTo>
                      <a:lnTo>
                        <a:pt x="6072" y="368"/>
                      </a:lnTo>
                      <a:lnTo>
                        <a:pt x="5805" y="368"/>
                      </a:lnTo>
                      <a:cubicBezTo>
                        <a:pt x="5771" y="368"/>
                        <a:pt x="5771" y="334"/>
                        <a:pt x="5771" y="334"/>
                      </a:cubicBezTo>
                      <a:lnTo>
                        <a:pt x="5671" y="268"/>
                      </a:lnTo>
                      <a:cubicBezTo>
                        <a:pt x="5671" y="234"/>
                        <a:pt x="5671" y="234"/>
                        <a:pt x="5671" y="201"/>
                      </a:cubicBezTo>
                      <a:lnTo>
                        <a:pt x="5671" y="134"/>
                      </a:lnTo>
                      <a:cubicBezTo>
                        <a:pt x="5638" y="134"/>
                        <a:pt x="5638" y="134"/>
                        <a:pt x="5671" y="101"/>
                      </a:cubicBezTo>
                      <a:lnTo>
                        <a:pt x="5671" y="34"/>
                      </a:lnTo>
                      <a:cubicBezTo>
                        <a:pt x="5638" y="34"/>
                        <a:pt x="5638" y="34"/>
                        <a:pt x="5671" y="1"/>
                      </a:cubicBezTo>
                      <a:lnTo>
                        <a:pt x="5671" y="1"/>
                      </a:lnTo>
                      <a:cubicBezTo>
                        <a:pt x="5655" y="18"/>
                        <a:pt x="5646" y="26"/>
                        <a:pt x="5638" y="26"/>
                      </a:cubicBezTo>
                      <a:cubicBezTo>
                        <a:pt x="5630" y="26"/>
                        <a:pt x="5621" y="17"/>
                        <a:pt x="56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53;p15"/>
                <p:cNvSpPr/>
                <p:nvPr/>
              </p:nvSpPr>
              <p:spPr>
                <a:xfrm>
                  <a:off x="5297784" y="3586029"/>
                  <a:ext cx="83896" cy="58385"/>
                </a:xfrm>
                <a:custGeom>
                  <a:avLst/>
                  <a:gdLst/>
                  <a:ahLst/>
                  <a:cxnLst/>
                  <a:rect l="l" t="t" r="r" b="b"/>
                  <a:pathLst>
                    <a:path w="2302" h="1602" extrusionOk="0">
                      <a:moveTo>
                        <a:pt x="2102" y="0"/>
                      </a:moveTo>
                      <a:lnTo>
                        <a:pt x="1668" y="200"/>
                      </a:lnTo>
                      <a:lnTo>
                        <a:pt x="1635" y="234"/>
                      </a:lnTo>
                      <a:lnTo>
                        <a:pt x="1601" y="334"/>
                      </a:lnTo>
                      <a:cubicBezTo>
                        <a:pt x="1601" y="367"/>
                        <a:pt x="1535" y="400"/>
                        <a:pt x="1501" y="400"/>
                      </a:cubicBezTo>
                      <a:lnTo>
                        <a:pt x="1501" y="467"/>
                      </a:lnTo>
                      <a:lnTo>
                        <a:pt x="1501" y="501"/>
                      </a:lnTo>
                      <a:lnTo>
                        <a:pt x="1468" y="534"/>
                      </a:lnTo>
                      <a:lnTo>
                        <a:pt x="1468" y="567"/>
                      </a:lnTo>
                      <a:lnTo>
                        <a:pt x="1401" y="634"/>
                      </a:lnTo>
                      <a:lnTo>
                        <a:pt x="1368" y="634"/>
                      </a:lnTo>
                      <a:lnTo>
                        <a:pt x="1201" y="734"/>
                      </a:lnTo>
                      <a:lnTo>
                        <a:pt x="1134" y="767"/>
                      </a:lnTo>
                      <a:lnTo>
                        <a:pt x="934" y="934"/>
                      </a:lnTo>
                      <a:lnTo>
                        <a:pt x="801" y="1001"/>
                      </a:lnTo>
                      <a:cubicBezTo>
                        <a:pt x="801" y="1018"/>
                        <a:pt x="793" y="1026"/>
                        <a:pt x="784" y="1026"/>
                      </a:cubicBezTo>
                      <a:cubicBezTo>
                        <a:pt x="776" y="1026"/>
                        <a:pt x="768" y="1018"/>
                        <a:pt x="768" y="1001"/>
                      </a:cubicBezTo>
                      <a:lnTo>
                        <a:pt x="667" y="1001"/>
                      </a:lnTo>
                      <a:lnTo>
                        <a:pt x="601" y="1068"/>
                      </a:lnTo>
                      <a:lnTo>
                        <a:pt x="334" y="1068"/>
                      </a:lnTo>
                      <a:lnTo>
                        <a:pt x="100" y="1134"/>
                      </a:lnTo>
                      <a:lnTo>
                        <a:pt x="34" y="1201"/>
                      </a:lnTo>
                      <a:lnTo>
                        <a:pt x="0" y="1201"/>
                      </a:lnTo>
                      <a:lnTo>
                        <a:pt x="34" y="1568"/>
                      </a:lnTo>
                      <a:lnTo>
                        <a:pt x="67" y="1601"/>
                      </a:lnTo>
                      <a:lnTo>
                        <a:pt x="200" y="1601"/>
                      </a:lnTo>
                      <a:lnTo>
                        <a:pt x="401" y="1568"/>
                      </a:lnTo>
                      <a:cubicBezTo>
                        <a:pt x="401" y="1535"/>
                        <a:pt x="401" y="1501"/>
                        <a:pt x="434" y="1468"/>
                      </a:cubicBezTo>
                      <a:lnTo>
                        <a:pt x="567" y="1401"/>
                      </a:lnTo>
                      <a:lnTo>
                        <a:pt x="601" y="1401"/>
                      </a:lnTo>
                      <a:lnTo>
                        <a:pt x="1235" y="1234"/>
                      </a:lnTo>
                      <a:lnTo>
                        <a:pt x="1501" y="1201"/>
                      </a:lnTo>
                      <a:lnTo>
                        <a:pt x="1535" y="1134"/>
                      </a:lnTo>
                      <a:lnTo>
                        <a:pt x="1568" y="968"/>
                      </a:lnTo>
                      <a:cubicBezTo>
                        <a:pt x="1568" y="968"/>
                        <a:pt x="1568" y="968"/>
                        <a:pt x="1568" y="934"/>
                      </a:cubicBezTo>
                      <a:lnTo>
                        <a:pt x="1601" y="901"/>
                      </a:lnTo>
                      <a:cubicBezTo>
                        <a:pt x="1601" y="867"/>
                        <a:pt x="1635" y="867"/>
                        <a:pt x="1635" y="867"/>
                      </a:cubicBezTo>
                      <a:lnTo>
                        <a:pt x="1768" y="801"/>
                      </a:lnTo>
                      <a:lnTo>
                        <a:pt x="2035" y="601"/>
                      </a:lnTo>
                      <a:lnTo>
                        <a:pt x="2202" y="601"/>
                      </a:lnTo>
                      <a:lnTo>
                        <a:pt x="2302" y="634"/>
                      </a:lnTo>
                      <a:lnTo>
                        <a:pt x="2302" y="501"/>
                      </a:lnTo>
                      <a:lnTo>
                        <a:pt x="2235" y="467"/>
                      </a:lnTo>
                      <a:lnTo>
                        <a:pt x="2202" y="467"/>
                      </a:lnTo>
                      <a:cubicBezTo>
                        <a:pt x="2135" y="467"/>
                        <a:pt x="2102" y="467"/>
                        <a:pt x="2068" y="400"/>
                      </a:cubicBezTo>
                      <a:lnTo>
                        <a:pt x="2068" y="367"/>
                      </a:lnTo>
                      <a:cubicBezTo>
                        <a:pt x="2035" y="334"/>
                        <a:pt x="2035" y="300"/>
                        <a:pt x="2068" y="267"/>
                      </a:cubicBezTo>
                      <a:lnTo>
                        <a:pt x="2102" y="200"/>
                      </a:lnTo>
                      <a:lnTo>
                        <a:pt x="2102" y="167"/>
                      </a:lnTo>
                      <a:cubicBezTo>
                        <a:pt x="2102" y="167"/>
                        <a:pt x="2102" y="134"/>
                        <a:pt x="2102" y="134"/>
                      </a:cubicBezTo>
                      <a:lnTo>
                        <a:pt x="2169" y="67"/>
                      </a:lnTo>
                      <a:lnTo>
                        <a:pt x="2135" y="67"/>
                      </a:lnTo>
                      <a:cubicBezTo>
                        <a:pt x="2102" y="34"/>
                        <a:pt x="2102" y="34"/>
                        <a:pt x="2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54;p15"/>
                <p:cNvSpPr/>
                <p:nvPr/>
              </p:nvSpPr>
              <p:spPr>
                <a:xfrm>
                  <a:off x="5374357" y="3545902"/>
                  <a:ext cx="8565" cy="7325"/>
                </a:xfrm>
                <a:custGeom>
                  <a:avLst/>
                  <a:gdLst/>
                  <a:ahLst/>
                  <a:cxnLst/>
                  <a:rect l="l" t="t" r="r" b="b"/>
                  <a:pathLst>
                    <a:path w="235" h="201" extrusionOk="0">
                      <a:moveTo>
                        <a:pt x="134" y="0"/>
                      </a:moveTo>
                      <a:lnTo>
                        <a:pt x="1" y="100"/>
                      </a:lnTo>
                      <a:lnTo>
                        <a:pt x="1" y="167"/>
                      </a:lnTo>
                      <a:lnTo>
                        <a:pt x="1" y="201"/>
                      </a:lnTo>
                      <a:cubicBezTo>
                        <a:pt x="1" y="201"/>
                        <a:pt x="1" y="167"/>
                        <a:pt x="34" y="167"/>
                      </a:cubicBezTo>
                      <a:cubicBezTo>
                        <a:pt x="51" y="151"/>
                        <a:pt x="68" y="142"/>
                        <a:pt x="84" y="142"/>
                      </a:cubicBezTo>
                      <a:cubicBezTo>
                        <a:pt x="101" y="142"/>
                        <a:pt x="118" y="151"/>
                        <a:pt x="134" y="167"/>
                      </a:cubicBezTo>
                      <a:lnTo>
                        <a:pt x="201" y="201"/>
                      </a:lnTo>
                      <a:lnTo>
                        <a:pt x="234" y="201"/>
                      </a:lnTo>
                      <a:lnTo>
                        <a:pt x="234" y="134"/>
                      </a:lnTo>
                      <a:lnTo>
                        <a:pt x="1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55;p15"/>
                <p:cNvSpPr/>
                <p:nvPr/>
              </p:nvSpPr>
              <p:spPr>
                <a:xfrm>
                  <a:off x="5382885" y="3532526"/>
                  <a:ext cx="9767" cy="7325"/>
                </a:xfrm>
                <a:custGeom>
                  <a:avLst/>
                  <a:gdLst/>
                  <a:ahLst/>
                  <a:cxnLst/>
                  <a:rect l="l" t="t" r="r" b="b"/>
                  <a:pathLst>
                    <a:path w="268" h="201" extrusionOk="0">
                      <a:moveTo>
                        <a:pt x="167" y="0"/>
                      </a:moveTo>
                      <a:lnTo>
                        <a:pt x="67" y="67"/>
                      </a:lnTo>
                      <a:lnTo>
                        <a:pt x="0" y="134"/>
                      </a:lnTo>
                      <a:lnTo>
                        <a:pt x="0" y="167"/>
                      </a:lnTo>
                      <a:lnTo>
                        <a:pt x="34" y="167"/>
                      </a:lnTo>
                      <a:cubicBezTo>
                        <a:pt x="67" y="167"/>
                        <a:pt x="100" y="201"/>
                        <a:pt x="100" y="201"/>
                      </a:cubicBezTo>
                      <a:cubicBezTo>
                        <a:pt x="134" y="167"/>
                        <a:pt x="134" y="167"/>
                        <a:pt x="167" y="134"/>
                      </a:cubicBezTo>
                      <a:lnTo>
                        <a:pt x="234" y="101"/>
                      </a:lnTo>
                      <a:lnTo>
                        <a:pt x="267" y="101"/>
                      </a:lnTo>
                      <a:cubicBezTo>
                        <a:pt x="234" y="101"/>
                        <a:pt x="234" y="101"/>
                        <a:pt x="234" y="67"/>
                      </a:cubicBezTo>
                      <a:lnTo>
                        <a:pt x="2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56;p15"/>
                <p:cNvSpPr/>
                <p:nvPr/>
              </p:nvSpPr>
              <p:spPr>
                <a:xfrm>
                  <a:off x="5382885" y="3249268"/>
                  <a:ext cx="2478" cy="36"/>
                </a:xfrm>
                <a:custGeom>
                  <a:avLst/>
                  <a:gdLst/>
                  <a:ahLst/>
                  <a:cxnLst/>
                  <a:rect l="l" t="t" r="r" b="b"/>
                  <a:pathLst>
                    <a:path w="68" h="1" extrusionOk="0">
                      <a:moveTo>
                        <a:pt x="67" y="0"/>
                      </a:moveTo>
                      <a:lnTo>
                        <a:pt x="34"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57;p15"/>
                <p:cNvSpPr/>
                <p:nvPr/>
              </p:nvSpPr>
              <p:spPr>
                <a:xfrm>
                  <a:off x="5331825" y="3273578"/>
                  <a:ext cx="7325" cy="1239"/>
                </a:xfrm>
                <a:custGeom>
                  <a:avLst/>
                  <a:gdLst/>
                  <a:ahLst/>
                  <a:cxnLst/>
                  <a:rect l="l" t="t" r="r" b="b"/>
                  <a:pathLst>
                    <a:path w="201" h="34" extrusionOk="0">
                      <a:moveTo>
                        <a:pt x="67" y="0"/>
                      </a:moveTo>
                      <a:lnTo>
                        <a:pt x="0" y="34"/>
                      </a:lnTo>
                      <a:lnTo>
                        <a:pt x="0" y="34"/>
                      </a:lnTo>
                      <a:lnTo>
                        <a:pt x="2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58;p15"/>
                <p:cNvSpPr/>
                <p:nvPr/>
              </p:nvSpPr>
              <p:spPr>
                <a:xfrm>
                  <a:off x="5392616" y="3243182"/>
                  <a:ext cx="8528" cy="7325"/>
                </a:xfrm>
                <a:custGeom>
                  <a:avLst/>
                  <a:gdLst/>
                  <a:ahLst/>
                  <a:cxnLst/>
                  <a:rect l="l" t="t" r="r" b="b"/>
                  <a:pathLst>
                    <a:path w="234" h="201" extrusionOk="0">
                      <a:moveTo>
                        <a:pt x="134" y="0"/>
                      </a:moveTo>
                      <a:lnTo>
                        <a:pt x="100" y="101"/>
                      </a:lnTo>
                      <a:cubicBezTo>
                        <a:pt x="100" y="101"/>
                        <a:pt x="67" y="101"/>
                        <a:pt x="34" y="134"/>
                      </a:cubicBezTo>
                      <a:lnTo>
                        <a:pt x="23" y="144"/>
                      </a:lnTo>
                      <a:lnTo>
                        <a:pt x="23" y="144"/>
                      </a:lnTo>
                      <a:cubicBezTo>
                        <a:pt x="21" y="143"/>
                        <a:pt x="19" y="142"/>
                        <a:pt x="17" y="142"/>
                      </a:cubicBezTo>
                      <a:cubicBezTo>
                        <a:pt x="9" y="142"/>
                        <a:pt x="0" y="151"/>
                        <a:pt x="0" y="167"/>
                      </a:cubicBezTo>
                      <a:lnTo>
                        <a:pt x="23" y="144"/>
                      </a:lnTo>
                      <a:lnTo>
                        <a:pt x="23" y="144"/>
                      </a:lnTo>
                      <a:cubicBezTo>
                        <a:pt x="29" y="147"/>
                        <a:pt x="34" y="155"/>
                        <a:pt x="34" y="167"/>
                      </a:cubicBezTo>
                      <a:lnTo>
                        <a:pt x="100" y="201"/>
                      </a:lnTo>
                      <a:lnTo>
                        <a:pt x="100" y="167"/>
                      </a:lnTo>
                      <a:lnTo>
                        <a:pt x="100" y="134"/>
                      </a:lnTo>
                      <a:lnTo>
                        <a:pt x="2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59;p15"/>
                <p:cNvSpPr/>
                <p:nvPr/>
              </p:nvSpPr>
              <p:spPr>
                <a:xfrm>
                  <a:off x="5360981" y="3237095"/>
                  <a:ext cx="98511" cy="53538"/>
                </a:xfrm>
                <a:custGeom>
                  <a:avLst/>
                  <a:gdLst/>
                  <a:ahLst/>
                  <a:cxnLst/>
                  <a:rect l="l" t="t" r="r" b="b"/>
                  <a:pathLst>
                    <a:path w="2703" h="1469" extrusionOk="0">
                      <a:moveTo>
                        <a:pt x="2202" y="1"/>
                      </a:moveTo>
                      <a:lnTo>
                        <a:pt x="2136" y="34"/>
                      </a:lnTo>
                      <a:lnTo>
                        <a:pt x="2102" y="101"/>
                      </a:lnTo>
                      <a:lnTo>
                        <a:pt x="2002" y="134"/>
                      </a:lnTo>
                      <a:lnTo>
                        <a:pt x="1969" y="134"/>
                      </a:lnTo>
                      <a:cubicBezTo>
                        <a:pt x="1969" y="167"/>
                        <a:pt x="1936" y="201"/>
                        <a:pt x="1936" y="234"/>
                      </a:cubicBezTo>
                      <a:lnTo>
                        <a:pt x="1902" y="268"/>
                      </a:lnTo>
                      <a:lnTo>
                        <a:pt x="1669" y="268"/>
                      </a:lnTo>
                      <a:lnTo>
                        <a:pt x="1669" y="334"/>
                      </a:lnTo>
                      <a:lnTo>
                        <a:pt x="1635" y="401"/>
                      </a:lnTo>
                      <a:lnTo>
                        <a:pt x="1635" y="434"/>
                      </a:lnTo>
                      <a:lnTo>
                        <a:pt x="1602" y="501"/>
                      </a:lnTo>
                      <a:cubicBezTo>
                        <a:pt x="1569" y="501"/>
                        <a:pt x="1535" y="534"/>
                        <a:pt x="1535" y="534"/>
                      </a:cubicBezTo>
                      <a:cubicBezTo>
                        <a:pt x="1535" y="568"/>
                        <a:pt x="1535" y="601"/>
                        <a:pt x="1535" y="601"/>
                      </a:cubicBezTo>
                      <a:lnTo>
                        <a:pt x="1502" y="701"/>
                      </a:lnTo>
                      <a:cubicBezTo>
                        <a:pt x="1502" y="701"/>
                        <a:pt x="1469" y="735"/>
                        <a:pt x="1469" y="735"/>
                      </a:cubicBezTo>
                      <a:lnTo>
                        <a:pt x="1402" y="768"/>
                      </a:lnTo>
                      <a:lnTo>
                        <a:pt x="1402" y="735"/>
                      </a:lnTo>
                      <a:lnTo>
                        <a:pt x="1235" y="735"/>
                      </a:lnTo>
                      <a:lnTo>
                        <a:pt x="1168" y="701"/>
                      </a:lnTo>
                      <a:lnTo>
                        <a:pt x="1135" y="701"/>
                      </a:lnTo>
                      <a:lnTo>
                        <a:pt x="1068" y="668"/>
                      </a:lnTo>
                      <a:lnTo>
                        <a:pt x="1035" y="668"/>
                      </a:lnTo>
                      <a:lnTo>
                        <a:pt x="1002" y="634"/>
                      </a:lnTo>
                      <a:cubicBezTo>
                        <a:pt x="968" y="668"/>
                        <a:pt x="968" y="668"/>
                        <a:pt x="968" y="668"/>
                      </a:cubicBezTo>
                      <a:lnTo>
                        <a:pt x="902" y="701"/>
                      </a:lnTo>
                      <a:lnTo>
                        <a:pt x="568" y="868"/>
                      </a:lnTo>
                      <a:lnTo>
                        <a:pt x="501" y="868"/>
                      </a:lnTo>
                      <a:lnTo>
                        <a:pt x="435" y="901"/>
                      </a:lnTo>
                      <a:lnTo>
                        <a:pt x="301" y="1068"/>
                      </a:lnTo>
                      <a:lnTo>
                        <a:pt x="34" y="1235"/>
                      </a:lnTo>
                      <a:lnTo>
                        <a:pt x="1" y="1268"/>
                      </a:lnTo>
                      <a:lnTo>
                        <a:pt x="68" y="1302"/>
                      </a:lnTo>
                      <a:lnTo>
                        <a:pt x="134" y="1302"/>
                      </a:lnTo>
                      <a:lnTo>
                        <a:pt x="168" y="1268"/>
                      </a:lnTo>
                      <a:cubicBezTo>
                        <a:pt x="201" y="1235"/>
                        <a:pt x="234" y="1235"/>
                        <a:pt x="268" y="1235"/>
                      </a:cubicBezTo>
                      <a:lnTo>
                        <a:pt x="368" y="1268"/>
                      </a:lnTo>
                      <a:lnTo>
                        <a:pt x="535" y="1368"/>
                      </a:lnTo>
                      <a:lnTo>
                        <a:pt x="568" y="1402"/>
                      </a:lnTo>
                      <a:lnTo>
                        <a:pt x="601" y="1468"/>
                      </a:lnTo>
                      <a:lnTo>
                        <a:pt x="668" y="1402"/>
                      </a:lnTo>
                      <a:lnTo>
                        <a:pt x="701" y="1402"/>
                      </a:lnTo>
                      <a:lnTo>
                        <a:pt x="902" y="1235"/>
                      </a:lnTo>
                      <a:cubicBezTo>
                        <a:pt x="918" y="1218"/>
                        <a:pt x="935" y="1210"/>
                        <a:pt x="952" y="1210"/>
                      </a:cubicBezTo>
                      <a:cubicBezTo>
                        <a:pt x="968" y="1210"/>
                        <a:pt x="985" y="1218"/>
                        <a:pt x="1002" y="1235"/>
                      </a:cubicBezTo>
                      <a:lnTo>
                        <a:pt x="1068" y="1268"/>
                      </a:lnTo>
                      <a:lnTo>
                        <a:pt x="1102" y="1302"/>
                      </a:lnTo>
                      <a:lnTo>
                        <a:pt x="1168" y="1402"/>
                      </a:lnTo>
                      <a:lnTo>
                        <a:pt x="1302" y="1402"/>
                      </a:lnTo>
                      <a:lnTo>
                        <a:pt x="1335" y="1368"/>
                      </a:lnTo>
                      <a:lnTo>
                        <a:pt x="1202" y="1235"/>
                      </a:lnTo>
                      <a:lnTo>
                        <a:pt x="1202" y="1202"/>
                      </a:lnTo>
                      <a:lnTo>
                        <a:pt x="1202" y="1168"/>
                      </a:lnTo>
                      <a:cubicBezTo>
                        <a:pt x="1168" y="1168"/>
                        <a:pt x="1168" y="1135"/>
                        <a:pt x="1202" y="1101"/>
                      </a:cubicBezTo>
                      <a:lnTo>
                        <a:pt x="1202" y="1068"/>
                      </a:lnTo>
                      <a:cubicBezTo>
                        <a:pt x="1235" y="1035"/>
                        <a:pt x="1235" y="1035"/>
                        <a:pt x="1268" y="1001"/>
                      </a:cubicBezTo>
                      <a:lnTo>
                        <a:pt x="1335" y="968"/>
                      </a:lnTo>
                      <a:lnTo>
                        <a:pt x="1435" y="868"/>
                      </a:lnTo>
                      <a:lnTo>
                        <a:pt x="1569" y="768"/>
                      </a:lnTo>
                      <a:cubicBezTo>
                        <a:pt x="1585" y="751"/>
                        <a:pt x="1602" y="743"/>
                        <a:pt x="1623" y="743"/>
                      </a:cubicBezTo>
                      <a:cubicBezTo>
                        <a:pt x="1644" y="743"/>
                        <a:pt x="1669" y="751"/>
                        <a:pt x="1702" y="768"/>
                      </a:cubicBezTo>
                      <a:lnTo>
                        <a:pt x="1735" y="801"/>
                      </a:lnTo>
                      <a:cubicBezTo>
                        <a:pt x="1735" y="801"/>
                        <a:pt x="1735" y="801"/>
                        <a:pt x="1735" y="835"/>
                      </a:cubicBezTo>
                      <a:lnTo>
                        <a:pt x="1836" y="735"/>
                      </a:lnTo>
                      <a:lnTo>
                        <a:pt x="1936" y="568"/>
                      </a:lnTo>
                      <a:lnTo>
                        <a:pt x="2002" y="434"/>
                      </a:lnTo>
                      <a:lnTo>
                        <a:pt x="2036" y="368"/>
                      </a:lnTo>
                      <a:cubicBezTo>
                        <a:pt x="2036" y="334"/>
                        <a:pt x="2036" y="334"/>
                        <a:pt x="2069" y="334"/>
                      </a:cubicBezTo>
                      <a:lnTo>
                        <a:pt x="2136" y="301"/>
                      </a:lnTo>
                      <a:lnTo>
                        <a:pt x="2169" y="301"/>
                      </a:lnTo>
                      <a:lnTo>
                        <a:pt x="2236" y="268"/>
                      </a:lnTo>
                      <a:lnTo>
                        <a:pt x="2536" y="234"/>
                      </a:lnTo>
                      <a:lnTo>
                        <a:pt x="2703" y="201"/>
                      </a:lnTo>
                      <a:lnTo>
                        <a:pt x="2469" y="167"/>
                      </a:lnTo>
                      <a:lnTo>
                        <a:pt x="2336" y="101"/>
                      </a:lnTo>
                      <a:lnTo>
                        <a:pt x="22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60;p15"/>
                <p:cNvSpPr/>
                <p:nvPr/>
              </p:nvSpPr>
              <p:spPr>
                <a:xfrm>
                  <a:off x="5137313" y="3105817"/>
                  <a:ext cx="6086" cy="4884"/>
                </a:xfrm>
                <a:custGeom>
                  <a:avLst/>
                  <a:gdLst/>
                  <a:ahLst/>
                  <a:cxnLst/>
                  <a:rect l="l" t="t" r="r" b="b"/>
                  <a:pathLst>
                    <a:path w="167" h="134" extrusionOk="0">
                      <a:moveTo>
                        <a:pt x="134" y="0"/>
                      </a:moveTo>
                      <a:lnTo>
                        <a:pt x="67" y="33"/>
                      </a:lnTo>
                      <a:lnTo>
                        <a:pt x="34" y="33"/>
                      </a:lnTo>
                      <a:lnTo>
                        <a:pt x="0" y="100"/>
                      </a:lnTo>
                      <a:lnTo>
                        <a:pt x="0" y="134"/>
                      </a:lnTo>
                      <a:lnTo>
                        <a:pt x="100" y="100"/>
                      </a:lnTo>
                      <a:lnTo>
                        <a:pt x="167" y="67"/>
                      </a:lnTo>
                      <a:lnTo>
                        <a:pt x="167" y="33"/>
                      </a:lnTo>
                      <a:lnTo>
                        <a:pt x="1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61;p15"/>
                <p:cNvSpPr/>
                <p:nvPr/>
              </p:nvSpPr>
              <p:spPr>
                <a:xfrm>
                  <a:off x="4967111" y="3057162"/>
                  <a:ext cx="15817" cy="11006"/>
                </a:xfrm>
                <a:custGeom>
                  <a:avLst/>
                  <a:gdLst/>
                  <a:ahLst/>
                  <a:cxnLst/>
                  <a:rect l="l" t="t" r="r" b="b"/>
                  <a:pathLst>
                    <a:path w="434" h="302" extrusionOk="0">
                      <a:moveTo>
                        <a:pt x="0" y="1"/>
                      </a:moveTo>
                      <a:cubicBezTo>
                        <a:pt x="0" y="34"/>
                        <a:pt x="0" y="34"/>
                        <a:pt x="0" y="34"/>
                      </a:cubicBezTo>
                      <a:lnTo>
                        <a:pt x="0" y="168"/>
                      </a:lnTo>
                      <a:cubicBezTo>
                        <a:pt x="34" y="168"/>
                        <a:pt x="34" y="201"/>
                        <a:pt x="34" y="234"/>
                      </a:cubicBezTo>
                      <a:lnTo>
                        <a:pt x="34" y="268"/>
                      </a:lnTo>
                      <a:lnTo>
                        <a:pt x="67" y="301"/>
                      </a:lnTo>
                      <a:cubicBezTo>
                        <a:pt x="67" y="268"/>
                        <a:pt x="100" y="268"/>
                        <a:pt x="134" y="234"/>
                      </a:cubicBezTo>
                      <a:lnTo>
                        <a:pt x="200" y="234"/>
                      </a:lnTo>
                      <a:lnTo>
                        <a:pt x="267" y="268"/>
                      </a:lnTo>
                      <a:lnTo>
                        <a:pt x="434" y="268"/>
                      </a:lnTo>
                      <a:lnTo>
                        <a:pt x="434" y="234"/>
                      </a:lnTo>
                      <a:lnTo>
                        <a:pt x="367" y="234"/>
                      </a:lnTo>
                      <a:lnTo>
                        <a:pt x="300" y="201"/>
                      </a:lnTo>
                      <a:lnTo>
                        <a:pt x="100" y="101"/>
                      </a:lnTo>
                      <a:cubicBezTo>
                        <a:pt x="67" y="101"/>
                        <a:pt x="67" y="101"/>
                        <a:pt x="67" y="68"/>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62;p15"/>
                <p:cNvSpPr/>
                <p:nvPr/>
              </p:nvSpPr>
              <p:spPr>
                <a:xfrm>
                  <a:off x="5019374" y="3097289"/>
                  <a:ext cx="6123" cy="1239"/>
                </a:xfrm>
                <a:custGeom>
                  <a:avLst/>
                  <a:gdLst/>
                  <a:ahLst/>
                  <a:cxnLst/>
                  <a:rect l="l" t="t" r="r" b="b"/>
                  <a:pathLst>
                    <a:path w="168" h="34" extrusionOk="0">
                      <a:moveTo>
                        <a:pt x="1" y="1"/>
                      </a:moveTo>
                      <a:lnTo>
                        <a:pt x="1" y="34"/>
                      </a:lnTo>
                      <a:lnTo>
                        <a:pt x="167" y="34"/>
                      </a:lnTo>
                      <a:lnTo>
                        <a:pt x="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63;p15"/>
                <p:cNvSpPr/>
                <p:nvPr/>
              </p:nvSpPr>
              <p:spPr>
                <a:xfrm>
                  <a:off x="6158526" y="3065690"/>
                  <a:ext cx="14614" cy="14614"/>
                </a:xfrm>
                <a:custGeom>
                  <a:avLst/>
                  <a:gdLst/>
                  <a:ahLst/>
                  <a:cxnLst/>
                  <a:rect l="l" t="t" r="r" b="b"/>
                  <a:pathLst>
                    <a:path w="401" h="401" extrusionOk="0">
                      <a:moveTo>
                        <a:pt x="234" y="0"/>
                      </a:moveTo>
                      <a:lnTo>
                        <a:pt x="200" y="34"/>
                      </a:lnTo>
                      <a:lnTo>
                        <a:pt x="100" y="100"/>
                      </a:lnTo>
                      <a:lnTo>
                        <a:pt x="0" y="167"/>
                      </a:lnTo>
                      <a:lnTo>
                        <a:pt x="0" y="200"/>
                      </a:lnTo>
                      <a:lnTo>
                        <a:pt x="34" y="200"/>
                      </a:lnTo>
                      <a:lnTo>
                        <a:pt x="167" y="267"/>
                      </a:lnTo>
                      <a:lnTo>
                        <a:pt x="334" y="401"/>
                      </a:lnTo>
                      <a:lnTo>
                        <a:pt x="367" y="334"/>
                      </a:lnTo>
                      <a:lnTo>
                        <a:pt x="334" y="267"/>
                      </a:lnTo>
                      <a:cubicBezTo>
                        <a:pt x="300" y="234"/>
                        <a:pt x="300" y="167"/>
                        <a:pt x="367" y="134"/>
                      </a:cubicBezTo>
                      <a:lnTo>
                        <a:pt x="400" y="100"/>
                      </a:lnTo>
                      <a:lnTo>
                        <a:pt x="367" y="67"/>
                      </a:lnTo>
                      <a:lnTo>
                        <a:pt x="334" y="67"/>
                      </a:lnTo>
                      <a:lnTo>
                        <a:pt x="2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64;p15"/>
                <p:cNvSpPr/>
                <p:nvPr/>
              </p:nvSpPr>
              <p:spPr>
                <a:xfrm>
                  <a:off x="5979796" y="3144705"/>
                  <a:ext cx="2478" cy="2478"/>
                </a:xfrm>
                <a:custGeom>
                  <a:avLst/>
                  <a:gdLst/>
                  <a:ahLst/>
                  <a:cxnLst/>
                  <a:rect l="l" t="t" r="r" b="b"/>
                  <a:pathLst>
                    <a:path w="68" h="68" extrusionOk="0">
                      <a:moveTo>
                        <a:pt x="67" y="1"/>
                      </a:moveTo>
                      <a:lnTo>
                        <a:pt x="1" y="34"/>
                      </a:lnTo>
                      <a:lnTo>
                        <a:pt x="1" y="67"/>
                      </a:lnTo>
                      <a:lnTo>
                        <a:pt x="34" y="67"/>
                      </a:lnTo>
                      <a:lnTo>
                        <a:pt x="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65;p15"/>
                <p:cNvSpPr/>
                <p:nvPr/>
              </p:nvSpPr>
              <p:spPr>
                <a:xfrm>
                  <a:off x="5982238" y="3131329"/>
                  <a:ext cx="10970" cy="10970"/>
                </a:xfrm>
                <a:custGeom>
                  <a:avLst/>
                  <a:gdLst/>
                  <a:ahLst/>
                  <a:cxnLst/>
                  <a:rect l="l" t="t" r="r" b="b"/>
                  <a:pathLst>
                    <a:path w="301" h="301" extrusionOk="0">
                      <a:moveTo>
                        <a:pt x="0" y="1"/>
                      </a:moveTo>
                      <a:lnTo>
                        <a:pt x="0" y="34"/>
                      </a:lnTo>
                      <a:lnTo>
                        <a:pt x="34" y="134"/>
                      </a:lnTo>
                      <a:cubicBezTo>
                        <a:pt x="34" y="167"/>
                        <a:pt x="34" y="167"/>
                        <a:pt x="34" y="167"/>
                      </a:cubicBezTo>
                      <a:lnTo>
                        <a:pt x="34" y="301"/>
                      </a:lnTo>
                      <a:cubicBezTo>
                        <a:pt x="67" y="301"/>
                        <a:pt x="100" y="267"/>
                        <a:pt x="100" y="267"/>
                      </a:cubicBezTo>
                      <a:lnTo>
                        <a:pt x="167" y="267"/>
                      </a:lnTo>
                      <a:lnTo>
                        <a:pt x="301" y="201"/>
                      </a:lnTo>
                      <a:lnTo>
                        <a:pt x="301" y="10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66;p15"/>
                <p:cNvSpPr/>
                <p:nvPr/>
              </p:nvSpPr>
              <p:spPr>
                <a:xfrm>
                  <a:off x="5950639" y="3210344"/>
                  <a:ext cx="4884" cy="6123"/>
                </a:xfrm>
                <a:custGeom>
                  <a:avLst/>
                  <a:gdLst/>
                  <a:ahLst/>
                  <a:cxnLst/>
                  <a:rect l="l" t="t" r="r" b="b"/>
                  <a:pathLst>
                    <a:path w="134" h="168" extrusionOk="0">
                      <a:moveTo>
                        <a:pt x="33" y="1"/>
                      </a:moveTo>
                      <a:lnTo>
                        <a:pt x="0" y="34"/>
                      </a:lnTo>
                      <a:lnTo>
                        <a:pt x="0" y="134"/>
                      </a:lnTo>
                      <a:lnTo>
                        <a:pt x="100" y="168"/>
                      </a:lnTo>
                      <a:lnTo>
                        <a:pt x="134" y="168"/>
                      </a:lnTo>
                      <a:lnTo>
                        <a:pt x="134" y="134"/>
                      </a:lnTo>
                      <a:lnTo>
                        <a:pt x="134" y="68"/>
                      </a:lnTo>
                      <a:lnTo>
                        <a:pt x="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67;p15"/>
                <p:cNvSpPr/>
                <p:nvPr/>
              </p:nvSpPr>
              <p:spPr>
                <a:xfrm>
                  <a:off x="5747599" y="3141060"/>
                  <a:ext cx="152012" cy="55943"/>
                </a:xfrm>
                <a:custGeom>
                  <a:avLst/>
                  <a:gdLst/>
                  <a:ahLst/>
                  <a:cxnLst/>
                  <a:rect l="l" t="t" r="r" b="b"/>
                  <a:pathLst>
                    <a:path w="4171" h="1535" extrusionOk="0">
                      <a:moveTo>
                        <a:pt x="3269" y="0"/>
                      </a:moveTo>
                      <a:lnTo>
                        <a:pt x="2802" y="101"/>
                      </a:lnTo>
                      <a:lnTo>
                        <a:pt x="2669" y="201"/>
                      </a:lnTo>
                      <a:lnTo>
                        <a:pt x="2636" y="201"/>
                      </a:lnTo>
                      <a:lnTo>
                        <a:pt x="2436" y="267"/>
                      </a:lnTo>
                      <a:lnTo>
                        <a:pt x="2235" y="467"/>
                      </a:lnTo>
                      <a:lnTo>
                        <a:pt x="2135" y="501"/>
                      </a:lnTo>
                      <a:lnTo>
                        <a:pt x="2069" y="501"/>
                      </a:lnTo>
                      <a:lnTo>
                        <a:pt x="1902" y="467"/>
                      </a:lnTo>
                      <a:lnTo>
                        <a:pt x="1802" y="467"/>
                      </a:lnTo>
                      <a:lnTo>
                        <a:pt x="1702" y="534"/>
                      </a:lnTo>
                      <a:lnTo>
                        <a:pt x="1568" y="534"/>
                      </a:lnTo>
                      <a:lnTo>
                        <a:pt x="934" y="434"/>
                      </a:lnTo>
                      <a:lnTo>
                        <a:pt x="834" y="434"/>
                      </a:lnTo>
                      <a:lnTo>
                        <a:pt x="801" y="401"/>
                      </a:lnTo>
                      <a:lnTo>
                        <a:pt x="668" y="334"/>
                      </a:lnTo>
                      <a:lnTo>
                        <a:pt x="601" y="401"/>
                      </a:lnTo>
                      <a:lnTo>
                        <a:pt x="467" y="601"/>
                      </a:lnTo>
                      <a:lnTo>
                        <a:pt x="467" y="634"/>
                      </a:lnTo>
                      <a:lnTo>
                        <a:pt x="434" y="634"/>
                      </a:lnTo>
                      <a:lnTo>
                        <a:pt x="367" y="668"/>
                      </a:lnTo>
                      <a:lnTo>
                        <a:pt x="367" y="701"/>
                      </a:lnTo>
                      <a:lnTo>
                        <a:pt x="334" y="868"/>
                      </a:lnTo>
                      <a:cubicBezTo>
                        <a:pt x="334" y="901"/>
                        <a:pt x="334" y="934"/>
                        <a:pt x="301" y="934"/>
                      </a:cubicBezTo>
                      <a:lnTo>
                        <a:pt x="234" y="1001"/>
                      </a:lnTo>
                      <a:lnTo>
                        <a:pt x="134" y="1001"/>
                      </a:lnTo>
                      <a:lnTo>
                        <a:pt x="101" y="1101"/>
                      </a:lnTo>
                      <a:lnTo>
                        <a:pt x="101" y="1401"/>
                      </a:lnTo>
                      <a:cubicBezTo>
                        <a:pt x="101" y="1401"/>
                        <a:pt x="101" y="1435"/>
                        <a:pt x="67" y="1468"/>
                      </a:cubicBezTo>
                      <a:lnTo>
                        <a:pt x="34" y="1468"/>
                      </a:lnTo>
                      <a:lnTo>
                        <a:pt x="0" y="1535"/>
                      </a:lnTo>
                      <a:lnTo>
                        <a:pt x="334" y="1301"/>
                      </a:lnTo>
                      <a:lnTo>
                        <a:pt x="401" y="1301"/>
                      </a:lnTo>
                      <a:lnTo>
                        <a:pt x="401" y="1235"/>
                      </a:lnTo>
                      <a:cubicBezTo>
                        <a:pt x="401" y="1235"/>
                        <a:pt x="434" y="1201"/>
                        <a:pt x="434" y="1201"/>
                      </a:cubicBezTo>
                      <a:lnTo>
                        <a:pt x="467" y="1168"/>
                      </a:lnTo>
                      <a:lnTo>
                        <a:pt x="668" y="1168"/>
                      </a:lnTo>
                      <a:lnTo>
                        <a:pt x="734" y="1135"/>
                      </a:lnTo>
                      <a:lnTo>
                        <a:pt x="768" y="1135"/>
                      </a:lnTo>
                      <a:lnTo>
                        <a:pt x="1001" y="1101"/>
                      </a:lnTo>
                      <a:lnTo>
                        <a:pt x="1135" y="1101"/>
                      </a:lnTo>
                      <a:lnTo>
                        <a:pt x="1168" y="1135"/>
                      </a:lnTo>
                      <a:lnTo>
                        <a:pt x="1235" y="1101"/>
                      </a:lnTo>
                      <a:lnTo>
                        <a:pt x="1268" y="1101"/>
                      </a:lnTo>
                      <a:lnTo>
                        <a:pt x="1368" y="1135"/>
                      </a:lnTo>
                      <a:cubicBezTo>
                        <a:pt x="1385" y="1118"/>
                        <a:pt x="1393" y="1110"/>
                        <a:pt x="1397" y="1110"/>
                      </a:cubicBezTo>
                      <a:cubicBezTo>
                        <a:pt x="1401" y="1110"/>
                        <a:pt x="1401" y="1118"/>
                        <a:pt x="1401" y="1135"/>
                      </a:cubicBezTo>
                      <a:lnTo>
                        <a:pt x="1502" y="1168"/>
                      </a:lnTo>
                      <a:lnTo>
                        <a:pt x="1535" y="1235"/>
                      </a:lnTo>
                      <a:lnTo>
                        <a:pt x="1568" y="1235"/>
                      </a:lnTo>
                      <a:lnTo>
                        <a:pt x="1902" y="1168"/>
                      </a:lnTo>
                      <a:lnTo>
                        <a:pt x="2035" y="1168"/>
                      </a:lnTo>
                      <a:lnTo>
                        <a:pt x="2335" y="1268"/>
                      </a:lnTo>
                      <a:lnTo>
                        <a:pt x="2569" y="1268"/>
                      </a:lnTo>
                      <a:cubicBezTo>
                        <a:pt x="2580" y="1257"/>
                        <a:pt x="2591" y="1253"/>
                        <a:pt x="2601" y="1253"/>
                      </a:cubicBezTo>
                      <a:cubicBezTo>
                        <a:pt x="2621" y="1253"/>
                        <a:pt x="2636" y="1268"/>
                        <a:pt x="2636" y="1268"/>
                      </a:cubicBezTo>
                      <a:lnTo>
                        <a:pt x="2702" y="1335"/>
                      </a:lnTo>
                      <a:lnTo>
                        <a:pt x="2769" y="1235"/>
                      </a:lnTo>
                      <a:lnTo>
                        <a:pt x="2769" y="1201"/>
                      </a:lnTo>
                      <a:cubicBezTo>
                        <a:pt x="2769" y="1168"/>
                        <a:pt x="2769" y="1135"/>
                        <a:pt x="2802" y="1101"/>
                      </a:cubicBezTo>
                      <a:lnTo>
                        <a:pt x="2836" y="1101"/>
                      </a:lnTo>
                      <a:lnTo>
                        <a:pt x="3036" y="801"/>
                      </a:lnTo>
                      <a:lnTo>
                        <a:pt x="3069" y="801"/>
                      </a:lnTo>
                      <a:lnTo>
                        <a:pt x="3203" y="734"/>
                      </a:lnTo>
                      <a:lnTo>
                        <a:pt x="3303" y="634"/>
                      </a:lnTo>
                      <a:lnTo>
                        <a:pt x="3370" y="634"/>
                      </a:lnTo>
                      <a:lnTo>
                        <a:pt x="3703" y="501"/>
                      </a:lnTo>
                      <a:lnTo>
                        <a:pt x="4070" y="501"/>
                      </a:lnTo>
                      <a:cubicBezTo>
                        <a:pt x="4070" y="484"/>
                        <a:pt x="4078" y="476"/>
                        <a:pt x="4087" y="476"/>
                      </a:cubicBezTo>
                      <a:cubicBezTo>
                        <a:pt x="4095" y="476"/>
                        <a:pt x="4103" y="484"/>
                        <a:pt x="4103" y="501"/>
                      </a:cubicBezTo>
                      <a:lnTo>
                        <a:pt x="4170" y="501"/>
                      </a:lnTo>
                      <a:lnTo>
                        <a:pt x="4137" y="401"/>
                      </a:lnTo>
                      <a:lnTo>
                        <a:pt x="3636" y="401"/>
                      </a:lnTo>
                      <a:lnTo>
                        <a:pt x="3603" y="334"/>
                      </a:lnTo>
                      <a:lnTo>
                        <a:pt x="3570" y="301"/>
                      </a:lnTo>
                      <a:lnTo>
                        <a:pt x="3536" y="267"/>
                      </a:lnTo>
                      <a:lnTo>
                        <a:pt x="3303" y="134"/>
                      </a:lnTo>
                      <a:cubicBezTo>
                        <a:pt x="3269" y="134"/>
                        <a:pt x="3269" y="101"/>
                        <a:pt x="3269" y="101"/>
                      </a:cubicBezTo>
                      <a:lnTo>
                        <a:pt x="3269" y="67"/>
                      </a:lnTo>
                      <a:cubicBezTo>
                        <a:pt x="3236" y="34"/>
                        <a:pt x="3236" y="34"/>
                        <a:pt x="3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68;p15"/>
                <p:cNvSpPr/>
                <p:nvPr/>
              </p:nvSpPr>
              <p:spPr>
                <a:xfrm>
                  <a:off x="6045435" y="3221314"/>
                  <a:ext cx="45046" cy="14614"/>
                </a:xfrm>
                <a:custGeom>
                  <a:avLst/>
                  <a:gdLst/>
                  <a:ahLst/>
                  <a:cxnLst/>
                  <a:rect l="l" t="t" r="r" b="b"/>
                  <a:pathLst>
                    <a:path w="1236" h="401" extrusionOk="0">
                      <a:moveTo>
                        <a:pt x="1" y="0"/>
                      </a:moveTo>
                      <a:lnTo>
                        <a:pt x="1" y="33"/>
                      </a:lnTo>
                      <a:cubicBezTo>
                        <a:pt x="1" y="33"/>
                        <a:pt x="1" y="33"/>
                        <a:pt x="1" y="67"/>
                      </a:cubicBezTo>
                      <a:lnTo>
                        <a:pt x="1" y="133"/>
                      </a:lnTo>
                      <a:lnTo>
                        <a:pt x="101" y="200"/>
                      </a:lnTo>
                      <a:lnTo>
                        <a:pt x="134" y="234"/>
                      </a:lnTo>
                      <a:lnTo>
                        <a:pt x="568" y="234"/>
                      </a:lnTo>
                      <a:lnTo>
                        <a:pt x="768" y="367"/>
                      </a:lnTo>
                      <a:lnTo>
                        <a:pt x="835" y="400"/>
                      </a:lnTo>
                      <a:lnTo>
                        <a:pt x="902" y="300"/>
                      </a:lnTo>
                      <a:cubicBezTo>
                        <a:pt x="902" y="300"/>
                        <a:pt x="935" y="267"/>
                        <a:pt x="935" y="267"/>
                      </a:cubicBezTo>
                      <a:lnTo>
                        <a:pt x="1035" y="334"/>
                      </a:lnTo>
                      <a:lnTo>
                        <a:pt x="1235" y="167"/>
                      </a:lnTo>
                      <a:lnTo>
                        <a:pt x="1168" y="133"/>
                      </a:lnTo>
                      <a:lnTo>
                        <a:pt x="1068" y="200"/>
                      </a:lnTo>
                      <a:lnTo>
                        <a:pt x="868" y="200"/>
                      </a:lnTo>
                      <a:lnTo>
                        <a:pt x="501" y="133"/>
                      </a:lnTo>
                      <a:lnTo>
                        <a:pt x="201" y="33"/>
                      </a:lnTo>
                      <a:lnTo>
                        <a:pt x="1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69;p15"/>
                <p:cNvSpPr/>
                <p:nvPr/>
              </p:nvSpPr>
              <p:spPr>
                <a:xfrm>
                  <a:off x="6021126" y="3231009"/>
                  <a:ext cx="15854" cy="6123"/>
                </a:xfrm>
                <a:custGeom>
                  <a:avLst/>
                  <a:gdLst/>
                  <a:ahLst/>
                  <a:cxnLst/>
                  <a:rect l="l" t="t" r="r" b="b"/>
                  <a:pathLst>
                    <a:path w="435" h="168" extrusionOk="0">
                      <a:moveTo>
                        <a:pt x="168" y="1"/>
                      </a:moveTo>
                      <a:lnTo>
                        <a:pt x="1" y="101"/>
                      </a:lnTo>
                      <a:lnTo>
                        <a:pt x="68" y="168"/>
                      </a:lnTo>
                      <a:lnTo>
                        <a:pt x="168" y="168"/>
                      </a:lnTo>
                      <a:lnTo>
                        <a:pt x="268" y="68"/>
                      </a:lnTo>
                      <a:lnTo>
                        <a:pt x="434" y="68"/>
                      </a:lnTo>
                      <a:lnTo>
                        <a:pt x="401" y="34"/>
                      </a:lnTo>
                      <a:lnTo>
                        <a:pt x="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70;p15"/>
                <p:cNvSpPr/>
                <p:nvPr/>
              </p:nvSpPr>
              <p:spPr>
                <a:xfrm>
                  <a:off x="6092851" y="3237095"/>
                  <a:ext cx="13412" cy="6123"/>
                </a:xfrm>
                <a:custGeom>
                  <a:avLst/>
                  <a:gdLst/>
                  <a:ahLst/>
                  <a:cxnLst/>
                  <a:rect l="l" t="t" r="r" b="b"/>
                  <a:pathLst>
                    <a:path w="368" h="168" extrusionOk="0">
                      <a:moveTo>
                        <a:pt x="368" y="1"/>
                      </a:moveTo>
                      <a:lnTo>
                        <a:pt x="268" y="67"/>
                      </a:lnTo>
                      <a:lnTo>
                        <a:pt x="34" y="67"/>
                      </a:lnTo>
                      <a:lnTo>
                        <a:pt x="1" y="134"/>
                      </a:lnTo>
                      <a:lnTo>
                        <a:pt x="34" y="134"/>
                      </a:lnTo>
                      <a:lnTo>
                        <a:pt x="168" y="167"/>
                      </a:lnTo>
                      <a:lnTo>
                        <a:pt x="368" y="167"/>
                      </a:lnTo>
                      <a:lnTo>
                        <a:pt x="368" y="134"/>
                      </a:lnTo>
                      <a:lnTo>
                        <a:pt x="368" y="101"/>
                      </a:lnTo>
                      <a:lnTo>
                        <a:pt x="3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71;p15"/>
                <p:cNvSpPr/>
                <p:nvPr/>
              </p:nvSpPr>
              <p:spPr>
                <a:xfrm>
                  <a:off x="6205943" y="3234654"/>
                  <a:ext cx="20701" cy="7362"/>
                </a:xfrm>
                <a:custGeom>
                  <a:avLst/>
                  <a:gdLst/>
                  <a:ahLst/>
                  <a:cxnLst/>
                  <a:rect l="l" t="t" r="r" b="b"/>
                  <a:pathLst>
                    <a:path w="568" h="202" extrusionOk="0">
                      <a:moveTo>
                        <a:pt x="0" y="1"/>
                      </a:moveTo>
                      <a:lnTo>
                        <a:pt x="100" y="101"/>
                      </a:lnTo>
                      <a:lnTo>
                        <a:pt x="267" y="101"/>
                      </a:lnTo>
                      <a:cubicBezTo>
                        <a:pt x="284" y="84"/>
                        <a:pt x="300" y="76"/>
                        <a:pt x="313" y="76"/>
                      </a:cubicBezTo>
                      <a:cubicBezTo>
                        <a:pt x="325" y="76"/>
                        <a:pt x="334" y="84"/>
                        <a:pt x="334" y="101"/>
                      </a:cubicBezTo>
                      <a:lnTo>
                        <a:pt x="534" y="201"/>
                      </a:lnTo>
                      <a:lnTo>
                        <a:pt x="567" y="134"/>
                      </a:lnTo>
                      <a:lnTo>
                        <a:pt x="567" y="68"/>
                      </a:lnTo>
                      <a:lnTo>
                        <a:pt x="434" y="34"/>
                      </a:lnTo>
                      <a:lnTo>
                        <a:pt x="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 name="Google Shape;172;p15"/>
                <p:cNvGrpSpPr/>
                <p:nvPr/>
              </p:nvGrpSpPr>
              <p:grpSpPr>
                <a:xfrm>
                  <a:off x="4039789" y="3215453"/>
                  <a:ext cx="952010" cy="329521"/>
                  <a:chOff x="4198897" y="3232967"/>
                  <a:chExt cx="750382" cy="259731"/>
                </a:xfrm>
              </p:grpSpPr>
              <p:sp>
                <p:nvSpPr>
                  <p:cNvPr id="249" name="Google Shape;173;p15"/>
                  <p:cNvSpPr/>
                  <p:nvPr/>
                </p:nvSpPr>
                <p:spPr>
                  <a:xfrm>
                    <a:off x="4565933" y="3249256"/>
                    <a:ext cx="79575" cy="58489"/>
                  </a:xfrm>
                  <a:custGeom>
                    <a:avLst/>
                    <a:gdLst/>
                    <a:ahLst/>
                    <a:cxnLst/>
                    <a:rect l="l" t="t" r="r" b="b"/>
                    <a:pathLst>
                      <a:path w="2770" h="2036" extrusionOk="0">
                        <a:moveTo>
                          <a:pt x="434" y="0"/>
                        </a:moveTo>
                        <a:lnTo>
                          <a:pt x="334" y="100"/>
                        </a:lnTo>
                        <a:lnTo>
                          <a:pt x="267" y="200"/>
                        </a:lnTo>
                        <a:lnTo>
                          <a:pt x="67" y="667"/>
                        </a:lnTo>
                        <a:lnTo>
                          <a:pt x="0" y="734"/>
                        </a:lnTo>
                        <a:lnTo>
                          <a:pt x="34" y="801"/>
                        </a:lnTo>
                        <a:lnTo>
                          <a:pt x="34" y="834"/>
                        </a:lnTo>
                        <a:lnTo>
                          <a:pt x="67" y="801"/>
                        </a:lnTo>
                        <a:cubicBezTo>
                          <a:pt x="101" y="801"/>
                          <a:pt x="101" y="768"/>
                          <a:pt x="134" y="768"/>
                        </a:cubicBezTo>
                        <a:cubicBezTo>
                          <a:pt x="167" y="768"/>
                          <a:pt x="201" y="801"/>
                          <a:pt x="201" y="801"/>
                        </a:cubicBezTo>
                        <a:lnTo>
                          <a:pt x="234" y="834"/>
                        </a:lnTo>
                        <a:lnTo>
                          <a:pt x="234" y="868"/>
                        </a:lnTo>
                        <a:lnTo>
                          <a:pt x="267" y="934"/>
                        </a:lnTo>
                        <a:cubicBezTo>
                          <a:pt x="267" y="968"/>
                          <a:pt x="267" y="968"/>
                          <a:pt x="267" y="1001"/>
                        </a:cubicBezTo>
                        <a:lnTo>
                          <a:pt x="301" y="1301"/>
                        </a:lnTo>
                        <a:lnTo>
                          <a:pt x="467" y="1368"/>
                        </a:lnTo>
                        <a:lnTo>
                          <a:pt x="568" y="1335"/>
                        </a:lnTo>
                        <a:lnTo>
                          <a:pt x="634" y="1335"/>
                        </a:lnTo>
                        <a:lnTo>
                          <a:pt x="668" y="1368"/>
                        </a:lnTo>
                        <a:cubicBezTo>
                          <a:pt x="701" y="1368"/>
                          <a:pt x="734" y="1401"/>
                          <a:pt x="734" y="1468"/>
                        </a:cubicBezTo>
                        <a:lnTo>
                          <a:pt x="801" y="1501"/>
                        </a:lnTo>
                        <a:cubicBezTo>
                          <a:pt x="834" y="1535"/>
                          <a:pt x="834" y="1535"/>
                          <a:pt x="834" y="1568"/>
                        </a:cubicBezTo>
                        <a:cubicBezTo>
                          <a:pt x="868" y="1568"/>
                          <a:pt x="868" y="1601"/>
                          <a:pt x="901" y="1635"/>
                        </a:cubicBezTo>
                        <a:lnTo>
                          <a:pt x="901" y="1668"/>
                        </a:lnTo>
                        <a:cubicBezTo>
                          <a:pt x="934" y="1702"/>
                          <a:pt x="934" y="1735"/>
                          <a:pt x="901" y="1768"/>
                        </a:cubicBezTo>
                        <a:cubicBezTo>
                          <a:pt x="901" y="1768"/>
                          <a:pt x="868" y="1802"/>
                          <a:pt x="834" y="1802"/>
                        </a:cubicBezTo>
                        <a:lnTo>
                          <a:pt x="901" y="1935"/>
                        </a:lnTo>
                        <a:lnTo>
                          <a:pt x="968" y="1935"/>
                        </a:lnTo>
                        <a:lnTo>
                          <a:pt x="1201" y="1868"/>
                        </a:lnTo>
                        <a:lnTo>
                          <a:pt x="1268" y="1868"/>
                        </a:lnTo>
                        <a:cubicBezTo>
                          <a:pt x="1301" y="1868"/>
                          <a:pt x="1335" y="1902"/>
                          <a:pt x="1335" y="1935"/>
                        </a:cubicBezTo>
                        <a:lnTo>
                          <a:pt x="1368" y="1968"/>
                        </a:lnTo>
                        <a:lnTo>
                          <a:pt x="1535" y="2035"/>
                        </a:lnTo>
                        <a:lnTo>
                          <a:pt x="1568" y="2035"/>
                        </a:lnTo>
                        <a:lnTo>
                          <a:pt x="1602" y="2002"/>
                        </a:lnTo>
                        <a:lnTo>
                          <a:pt x="1768" y="1835"/>
                        </a:lnTo>
                        <a:lnTo>
                          <a:pt x="1802" y="1802"/>
                        </a:lnTo>
                        <a:lnTo>
                          <a:pt x="1868" y="1735"/>
                        </a:lnTo>
                        <a:cubicBezTo>
                          <a:pt x="1868" y="1702"/>
                          <a:pt x="1902" y="1702"/>
                          <a:pt x="1935" y="1702"/>
                        </a:cubicBezTo>
                        <a:lnTo>
                          <a:pt x="2135" y="1668"/>
                        </a:lnTo>
                        <a:lnTo>
                          <a:pt x="2335" y="1668"/>
                        </a:lnTo>
                        <a:cubicBezTo>
                          <a:pt x="2352" y="1652"/>
                          <a:pt x="2360" y="1643"/>
                          <a:pt x="2369" y="1643"/>
                        </a:cubicBezTo>
                        <a:cubicBezTo>
                          <a:pt x="2377" y="1643"/>
                          <a:pt x="2386" y="1652"/>
                          <a:pt x="2402" y="1668"/>
                        </a:cubicBezTo>
                        <a:lnTo>
                          <a:pt x="2436" y="1702"/>
                        </a:lnTo>
                        <a:lnTo>
                          <a:pt x="2702" y="1702"/>
                        </a:lnTo>
                        <a:lnTo>
                          <a:pt x="2736" y="1668"/>
                        </a:lnTo>
                        <a:lnTo>
                          <a:pt x="2769" y="1635"/>
                        </a:lnTo>
                        <a:lnTo>
                          <a:pt x="2769" y="1601"/>
                        </a:lnTo>
                        <a:lnTo>
                          <a:pt x="2702" y="1535"/>
                        </a:lnTo>
                        <a:lnTo>
                          <a:pt x="2669" y="1535"/>
                        </a:lnTo>
                        <a:cubicBezTo>
                          <a:pt x="2669" y="1501"/>
                          <a:pt x="2636" y="1501"/>
                          <a:pt x="2636" y="1501"/>
                        </a:cubicBezTo>
                        <a:lnTo>
                          <a:pt x="2636" y="1501"/>
                        </a:lnTo>
                        <a:lnTo>
                          <a:pt x="2669" y="1601"/>
                        </a:lnTo>
                        <a:cubicBezTo>
                          <a:pt x="2636" y="1635"/>
                          <a:pt x="2602" y="1635"/>
                          <a:pt x="2602" y="1635"/>
                        </a:cubicBezTo>
                        <a:cubicBezTo>
                          <a:pt x="2569" y="1635"/>
                          <a:pt x="2536" y="1601"/>
                          <a:pt x="2536" y="1568"/>
                        </a:cubicBezTo>
                        <a:lnTo>
                          <a:pt x="2469" y="1468"/>
                        </a:lnTo>
                        <a:lnTo>
                          <a:pt x="2302" y="1335"/>
                        </a:lnTo>
                        <a:lnTo>
                          <a:pt x="2269" y="1301"/>
                        </a:lnTo>
                        <a:lnTo>
                          <a:pt x="2269" y="1268"/>
                        </a:lnTo>
                        <a:cubicBezTo>
                          <a:pt x="2252" y="1285"/>
                          <a:pt x="2244" y="1293"/>
                          <a:pt x="2235" y="1293"/>
                        </a:cubicBezTo>
                        <a:cubicBezTo>
                          <a:pt x="2227" y="1293"/>
                          <a:pt x="2219" y="1285"/>
                          <a:pt x="2202" y="1268"/>
                        </a:cubicBezTo>
                        <a:lnTo>
                          <a:pt x="2135" y="1268"/>
                        </a:lnTo>
                        <a:cubicBezTo>
                          <a:pt x="2135" y="1268"/>
                          <a:pt x="2102" y="1235"/>
                          <a:pt x="2102" y="1235"/>
                        </a:cubicBezTo>
                        <a:lnTo>
                          <a:pt x="2002" y="1101"/>
                        </a:lnTo>
                        <a:lnTo>
                          <a:pt x="1835" y="1201"/>
                        </a:lnTo>
                        <a:lnTo>
                          <a:pt x="1702" y="1201"/>
                        </a:lnTo>
                        <a:lnTo>
                          <a:pt x="1635" y="1134"/>
                        </a:lnTo>
                        <a:lnTo>
                          <a:pt x="1535" y="1068"/>
                        </a:lnTo>
                        <a:lnTo>
                          <a:pt x="1468" y="1034"/>
                        </a:lnTo>
                        <a:lnTo>
                          <a:pt x="1268" y="901"/>
                        </a:lnTo>
                        <a:lnTo>
                          <a:pt x="968" y="634"/>
                        </a:lnTo>
                        <a:lnTo>
                          <a:pt x="868" y="501"/>
                        </a:lnTo>
                        <a:lnTo>
                          <a:pt x="701" y="367"/>
                        </a:lnTo>
                        <a:lnTo>
                          <a:pt x="668" y="334"/>
                        </a:lnTo>
                        <a:lnTo>
                          <a:pt x="634" y="267"/>
                        </a:lnTo>
                        <a:lnTo>
                          <a:pt x="568" y="267"/>
                        </a:lnTo>
                        <a:lnTo>
                          <a:pt x="534" y="234"/>
                        </a:lnTo>
                        <a:cubicBezTo>
                          <a:pt x="518" y="245"/>
                          <a:pt x="502" y="249"/>
                          <a:pt x="487" y="249"/>
                        </a:cubicBezTo>
                        <a:cubicBezTo>
                          <a:pt x="407" y="249"/>
                          <a:pt x="350" y="123"/>
                          <a:pt x="434" y="67"/>
                        </a:cubicBezTo>
                        <a:lnTo>
                          <a:pt x="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74;p15"/>
                  <p:cNvSpPr/>
                  <p:nvPr/>
                </p:nvSpPr>
                <p:spPr>
                  <a:xfrm>
                    <a:off x="4428898" y="3326880"/>
                    <a:ext cx="2901" cy="3849"/>
                  </a:xfrm>
                  <a:custGeom>
                    <a:avLst/>
                    <a:gdLst/>
                    <a:ahLst/>
                    <a:cxnLst/>
                    <a:rect l="l" t="t" r="r" b="b"/>
                    <a:pathLst>
                      <a:path w="101" h="134" extrusionOk="0">
                        <a:moveTo>
                          <a:pt x="67" y="0"/>
                        </a:moveTo>
                        <a:lnTo>
                          <a:pt x="0" y="34"/>
                        </a:lnTo>
                        <a:lnTo>
                          <a:pt x="0" y="134"/>
                        </a:lnTo>
                        <a:lnTo>
                          <a:pt x="67" y="67"/>
                        </a:lnTo>
                        <a:lnTo>
                          <a:pt x="1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75;p15"/>
                  <p:cNvSpPr/>
                  <p:nvPr/>
                </p:nvSpPr>
                <p:spPr>
                  <a:xfrm>
                    <a:off x="4321568" y="3306741"/>
                    <a:ext cx="10572" cy="9624"/>
                  </a:xfrm>
                  <a:custGeom>
                    <a:avLst/>
                    <a:gdLst/>
                    <a:ahLst/>
                    <a:cxnLst/>
                    <a:rect l="l" t="t" r="r" b="b"/>
                    <a:pathLst>
                      <a:path w="368" h="335" extrusionOk="0">
                        <a:moveTo>
                          <a:pt x="67" y="1"/>
                        </a:moveTo>
                        <a:lnTo>
                          <a:pt x="0" y="101"/>
                        </a:lnTo>
                        <a:cubicBezTo>
                          <a:pt x="0" y="101"/>
                          <a:pt x="0" y="134"/>
                          <a:pt x="0" y="134"/>
                        </a:cubicBezTo>
                        <a:lnTo>
                          <a:pt x="67" y="201"/>
                        </a:lnTo>
                        <a:lnTo>
                          <a:pt x="267" y="334"/>
                        </a:lnTo>
                        <a:lnTo>
                          <a:pt x="301" y="334"/>
                        </a:lnTo>
                        <a:lnTo>
                          <a:pt x="334" y="301"/>
                        </a:lnTo>
                        <a:lnTo>
                          <a:pt x="367" y="268"/>
                        </a:lnTo>
                        <a:lnTo>
                          <a:pt x="334" y="234"/>
                        </a:lnTo>
                        <a:lnTo>
                          <a:pt x="267" y="168"/>
                        </a:lnTo>
                        <a:cubicBezTo>
                          <a:pt x="267" y="134"/>
                          <a:pt x="267" y="134"/>
                          <a:pt x="267" y="134"/>
                        </a:cubicBezTo>
                        <a:lnTo>
                          <a:pt x="267" y="67"/>
                        </a:lnTo>
                        <a:lnTo>
                          <a:pt x="2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76;p15"/>
                  <p:cNvSpPr/>
                  <p:nvPr/>
                </p:nvSpPr>
                <p:spPr>
                  <a:xfrm>
                    <a:off x="4198897" y="3232967"/>
                    <a:ext cx="141856" cy="74778"/>
                  </a:xfrm>
                  <a:custGeom>
                    <a:avLst/>
                    <a:gdLst/>
                    <a:ahLst/>
                    <a:cxnLst/>
                    <a:rect l="l" t="t" r="r" b="b"/>
                    <a:pathLst>
                      <a:path w="4938" h="2603" extrusionOk="0">
                        <a:moveTo>
                          <a:pt x="2869" y="0"/>
                        </a:moveTo>
                        <a:lnTo>
                          <a:pt x="2769" y="67"/>
                        </a:lnTo>
                        <a:lnTo>
                          <a:pt x="2469" y="367"/>
                        </a:lnTo>
                        <a:lnTo>
                          <a:pt x="2302" y="467"/>
                        </a:lnTo>
                        <a:lnTo>
                          <a:pt x="2269" y="467"/>
                        </a:lnTo>
                        <a:lnTo>
                          <a:pt x="2102" y="501"/>
                        </a:lnTo>
                        <a:lnTo>
                          <a:pt x="1735" y="501"/>
                        </a:lnTo>
                        <a:lnTo>
                          <a:pt x="1602" y="567"/>
                        </a:lnTo>
                        <a:lnTo>
                          <a:pt x="1535" y="567"/>
                        </a:lnTo>
                        <a:lnTo>
                          <a:pt x="768" y="300"/>
                        </a:lnTo>
                        <a:lnTo>
                          <a:pt x="634" y="300"/>
                        </a:lnTo>
                        <a:lnTo>
                          <a:pt x="534" y="267"/>
                        </a:lnTo>
                        <a:lnTo>
                          <a:pt x="501" y="267"/>
                        </a:lnTo>
                        <a:lnTo>
                          <a:pt x="468" y="300"/>
                        </a:lnTo>
                        <a:lnTo>
                          <a:pt x="268" y="300"/>
                        </a:lnTo>
                        <a:lnTo>
                          <a:pt x="234" y="267"/>
                        </a:lnTo>
                        <a:lnTo>
                          <a:pt x="167" y="200"/>
                        </a:lnTo>
                        <a:lnTo>
                          <a:pt x="101" y="134"/>
                        </a:lnTo>
                        <a:lnTo>
                          <a:pt x="1" y="134"/>
                        </a:lnTo>
                        <a:lnTo>
                          <a:pt x="1" y="167"/>
                        </a:lnTo>
                        <a:lnTo>
                          <a:pt x="67" y="534"/>
                        </a:lnTo>
                        <a:lnTo>
                          <a:pt x="401" y="1001"/>
                        </a:lnTo>
                        <a:lnTo>
                          <a:pt x="468" y="1101"/>
                        </a:lnTo>
                        <a:lnTo>
                          <a:pt x="601" y="1168"/>
                        </a:lnTo>
                        <a:lnTo>
                          <a:pt x="701" y="1234"/>
                        </a:lnTo>
                        <a:lnTo>
                          <a:pt x="1368" y="1234"/>
                        </a:lnTo>
                        <a:lnTo>
                          <a:pt x="1902" y="1501"/>
                        </a:lnTo>
                        <a:lnTo>
                          <a:pt x="2035" y="1601"/>
                        </a:lnTo>
                        <a:lnTo>
                          <a:pt x="2336" y="1868"/>
                        </a:lnTo>
                        <a:lnTo>
                          <a:pt x="2536" y="2035"/>
                        </a:lnTo>
                        <a:lnTo>
                          <a:pt x="2569" y="2035"/>
                        </a:lnTo>
                        <a:lnTo>
                          <a:pt x="2603" y="2102"/>
                        </a:lnTo>
                        <a:lnTo>
                          <a:pt x="2603" y="2135"/>
                        </a:lnTo>
                        <a:lnTo>
                          <a:pt x="2603" y="2168"/>
                        </a:lnTo>
                        <a:lnTo>
                          <a:pt x="2636" y="2235"/>
                        </a:lnTo>
                        <a:lnTo>
                          <a:pt x="2736" y="2302"/>
                        </a:lnTo>
                        <a:lnTo>
                          <a:pt x="2836" y="2335"/>
                        </a:lnTo>
                        <a:cubicBezTo>
                          <a:pt x="2869" y="2335"/>
                          <a:pt x="2869" y="2369"/>
                          <a:pt x="2903" y="2402"/>
                        </a:cubicBezTo>
                        <a:lnTo>
                          <a:pt x="3003" y="2602"/>
                        </a:lnTo>
                        <a:lnTo>
                          <a:pt x="3070" y="2602"/>
                        </a:lnTo>
                        <a:lnTo>
                          <a:pt x="3136" y="2569"/>
                        </a:lnTo>
                        <a:lnTo>
                          <a:pt x="3170" y="2535"/>
                        </a:lnTo>
                        <a:lnTo>
                          <a:pt x="3270" y="2369"/>
                        </a:lnTo>
                        <a:lnTo>
                          <a:pt x="3403" y="2235"/>
                        </a:lnTo>
                        <a:lnTo>
                          <a:pt x="3570" y="2102"/>
                        </a:lnTo>
                        <a:lnTo>
                          <a:pt x="3603" y="2102"/>
                        </a:lnTo>
                        <a:lnTo>
                          <a:pt x="4137" y="1935"/>
                        </a:lnTo>
                        <a:lnTo>
                          <a:pt x="4170" y="1902"/>
                        </a:lnTo>
                        <a:lnTo>
                          <a:pt x="4170" y="1835"/>
                        </a:lnTo>
                        <a:cubicBezTo>
                          <a:pt x="4170" y="1802"/>
                          <a:pt x="4204" y="1768"/>
                          <a:pt x="4237" y="1768"/>
                        </a:cubicBezTo>
                        <a:lnTo>
                          <a:pt x="4304" y="1768"/>
                        </a:lnTo>
                        <a:lnTo>
                          <a:pt x="4571" y="1701"/>
                        </a:lnTo>
                        <a:lnTo>
                          <a:pt x="4771" y="1568"/>
                        </a:lnTo>
                        <a:lnTo>
                          <a:pt x="4871" y="1468"/>
                        </a:lnTo>
                        <a:lnTo>
                          <a:pt x="4904" y="1435"/>
                        </a:lnTo>
                        <a:lnTo>
                          <a:pt x="4938" y="1335"/>
                        </a:lnTo>
                        <a:lnTo>
                          <a:pt x="4904" y="1234"/>
                        </a:lnTo>
                        <a:lnTo>
                          <a:pt x="4771" y="1068"/>
                        </a:lnTo>
                        <a:lnTo>
                          <a:pt x="4637" y="968"/>
                        </a:lnTo>
                        <a:lnTo>
                          <a:pt x="4404" y="667"/>
                        </a:lnTo>
                        <a:lnTo>
                          <a:pt x="4304" y="534"/>
                        </a:lnTo>
                        <a:lnTo>
                          <a:pt x="4170" y="467"/>
                        </a:lnTo>
                        <a:lnTo>
                          <a:pt x="3503" y="200"/>
                        </a:lnTo>
                        <a:lnTo>
                          <a:pt x="3236" y="134"/>
                        </a:lnTo>
                        <a:lnTo>
                          <a:pt x="3203" y="134"/>
                        </a:lnTo>
                        <a:lnTo>
                          <a:pt x="3136" y="100"/>
                        </a:lnTo>
                        <a:lnTo>
                          <a:pt x="3103" y="100"/>
                        </a:lnTo>
                        <a:lnTo>
                          <a:pt x="3070" y="67"/>
                        </a:lnTo>
                        <a:lnTo>
                          <a:pt x="29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77;p15"/>
                  <p:cNvSpPr/>
                  <p:nvPr/>
                </p:nvSpPr>
                <p:spPr>
                  <a:xfrm>
                    <a:off x="4276522" y="3317285"/>
                    <a:ext cx="9624" cy="4826"/>
                  </a:xfrm>
                  <a:custGeom>
                    <a:avLst/>
                    <a:gdLst/>
                    <a:ahLst/>
                    <a:cxnLst/>
                    <a:rect l="l" t="t" r="r" b="b"/>
                    <a:pathLst>
                      <a:path w="335" h="168" extrusionOk="0">
                        <a:moveTo>
                          <a:pt x="234" y="1"/>
                        </a:moveTo>
                        <a:lnTo>
                          <a:pt x="167" y="67"/>
                        </a:lnTo>
                        <a:lnTo>
                          <a:pt x="1" y="167"/>
                        </a:lnTo>
                        <a:lnTo>
                          <a:pt x="201" y="167"/>
                        </a:lnTo>
                        <a:lnTo>
                          <a:pt x="334" y="134"/>
                        </a:lnTo>
                        <a:cubicBezTo>
                          <a:pt x="301" y="101"/>
                          <a:pt x="301" y="101"/>
                          <a:pt x="301" y="101"/>
                        </a:cubicBezTo>
                        <a:lnTo>
                          <a:pt x="2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78;p15"/>
                  <p:cNvSpPr/>
                  <p:nvPr/>
                </p:nvSpPr>
                <p:spPr>
                  <a:xfrm>
                    <a:off x="4471071" y="3238712"/>
                    <a:ext cx="281759" cy="112152"/>
                  </a:xfrm>
                  <a:custGeom>
                    <a:avLst/>
                    <a:gdLst/>
                    <a:ahLst/>
                    <a:cxnLst/>
                    <a:rect l="l" t="t" r="r" b="b"/>
                    <a:pathLst>
                      <a:path w="9808" h="3904" extrusionOk="0">
                        <a:moveTo>
                          <a:pt x="4637" y="0"/>
                        </a:moveTo>
                        <a:lnTo>
                          <a:pt x="4270" y="167"/>
                        </a:lnTo>
                        <a:lnTo>
                          <a:pt x="4236" y="167"/>
                        </a:lnTo>
                        <a:lnTo>
                          <a:pt x="4136" y="201"/>
                        </a:lnTo>
                        <a:cubicBezTo>
                          <a:pt x="4136" y="234"/>
                          <a:pt x="4103" y="234"/>
                          <a:pt x="4103" y="234"/>
                        </a:cubicBezTo>
                        <a:lnTo>
                          <a:pt x="4003" y="234"/>
                        </a:lnTo>
                        <a:lnTo>
                          <a:pt x="4003" y="267"/>
                        </a:lnTo>
                        <a:lnTo>
                          <a:pt x="3936" y="434"/>
                        </a:lnTo>
                        <a:lnTo>
                          <a:pt x="3970" y="434"/>
                        </a:lnTo>
                        <a:lnTo>
                          <a:pt x="4003" y="467"/>
                        </a:lnTo>
                        <a:lnTo>
                          <a:pt x="4036" y="534"/>
                        </a:lnTo>
                        <a:lnTo>
                          <a:pt x="4236" y="668"/>
                        </a:lnTo>
                        <a:lnTo>
                          <a:pt x="4236" y="701"/>
                        </a:lnTo>
                        <a:lnTo>
                          <a:pt x="4337" y="834"/>
                        </a:lnTo>
                        <a:lnTo>
                          <a:pt x="4370" y="901"/>
                        </a:lnTo>
                        <a:lnTo>
                          <a:pt x="4570" y="1068"/>
                        </a:lnTo>
                        <a:lnTo>
                          <a:pt x="4837" y="1201"/>
                        </a:lnTo>
                        <a:lnTo>
                          <a:pt x="4870" y="1235"/>
                        </a:lnTo>
                        <a:lnTo>
                          <a:pt x="4904" y="1301"/>
                        </a:lnTo>
                        <a:lnTo>
                          <a:pt x="5004" y="1368"/>
                        </a:lnTo>
                        <a:lnTo>
                          <a:pt x="5237" y="1268"/>
                        </a:lnTo>
                        <a:lnTo>
                          <a:pt x="5304" y="1268"/>
                        </a:lnTo>
                        <a:lnTo>
                          <a:pt x="5371" y="1301"/>
                        </a:lnTo>
                        <a:lnTo>
                          <a:pt x="5471" y="1401"/>
                        </a:lnTo>
                        <a:cubicBezTo>
                          <a:pt x="5490" y="1392"/>
                          <a:pt x="5510" y="1388"/>
                          <a:pt x="5528" y="1388"/>
                        </a:cubicBezTo>
                        <a:cubicBezTo>
                          <a:pt x="5574" y="1388"/>
                          <a:pt x="5614" y="1411"/>
                          <a:pt x="5637" y="1435"/>
                        </a:cubicBezTo>
                        <a:lnTo>
                          <a:pt x="5671" y="1535"/>
                        </a:lnTo>
                        <a:lnTo>
                          <a:pt x="5871" y="1668"/>
                        </a:lnTo>
                        <a:cubicBezTo>
                          <a:pt x="5871" y="1702"/>
                          <a:pt x="5871" y="1702"/>
                          <a:pt x="5871" y="1702"/>
                        </a:cubicBezTo>
                        <a:cubicBezTo>
                          <a:pt x="5904" y="1668"/>
                          <a:pt x="5938" y="1668"/>
                          <a:pt x="6004" y="1668"/>
                        </a:cubicBezTo>
                        <a:lnTo>
                          <a:pt x="6038" y="1702"/>
                        </a:lnTo>
                        <a:cubicBezTo>
                          <a:pt x="6038" y="1702"/>
                          <a:pt x="6038" y="1702"/>
                          <a:pt x="6071" y="1735"/>
                        </a:cubicBezTo>
                        <a:lnTo>
                          <a:pt x="6104" y="1735"/>
                        </a:lnTo>
                        <a:cubicBezTo>
                          <a:pt x="6138" y="1768"/>
                          <a:pt x="6138" y="1768"/>
                          <a:pt x="6171" y="1802"/>
                        </a:cubicBezTo>
                        <a:lnTo>
                          <a:pt x="6205" y="1835"/>
                        </a:lnTo>
                        <a:lnTo>
                          <a:pt x="6238" y="1935"/>
                        </a:lnTo>
                        <a:cubicBezTo>
                          <a:pt x="6238" y="1935"/>
                          <a:pt x="6238" y="1968"/>
                          <a:pt x="6238" y="1968"/>
                        </a:cubicBezTo>
                        <a:lnTo>
                          <a:pt x="6238" y="2035"/>
                        </a:lnTo>
                        <a:cubicBezTo>
                          <a:pt x="6238" y="2069"/>
                          <a:pt x="6238" y="2069"/>
                          <a:pt x="6238" y="2102"/>
                        </a:cubicBezTo>
                        <a:lnTo>
                          <a:pt x="6205" y="2169"/>
                        </a:lnTo>
                        <a:cubicBezTo>
                          <a:pt x="6205" y="2169"/>
                          <a:pt x="6205" y="2202"/>
                          <a:pt x="6205" y="2202"/>
                        </a:cubicBezTo>
                        <a:lnTo>
                          <a:pt x="6138" y="2235"/>
                        </a:lnTo>
                        <a:lnTo>
                          <a:pt x="6104" y="2269"/>
                        </a:lnTo>
                        <a:lnTo>
                          <a:pt x="5671" y="2269"/>
                        </a:lnTo>
                        <a:lnTo>
                          <a:pt x="5637" y="2235"/>
                        </a:lnTo>
                        <a:lnTo>
                          <a:pt x="5504" y="2235"/>
                        </a:lnTo>
                        <a:lnTo>
                          <a:pt x="5304" y="2269"/>
                        </a:lnTo>
                        <a:lnTo>
                          <a:pt x="5271" y="2335"/>
                        </a:lnTo>
                        <a:cubicBezTo>
                          <a:pt x="5237" y="2369"/>
                          <a:pt x="5204" y="2369"/>
                          <a:pt x="5204" y="2369"/>
                        </a:cubicBezTo>
                        <a:lnTo>
                          <a:pt x="5170" y="2369"/>
                        </a:lnTo>
                        <a:lnTo>
                          <a:pt x="5004" y="2536"/>
                        </a:lnTo>
                        <a:lnTo>
                          <a:pt x="4904" y="2636"/>
                        </a:lnTo>
                        <a:cubicBezTo>
                          <a:pt x="4887" y="2652"/>
                          <a:pt x="4862" y="2661"/>
                          <a:pt x="4837" y="2661"/>
                        </a:cubicBezTo>
                        <a:cubicBezTo>
                          <a:pt x="4812" y="2661"/>
                          <a:pt x="4787" y="2652"/>
                          <a:pt x="4770" y="2636"/>
                        </a:cubicBezTo>
                        <a:lnTo>
                          <a:pt x="4737" y="2602"/>
                        </a:lnTo>
                        <a:lnTo>
                          <a:pt x="4637" y="2569"/>
                        </a:lnTo>
                        <a:lnTo>
                          <a:pt x="4570" y="2569"/>
                        </a:lnTo>
                        <a:cubicBezTo>
                          <a:pt x="4537" y="2569"/>
                          <a:pt x="4503" y="2536"/>
                          <a:pt x="4470" y="2502"/>
                        </a:cubicBezTo>
                        <a:lnTo>
                          <a:pt x="4470" y="2469"/>
                        </a:lnTo>
                        <a:lnTo>
                          <a:pt x="4303" y="2536"/>
                        </a:lnTo>
                        <a:lnTo>
                          <a:pt x="4136" y="2536"/>
                        </a:lnTo>
                        <a:lnTo>
                          <a:pt x="4070" y="2502"/>
                        </a:lnTo>
                        <a:cubicBezTo>
                          <a:pt x="4036" y="2469"/>
                          <a:pt x="4036" y="2469"/>
                          <a:pt x="4036" y="2469"/>
                        </a:cubicBezTo>
                        <a:lnTo>
                          <a:pt x="4003" y="2402"/>
                        </a:lnTo>
                        <a:lnTo>
                          <a:pt x="3936" y="2269"/>
                        </a:lnTo>
                        <a:lnTo>
                          <a:pt x="3903" y="2202"/>
                        </a:lnTo>
                        <a:cubicBezTo>
                          <a:pt x="3903" y="2169"/>
                          <a:pt x="3903" y="2169"/>
                          <a:pt x="3903" y="2135"/>
                        </a:cubicBezTo>
                        <a:cubicBezTo>
                          <a:pt x="3903" y="2102"/>
                          <a:pt x="3936" y="2102"/>
                          <a:pt x="3936" y="2069"/>
                        </a:cubicBezTo>
                        <a:lnTo>
                          <a:pt x="3936" y="2035"/>
                        </a:lnTo>
                        <a:lnTo>
                          <a:pt x="3870" y="2002"/>
                        </a:lnTo>
                        <a:lnTo>
                          <a:pt x="3903" y="1968"/>
                        </a:lnTo>
                        <a:lnTo>
                          <a:pt x="3769" y="1968"/>
                        </a:lnTo>
                        <a:lnTo>
                          <a:pt x="3569" y="1868"/>
                        </a:lnTo>
                        <a:cubicBezTo>
                          <a:pt x="3569" y="1868"/>
                          <a:pt x="3536" y="1868"/>
                          <a:pt x="3536" y="1835"/>
                        </a:cubicBezTo>
                        <a:lnTo>
                          <a:pt x="3503" y="1768"/>
                        </a:lnTo>
                        <a:lnTo>
                          <a:pt x="3503" y="1702"/>
                        </a:lnTo>
                        <a:cubicBezTo>
                          <a:pt x="3503" y="1702"/>
                          <a:pt x="3503" y="1668"/>
                          <a:pt x="3503" y="1668"/>
                        </a:cubicBezTo>
                        <a:cubicBezTo>
                          <a:pt x="3469" y="1702"/>
                          <a:pt x="3469" y="1702"/>
                          <a:pt x="3436" y="1702"/>
                        </a:cubicBezTo>
                        <a:cubicBezTo>
                          <a:pt x="3426" y="1711"/>
                          <a:pt x="3416" y="1715"/>
                          <a:pt x="3407" y="1715"/>
                        </a:cubicBezTo>
                        <a:cubicBezTo>
                          <a:pt x="3383" y="1715"/>
                          <a:pt x="3359" y="1692"/>
                          <a:pt x="3336" y="1668"/>
                        </a:cubicBezTo>
                        <a:lnTo>
                          <a:pt x="3269" y="1568"/>
                        </a:lnTo>
                        <a:cubicBezTo>
                          <a:pt x="3269" y="1535"/>
                          <a:pt x="3269" y="1535"/>
                          <a:pt x="3269" y="1535"/>
                        </a:cubicBezTo>
                        <a:lnTo>
                          <a:pt x="3236" y="1301"/>
                        </a:lnTo>
                        <a:lnTo>
                          <a:pt x="2902" y="1301"/>
                        </a:lnTo>
                        <a:lnTo>
                          <a:pt x="2869" y="1401"/>
                        </a:lnTo>
                        <a:lnTo>
                          <a:pt x="2869" y="1435"/>
                        </a:lnTo>
                        <a:cubicBezTo>
                          <a:pt x="2869" y="1535"/>
                          <a:pt x="2802" y="1568"/>
                          <a:pt x="2735" y="1568"/>
                        </a:cubicBezTo>
                        <a:lnTo>
                          <a:pt x="2402" y="1401"/>
                        </a:lnTo>
                        <a:lnTo>
                          <a:pt x="2268" y="1301"/>
                        </a:lnTo>
                        <a:lnTo>
                          <a:pt x="2135" y="1235"/>
                        </a:lnTo>
                        <a:lnTo>
                          <a:pt x="2068" y="1201"/>
                        </a:lnTo>
                        <a:lnTo>
                          <a:pt x="1901" y="1201"/>
                        </a:lnTo>
                        <a:lnTo>
                          <a:pt x="1868" y="1168"/>
                        </a:lnTo>
                        <a:cubicBezTo>
                          <a:pt x="1835" y="1168"/>
                          <a:pt x="1835" y="1168"/>
                          <a:pt x="1801" y="1135"/>
                        </a:cubicBezTo>
                        <a:lnTo>
                          <a:pt x="1768" y="1068"/>
                        </a:lnTo>
                        <a:lnTo>
                          <a:pt x="1601" y="1068"/>
                        </a:lnTo>
                        <a:cubicBezTo>
                          <a:pt x="1601" y="1135"/>
                          <a:pt x="1601" y="1168"/>
                          <a:pt x="1568" y="1201"/>
                        </a:cubicBezTo>
                        <a:lnTo>
                          <a:pt x="1201" y="1468"/>
                        </a:lnTo>
                        <a:lnTo>
                          <a:pt x="1001" y="1568"/>
                        </a:lnTo>
                        <a:lnTo>
                          <a:pt x="967" y="1568"/>
                        </a:lnTo>
                        <a:lnTo>
                          <a:pt x="567" y="1702"/>
                        </a:lnTo>
                        <a:lnTo>
                          <a:pt x="434" y="1702"/>
                        </a:lnTo>
                        <a:lnTo>
                          <a:pt x="434" y="1735"/>
                        </a:lnTo>
                        <a:cubicBezTo>
                          <a:pt x="434" y="1735"/>
                          <a:pt x="434" y="1768"/>
                          <a:pt x="434" y="1768"/>
                        </a:cubicBezTo>
                        <a:lnTo>
                          <a:pt x="400" y="1868"/>
                        </a:lnTo>
                        <a:cubicBezTo>
                          <a:pt x="367" y="1902"/>
                          <a:pt x="367" y="1902"/>
                          <a:pt x="334" y="1935"/>
                        </a:cubicBezTo>
                        <a:lnTo>
                          <a:pt x="200" y="1935"/>
                        </a:lnTo>
                        <a:lnTo>
                          <a:pt x="100" y="2169"/>
                        </a:lnTo>
                        <a:cubicBezTo>
                          <a:pt x="100" y="2202"/>
                          <a:pt x="134" y="2235"/>
                          <a:pt x="134" y="2269"/>
                        </a:cubicBezTo>
                        <a:lnTo>
                          <a:pt x="134" y="2369"/>
                        </a:lnTo>
                        <a:lnTo>
                          <a:pt x="134" y="2435"/>
                        </a:lnTo>
                        <a:cubicBezTo>
                          <a:pt x="167" y="2435"/>
                          <a:pt x="167" y="2435"/>
                          <a:pt x="200" y="2469"/>
                        </a:cubicBezTo>
                        <a:lnTo>
                          <a:pt x="234" y="2502"/>
                        </a:lnTo>
                        <a:cubicBezTo>
                          <a:pt x="234" y="2502"/>
                          <a:pt x="234" y="2536"/>
                          <a:pt x="267" y="2536"/>
                        </a:cubicBezTo>
                        <a:lnTo>
                          <a:pt x="267" y="2569"/>
                        </a:lnTo>
                        <a:lnTo>
                          <a:pt x="300" y="2636"/>
                        </a:lnTo>
                        <a:cubicBezTo>
                          <a:pt x="300" y="2636"/>
                          <a:pt x="334" y="2636"/>
                          <a:pt x="334" y="2669"/>
                        </a:cubicBezTo>
                        <a:lnTo>
                          <a:pt x="367" y="2736"/>
                        </a:lnTo>
                        <a:cubicBezTo>
                          <a:pt x="367" y="2736"/>
                          <a:pt x="367" y="2769"/>
                          <a:pt x="367" y="2802"/>
                        </a:cubicBezTo>
                        <a:lnTo>
                          <a:pt x="300" y="2869"/>
                        </a:lnTo>
                        <a:cubicBezTo>
                          <a:pt x="300" y="2902"/>
                          <a:pt x="267" y="2902"/>
                          <a:pt x="234" y="2936"/>
                        </a:cubicBezTo>
                        <a:lnTo>
                          <a:pt x="134" y="2936"/>
                        </a:lnTo>
                        <a:lnTo>
                          <a:pt x="67" y="3003"/>
                        </a:lnTo>
                        <a:cubicBezTo>
                          <a:pt x="67" y="3003"/>
                          <a:pt x="67" y="3036"/>
                          <a:pt x="67" y="3036"/>
                        </a:cubicBezTo>
                        <a:lnTo>
                          <a:pt x="0" y="3103"/>
                        </a:lnTo>
                        <a:lnTo>
                          <a:pt x="33" y="3236"/>
                        </a:lnTo>
                        <a:cubicBezTo>
                          <a:pt x="33" y="3269"/>
                          <a:pt x="33" y="3303"/>
                          <a:pt x="33" y="3303"/>
                        </a:cubicBezTo>
                        <a:lnTo>
                          <a:pt x="0" y="3403"/>
                        </a:lnTo>
                        <a:lnTo>
                          <a:pt x="33" y="3436"/>
                        </a:lnTo>
                        <a:lnTo>
                          <a:pt x="67" y="3536"/>
                        </a:lnTo>
                        <a:lnTo>
                          <a:pt x="100" y="3536"/>
                        </a:lnTo>
                        <a:lnTo>
                          <a:pt x="234" y="3636"/>
                        </a:lnTo>
                        <a:lnTo>
                          <a:pt x="400" y="3670"/>
                        </a:lnTo>
                        <a:lnTo>
                          <a:pt x="634" y="3736"/>
                        </a:lnTo>
                        <a:lnTo>
                          <a:pt x="801" y="3736"/>
                        </a:lnTo>
                        <a:lnTo>
                          <a:pt x="901" y="3803"/>
                        </a:lnTo>
                        <a:lnTo>
                          <a:pt x="967" y="3836"/>
                        </a:lnTo>
                        <a:lnTo>
                          <a:pt x="1001" y="3870"/>
                        </a:lnTo>
                        <a:lnTo>
                          <a:pt x="1034" y="3903"/>
                        </a:lnTo>
                        <a:lnTo>
                          <a:pt x="1468" y="3836"/>
                        </a:lnTo>
                        <a:lnTo>
                          <a:pt x="1501" y="3836"/>
                        </a:lnTo>
                        <a:lnTo>
                          <a:pt x="1535" y="3770"/>
                        </a:lnTo>
                        <a:lnTo>
                          <a:pt x="1601" y="3636"/>
                        </a:lnTo>
                        <a:cubicBezTo>
                          <a:pt x="1635" y="3636"/>
                          <a:pt x="1635" y="3603"/>
                          <a:pt x="1668" y="3603"/>
                        </a:cubicBezTo>
                        <a:lnTo>
                          <a:pt x="1735" y="3570"/>
                        </a:lnTo>
                        <a:lnTo>
                          <a:pt x="1968" y="3570"/>
                        </a:lnTo>
                        <a:lnTo>
                          <a:pt x="2135" y="3636"/>
                        </a:lnTo>
                        <a:lnTo>
                          <a:pt x="2268" y="3636"/>
                        </a:lnTo>
                        <a:lnTo>
                          <a:pt x="2368" y="3670"/>
                        </a:lnTo>
                        <a:lnTo>
                          <a:pt x="2569" y="3670"/>
                        </a:lnTo>
                        <a:lnTo>
                          <a:pt x="3069" y="3636"/>
                        </a:lnTo>
                        <a:lnTo>
                          <a:pt x="3202" y="3570"/>
                        </a:lnTo>
                        <a:lnTo>
                          <a:pt x="3669" y="3303"/>
                        </a:lnTo>
                        <a:lnTo>
                          <a:pt x="3970" y="3169"/>
                        </a:lnTo>
                        <a:cubicBezTo>
                          <a:pt x="4003" y="3169"/>
                          <a:pt x="4036" y="3169"/>
                          <a:pt x="4070" y="3203"/>
                        </a:cubicBezTo>
                        <a:lnTo>
                          <a:pt x="4103" y="3236"/>
                        </a:lnTo>
                        <a:lnTo>
                          <a:pt x="4136" y="3269"/>
                        </a:lnTo>
                        <a:lnTo>
                          <a:pt x="4203" y="3269"/>
                        </a:lnTo>
                        <a:lnTo>
                          <a:pt x="4203" y="3236"/>
                        </a:lnTo>
                        <a:cubicBezTo>
                          <a:pt x="4203" y="3203"/>
                          <a:pt x="4236" y="3203"/>
                          <a:pt x="4236" y="3203"/>
                        </a:cubicBezTo>
                        <a:lnTo>
                          <a:pt x="4303" y="3169"/>
                        </a:lnTo>
                        <a:lnTo>
                          <a:pt x="4403" y="3169"/>
                        </a:lnTo>
                        <a:cubicBezTo>
                          <a:pt x="4403" y="3169"/>
                          <a:pt x="4437" y="3169"/>
                          <a:pt x="4470" y="3203"/>
                        </a:cubicBezTo>
                        <a:lnTo>
                          <a:pt x="4470" y="3236"/>
                        </a:lnTo>
                        <a:lnTo>
                          <a:pt x="4537" y="3236"/>
                        </a:lnTo>
                        <a:cubicBezTo>
                          <a:pt x="4570" y="3236"/>
                          <a:pt x="4570" y="3236"/>
                          <a:pt x="4603" y="3269"/>
                        </a:cubicBezTo>
                        <a:lnTo>
                          <a:pt x="4970" y="3069"/>
                        </a:lnTo>
                        <a:lnTo>
                          <a:pt x="4970" y="3036"/>
                        </a:lnTo>
                        <a:cubicBezTo>
                          <a:pt x="5004" y="3036"/>
                          <a:pt x="5004" y="3003"/>
                          <a:pt x="5037" y="3003"/>
                        </a:cubicBezTo>
                        <a:cubicBezTo>
                          <a:pt x="5037" y="2969"/>
                          <a:pt x="5104" y="2936"/>
                          <a:pt x="5137" y="2936"/>
                        </a:cubicBezTo>
                        <a:lnTo>
                          <a:pt x="5204" y="2936"/>
                        </a:lnTo>
                        <a:lnTo>
                          <a:pt x="5271" y="2902"/>
                        </a:lnTo>
                        <a:lnTo>
                          <a:pt x="5371" y="2902"/>
                        </a:lnTo>
                        <a:lnTo>
                          <a:pt x="5437" y="2936"/>
                        </a:lnTo>
                        <a:lnTo>
                          <a:pt x="5471" y="2936"/>
                        </a:lnTo>
                        <a:lnTo>
                          <a:pt x="5604" y="3003"/>
                        </a:lnTo>
                        <a:lnTo>
                          <a:pt x="6104" y="2636"/>
                        </a:lnTo>
                        <a:cubicBezTo>
                          <a:pt x="6104" y="2602"/>
                          <a:pt x="6138" y="2602"/>
                          <a:pt x="6138" y="2602"/>
                        </a:cubicBezTo>
                        <a:lnTo>
                          <a:pt x="6205" y="2469"/>
                        </a:lnTo>
                        <a:lnTo>
                          <a:pt x="6305" y="2335"/>
                        </a:lnTo>
                        <a:lnTo>
                          <a:pt x="6371" y="2302"/>
                        </a:lnTo>
                        <a:lnTo>
                          <a:pt x="6405" y="2302"/>
                        </a:lnTo>
                        <a:lnTo>
                          <a:pt x="6538" y="2269"/>
                        </a:lnTo>
                        <a:lnTo>
                          <a:pt x="6538" y="2102"/>
                        </a:lnTo>
                        <a:cubicBezTo>
                          <a:pt x="6538" y="2102"/>
                          <a:pt x="6538" y="2102"/>
                          <a:pt x="6538" y="2069"/>
                        </a:cubicBezTo>
                        <a:lnTo>
                          <a:pt x="6538" y="2002"/>
                        </a:lnTo>
                        <a:cubicBezTo>
                          <a:pt x="6538" y="1968"/>
                          <a:pt x="6538" y="1935"/>
                          <a:pt x="6571" y="1935"/>
                        </a:cubicBezTo>
                        <a:lnTo>
                          <a:pt x="6605" y="1868"/>
                        </a:lnTo>
                        <a:lnTo>
                          <a:pt x="6738" y="1868"/>
                        </a:lnTo>
                        <a:cubicBezTo>
                          <a:pt x="6772" y="1902"/>
                          <a:pt x="6772" y="1935"/>
                          <a:pt x="6772" y="1968"/>
                        </a:cubicBezTo>
                        <a:lnTo>
                          <a:pt x="6772" y="2035"/>
                        </a:lnTo>
                        <a:lnTo>
                          <a:pt x="6838" y="2135"/>
                        </a:lnTo>
                        <a:cubicBezTo>
                          <a:pt x="6872" y="2135"/>
                          <a:pt x="6872" y="2169"/>
                          <a:pt x="6838" y="2169"/>
                        </a:cubicBezTo>
                        <a:lnTo>
                          <a:pt x="6838" y="2202"/>
                        </a:lnTo>
                        <a:lnTo>
                          <a:pt x="6838" y="2269"/>
                        </a:lnTo>
                        <a:cubicBezTo>
                          <a:pt x="6872" y="2269"/>
                          <a:pt x="6872" y="2302"/>
                          <a:pt x="6838" y="2302"/>
                        </a:cubicBezTo>
                        <a:lnTo>
                          <a:pt x="6838" y="2369"/>
                        </a:lnTo>
                        <a:lnTo>
                          <a:pt x="6838" y="2435"/>
                        </a:lnTo>
                        <a:cubicBezTo>
                          <a:pt x="6838" y="2435"/>
                          <a:pt x="6838" y="2435"/>
                          <a:pt x="6838" y="2469"/>
                        </a:cubicBezTo>
                        <a:lnTo>
                          <a:pt x="6805" y="2569"/>
                        </a:lnTo>
                        <a:cubicBezTo>
                          <a:pt x="6805" y="2569"/>
                          <a:pt x="6805" y="2602"/>
                          <a:pt x="6805" y="2602"/>
                        </a:cubicBezTo>
                        <a:lnTo>
                          <a:pt x="6672" y="2736"/>
                        </a:lnTo>
                        <a:lnTo>
                          <a:pt x="6672" y="2802"/>
                        </a:lnTo>
                        <a:lnTo>
                          <a:pt x="6772" y="2969"/>
                        </a:lnTo>
                        <a:lnTo>
                          <a:pt x="6905" y="3003"/>
                        </a:lnTo>
                        <a:lnTo>
                          <a:pt x="7739" y="2769"/>
                        </a:lnTo>
                        <a:lnTo>
                          <a:pt x="7972" y="2736"/>
                        </a:lnTo>
                        <a:lnTo>
                          <a:pt x="7939" y="2736"/>
                        </a:lnTo>
                        <a:cubicBezTo>
                          <a:pt x="7906" y="2702"/>
                          <a:pt x="7872" y="2669"/>
                          <a:pt x="7872" y="2636"/>
                        </a:cubicBezTo>
                        <a:cubicBezTo>
                          <a:pt x="7872" y="2602"/>
                          <a:pt x="7872" y="2569"/>
                          <a:pt x="7906" y="2536"/>
                        </a:cubicBezTo>
                        <a:lnTo>
                          <a:pt x="8106" y="2435"/>
                        </a:lnTo>
                        <a:lnTo>
                          <a:pt x="8206" y="2369"/>
                        </a:lnTo>
                        <a:lnTo>
                          <a:pt x="8273" y="2369"/>
                        </a:lnTo>
                        <a:lnTo>
                          <a:pt x="8339" y="2402"/>
                        </a:lnTo>
                        <a:lnTo>
                          <a:pt x="8406" y="2369"/>
                        </a:lnTo>
                        <a:lnTo>
                          <a:pt x="8473" y="2369"/>
                        </a:lnTo>
                        <a:lnTo>
                          <a:pt x="8606" y="2435"/>
                        </a:lnTo>
                        <a:lnTo>
                          <a:pt x="8673" y="2402"/>
                        </a:lnTo>
                        <a:lnTo>
                          <a:pt x="8673" y="2369"/>
                        </a:lnTo>
                        <a:lnTo>
                          <a:pt x="8706" y="2335"/>
                        </a:lnTo>
                        <a:cubicBezTo>
                          <a:pt x="8706" y="2302"/>
                          <a:pt x="8740" y="2302"/>
                          <a:pt x="8773" y="2302"/>
                        </a:cubicBezTo>
                        <a:lnTo>
                          <a:pt x="8840" y="2302"/>
                        </a:lnTo>
                        <a:cubicBezTo>
                          <a:pt x="8873" y="2302"/>
                          <a:pt x="8873" y="2302"/>
                          <a:pt x="8906" y="2335"/>
                        </a:cubicBezTo>
                        <a:lnTo>
                          <a:pt x="8940" y="2369"/>
                        </a:lnTo>
                        <a:lnTo>
                          <a:pt x="9007" y="2502"/>
                        </a:lnTo>
                        <a:lnTo>
                          <a:pt x="9073" y="2536"/>
                        </a:lnTo>
                        <a:lnTo>
                          <a:pt x="9140" y="2536"/>
                        </a:lnTo>
                        <a:lnTo>
                          <a:pt x="9373" y="2502"/>
                        </a:lnTo>
                        <a:lnTo>
                          <a:pt x="9574" y="2502"/>
                        </a:lnTo>
                        <a:lnTo>
                          <a:pt x="9607" y="2469"/>
                        </a:lnTo>
                        <a:lnTo>
                          <a:pt x="9707" y="2469"/>
                        </a:lnTo>
                        <a:lnTo>
                          <a:pt x="9740" y="2502"/>
                        </a:lnTo>
                        <a:lnTo>
                          <a:pt x="9807" y="2469"/>
                        </a:lnTo>
                        <a:cubicBezTo>
                          <a:pt x="9807" y="2435"/>
                          <a:pt x="9807" y="2402"/>
                          <a:pt x="9807" y="2369"/>
                        </a:cubicBezTo>
                        <a:lnTo>
                          <a:pt x="9774" y="2269"/>
                        </a:lnTo>
                        <a:lnTo>
                          <a:pt x="9774" y="2235"/>
                        </a:lnTo>
                        <a:lnTo>
                          <a:pt x="9774" y="2169"/>
                        </a:lnTo>
                        <a:lnTo>
                          <a:pt x="9740" y="2202"/>
                        </a:lnTo>
                        <a:lnTo>
                          <a:pt x="9574" y="2302"/>
                        </a:lnTo>
                        <a:lnTo>
                          <a:pt x="9507" y="2302"/>
                        </a:lnTo>
                        <a:cubicBezTo>
                          <a:pt x="9490" y="2319"/>
                          <a:pt x="9482" y="2327"/>
                          <a:pt x="9474" y="2327"/>
                        </a:cubicBezTo>
                        <a:cubicBezTo>
                          <a:pt x="9465" y="2327"/>
                          <a:pt x="9457" y="2319"/>
                          <a:pt x="9440" y="2302"/>
                        </a:cubicBezTo>
                        <a:lnTo>
                          <a:pt x="9340" y="2269"/>
                        </a:lnTo>
                        <a:lnTo>
                          <a:pt x="9307" y="2269"/>
                        </a:lnTo>
                        <a:lnTo>
                          <a:pt x="9273" y="2202"/>
                        </a:lnTo>
                        <a:cubicBezTo>
                          <a:pt x="9240" y="2202"/>
                          <a:pt x="9240" y="2169"/>
                          <a:pt x="9240" y="2135"/>
                        </a:cubicBezTo>
                        <a:lnTo>
                          <a:pt x="9240" y="2035"/>
                        </a:lnTo>
                        <a:cubicBezTo>
                          <a:pt x="9207" y="2035"/>
                          <a:pt x="9207" y="2035"/>
                          <a:pt x="9240" y="2002"/>
                        </a:cubicBezTo>
                        <a:lnTo>
                          <a:pt x="9240" y="1935"/>
                        </a:lnTo>
                        <a:lnTo>
                          <a:pt x="9207" y="1802"/>
                        </a:lnTo>
                        <a:cubicBezTo>
                          <a:pt x="9207" y="1802"/>
                          <a:pt x="9207" y="1768"/>
                          <a:pt x="9207" y="1768"/>
                        </a:cubicBezTo>
                        <a:lnTo>
                          <a:pt x="9307" y="1568"/>
                        </a:lnTo>
                        <a:lnTo>
                          <a:pt x="9307" y="1435"/>
                        </a:lnTo>
                        <a:lnTo>
                          <a:pt x="9207" y="1235"/>
                        </a:lnTo>
                        <a:lnTo>
                          <a:pt x="9140" y="1034"/>
                        </a:lnTo>
                        <a:lnTo>
                          <a:pt x="9107" y="834"/>
                        </a:lnTo>
                        <a:lnTo>
                          <a:pt x="9040" y="834"/>
                        </a:lnTo>
                        <a:lnTo>
                          <a:pt x="8973" y="801"/>
                        </a:lnTo>
                        <a:lnTo>
                          <a:pt x="8439" y="801"/>
                        </a:lnTo>
                        <a:lnTo>
                          <a:pt x="8339" y="868"/>
                        </a:lnTo>
                        <a:lnTo>
                          <a:pt x="8239" y="934"/>
                        </a:lnTo>
                        <a:lnTo>
                          <a:pt x="8173" y="1001"/>
                        </a:lnTo>
                        <a:lnTo>
                          <a:pt x="8139" y="1101"/>
                        </a:lnTo>
                        <a:lnTo>
                          <a:pt x="8139" y="1201"/>
                        </a:lnTo>
                        <a:lnTo>
                          <a:pt x="8173" y="1301"/>
                        </a:lnTo>
                        <a:cubicBezTo>
                          <a:pt x="8173" y="1301"/>
                          <a:pt x="8173" y="1301"/>
                          <a:pt x="8173" y="1335"/>
                        </a:cubicBezTo>
                        <a:lnTo>
                          <a:pt x="8173" y="1401"/>
                        </a:lnTo>
                        <a:cubicBezTo>
                          <a:pt x="8173" y="1401"/>
                          <a:pt x="8173" y="1435"/>
                          <a:pt x="8173" y="1435"/>
                        </a:cubicBezTo>
                        <a:lnTo>
                          <a:pt x="8106" y="1501"/>
                        </a:lnTo>
                        <a:lnTo>
                          <a:pt x="8039" y="1668"/>
                        </a:lnTo>
                        <a:lnTo>
                          <a:pt x="8039" y="1702"/>
                        </a:lnTo>
                        <a:lnTo>
                          <a:pt x="7906" y="1835"/>
                        </a:lnTo>
                        <a:cubicBezTo>
                          <a:pt x="7906" y="1859"/>
                          <a:pt x="7872" y="1882"/>
                          <a:pt x="7841" y="1882"/>
                        </a:cubicBezTo>
                        <a:cubicBezTo>
                          <a:pt x="7828" y="1882"/>
                          <a:pt x="7815" y="1878"/>
                          <a:pt x="7806" y="1868"/>
                        </a:cubicBezTo>
                        <a:lnTo>
                          <a:pt x="7739" y="1835"/>
                        </a:lnTo>
                        <a:cubicBezTo>
                          <a:pt x="7706" y="1802"/>
                          <a:pt x="7672" y="1768"/>
                          <a:pt x="7706" y="1702"/>
                        </a:cubicBezTo>
                        <a:lnTo>
                          <a:pt x="7806" y="1401"/>
                        </a:lnTo>
                        <a:lnTo>
                          <a:pt x="7806" y="1201"/>
                        </a:lnTo>
                        <a:lnTo>
                          <a:pt x="7839" y="1068"/>
                        </a:lnTo>
                        <a:lnTo>
                          <a:pt x="7739" y="801"/>
                        </a:lnTo>
                        <a:lnTo>
                          <a:pt x="7672" y="768"/>
                        </a:lnTo>
                        <a:lnTo>
                          <a:pt x="7539" y="768"/>
                        </a:lnTo>
                        <a:lnTo>
                          <a:pt x="7439" y="734"/>
                        </a:lnTo>
                        <a:lnTo>
                          <a:pt x="7272" y="734"/>
                        </a:lnTo>
                        <a:cubicBezTo>
                          <a:pt x="7239" y="734"/>
                          <a:pt x="7205" y="734"/>
                          <a:pt x="7205" y="701"/>
                        </a:cubicBezTo>
                        <a:lnTo>
                          <a:pt x="7072" y="634"/>
                        </a:lnTo>
                        <a:lnTo>
                          <a:pt x="6972" y="634"/>
                        </a:lnTo>
                        <a:lnTo>
                          <a:pt x="6938" y="701"/>
                        </a:lnTo>
                        <a:lnTo>
                          <a:pt x="6938" y="734"/>
                        </a:lnTo>
                        <a:lnTo>
                          <a:pt x="6872" y="768"/>
                        </a:lnTo>
                        <a:lnTo>
                          <a:pt x="6838" y="768"/>
                        </a:lnTo>
                        <a:cubicBezTo>
                          <a:pt x="6838" y="768"/>
                          <a:pt x="6805" y="801"/>
                          <a:pt x="6805" y="801"/>
                        </a:cubicBezTo>
                        <a:lnTo>
                          <a:pt x="6672" y="968"/>
                        </a:lnTo>
                        <a:lnTo>
                          <a:pt x="6571" y="1034"/>
                        </a:lnTo>
                        <a:lnTo>
                          <a:pt x="6471" y="1068"/>
                        </a:lnTo>
                        <a:lnTo>
                          <a:pt x="6405" y="1135"/>
                        </a:lnTo>
                        <a:lnTo>
                          <a:pt x="6271" y="1135"/>
                        </a:lnTo>
                        <a:lnTo>
                          <a:pt x="6171" y="1068"/>
                        </a:lnTo>
                        <a:lnTo>
                          <a:pt x="6071" y="1068"/>
                        </a:lnTo>
                        <a:lnTo>
                          <a:pt x="6004" y="1001"/>
                        </a:lnTo>
                        <a:lnTo>
                          <a:pt x="6004" y="968"/>
                        </a:lnTo>
                        <a:lnTo>
                          <a:pt x="5904" y="801"/>
                        </a:lnTo>
                        <a:lnTo>
                          <a:pt x="5771" y="634"/>
                        </a:lnTo>
                        <a:lnTo>
                          <a:pt x="5738" y="534"/>
                        </a:lnTo>
                        <a:lnTo>
                          <a:pt x="5738" y="467"/>
                        </a:lnTo>
                        <a:lnTo>
                          <a:pt x="5704" y="301"/>
                        </a:lnTo>
                        <a:lnTo>
                          <a:pt x="5671" y="201"/>
                        </a:lnTo>
                        <a:lnTo>
                          <a:pt x="5537" y="134"/>
                        </a:lnTo>
                        <a:lnTo>
                          <a:pt x="5137" y="67"/>
                        </a:lnTo>
                        <a:cubicBezTo>
                          <a:pt x="5104" y="100"/>
                          <a:pt x="5104" y="100"/>
                          <a:pt x="5070" y="100"/>
                        </a:cubicBezTo>
                        <a:lnTo>
                          <a:pt x="5037" y="100"/>
                        </a:lnTo>
                        <a:cubicBezTo>
                          <a:pt x="5004" y="100"/>
                          <a:pt x="4970" y="67"/>
                          <a:pt x="4937" y="34"/>
                        </a:cubicBezTo>
                        <a:lnTo>
                          <a:pt x="49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79;p15"/>
                  <p:cNvSpPr/>
                  <p:nvPr/>
                </p:nvSpPr>
                <p:spPr>
                  <a:xfrm>
                    <a:off x="4435592" y="3327828"/>
                    <a:ext cx="1953" cy="2901"/>
                  </a:xfrm>
                  <a:custGeom>
                    <a:avLst/>
                    <a:gdLst/>
                    <a:ahLst/>
                    <a:cxnLst/>
                    <a:rect l="l" t="t" r="r" b="b"/>
                    <a:pathLst>
                      <a:path w="68" h="101" extrusionOk="0">
                        <a:moveTo>
                          <a:pt x="34" y="1"/>
                        </a:moveTo>
                        <a:lnTo>
                          <a:pt x="1" y="101"/>
                        </a:lnTo>
                        <a:lnTo>
                          <a:pt x="68" y="34"/>
                        </a:lnTo>
                        <a:cubicBezTo>
                          <a:pt x="68" y="34"/>
                          <a:pt x="34" y="1"/>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80;p15"/>
                  <p:cNvSpPr/>
                  <p:nvPr/>
                </p:nvSpPr>
                <p:spPr>
                  <a:xfrm>
                    <a:off x="4443262" y="3327828"/>
                    <a:ext cx="1953" cy="977"/>
                  </a:xfrm>
                  <a:custGeom>
                    <a:avLst/>
                    <a:gdLst/>
                    <a:ahLst/>
                    <a:cxnLst/>
                    <a:rect l="l" t="t" r="r" b="b"/>
                    <a:pathLst>
                      <a:path w="68" h="34" extrusionOk="0">
                        <a:moveTo>
                          <a:pt x="1" y="1"/>
                        </a:moveTo>
                        <a:lnTo>
                          <a:pt x="1" y="34"/>
                        </a:lnTo>
                        <a:lnTo>
                          <a:pt x="67" y="34"/>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81;p15"/>
                  <p:cNvSpPr/>
                  <p:nvPr/>
                </p:nvSpPr>
                <p:spPr>
                  <a:xfrm>
                    <a:off x="4558263" y="3245406"/>
                    <a:ext cx="17294" cy="22091"/>
                  </a:xfrm>
                  <a:custGeom>
                    <a:avLst/>
                    <a:gdLst/>
                    <a:ahLst/>
                    <a:cxnLst/>
                    <a:rect l="l" t="t" r="r" b="b"/>
                    <a:pathLst>
                      <a:path w="602" h="769" extrusionOk="0">
                        <a:moveTo>
                          <a:pt x="201" y="1"/>
                        </a:moveTo>
                        <a:lnTo>
                          <a:pt x="34" y="68"/>
                        </a:lnTo>
                        <a:lnTo>
                          <a:pt x="1" y="101"/>
                        </a:lnTo>
                        <a:lnTo>
                          <a:pt x="1" y="234"/>
                        </a:lnTo>
                        <a:lnTo>
                          <a:pt x="34" y="301"/>
                        </a:lnTo>
                        <a:lnTo>
                          <a:pt x="101" y="334"/>
                        </a:lnTo>
                        <a:cubicBezTo>
                          <a:pt x="101" y="334"/>
                          <a:pt x="101" y="368"/>
                          <a:pt x="101" y="401"/>
                        </a:cubicBezTo>
                        <a:lnTo>
                          <a:pt x="101" y="501"/>
                        </a:lnTo>
                        <a:lnTo>
                          <a:pt x="101" y="535"/>
                        </a:lnTo>
                        <a:lnTo>
                          <a:pt x="67" y="668"/>
                        </a:lnTo>
                        <a:cubicBezTo>
                          <a:pt x="34" y="668"/>
                          <a:pt x="34" y="701"/>
                          <a:pt x="34" y="701"/>
                        </a:cubicBezTo>
                        <a:lnTo>
                          <a:pt x="134" y="768"/>
                        </a:lnTo>
                        <a:lnTo>
                          <a:pt x="167" y="701"/>
                        </a:lnTo>
                        <a:lnTo>
                          <a:pt x="401" y="268"/>
                        </a:lnTo>
                        <a:lnTo>
                          <a:pt x="468" y="134"/>
                        </a:lnTo>
                        <a:lnTo>
                          <a:pt x="6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82;p15"/>
                  <p:cNvSpPr/>
                  <p:nvPr/>
                </p:nvSpPr>
                <p:spPr>
                  <a:xfrm>
                    <a:off x="4365638" y="3251180"/>
                    <a:ext cx="98736" cy="75726"/>
                  </a:xfrm>
                  <a:custGeom>
                    <a:avLst/>
                    <a:gdLst/>
                    <a:ahLst/>
                    <a:cxnLst/>
                    <a:rect l="l" t="t" r="r" b="b"/>
                    <a:pathLst>
                      <a:path w="3437" h="2636" extrusionOk="0">
                        <a:moveTo>
                          <a:pt x="2036" y="0"/>
                        </a:moveTo>
                        <a:lnTo>
                          <a:pt x="1702" y="133"/>
                        </a:lnTo>
                        <a:lnTo>
                          <a:pt x="1635" y="167"/>
                        </a:lnTo>
                        <a:lnTo>
                          <a:pt x="1235" y="600"/>
                        </a:lnTo>
                        <a:lnTo>
                          <a:pt x="1202" y="600"/>
                        </a:lnTo>
                        <a:lnTo>
                          <a:pt x="1068" y="667"/>
                        </a:lnTo>
                        <a:lnTo>
                          <a:pt x="1035" y="701"/>
                        </a:lnTo>
                        <a:lnTo>
                          <a:pt x="1035" y="734"/>
                        </a:lnTo>
                        <a:cubicBezTo>
                          <a:pt x="1035" y="767"/>
                          <a:pt x="1002" y="767"/>
                          <a:pt x="1002" y="801"/>
                        </a:cubicBezTo>
                        <a:lnTo>
                          <a:pt x="968" y="801"/>
                        </a:lnTo>
                        <a:lnTo>
                          <a:pt x="935" y="834"/>
                        </a:lnTo>
                        <a:lnTo>
                          <a:pt x="768" y="834"/>
                        </a:lnTo>
                        <a:lnTo>
                          <a:pt x="701" y="901"/>
                        </a:lnTo>
                        <a:lnTo>
                          <a:pt x="735" y="1067"/>
                        </a:lnTo>
                        <a:lnTo>
                          <a:pt x="801" y="1134"/>
                        </a:lnTo>
                        <a:cubicBezTo>
                          <a:pt x="835" y="1134"/>
                          <a:pt x="835" y="1168"/>
                          <a:pt x="835" y="1168"/>
                        </a:cubicBezTo>
                        <a:lnTo>
                          <a:pt x="901" y="1401"/>
                        </a:lnTo>
                        <a:cubicBezTo>
                          <a:pt x="901" y="1401"/>
                          <a:pt x="901" y="1434"/>
                          <a:pt x="901" y="1434"/>
                        </a:cubicBezTo>
                        <a:lnTo>
                          <a:pt x="901" y="1701"/>
                        </a:lnTo>
                        <a:lnTo>
                          <a:pt x="868" y="1935"/>
                        </a:lnTo>
                        <a:lnTo>
                          <a:pt x="935" y="1968"/>
                        </a:lnTo>
                        <a:cubicBezTo>
                          <a:pt x="968" y="1968"/>
                          <a:pt x="968" y="2001"/>
                          <a:pt x="968" y="2035"/>
                        </a:cubicBezTo>
                        <a:cubicBezTo>
                          <a:pt x="1002" y="2035"/>
                          <a:pt x="1002" y="2068"/>
                          <a:pt x="968" y="2102"/>
                        </a:cubicBezTo>
                        <a:lnTo>
                          <a:pt x="968" y="2135"/>
                        </a:lnTo>
                        <a:lnTo>
                          <a:pt x="968" y="2168"/>
                        </a:lnTo>
                        <a:lnTo>
                          <a:pt x="901" y="2268"/>
                        </a:lnTo>
                        <a:cubicBezTo>
                          <a:pt x="868" y="2285"/>
                          <a:pt x="843" y="2293"/>
                          <a:pt x="822" y="2293"/>
                        </a:cubicBezTo>
                        <a:cubicBezTo>
                          <a:pt x="801" y="2293"/>
                          <a:pt x="785" y="2285"/>
                          <a:pt x="768" y="2268"/>
                        </a:cubicBezTo>
                        <a:lnTo>
                          <a:pt x="701" y="2235"/>
                        </a:lnTo>
                        <a:lnTo>
                          <a:pt x="635" y="2235"/>
                        </a:lnTo>
                        <a:lnTo>
                          <a:pt x="535" y="2202"/>
                        </a:lnTo>
                        <a:lnTo>
                          <a:pt x="501" y="2202"/>
                        </a:lnTo>
                        <a:lnTo>
                          <a:pt x="434" y="2235"/>
                        </a:lnTo>
                        <a:lnTo>
                          <a:pt x="101" y="2235"/>
                        </a:lnTo>
                        <a:cubicBezTo>
                          <a:pt x="68" y="2235"/>
                          <a:pt x="34" y="2202"/>
                          <a:pt x="34" y="2168"/>
                        </a:cubicBezTo>
                        <a:lnTo>
                          <a:pt x="1" y="2135"/>
                        </a:lnTo>
                        <a:lnTo>
                          <a:pt x="1" y="2168"/>
                        </a:lnTo>
                        <a:lnTo>
                          <a:pt x="1" y="2202"/>
                        </a:lnTo>
                        <a:lnTo>
                          <a:pt x="1" y="2302"/>
                        </a:lnTo>
                        <a:lnTo>
                          <a:pt x="1" y="2335"/>
                        </a:lnTo>
                        <a:lnTo>
                          <a:pt x="101" y="2335"/>
                        </a:lnTo>
                        <a:lnTo>
                          <a:pt x="334" y="2468"/>
                        </a:lnTo>
                        <a:lnTo>
                          <a:pt x="368" y="2468"/>
                        </a:lnTo>
                        <a:lnTo>
                          <a:pt x="434" y="2435"/>
                        </a:lnTo>
                        <a:lnTo>
                          <a:pt x="501" y="2435"/>
                        </a:lnTo>
                        <a:lnTo>
                          <a:pt x="568" y="2468"/>
                        </a:lnTo>
                        <a:cubicBezTo>
                          <a:pt x="601" y="2468"/>
                          <a:pt x="601" y="2502"/>
                          <a:pt x="601" y="2502"/>
                        </a:cubicBezTo>
                        <a:lnTo>
                          <a:pt x="646" y="2592"/>
                        </a:lnTo>
                        <a:lnTo>
                          <a:pt x="646" y="2592"/>
                        </a:lnTo>
                        <a:cubicBezTo>
                          <a:pt x="650" y="2586"/>
                          <a:pt x="657" y="2579"/>
                          <a:pt x="668" y="2569"/>
                        </a:cubicBezTo>
                        <a:lnTo>
                          <a:pt x="668" y="2535"/>
                        </a:lnTo>
                        <a:cubicBezTo>
                          <a:pt x="668" y="2512"/>
                          <a:pt x="685" y="2488"/>
                          <a:pt x="706" y="2488"/>
                        </a:cubicBezTo>
                        <a:cubicBezTo>
                          <a:pt x="715" y="2488"/>
                          <a:pt x="725" y="2492"/>
                          <a:pt x="735" y="2502"/>
                        </a:cubicBezTo>
                        <a:lnTo>
                          <a:pt x="801" y="2468"/>
                        </a:lnTo>
                        <a:cubicBezTo>
                          <a:pt x="818" y="2452"/>
                          <a:pt x="835" y="2443"/>
                          <a:pt x="847" y="2443"/>
                        </a:cubicBezTo>
                        <a:cubicBezTo>
                          <a:pt x="860" y="2443"/>
                          <a:pt x="868" y="2452"/>
                          <a:pt x="868" y="2468"/>
                        </a:cubicBezTo>
                        <a:lnTo>
                          <a:pt x="1202" y="2468"/>
                        </a:lnTo>
                        <a:cubicBezTo>
                          <a:pt x="1218" y="2452"/>
                          <a:pt x="1227" y="2443"/>
                          <a:pt x="1235" y="2443"/>
                        </a:cubicBezTo>
                        <a:cubicBezTo>
                          <a:pt x="1243" y="2443"/>
                          <a:pt x="1252" y="2452"/>
                          <a:pt x="1268" y="2468"/>
                        </a:cubicBezTo>
                        <a:lnTo>
                          <a:pt x="1335" y="2502"/>
                        </a:lnTo>
                        <a:cubicBezTo>
                          <a:pt x="1335" y="2502"/>
                          <a:pt x="1335" y="2502"/>
                          <a:pt x="1368" y="2535"/>
                        </a:cubicBezTo>
                        <a:lnTo>
                          <a:pt x="1402" y="2602"/>
                        </a:lnTo>
                        <a:lnTo>
                          <a:pt x="1469" y="2569"/>
                        </a:lnTo>
                        <a:cubicBezTo>
                          <a:pt x="1485" y="2552"/>
                          <a:pt x="1502" y="2544"/>
                          <a:pt x="1519" y="2544"/>
                        </a:cubicBezTo>
                        <a:cubicBezTo>
                          <a:pt x="1535" y="2544"/>
                          <a:pt x="1552" y="2552"/>
                          <a:pt x="1569" y="2569"/>
                        </a:cubicBezTo>
                        <a:lnTo>
                          <a:pt x="1602" y="2602"/>
                        </a:lnTo>
                        <a:lnTo>
                          <a:pt x="1635" y="2602"/>
                        </a:lnTo>
                        <a:lnTo>
                          <a:pt x="1869" y="2535"/>
                        </a:lnTo>
                        <a:cubicBezTo>
                          <a:pt x="1869" y="2519"/>
                          <a:pt x="1877" y="2510"/>
                          <a:pt x="1890" y="2510"/>
                        </a:cubicBezTo>
                        <a:cubicBezTo>
                          <a:pt x="1902" y="2510"/>
                          <a:pt x="1919" y="2519"/>
                          <a:pt x="1936" y="2535"/>
                        </a:cubicBezTo>
                        <a:lnTo>
                          <a:pt x="1969" y="2535"/>
                        </a:lnTo>
                        <a:cubicBezTo>
                          <a:pt x="1969" y="2535"/>
                          <a:pt x="1969" y="2535"/>
                          <a:pt x="2002" y="2569"/>
                        </a:cubicBezTo>
                        <a:cubicBezTo>
                          <a:pt x="2002" y="2552"/>
                          <a:pt x="2011" y="2544"/>
                          <a:pt x="2023" y="2544"/>
                        </a:cubicBezTo>
                        <a:cubicBezTo>
                          <a:pt x="2036" y="2544"/>
                          <a:pt x="2052" y="2552"/>
                          <a:pt x="2069" y="2569"/>
                        </a:cubicBezTo>
                        <a:lnTo>
                          <a:pt x="2069" y="2402"/>
                        </a:lnTo>
                        <a:cubicBezTo>
                          <a:pt x="2069" y="2368"/>
                          <a:pt x="2102" y="2368"/>
                          <a:pt x="2102" y="2335"/>
                        </a:cubicBezTo>
                        <a:lnTo>
                          <a:pt x="2236" y="2268"/>
                        </a:lnTo>
                        <a:lnTo>
                          <a:pt x="2403" y="2268"/>
                        </a:lnTo>
                        <a:cubicBezTo>
                          <a:pt x="2419" y="2252"/>
                          <a:pt x="2428" y="2243"/>
                          <a:pt x="2436" y="2243"/>
                        </a:cubicBezTo>
                        <a:cubicBezTo>
                          <a:pt x="2444" y="2243"/>
                          <a:pt x="2453" y="2252"/>
                          <a:pt x="2469" y="2268"/>
                        </a:cubicBezTo>
                        <a:lnTo>
                          <a:pt x="2503" y="2302"/>
                        </a:lnTo>
                        <a:lnTo>
                          <a:pt x="2503" y="2268"/>
                        </a:lnTo>
                        <a:cubicBezTo>
                          <a:pt x="2503" y="2235"/>
                          <a:pt x="2503" y="2202"/>
                          <a:pt x="2503" y="2168"/>
                        </a:cubicBezTo>
                        <a:lnTo>
                          <a:pt x="2603" y="2035"/>
                        </a:lnTo>
                        <a:lnTo>
                          <a:pt x="2736" y="1935"/>
                        </a:lnTo>
                        <a:lnTo>
                          <a:pt x="3003" y="1468"/>
                        </a:lnTo>
                        <a:lnTo>
                          <a:pt x="3036" y="1401"/>
                        </a:lnTo>
                        <a:cubicBezTo>
                          <a:pt x="3036" y="1368"/>
                          <a:pt x="3036" y="1368"/>
                          <a:pt x="3036" y="1368"/>
                        </a:cubicBezTo>
                        <a:lnTo>
                          <a:pt x="3236" y="1134"/>
                        </a:lnTo>
                        <a:lnTo>
                          <a:pt x="3236" y="867"/>
                        </a:lnTo>
                        <a:cubicBezTo>
                          <a:pt x="3236" y="867"/>
                          <a:pt x="3236" y="834"/>
                          <a:pt x="3236" y="834"/>
                        </a:cubicBezTo>
                        <a:lnTo>
                          <a:pt x="3236" y="801"/>
                        </a:lnTo>
                        <a:cubicBezTo>
                          <a:pt x="3270" y="767"/>
                          <a:pt x="3270" y="767"/>
                          <a:pt x="3270" y="734"/>
                        </a:cubicBezTo>
                        <a:lnTo>
                          <a:pt x="3303" y="734"/>
                        </a:lnTo>
                        <a:lnTo>
                          <a:pt x="3437" y="667"/>
                        </a:lnTo>
                        <a:lnTo>
                          <a:pt x="3403" y="567"/>
                        </a:lnTo>
                        <a:lnTo>
                          <a:pt x="3337" y="434"/>
                        </a:lnTo>
                        <a:lnTo>
                          <a:pt x="3203" y="334"/>
                        </a:lnTo>
                        <a:lnTo>
                          <a:pt x="3070" y="267"/>
                        </a:lnTo>
                        <a:lnTo>
                          <a:pt x="2870" y="267"/>
                        </a:lnTo>
                        <a:lnTo>
                          <a:pt x="2669" y="167"/>
                        </a:lnTo>
                        <a:lnTo>
                          <a:pt x="2202" y="67"/>
                        </a:lnTo>
                        <a:lnTo>
                          <a:pt x="2069" y="0"/>
                        </a:lnTo>
                        <a:close/>
                        <a:moveTo>
                          <a:pt x="646" y="2592"/>
                        </a:moveTo>
                        <a:lnTo>
                          <a:pt x="646" y="2592"/>
                        </a:lnTo>
                        <a:cubicBezTo>
                          <a:pt x="638" y="2605"/>
                          <a:pt x="645" y="2612"/>
                          <a:pt x="668" y="2635"/>
                        </a:cubicBezTo>
                        <a:lnTo>
                          <a:pt x="646" y="259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83;p15"/>
                  <p:cNvSpPr/>
                  <p:nvPr/>
                </p:nvSpPr>
                <p:spPr>
                  <a:xfrm>
                    <a:off x="4730749" y="3383418"/>
                    <a:ext cx="218530" cy="109279"/>
                  </a:xfrm>
                  <a:custGeom>
                    <a:avLst/>
                    <a:gdLst/>
                    <a:ahLst/>
                    <a:cxnLst/>
                    <a:rect l="l" t="t" r="r" b="b"/>
                    <a:pathLst>
                      <a:path w="7607" h="3804" extrusionOk="0">
                        <a:moveTo>
                          <a:pt x="4104" y="0"/>
                        </a:moveTo>
                        <a:lnTo>
                          <a:pt x="3603" y="267"/>
                        </a:lnTo>
                        <a:lnTo>
                          <a:pt x="3470" y="267"/>
                        </a:lnTo>
                        <a:lnTo>
                          <a:pt x="2970" y="234"/>
                        </a:lnTo>
                        <a:cubicBezTo>
                          <a:pt x="2936" y="234"/>
                          <a:pt x="2936" y="234"/>
                          <a:pt x="2903" y="200"/>
                        </a:cubicBezTo>
                        <a:lnTo>
                          <a:pt x="2870" y="134"/>
                        </a:lnTo>
                        <a:lnTo>
                          <a:pt x="2836" y="100"/>
                        </a:lnTo>
                        <a:lnTo>
                          <a:pt x="2770" y="100"/>
                        </a:lnTo>
                        <a:lnTo>
                          <a:pt x="2536" y="167"/>
                        </a:lnTo>
                        <a:lnTo>
                          <a:pt x="2469" y="167"/>
                        </a:lnTo>
                        <a:lnTo>
                          <a:pt x="2403" y="234"/>
                        </a:lnTo>
                        <a:cubicBezTo>
                          <a:pt x="2369" y="234"/>
                          <a:pt x="2369" y="234"/>
                          <a:pt x="2336" y="267"/>
                        </a:cubicBezTo>
                        <a:lnTo>
                          <a:pt x="2236" y="267"/>
                        </a:lnTo>
                        <a:lnTo>
                          <a:pt x="2102" y="200"/>
                        </a:lnTo>
                        <a:lnTo>
                          <a:pt x="2036" y="200"/>
                        </a:lnTo>
                        <a:lnTo>
                          <a:pt x="1869" y="234"/>
                        </a:lnTo>
                        <a:lnTo>
                          <a:pt x="1836" y="234"/>
                        </a:lnTo>
                        <a:cubicBezTo>
                          <a:pt x="1836" y="251"/>
                          <a:pt x="1827" y="259"/>
                          <a:pt x="1819" y="259"/>
                        </a:cubicBezTo>
                        <a:cubicBezTo>
                          <a:pt x="1811" y="259"/>
                          <a:pt x="1802" y="251"/>
                          <a:pt x="1802" y="234"/>
                        </a:cubicBezTo>
                        <a:lnTo>
                          <a:pt x="1735" y="234"/>
                        </a:lnTo>
                        <a:lnTo>
                          <a:pt x="1402" y="200"/>
                        </a:lnTo>
                        <a:lnTo>
                          <a:pt x="1302" y="200"/>
                        </a:lnTo>
                        <a:lnTo>
                          <a:pt x="1235" y="234"/>
                        </a:lnTo>
                        <a:lnTo>
                          <a:pt x="1035" y="234"/>
                        </a:lnTo>
                        <a:lnTo>
                          <a:pt x="835" y="267"/>
                        </a:lnTo>
                        <a:lnTo>
                          <a:pt x="735" y="334"/>
                        </a:lnTo>
                        <a:lnTo>
                          <a:pt x="501" y="334"/>
                        </a:lnTo>
                        <a:lnTo>
                          <a:pt x="401" y="367"/>
                        </a:lnTo>
                        <a:lnTo>
                          <a:pt x="301" y="434"/>
                        </a:lnTo>
                        <a:lnTo>
                          <a:pt x="68" y="667"/>
                        </a:lnTo>
                        <a:lnTo>
                          <a:pt x="1" y="768"/>
                        </a:lnTo>
                        <a:lnTo>
                          <a:pt x="1" y="834"/>
                        </a:lnTo>
                        <a:lnTo>
                          <a:pt x="134" y="968"/>
                        </a:lnTo>
                        <a:lnTo>
                          <a:pt x="268" y="1068"/>
                        </a:lnTo>
                        <a:lnTo>
                          <a:pt x="368" y="1268"/>
                        </a:lnTo>
                        <a:lnTo>
                          <a:pt x="568" y="1401"/>
                        </a:lnTo>
                        <a:lnTo>
                          <a:pt x="735" y="1401"/>
                        </a:lnTo>
                        <a:lnTo>
                          <a:pt x="902" y="1468"/>
                        </a:lnTo>
                        <a:lnTo>
                          <a:pt x="1369" y="1468"/>
                        </a:lnTo>
                        <a:lnTo>
                          <a:pt x="1469" y="1568"/>
                        </a:lnTo>
                        <a:lnTo>
                          <a:pt x="1502" y="1568"/>
                        </a:lnTo>
                        <a:cubicBezTo>
                          <a:pt x="1502" y="1551"/>
                          <a:pt x="1510" y="1543"/>
                          <a:pt x="1519" y="1543"/>
                        </a:cubicBezTo>
                        <a:cubicBezTo>
                          <a:pt x="1527" y="1543"/>
                          <a:pt x="1535" y="1551"/>
                          <a:pt x="1535" y="1568"/>
                        </a:cubicBezTo>
                        <a:cubicBezTo>
                          <a:pt x="1552" y="1551"/>
                          <a:pt x="1569" y="1543"/>
                          <a:pt x="1581" y="1543"/>
                        </a:cubicBezTo>
                        <a:cubicBezTo>
                          <a:pt x="1594" y="1543"/>
                          <a:pt x="1602" y="1551"/>
                          <a:pt x="1602" y="1568"/>
                        </a:cubicBezTo>
                        <a:lnTo>
                          <a:pt x="1769" y="1668"/>
                        </a:lnTo>
                        <a:lnTo>
                          <a:pt x="1802" y="1635"/>
                        </a:lnTo>
                        <a:lnTo>
                          <a:pt x="1836" y="1601"/>
                        </a:lnTo>
                        <a:lnTo>
                          <a:pt x="1902" y="1568"/>
                        </a:lnTo>
                        <a:lnTo>
                          <a:pt x="2202" y="1568"/>
                        </a:lnTo>
                        <a:lnTo>
                          <a:pt x="2369" y="1635"/>
                        </a:lnTo>
                        <a:lnTo>
                          <a:pt x="2636" y="1668"/>
                        </a:lnTo>
                        <a:lnTo>
                          <a:pt x="2669" y="1635"/>
                        </a:lnTo>
                        <a:cubicBezTo>
                          <a:pt x="2736" y="1635"/>
                          <a:pt x="2836" y="1668"/>
                          <a:pt x="2836" y="1735"/>
                        </a:cubicBezTo>
                        <a:lnTo>
                          <a:pt x="2836" y="1768"/>
                        </a:lnTo>
                        <a:lnTo>
                          <a:pt x="2936" y="1768"/>
                        </a:lnTo>
                        <a:cubicBezTo>
                          <a:pt x="2970" y="1768"/>
                          <a:pt x="2970" y="1768"/>
                          <a:pt x="3003" y="1802"/>
                        </a:cubicBezTo>
                        <a:lnTo>
                          <a:pt x="3036" y="1835"/>
                        </a:lnTo>
                        <a:cubicBezTo>
                          <a:pt x="3036" y="1868"/>
                          <a:pt x="3036" y="1868"/>
                          <a:pt x="3036" y="1902"/>
                        </a:cubicBezTo>
                        <a:lnTo>
                          <a:pt x="3036" y="1968"/>
                        </a:lnTo>
                        <a:lnTo>
                          <a:pt x="3036" y="2002"/>
                        </a:lnTo>
                        <a:lnTo>
                          <a:pt x="3270" y="2135"/>
                        </a:lnTo>
                        <a:lnTo>
                          <a:pt x="3403" y="2235"/>
                        </a:lnTo>
                        <a:lnTo>
                          <a:pt x="3437" y="2235"/>
                        </a:lnTo>
                        <a:lnTo>
                          <a:pt x="3603" y="2269"/>
                        </a:lnTo>
                        <a:lnTo>
                          <a:pt x="3637" y="2269"/>
                        </a:lnTo>
                        <a:cubicBezTo>
                          <a:pt x="3637" y="2252"/>
                          <a:pt x="3645" y="2244"/>
                          <a:pt x="3658" y="2244"/>
                        </a:cubicBezTo>
                        <a:cubicBezTo>
                          <a:pt x="3670" y="2244"/>
                          <a:pt x="3687" y="2252"/>
                          <a:pt x="3704" y="2269"/>
                        </a:cubicBezTo>
                        <a:lnTo>
                          <a:pt x="3770" y="2335"/>
                        </a:lnTo>
                        <a:cubicBezTo>
                          <a:pt x="3804" y="2335"/>
                          <a:pt x="3804" y="2335"/>
                          <a:pt x="3804" y="2369"/>
                        </a:cubicBezTo>
                        <a:lnTo>
                          <a:pt x="3870" y="2369"/>
                        </a:lnTo>
                        <a:cubicBezTo>
                          <a:pt x="3870" y="2369"/>
                          <a:pt x="3904" y="2369"/>
                          <a:pt x="3904" y="2402"/>
                        </a:cubicBezTo>
                        <a:lnTo>
                          <a:pt x="3904" y="2435"/>
                        </a:lnTo>
                        <a:lnTo>
                          <a:pt x="4004" y="2435"/>
                        </a:lnTo>
                        <a:cubicBezTo>
                          <a:pt x="4037" y="2435"/>
                          <a:pt x="4037" y="2435"/>
                          <a:pt x="4070" y="2469"/>
                        </a:cubicBezTo>
                        <a:lnTo>
                          <a:pt x="4137" y="2535"/>
                        </a:lnTo>
                        <a:lnTo>
                          <a:pt x="4337" y="2769"/>
                        </a:lnTo>
                        <a:lnTo>
                          <a:pt x="4337" y="2802"/>
                        </a:lnTo>
                        <a:lnTo>
                          <a:pt x="4371" y="2869"/>
                        </a:lnTo>
                        <a:lnTo>
                          <a:pt x="4404" y="3002"/>
                        </a:lnTo>
                        <a:lnTo>
                          <a:pt x="4437" y="3002"/>
                        </a:lnTo>
                        <a:cubicBezTo>
                          <a:pt x="4471" y="3036"/>
                          <a:pt x="4471" y="3036"/>
                          <a:pt x="4504" y="3069"/>
                        </a:cubicBezTo>
                        <a:lnTo>
                          <a:pt x="4604" y="3236"/>
                        </a:lnTo>
                        <a:lnTo>
                          <a:pt x="4771" y="3303"/>
                        </a:lnTo>
                        <a:cubicBezTo>
                          <a:pt x="4804" y="3303"/>
                          <a:pt x="4804" y="3336"/>
                          <a:pt x="4804" y="3336"/>
                        </a:cubicBezTo>
                        <a:lnTo>
                          <a:pt x="4871" y="3469"/>
                        </a:lnTo>
                        <a:lnTo>
                          <a:pt x="5138" y="3536"/>
                        </a:lnTo>
                        <a:lnTo>
                          <a:pt x="5271" y="3536"/>
                        </a:lnTo>
                        <a:lnTo>
                          <a:pt x="5905" y="3603"/>
                        </a:lnTo>
                        <a:lnTo>
                          <a:pt x="5938" y="3603"/>
                        </a:lnTo>
                        <a:lnTo>
                          <a:pt x="6005" y="3670"/>
                        </a:lnTo>
                        <a:lnTo>
                          <a:pt x="6039" y="3670"/>
                        </a:lnTo>
                        <a:lnTo>
                          <a:pt x="6105" y="3770"/>
                        </a:lnTo>
                        <a:lnTo>
                          <a:pt x="6172" y="3803"/>
                        </a:lnTo>
                        <a:lnTo>
                          <a:pt x="6205" y="3803"/>
                        </a:lnTo>
                        <a:lnTo>
                          <a:pt x="6205" y="3770"/>
                        </a:lnTo>
                        <a:lnTo>
                          <a:pt x="6205" y="3736"/>
                        </a:lnTo>
                        <a:cubicBezTo>
                          <a:pt x="6172" y="3703"/>
                          <a:pt x="6205" y="3670"/>
                          <a:pt x="6205" y="3670"/>
                        </a:cubicBezTo>
                        <a:lnTo>
                          <a:pt x="6239" y="3636"/>
                        </a:lnTo>
                        <a:lnTo>
                          <a:pt x="6272" y="3636"/>
                        </a:lnTo>
                        <a:lnTo>
                          <a:pt x="6472" y="3536"/>
                        </a:lnTo>
                        <a:lnTo>
                          <a:pt x="6572" y="3503"/>
                        </a:lnTo>
                        <a:lnTo>
                          <a:pt x="6839" y="3503"/>
                        </a:lnTo>
                        <a:lnTo>
                          <a:pt x="7173" y="3369"/>
                        </a:lnTo>
                        <a:lnTo>
                          <a:pt x="7239" y="3303"/>
                        </a:lnTo>
                        <a:lnTo>
                          <a:pt x="7239" y="3269"/>
                        </a:lnTo>
                        <a:lnTo>
                          <a:pt x="7406" y="3069"/>
                        </a:lnTo>
                        <a:lnTo>
                          <a:pt x="7540" y="2969"/>
                        </a:lnTo>
                        <a:lnTo>
                          <a:pt x="7573" y="2936"/>
                        </a:lnTo>
                        <a:lnTo>
                          <a:pt x="7606" y="2836"/>
                        </a:lnTo>
                        <a:lnTo>
                          <a:pt x="7573" y="2702"/>
                        </a:lnTo>
                        <a:lnTo>
                          <a:pt x="7573" y="2802"/>
                        </a:lnTo>
                        <a:lnTo>
                          <a:pt x="7473" y="2702"/>
                        </a:lnTo>
                        <a:lnTo>
                          <a:pt x="7373" y="2636"/>
                        </a:lnTo>
                        <a:lnTo>
                          <a:pt x="7139" y="2469"/>
                        </a:lnTo>
                        <a:lnTo>
                          <a:pt x="7006" y="2402"/>
                        </a:lnTo>
                        <a:lnTo>
                          <a:pt x="6973" y="2369"/>
                        </a:lnTo>
                        <a:lnTo>
                          <a:pt x="6872" y="2235"/>
                        </a:lnTo>
                        <a:lnTo>
                          <a:pt x="6706" y="1868"/>
                        </a:lnTo>
                        <a:lnTo>
                          <a:pt x="6606" y="1768"/>
                        </a:lnTo>
                        <a:lnTo>
                          <a:pt x="6339" y="1601"/>
                        </a:lnTo>
                        <a:lnTo>
                          <a:pt x="6272" y="1568"/>
                        </a:lnTo>
                        <a:cubicBezTo>
                          <a:pt x="6272" y="1535"/>
                          <a:pt x="6272" y="1535"/>
                          <a:pt x="6239" y="1501"/>
                        </a:cubicBezTo>
                        <a:lnTo>
                          <a:pt x="6239" y="1435"/>
                        </a:lnTo>
                        <a:lnTo>
                          <a:pt x="6205" y="1401"/>
                        </a:lnTo>
                        <a:lnTo>
                          <a:pt x="5938" y="1401"/>
                        </a:lnTo>
                        <a:lnTo>
                          <a:pt x="5838" y="1435"/>
                        </a:lnTo>
                        <a:lnTo>
                          <a:pt x="5838" y="1468"/>
                        </a:lnTo>
                        <a:cubicBezTo>
                          <a:pt x="5838" y="1501"/>
                          <a:pt x="5838" y="1501"/>
                          <a:pt x="5805" y="1535"/>
                        </a:cubicBezTo>
                        <a:lnTo>
                          <a:pt x="5738" y="1535"/>
                        </a:lnTo>
                        <a:lnTo>
                          <a:pt x="5672" y="1501"/>
                        </a:lnTo>
                        <a:lnTo>
                          <a:pt x="5405" y="1401"/>
                        </a:lnTo>
                        <a:lnTo>
                          <a:pt x="5371" y="1401"/>
                        </a:lnTo>
                        <a:lnTo>
                          <a:pt x="5338" y="1368"/>
                        </a:lnTo>
                        <a:lnTo>
                          <a:pt x="5305" y="1335"/>
                        </a:lnTo>
                        <a:lnTo>
                          <a:pt x="5271" y="1235"/>
                        </a:lnTo>
                        <a:cubicBezTo>
                          <a:pt x="5271" y="1235"/>
                          <a:pt x="5271" y="1235"/>
                          <a:pt x="5271" y="1201"/>
                        </a:cubicBezTo>
                        <a:lnTo>
                          <a:pt x="5271" y="1068"/>
                        </a:lnTo>
                        <a:lnTo>
                          <a:pt x="5238" y="968"/>
                        </a:lnTo>
                        <a:cubicBezTo>
                          <a:pt x="5238" y="968"/>
                          <a:pt x="5238" y="934"/>
                          <a:pt x="5238" y="934"/>
                        </a:cubicBezTo>
                        <a:lnTo>
                          <a:pt x="5238" y="801"/>
                        </a:lnTo>
                        <a:lnTo>
                          <a:pt x="5205" y="768"/>
                        </a:lnTo>
                        <a:lnTo>
                          <a:pt x="5138" y="734"/>
                        </a:lnTo>
                        <a:lnTo>
                          <a:pt x="5038" y="734"/>
                        </a:lnTo>
                        <a:lnTo>
                          <a:pt x="4971" y="768"/>
                        </a:lnTo>
                        <a:lnTo>
                          <a:pt x="4904" y="768"/>
                        </a:lnTo>
                        <a:lnTo>
                          <a:pt x="4771" y="701"/>
                        </a:lnTo>
                        <a:lnTo>
                          <a:pt x="4704" y="701"/>
                        </a:lnTo>
                        <a:lnTo>
                          <a:pt x="4671" y="634"/>
                        </a:lnTo>
                        <a:lnTo>
                          <a:pt x="4571" y="567"/>
                        </a:lnTo>
                        <a:lnTo>
                          <a:pt x="4571" y="534"/>
                        </a:lnTo>
                        <a:lnTo>
                          <a:pt x="4337" y="200"/>
                        </a:lnTo>
                        <a:lnTo>
                          <a:pt x="4137" y="34"/>
                        </a:lnTo>
                        <a:cubicBezTo>
                          <a:pt x="4104" y="0"/>
                          <a:pt x="4104" y="0"/>
                          <a:pt x="4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84;p15"/>
                  <p:cNvSpPr/>
                  <p:nvPr/>
                </p:nvSpPr>
                <p:spPr>
                  <a:xfrm>
                    <a:off x="4817021" y="3305793"/>
                    <a:ext cx="29" cy="29"/>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85;p15"/>
                  <p:cNvSpPr/>
                  <p:nvPr/>
                </p:nvSpPr>
                <p:spPr>
                  <a:xfrm>
                    <a:off x="4811246" y="3307718"/>
                    <a:ext cx="6751" cy="5774"/>
                  </a:xfrm>
                  <a:custGeom>
                    <a:avLst/>
                    <a:gdLst/>
                    <a:ahLst/>
                    <a:cxnLst/>
                    <a:rect l="l" t="t" r="r" b="b"/>
                    <a:pathLst>
                      <a:path w="235" h="201" extrusionOk="0">
                        <a:moveTo>
                          <a:pt x="168" y="0"/>
                        </a:moveTo>
                        <a:lnTo>
                          <a:pt x="134" y="33"/>
                        </a:lnTo>
                        <a:lnTo>
                          <a:pt x="68" y="67"/>
                        </a:lnTo>
                        <a:cubicBezTo>
                          <a:pt x="68" y="100"/>
                          <a:pt x="68" y="100"/>
                          <a:pt x="68" y="134"/>
                        </a:cubicBezTo>
                        <a:cubicBezTo>
                          <a:pt x="68" y="167"/>
                          <a:pt x="34" y="167"/>
                          <a:pt x="1" y="200"/>
                        </a:cubicBezTo>
                        <a:lnTo>
                          <a:pt x="68" y="167"/>
                        </a:lnTo>
                        <a:cubicBezTo>
                          <a:pt x="101" y="167"/>
                          <a:pt x="134" y="167"/>
                          <a:pt x="134" y="200"/>
                        </a:cubicBezTo>
                        <a:lnTo>
                          <a:pt x="201" y="200"/>
                        </a:lnTo>
                        <a:lnTo>
                          <a:pt x="234" y="167"/>
                        </a:lnTo>
                        <a:lnTo>
                          <a:pt x="234" y="134"/>
                        </a:lnTo>
                        <a:lnTo>
                          <a:pt x="168" y="67"/>
                        </a:lnTo>
                        <a:lnTo>
                          <a:pt x="1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86;p15"/>
                  <p:cNvSpPr/>
                  <p:nvPr/>
                </p:nvSpPr>
                <p:spPr>
                  <a:xfrm>
                    <a:off x="4822766" y="3300048"/>
                    <a:ext cx="1925" cy="977"/>
                  </a:xfrm>
                  <a:custGeom>
                    <a:avLst/>
                    <a:gdLst/>
                    <a:ahLst/>
                    <a:cxnLst/>
                    <a:rect l="l" t="t" r="r" b="b"/>
                    <a:pathLst>
                      <a:path w="67" h="34" extrusionOk="0">
                        <a:moveTo>
                          <a:pt x="34" y="0"/>
                        </a:moveTo>
                        <a:lnTo>
                          <a:pt x="0" y="34"/>
                        </a:lnTo>
                        <a:lnTo>
                          <a:pt x="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87;p15"/>
                  <p:cNvSpPr/>
                  <p:nvPr/>
                </p:nvSpPr>
                <p:spPr>
                  <a:xfrm>
                    <a:off x="4782518" y="3283759"/>
                    <a:ext cx="17265" cy="17265"/>
                  </a:xfrm>
                  <a:custGeom>
                    <a:avLst/>
                    <a:gdLst/>
                    <a:ahLst/>
                    <a:cxnLst/>
                    <a:rect l="l" t="t" r="r" b="b"/>
                    <a:pathLst>
                      <a:path w="601" h="601" extrusionOk="0">
                        <a:moveTo>
                          <a:pt x="234" y="0"/>
                        </a:moveTo>
                        <a:cubicBezTo>
                          <a:pt x="234" y="0"/>
                          <a:pt x="200" y="34"/>
                          <a:pt x="200" y="34"/>
                        </a:cubicBezTo>
                        <a:lnTo>
                          <a:pt x="200" y="167"/>
                        </a:lnTo>
                        <a:cubicBezTo>
                          <a:pt x="200" y="200"/>
                          <a:pt x="200" y="200"/>
                          <a:pt x="200" y="234"/>
                        </a:cubicBezTo>
                        <a:lnTo>
                          <a:pt x="167" y="300"/>
                        </a:lnTo>
                        <a:cubicBezTo>
                          <a:pt x="167" y="300"/>
                          <a:pt x="167" y="300"/>
                          <a:pt x="167" y="302"/>
                        </a:cubicBezTo>
                        <a:lnTo>
                          <a:pt x="167" y="302"/>
                        </a:lnTo>
                        <a:cubicBezTo>
                          <a:pt x="177" y="300"/>
                          <a:pt x="189" y="300"/>
                          <a:pt x="200" y="300"/>
                        </a:cubicBezTo>
                        <a:lnTo>
                          <a:pt x="234" y="300"/>
                        </a:lnTo>
                        <a:lnTo>
                          <a:pt x="267" y="234"/>
                        </a:lnTo>
                        <a:cubicBezTo>
                          <a:pt x="300" y="200"/>
                          <a:pt x="300" y="200"/>
                          <a:pt x="334" y="200"/>
                        </a:cubicBezTo>
                        <a:lnTo>
                          <a:pt x="467" y="200"/>
                        </a:lnTo>
                        <a:lnTo>
                          <a:pt x="501" y="234"/>
                        </a:lnTo>
                        <a:cubicBezTo>
                          <a:pt x="501" y="234"/>
                          <a:pt x="534" y="234"/>
                          <a:pt x="534" y="267"/>
                        </a:cubicBezTo>
                        <a:lnTo>
                          <a:pt x="567" y="300"/>
                        </a:lnTo>
                        <a:lnTo>
                          <a:pt x="601" y="300"/>
                        </a:lnTo>
                        <a:cubicBezTo>
                          <a:pt x="567" y="300"/>
                          <a:pt x="567" y="267"/>
                          <a:pt x="601" y="234"/>
                        </a:cubicBezTo>
                        <a:lnTo>
                          <a:pt x="567" y="234"/>
                        </a:lnTo>
                        <a:cubicBezTo>
                          <a:pt x="534" y="200"/>
                          <a:pt x="534" y="167"/>
                          <a:pt x="534" y="167"/>
                        </a:cubicBezTo>
                        <a:lnTo>
                          <a:pt x="534" y="100"/>
                        </a:lnTo>
                        <a:cubicBezTo>
                          <a:pt x="534" y="67"/>
                          <a:pt x="534" y="67"/>
                          <a:pt x="534" y="34"/>
                        </a:cubicBezTo>
                        <a:lnTo>
                          <a:pt x="267" y="34"/>
                        </a:lnTo>
                        <a:cubicBezTo>
                          <a:pt x="234" y="34"/>
                          <a:pt x="234" y="0"/>
                          <a:pt x="234" y="0"/>
                        </a:cubicBezTo>
                        <a:close/>
                        <a:moveTo>
                          <a:pt x="167" y="302"/>
                        </a:moveTo>
                        <a:lnTo>
                          <a:pt x="167" y="302"/>
                        </a:lnTo>
                        <a:cubicBezTo>
                          <a:pt x="148" y="304"/>
                          <a:pt x="134" y="312"/>
                          <a:pt x="134" y="334"/>
                        </a:cubicBezTo>
                        <a:lnTo>
                          <a:pt x="167" y="334"/>
                        </a:lnTo>
                        <a:cubicBezTo>
                          <a:pt x="167" y="312"/>
                          <a:pt x="167" y="304"/>
                          <a:pt x="167" y="302"/>
                        </a:cubicBezTo>
                        <a:close/>
                        <a:moveTo>
                          <a:pt x="0" y="334"/>
                        </a:moveTo>
                        <a:lnTo>
                          <a:pt x="0" y="400"/>
                        </a:lnTo>
                        <a:lnTo>
                          <a:pt x="0" y="467"/>
                        </a:lnTo>
                        <a:cubicBezTo>
                          <a:pt x="34" y="467"/>
                          <a:pt x="67" y="501"/>
                          <a:pt x="67" y="567"/>
                        </a:cubicBezTo>
                        <a:lnTo>
                          <a:pt x="67" y="601"/>
                        </a:lnTo>
                        <a:cubicBezTo>
                          <a:pt x="67" y="601"/>
                          <a:pt x="100" y="567"/>
                          <a:pt x="100" y="567"/>
                        </a:cubicBezTo>
                        <a:lnTo>
                          <a:pt x="134" y="534"/>
                        </a:lnTo>
                        <a:lnTo>
                          <a:pt x="167" y="501"/>
                        </a:lnTo>
                        <a:lnTo>
                          <a:pt x="134" y="434"/>
                        </a:lnTo>
                        <a:cubicBezTo>
                          <a:pt x="100" y="400"/>
                          <a:pt x="100" y="367"/>
                          <a:pt x="134" y="3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88;p15"/>
                  <p:cNvSpPr/>
                  <p:nvPr/>
                </p:nvSpPr>
                <p:spPr>
                  <a:xfrm>
                    <a:off x="4783466" y="3306741"/>
                    <a:ext cx="2901" cy="2901"/>
                  </a:xfrm>
                  <a:custGeom>
                    <a:avLst/>
                    <a:gdLst/>
                    <a:ahLst/>
                    <a:cxnLst/>
                    <a:rect l="l" t="t" r="r" b="b"/>
                    <a:pathLst>
                      <a:path w="101" h="101" extrusionOk="0">
                        <a:moveTo>
                          <a:pt x="34" y="1"/>
                        </a:moveTo>
                        <a:lnTo>
                          <a:pt x="1" y="67"/>
                        </a:lnTo>
                        <a:lnTo>
                          <a:pt x="101" y="101"/>
                        </a:lnTo>
                        <a:lnTo>
                          <a:pt x="67" y="34"/>
                        </a:lnTo>
                        <a:cubicBezTo>
                          <a:pt x="34" y="1"/>
                          <a:pt x="34" y="1"/>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89;p15"/>
                  <p:cNvSpPr/>
                  <p:nvPr/>
                </p:nvSpPr>
                <p:spPr>
                  <a:xfrm>
                    <a:off x="4711587" y="3319210"/>
                    <a:ext cx="14421" cy="3849"/>
                  </a:xfrm>
                  <a:custGeom>
                    <a:avLst/>
                    <a:gdLst/>
                    <a:ahLst/>
                    <a:cxnLst/>
                    <a:rect l="l" t="t" r="r" b="b"/>
                    <a:pathLst>
                      <a:path w="502" h="134" extrusionOk="0">
                        <a:moveTo>
                          <a:pt x="1" y="0"/>
                        </a:moveTo>
                        <a:lnTo>
                          <a:pt x="134" y="100"/>
                        </a:lnTo>
                        <a:lnTo>
                          <a:pt x="168" y="100"/>
                        </a:lnTo>
                        <a:cubicBezTo>
                          <a:pt x="184" y="84"/>
                          <a:pt x="201" y="75"/>
                          <a:pt x="218" y="75"/>
                        </a:cubicBezTo>
                        <a:cubicBezTo>
                          <a:pt x="234" y="75"/>
                          <a:pt x="251" y="84"/>
                          <a:pt x="268" y="100"/>
                        </a:cubicBezTo>
                        <a:lnTo>
                          <a:pt x="301" y="134"/>
                        </a:lnTo>
                        <a:lnTo>
                          <a:pt x="434" y="134"/>
                        </a:lnTo>
                        <a:lnTo>
                          <a:pt x="501" y="100"/>
                        </a:lnTo>
                        <a:lnTo>
                          <a:pt x="468" y="67"/>
                        </a:lnTo>
                        <a:lnTo>
                          <a:pt x="401" y="67"/>
                        </a:lnTo>
                        <a:lnTo>
                          <a:pt x="1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90;p15"/>
                  <p:cNvSpPr/>
                  <p:nvPr/>
                </p:nvSpPr>
                <p:spPr>
                  <a:xfrm>
                    <a:off x="4740344" y="3242533"/>
                    <a:ext cx="8647" cy="9624"/>
                  </a:xfrm>
                  <a:custGeom>
                    <a:avLst/>
                    <a:gdLst/>
                    <a:ahLst/>
                    <a:cxnLst/>
                    <a:rect l="l" t="t" r="r" b="b"/>
                    <a:pathLst>
                      <a:path w="301" h="335" extrusionOk="0">
                        <a:moveTo>
                          <a:pt x="167" y="1"/>
                        </a:moveTo>
                        <a:lnTo>
                          <a:pt x="67" y="34"/>
                        </a:lnTo>
                        <a:lnTo>
                          <a:pt x="0" y="134"/>
                        </a:lnTo>
                        <a:lnTo>
                          <a:pt x="0" y="268"/>
                        </a:lnTo>
                        <a:lnTo>
                          <a:pt x="67" y="334"/>
                        </a:lnTo>
                        <a:lnTo>
                          <a:pt x="167" y="334"/>
                        </a:lnTo>
                        <a:lnTo>
                          <a:pt x="267" y="201"/>
                        </a:lnTo>
                        <a:lnTo>
                          <a:pt x="301" y="134"/>
                        </a:lnTo>
                        <a:lnTo>
                          <a:pt x="267" y="101"/>
                        </a:lnTo>
                        <a:lnTo>
                          <a:pt x="234" y="34"/>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91;p15"/>
                  <p:cNvSpPr/>
                  <p:nvPr/>
                </p:nvSpPr>
                <p:spPr>
                  <a:xfrm>
                    <a:off x="4754708" y="3298123"/>
                    <a:ext cx="29" cy="29"/>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 name="Google Shape;192;p15"/>
            <p:cNvGrpSpPr/>
            <p:nvPr/>
          </p:nvGrpSpPr>
          <p:grpSpPr>
            <a:xfrm>
              <a:off x="3065693" y="1346646"/>
              <a:ext cx="1643691" cy="1275493"/>
              <a:chOff x="3065693" y="1346646"/>
              <a:chExt cx="1643691" cy="1275493"/>
            </a:xfrm>
          </p:grpSpPr>
          <p:sp>
            <p:nvSpPr>
              <p:cNvPr id="168" name="Google Shape;193;p15"/>
              <p:cNvSpPr/>
              <p:nvPr/>
            </p:nvSpPr>
            <p:spPr>
              <a:xfrm>
                <a:off x="4468640" y="1470635"/>
                <a:ext cx="4920" cy="36"/>
              </a:xfrm>
              <a:custGeom>
                <a:avLst/>
                <a:gdLst/>
                <a:ahLst/>
                <a:cxnLst/>
                <a:rect l="l" t="t" r="r" b="b"/>
                <a:pathLst>
                  <a:path w="135" h="1" extrusionOk="0">
                    <a:moveTo>
                      <a:pt x="1" y="1"/>
                    </a:moveTo>
                    <a:lnTo>
                      <a:pt x="1" y="1"/>
                    </a:lnTo>
                    <a:lnTo>
                      <a:pt x="1" y="1"/>
                    </a:lnTo>
                    <a:lnTo>
                      <a:pt x="34" y="1"/>
                    </a:lnTo>
                    <a:lnTo>
                      <a:pt x="134" y="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94;p15"/>
              <p:cNvSpPr/>
              <p:nvPr/>
            </p:nvSpPr>
            <p:spPr>
              <a:xfrm>
                <a:off x="4314256" y="2527129"/>
                <a:ext cx="36" cy="1239"/>
              </a:xfrm>
              <a:custGeom>
                <a:avLst/>
                <a:gdLst/>
                <a:ahLst/>
                <a:cxnLst/>
                <a:rect l="l" t="t" r="r" b="b"/>
                <a:pathLst>
                  <a:path w="1" h="34" extrusionOk="0">
                    <a:moveTo>
                      <a:pt x="0" y="0"/>
                    </a:moveTo>
                    <a:lnTo>
                      <a:pt x="0" y="0"/>
                    </a:lnTo>
                    <a:lnTo>
                      <a:pt x="0" y="0"/>
                    </a:lnTo>
                    <a:lnTo>
                      <a:pt x="0" y="3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95;p15"/>
              <p:cNvSpPr/>
              <p:nvPr/>
            </p:nvSpPr>
            <p:spPr>
              <a:xfrm>
                <a:off x="4272926" y="2499138"/>
                <a:ext cx="8528" cy="18295"/>
              </a:xfrm>
              <a:custGeom>
                <a:avLst/>
                <a:gdLst/>
                <a:ahLst/>
                <a:cxnLst/>
                <a:rect l="l" t="t" r="r" b="b"/>
                <a:pathLst>
                  <a:path w="234" h="502" extrusionOk="0">
                    <a:moveTo>
                      <a:pt x="234" y="1"/>
                    </a:moveTo>
                    <a:lnTo>
                      <a:pt x="67" y="334"/>
                    </a:lnTo>
                    <a:lnTo>
                      <a:pt x="0" y="435"/>
                    </a:lnTo>
                    <a:lnTo>
                      <a:pt x="0" y="501"/>
                    </a:lnTo>
                    <a:lnTo>
                      <a:pt x="200" y="168"/>
                    </a:lnTo>
                    <a:lnTo>
                      <a:pt x="2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96;p15"/>
              <p:cNvSpPr/>
              <p:nvPr/>
            </p:nvSpPr>
            <p:spPr>
              <a:xfrm>
                <a:off x="4320342" y="2376352"/>
                <a:ext cx="6086" cy="2478"/>
              </a:xfrm>
              <a:custGeom>
                <a:avLst/>
                <a:gdLst/>
                <a:ahLst/>
                <a:cxnLst/>
                <a:rect l="l" t="t" r="r" b="b"/>
                <a:pathLst>
                  <a:path w="167" h="68" extrusionOk="0">
                    <a:moveTo>
                      <a:pt x="67" y="1"/>
                    </a:moveTo>
                    <a:lnTo>
                      <a:pt x="0" y="34"/>
                    </a:lnTo>
                    <a:cubicBezTo>
                      <a:pt x="0" y="34"/>
                      <a:pt x="0" y="67"/>
                      <a:pt x="34" y="67"/>
                    </a:cubicBezTo>
                    <a:lnTo>
                      <a:pt x="67" y="34"/>
                    </a:lnTo>
                    <a:lnTo>
                      <a:pt x="167" y="34"/>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97;p15"/>
              <p:cNvSpPr/>
              <p:nvPr/>
            </p:nvSpPr>
            <p:spPr>
              <a:xfrm>
                <a:off x="3378143" y="2404306"/>
                <a:ext cx="1239" cy="2478"/>
              </a:xfrm>
              <a:custGeom>
                <a:avLst/>
                <a:gdLst/>
                <a:ahLst/>
                <a:cxnLst/>
                <a:rect l="l" t="t" r="r" b="b"/>
                <a:pathLst>
                  <a:path w="34" h="68" extrusionOk="0">
                    <a:moveTo>
                      <a:pt x="34" y="1"/>
                    </a:moveTo>
                    <a:lnTo>
                      <a:pt x="0" y="68"/>
                    </a:lnTo>
                    <a:lnTo>
                      <a:pt x="34" y="68"/>
                    </a:lnTo>
                    <a:cubicBezTo>
                      <a:pt x="34" y="34"/>
                      <a:pt x="34" y="34"/>
                      <a:pt x="34" y="34"/>
                    </a:cubicBezTo>
                    <a:lnTo>
                      <a:pt x="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98;p15"/>
              <p:cNvSpPr/>
              <p:nvPr/>
            </p:nvSpPr>
            <p:spPr>
              <a:xfrm>
                <a:off x="3941014" y="1346646"/>
                <a:ext cx="768370" cy="998119"/>
              </a:xfrm>
              <a:custGeom>
                <a:avLst/>
                <a:gdLst/>
                <a:ahLst/>
                <a:cxnLst/>
                <a:rect l="l" t="t" r="r" b="b"/>
                <a:pathLst>
                  <a:path w="21083" h="27387" extrusionOk="0">
                    <a:moveTo>
                      <a:pt x="15178" y="19914"/>
                    </a:moveTo>
                    <a:cubicBezTo>
                      <a:pt x="15162" y="19914"/>
                      <a:pt x="15153" y="19923"/>
                      <a:pt x="15153" y="19931"/>
                    </a:cubicBezTo>
                    <a:lnTo>
                      <a:pt x="15178" y="19914"/>
                    </a:lnTo>
                    <a:close/>
                    <a:moveTo>
                      <a:pt x="10141" y="0"/>
                    </a:moveTo>
                    <a:lnTo>
                      <a:pt x="10041" y="67"/>
                    </a:lnTo>
                    <a:lnTo>
                      <a:pt x="9874" y="100"/>
                    </a:lnTo>
                    <a:lnTo>
                      <a:pt x="9808" y="100"/>
                    </a:lnTo>
                    <a:lnTo>
                      <a:pt x="9641" y="67"/>
                    </a:lnTo>
                    <a:lnTo>
                      <a:pt x="9541" y="67"/>
                    </a:lnTo>
                    <a:lnTo>
                      <a:pt x="9508" y="100"/>
                    </a:lnTo>
                    <a:lnTo>
                      <a:pt x="9474" y="167"/>
                    </a:lnTo>
                    <a:lnTo>
                      <a:pt x="9374" y="234"/>
                    </a:lnTo>
                    <a:lnTo>
                      <a:pt x="9174" y="434"/>
                    </a:lnTo>
                    <a:lnTo>
                      <a:pt x="9074" y="434"/>
                    </a:lnTo>
                    <a:cubicBezTo>
                      <a:pt x="9074" y="451"/>
                      <a:pt x="9066" y="459"/>
                      <a:pt x="9057" y="459"/>
                    </a:cubicBezTo>
                    <a:cubicBezTo>
                      <a:pt x="9049" y="459"/>
                      <a:pt x="9041" y="451"/>
                      <a:pt x="9041" y="434"/>
                    </a:cubicBezTo>
                    <a:lnTo>
                      <a:pt x="8940" y="434"/>
                    </a:lnTo>
                    <a:lnTo>
                      <a:pt x="8874" y="401"/>
                    </a:lnTo>
                    <a:cubicBezTo>
                      <a:pt x="8874" y="401"/>
                      <a:pt x="8840" y="367"/>
                      <a:pt x="8840" y="367"/>
                    </a:cubicBezTo>
                    <a:lnTo>
                      <a:pt x="8807" y="234"/>
                    </a:lnTo>
                    <a:lnTo>
                      <a:pt x="8774" y="200"/>
                    </a:lnTo>
                    <a:lnTo>
                      <a:pt x="8707" y="167"/>
                    </a:lnTo>
                    <a:lnTo>
                      <a:pt x="8473" y="167"/>
                    </a:lnTo>
                    <a:cubicBezTo>
                      <a:pt x="8473" y="167"/>
                      <a:pt x="8440" y="134"/>
                      <a:pt x="8440" y="134"/>
                    </a:cubicBezTo>
                    <a:lnTo>
                      <a:pt x="8373" y="67"/>
                    </a:lnTo>
                    <a:lnTo>
                      <a:pt x="8373" y="134"/>
                    </a:lnTo>
                    <a:lnTo>
                      <a:pt x="8373" y="267"/>
                    </a:lnTo>
                    <a:lnTo>
                      <a:pt x="8373" y="401"/>
                    </a:lnTo>
                    <a:cubicBezTo>
                      <a:pt x="8340" y="401"/>
                      <a:pt x="8340" y="434"/>
                      <a:pt x="8307" y="434"/>
                    </a:cubicBezTo>
                    <a:lnTo>
                      <a:pt x="8173" y="567"/>
                    </a:lnTo>
                    <a:lnTo>
                      <a:pt x="8173" y="634"/>
                    </a:lnTo>
                    <a:cubicBezTo>
                      <a:pt x="8140" y="667"/>
                      <a:pt x="8140" y="667"/>
                      <a:pt x="8107" y="701"/>
                    </a:cubicBezTo>
                    <a:lnTo>
                      <a:pt x="7940" y="701"/>
                    </a:lnTo>
                    <a:lnTo>
                      <a:pt x="7773" y="868"/>
                    </a:lnTo>
                    <a:lnTo>
                      <a:pt x="7740" y="868"/>
                    </a:lnTo>
                    <a:lnTo>
                      <a:pt x="7673" y="901"/>
                    </a:lnTo>
                    <a:lnTo>
                      <a:pt x="7606" y="1001"/>
                    </a:lnTo>
                    <a:lnTo>
                      <a:pt x="7573" y="1401"/>
                    </a:lnTo>
                    <a:lnTo>
                      <a:pt x="7539" y="1568"/>
                    </a:lnTo>
                    <a:lnTo>
                      <a:pt x="7439" y="1735"/>
                    </a:lnTo>
                    <a:lnTo>
                      <a:pt x="7439" y="1768"/>
                    </a:lnTo>
                    <a:lnTo>
                      <a:pt x="7406" y="1802"/>
                    </a:lnTo>
                    <a:lnTo>
                      <a:pt x="7373" y="1802"/>
                    </a:lnTo>
                    <a:lnTo>
                      <a:pt x="7273" y="1868"/>
                    </a:lnTo>
                    <a:lnTo>
                      <a:pt x="7273" y="1902"/>
                    </a:lnTo>
                    <a:lnTo>
                      <a:pt x="7339" y="1935"/>
                    </a:lnTo>
                    <a:lnTo>
                      <a:pt x="7406" y="1968"/>
                    </a:lnTo>
                    <a:cubicBezTo>
                      <a:pt x="7406" y="2002"/>
                      <a:pt x="7439" y="2002"/>
                      <a:pt x="7439" y="2035"/>
                    </a:cubicBezTo>
                    <a:lnTo>
                      <a:pt x="7439" y="2202"/>
                    </a:lnTo>
                    <a:cubicBezTo>
                      <a:pt x="7439" y="2202"/>
                      <a:pt x="7439" y="2202"/>
                      <a:pt x="7439" y="2235"/>
                    </a:cubicBezTo>
                    <a:lnTo>
                      <a:pt x="7273" y="2702"/>
                    </a:lnTo>
                    <a:lnTo>
                      <a:pt x="7273" y="2869"/>
                    </a:lnTo>
                    <a:lnTo>
                      <a:pt x="7273" y="3002"/>
                    </a:lnTo>
                    <a:lnTo>
                      <a:pt x="7273" y="3069"/>
                    </a:lnTo>
                    <a:lnTo>
                      <a:pt x="7373" y="3336"/>
                    </a:lnTo>
                    <a:cubicBezTo>
                      <a:pt x="7373" y="3336"/>
                      <a:pt x="7373" y="3336"/>
                      <a:pt x="7373" y="3369"/>
                    </a:cubicBezTo>
                    <a:lnTo>
                      <a:pt x="7373" y="3503"/>
                    </a:lnTo>
                    <a:lnTo>
                      <a:pt x="7373" y="3536"/>
                    </a:lnTo>
                    <a:lnTo>
                      <a:pt x="7439" y="3736"/>
                    </a:lnTo>
                    <a:cubicBezTo>
                      <a:pt x="7439" y="3736"/>
                      <a:pt x="7439" y="3770"/>
                      <a:pt x="7439" y="3770"/>
                    </a:cubicBezTo>
                    <a:lnTo>
                      <a:pt x="7439" y="3803"/>
                    </a:lnTo>
                    <a:lnTo>
                      <a:pt x="7439" y="3836"/>
                    </a:lnTo>
                    <a:lnTo>
                      <a:pt x="7439" y="3903"/>
                    </a:lnTo>
                    <a:cubicBezTo>
                      <a:pt x="7406" y="3936"/>
                      <a:pt x="7373" y="3970"/>
                      <a:pt x="7339" y="3970"/>
                    </a:cubicBezTo>
                    <a:lnTo>
                      <a:pt x="7206" y="3970"/>
                    </a:lnTo>
                    <a:lnTo>
                      <a:pt x="7173" y="4003"/>
                    </a:lnTo>
                    <a:lnTo>
                      <a:pt x="7106" y="4170"/>
                    </a:lnTo>
                    <a:lnTo>
                      <a:pt x="6972" y="4804"/>
                    </a:lnTo>
                    <a:lnTo>
                      <a:pt x="6972" y="4837"/>
                    </a:lnTo>
                    <a:lnTo>
                      <a:pt x="7006" y="4837"/>
                    </a:lnTo>
                    <a:cubicBezTo>
                      <a:pt x="7039" y="4837"/>
                      <a:pt x="7039" y="4870"/>
                      <a:pt x="7072" y="4870"/>
                    </a:cubicBezTo>
                    <a:lnTo>
                      <a:pt x="7072" y="4937"/>
                    </a:lnTo>
                    <a:cubicBezTo>
                      <a:pt x="7072" y="4970"/>
                      <a:pt x="7072" y="5004"/>
                      <a:pt x="7072" y="5037"/>
                    </a:cubicBezTo>
                    <a:lnTo>
                      <a:pt x="6906" y="5204"/>
                    </a:lnTo>
                    <a:lnTo>
                      <a:pt x="6906" y="5271"/>
                    </a:lnTo>
                    <a:lnTo>
                      <a:pt x="6906" y="5404"/>
                    </a:lnTo>
                    <a:lnTo>
                      <a:pt x="6906" y="5437"/>
                    </a:lnTo>
                    <a:lnTo>
                      <a:pt x="6872" y="5538"/>
                    </a:lnTo>
                    <a:cubicBezTo>
                      <a:pt x="6872" y="5538"/>
                      <a:pt x="6872" y="5538"/>
                      <a:pt x="6839" y="5571"/>
                    </a:cubicBezTo>
                    <a:lnTo>
                      <a:pt x="6806" y="5604"/>
                    </a:lnTo>
                    <a:lnTo>
                      <a:pt x="6605" y="5604"/>
                    </a:lnTo>
                    <a:lnTo>
                      <a:pt x="6339" y="5704"/>
                    </a:lnTo>
                    <a:lnTo>
                      <a:pt x="6138" y="5704"/>
                    </a:lnTo>
                    <a:lnTo>
                      <a:pt x="6005" y="5638"/>
                    </a:lnTo>
                    <a:lnTo>
                      <a:pt x="5972" y="5638"/>
                    </a:lnTo>
                    <a:lnTo>
                      <a:pt x="5905" y="5538"/>
                    </a:lnTo>
                    <a:lnTo>
                      <a:pt x="5838" y="5704"/>
                    </a:lnTo>
                    <a:lnTo>
                      <a:pt x="5772" y="5771"/>
                    </a:lnTo>
                    <a:lnTo>
                      <a:pt x="5471" y="6005"/>
                    </a:lnTo>
                    <a:lnTo>
                      <a:pt x="5438" y="6071"/>
                    </a:lnTo>
                    <a:lnTo>
                      <a:pt x="5405" y="6171"/>
                    </a:lnTo>
                    <a:lnTo>
                      <a:pt x="5371" y="6238"/>
                    </a:lnTo>
                    <a:lnTo>
                      <a:pt x="5338" y="6271"/>
                    </a:lnTo>
                    <a:lnTo>
                      <a:pt x="5305" y="6305"/>
                    </a:lnTo>
                    <a:lnTo>
                      <a:pt x="5405" y="6405"/>
                    </a:lnTo>
                    <a:cubicBezTo>
                      <a:pt x="5405" y="6438"/>
                      <a:pt x="5405" y="6438"/>
                      <a:pt x="5405" y="6438"/>
                    </a:cubicBezTo>
                    <a:lnTo>
                      <a:pt x="5405" y="6505"/>
                    </a:lnTo>
                    <a:cubicBezTo>
                      <a:pt x="5405" y="6538"/>
                      <a:pt x="5405" y="6572"/>
                      <a:pt x="5405" y="6572"/>
                    </a:cubicBezTo>
                    <a:lnTo>
                      <a:pt x="5338" y="6672"/>
                    </a:lnTo>
                    <a:cubicBezTo>
                      <a:pt x="5338" y="6672"/>
                      <a:pt x="5338" y="6705"/>
                      <a:pt x="5338" y="6705"/>
                    </a:cubicBezTo>
                    <a:lnTo>
                      <a:pt x="5305" y="6738"/>
                    </a:lnTo>
                    <a:cubicBezTo>
                      <a:pt x="5288" y="6755"/>
                      <a:pt x="5280" y="6763"/>
                      <a:pt x="5271" y="6768"/>
                    </a:cubicBezTo>
                    <a:lnTo>
                      <a:pt x="5271" y="6738"/>
                    </a:lnTo>
                    <a:lnTo>
                      <a:pt x="5263" y="6770"/>
                    </a:lnTo>
                    <a:lnTo>
                      <a:pt x="5263" y="6770"/>
                    </a:lnTo>
                    <a:cubicBezTo>
                      <a:pt x="5257" y="6772"/>
                      <a:pt x="5249" y="6772"/>
                      <a:pt x="5238" y="6772"/>
                    </a:cubicBezTo>
                    <a:lnTo>
                      <a:pt x="5204" y="6772"/>
                    </a:lnTo>
                    <a:lnTo>
                      <a:pt x="5238" y="6805"/>
                    </a:lnTo>
                    <a:cubicBezTo>
                      <a:pt x="5243" y="6810"/>
                      <a:pt x="5247" y="6815"/>
                      <a:pt x="5251" y="6819"/>
                    </a:cubicBezTo>
                    <a:lnTo>
                      <a:pt x="5251" y="6819"/>
                    </a:lnTo>
                    <a:lnTo>
                      <a:pt x="5238" y="6872"/>
                    </a:lnTo>
                    <a:lnTo>
                      <a:pt x="5204" y="6972"/>
                    </a:lnTo>
                    <a:lnTo>
                      <a:pt x="5271" y="6939"/>
                    </a:lnTo>
                    <a:lnTo>
                      <a:pt x="5338" y="6905"/>
                    </a:lnTo>
                    <a:lnTo>
                      <a:pt x="5505" y="6905"/>
                    </a:lnTo>
                    <a:lnTo>
                      <a:pt x="5571" y="6972"/>
                    </a:lnTo>
                    <a:cubicBezTo>
                      <a:pt x="5605" y="6972"/>
                      <a:pt x="5605" y="6972"/>
                      <a:pt x="5605" y="7005"/>
                    </a:cubicBezTo>
                    <a:lnTo>
                      <a:pt x="5671" y="7072"/>
                    </a:lnTo>
                    <a:lnTo>
                      <a:pt x="5772" y="7272"/>
                    </a:lnTo>
                    <a:cubicBezTo>
                      <a:pt x="5805" y="7272"/>
                      <a:pt x="5805" y="7305"/>
                      <a:pt x="5772" y="7305"/>
                    </a:cubicBezTo>
                    <a:lnTo>
                      <a:pt x="5772" y="7406"/>
                    </a:lnTo>
                    <a:cubicBezTo>
                      <a:pt x="5805" y="7406"/>
                      <a:pt x="5805" y="7406"/>
                      <a:pt x="5772" y="7439"/>
                    </a:cubicBezTo>
                    <a:lnTo>
                      <a:pt x="5738" y="7506"/>
                    </a:lnTo>
                    <a:cubicBezTo>
                      <a:pt x="5738" y="7539"/>
                      <a:pt x="5705" y="7539"/>
                      <a:pt x="5671" y="7572"/>
                    </a:cubicBezTo>
                    <a:lnTo>
                      <a:pt x="5405" y="7572"/>
                    </a:lnTo>
                    <a:lnTo>
                      <a:pt x="5338" y="7606"/>
                    </a:lnTo>
                    <a:lnTo>
                      <a:pt x="5204" y="7772"/>
                    </a:lnTo>
                    <a:lnTo>
                      <a:pt x="5171" y="7772"/>
                    </a:lnTo>
                    <a:lnTo>
                      <a:pt x="5138" y="7806"/>
                    </a:lnTo>
                    <a:lnTo>
                      <a:pt x="5038" y="7806"/>
                    </a:lnTo>
                    <a:lnTo>
                      <a:pt x="4804" y="8006"/>
                    </a:lnTo>
                    <a:lnTo>
                      <a:pt x="4604" y="8006"/>
                    </a:lnTo>
                    <a:lnTo>
                      <a:pt x="4604" y="8039"/>
                    </a:lnTo>
                    <a:lnTo>
                      <a:pt x="4604" y="8106"/>
                    </a:lnTo>
                    <a:lnTo>
                      <a:pt x="4604" y="8173"/>
                    </a:lnTo>
                    <a:cubicBezTo>
                      <a:pt x="4604" y="8173"/>
                      <a:pt x="4604" y="8206"/>
                      <a:pt x="4604" y="8206"/>
                    </a:cubicBezTo>
                    <a:lnTo>
                      <a:pt x="4604" y="8273"/>
                    </a:lnTo>
                    <a:cubicBezTo>
                      <a:pt x="4604" y="8273"/>
                      <a:pt x="4571" y="8306"/>
                      <a:pt x="4537" y="8340"/>
                    </a:cubicBezTo>
                    <a:lnTo>
                      <a:pt x="4437" y="8373"/>
                    </a:lnTo>
                    <a:lnTo>
                      <a:pt x="4404" y="8373"/>
                    </a:lnTo>
                    <a:lnTo>
                      <a:pt x="4104" y="8406"/>
                    </a:lnTo>
                    <a:lnTo>
                      <a:pt x="4004" y="8440"/>
                    </a:lnTo>
                    <a:lnTo>
                      <a:pt x="3970" y="8573"/>
                    </a:lnTo>
                    <a:lnTo>
                      <a:pt x="3937" y="8773"/>
                    </a:lnTo>
                    <a:lnTo>
                      <a:pt x="3937" y="8840"/>
                    </a:lnTo>
                    <a:lnTo>
                      <a:pt x="3970" y="8940"/>
                    </a:lnTo>
                    <a:cubicBezTo>
                      <a:pt x="3970" y="8973"/>
                      <a:pt x="3970" y="8973"/>
                      <a:pt x="3970" y="9007"/>
                    </a:cubicBezTo>
                    <a:lnTo>
                      <a:pt x="3970" y="9240"/>
                    </a:lnTo>
                    <a:lnTo>
                      <a:pt x="4204" y="9240"/>
                    </a:lnTo>
                    <a:cubicBezTo>
                      <a:pt x="4237" y="9240"/>
                      <a:pt x="4237" y="9274"/>
                      <a:pt x="4237" y="9307"/>
                    </a:cubicBezTo>
                    <a:lnTo>
                      <a:pt x="4237" y="9340"/>
                    </a:lnTo>
                    <a:cubicBezTo>
                      <a:pt x="4270" y="9374"/>
                      <a:pt x="4270" y="9374"/>
                      <a:pt x="4237" y="9374"/>
                    </a:cubicBezTo>
                    <a:lnTo>
                      <a:pt x="4237" y="9440"/>
                    </a:lnTo>
                    <a:cubicBezTo>
                      <a:pt x="4270" y="9440"/>
                      <a:pt x="4270" y="9474"/>
                      <a:pt x="4237" y="9474"/>
                    </a:cubicBezTo>
                    <a:lnTo>
                      <a:pt x="4237" y="9540"/>
                    </a:lnTo>
                    <a:lnTo>
                      <a:pt x="4204" y="9674"/>
                    </a:lnTo>
                    <a:lnTo>
                      <a:pt x="4204" y="9741"/>
                    </a:lnTo>
                    <a:lnTo>
                      <a:pt x="4204" y="9807"/>
                    </a:lnTo>
                    <a:cubicBezTo>
                      <a:pt x="4237" y="9807"/>
                      <a:pt x="4237" y="9841"/>
                      <a:pt x="4204" y="9841"/>
                    </a:cubicBezTo>
                    <a:lnTo>
                      <a:pt x="4204" y="9907"/>
                    </a:lnTo>
                    <a:cubicBezTo>
                      <a:pt x="4204" y="9941"/>
                      <a:pt x="4204" y="9974"/>
                      <a:pt x="4170" y="9974"/>
                    </a:cubicBezTo>
                    <a:lnTo>
                      <a:pt x="4137" y="10007"/>
                    </a:lnTo>
                    <a:lnTo>
                      <a:pt x="3870" y="10107"/>
                    </a:lnTo>
                    <a:lnTo>
                      <a:pt x="3637" y="10174"/>
                    </a:lnTo>
                    <a:lnTo>
                      <a:pt x="3570" y="10208"/>
                    </a:lnTo>
                    <a:lnTo>
                      <a:pt x="3603" y="10308"/>
                    </a:lnTo>
                    <a:cubicBezTo>
                      <a:pt x="3603" y="10308"/>
                      <a:pt x="3603" y="10308"/>
                      <a:pt x="3603" y="10341"/>
                    </a:cubicBezTo>
                    <a:lnTo>
                      <a:pt x="3603" y="10508"/>
                    </a:lnTo>
                    <a:lnTo>
                      <a:pt x="3570" y="10775"/>
                    </a:lnTo>
                    <a:lnTo>
                      <a:pt x="3570" y="10808"/>
                    </a:lnTo>
                    <a:lnTo>
                      <a:pt x="3503" y="11008"/>
                    </a:lnTo>
                    <a:lnTo>
                      <a:pt x="3370" y="11242"/>
                    </a:lnTo>
                    <a:lnTo>
                      <a:pt x="3303" y="11275"/>
                    </a:lnTo>
                    <a:lnTo>
                      <a:pt x="3136" y="11442"/>
                    </a:lnTo>
                    <a:lnTo>
                      <a:pt x="3136" y="11508"/>
                    </a:lnTo>
                    <a:lnTo>
                      <a:pt x="3136" y="11575"/>
                    </a:lnTo>
                    <a:cubicBezTo>
                      <a:pt x="3136" y="11575"/>
                      <a:pt x="3136" y="11575"/>
                      <a:pt x="3136" y="11609"/>
                    </a:cubicBezTo>
                    <a:lnTo>
                      <a:pt x="3136" y="11709"/>
                    </a:lnTo>
                    <a:lnTo>
                      <a:pt x="3136" y="11775"/>
                    </a:lnTo>
                    <a:cubicBezTo>
                      <a:pt x="3136" y="11775"/>
                      <a:pt x="3136" y="11809"/>
                      <a:pt x="3103" y="11809"/>
                    </a:cubicBezTo>
                    <a:lnTo>
                      <a:pt x="3036" y="11875"/>
                    </a:lnTo>
                    <a:lnTo>
                      <a:pt x="3003" y="11875"/>
                    </a:lnTo>
                    <a:lnTo>
                      <a:pt x="2903" y="11909"/>
                    </a:lnTo>
                    <a:lnTo>
                      <a:pt x="2836" y="11909"/>
                    </a:lnTo>
                    <a:lnTo>
                      <a:pt x="2769" y="11875"/>
                    </a:lnTo>
                    <a:lnTo>
                      <a:pt x="2736" y="11875"/>
                    </a:lnTo>
                    <a:lnTo>
                      <a:pt x="2336" y="11609"/>
                    </a:lnTo>
                    <a:lnTo>
                      <a:pt x="2236" y="11609"/>
                    </a:lnTo>
                    <a:lnTo>
                      <a:pt x="1669" y="11842"/>
                    </a:lnTo>
                    <a:lnTo>
                      <a:pt x="1669" y="11875"/>
                    </a:lnTo>
                    <a:lnTo>
                      <a:pt x="1602" y="12176"/>
                    </a:lnTo>
                    <a:lnTo>
                      <a:pt x="1602" y="12276"/>
                    </a:lnTo>
                    <a:lnTo>
                      <a:pt x="1635" y="12309"/>
                    </a:lnTo>
                    <a:lnTo>
                      <a:pt x="1635" y="12342"/>
                    </a:lnTo>
                    <a:lnTo>
                      <a:pt x="1669" y="12409"/>
                    </a:lnTo>
                    <a:cubicBezTo>
                      <a:pt x="1669" y="12409"/>
                      <a:pt x="1669" y="12409"/>
                      <a:pt x="1669" y="12442"/>
                    </a:cubicBezTo>
                    <a:lnTo>
                      <a:pt x="1669" y="12576"/>
                    </a:lnTo>
                    <a:lnTo>
                      <a:pt x="1635" y="12776"/>
                    </a:lnTo>
                    <a:cubicBezTo>
                      <a:pt x="1635" y="12776"/>
                      <a:pt x="1602" y="12776"/>
                      <a:pt x="1602" y="12809"/>
                    </a:cubicBezTo>
                    <a:lnTo>
                      <a:pt x="1569" y="12843"/>
                    </a:lnTo>
                    <a:lnTo>
                      <a:pt x="1368" y="12976"/>
                    </a:lnTo>
                    <a:lnTo>
                      <a:pt x="1335" y="12976"/>
                    </a:lnTo>
                    <a:lnTo>
                      <a:pt x="1268" y="13010"/>
                    </a:lnTo>
                    <a:lnTo>
                      <a:pt x="1235" y="13010"/>
                    </a:lnTo>
                    <a:lnTo>
                      <a:pt x="835" y="13376"/>
                    </a:lnTo>
                    <a:lnTo>
                      <a:pt x="735" y="13410"/>
                    </a:lnTo>
                    <a:lnTo>
                      <a:pt x="668" y="13443"/>
                    </a:lnTo>
                    <a:lnTo>
                      <a:pt x="601" y="13477"/>
                    </a:lnTo>
                    <a:lnTo>
                      <a:pt x="534" y="13543"/>
                    </a:lnTo>
                    <a:lnTo>
                      <a:pt x="301" y="13677"/>
                    </a:lnTo>
                    <a:lnTo>
                      <a:pt x="268" y="13710"/>
                    </a:lnTo>
                    <a:lnTo>
                      <a:pt x="268" y="13843"/>
                    </a:lnTo>
                    <a:lnTo>
                      <a:pt x="268" y="13944"/>
                    </a:lnTo>
                    <a:lnTo>
                      <a:pt x="334" y="13910"/>
                    </a:lnTo>
                    <a:lnTo>
                      <a:pt x="501" y="13910"/>
                    </a:lnTo>
                    <a:lnTo>
                      <a:pt x="534" y="13944"/>
                    </a:lnTo>
                    <a:cubicBezTo>
                      <a:pt x="534" y="13944"/>
                      <a:pt x="568" y="13977"/>
                      <a:pt x="568" y="13977"/>
                    </a:cubicBezTo>
                    <a:lnTo>
                      <a:pt x="568" y="14044"/>
                    </a:lnTo>
                    <a:lnTo>
                      <a:pt x="568" y="14077"/>
                    </a:lnTo>
                    <a:lnTo>
                      <a:pt x="568" y="14244"/>
                    </a:lnTo>
                    <a:cubicBezTo>
                      <a:pt x="568" y="14244"/>
                      <a:pt x="568" y="14244"/>
                      <a:pt x="568" y="14277"/>
                    </a:cubicBezTo>
                    <a:lnTo>
                      <a:pt x="568" y="14344"/>
                    </a:lnTo>
                    <a:lnTo>
                      <a:pt x="468" y="14577"/>
                    </a:lnTo>
                    <a:lnTo>
                      <a:pt x="468" y="14677"/>
                    </a:lnTo>
                    <a:lnTo>
                      <a:pt x="468" y="14777"/>
                    </a:lnTo>
                    <a:cubicBezTo>
                      <a:pt x="468" y="14777"/>
                      <a:pt x="468" y="14777"/>
                      <a:pt x="468" y="14811"/>
                    </a:cubicBezTo>
                    <a:lnTo>
                      <a:pt x="434" y="14878"/>
                    </a:lnTo>
                    <a:cubicBezTo>
                      <a:pt x="434" y="14878"/>
                      <a:pt x="434" y="14878"/>
                      <a:pt x="434" y="14911"/>
                    </a:cubicBezTo>
                    <a:lnTo>
                      <a:pt x="301" y="15044"/>
                    </a:lnTo>
                    <a:lnTo>
                      <a:pt x="201" y="15178"/>
                    </a:lnTo>
                    <a:lnTo>
                      <a:pt x="168" y="15211"/>
                    </a:lnTo>
                    <a:lnTo>
                      <a:pt x="134" y="15211"/>
                    </a:lnTo>
                    <a:lnTo>
                      <a:pt x="34" y="15278"/>
                    </a:lnTo>
                    <a:lnTo>
                      <a:pt x="1" y="15311"/>
                    </a:lnTo>
                    <a:lnTo>
                      <a:pt x="1" y="15311"/>
                    </a:lnTo>
                    <a:lnTo>
                      <a:pt x="201" y="15278"/>
                    </a:lnTo>
                    <a:lnTo>
                      <a:pt x="301" y="15244"/>
                    </a:lnTo>
                    <a:lnTo>
                      <a:pt x="401" y="15244"/>
                    </a:lnTo>
                    <a:lnTo>
                      <a:pt x="601" y="15211"/>
                    </a:lnTo>
                    <a:lnTo>
                      <a:pt x="701" y="15078"/>
                    </a:lnTo>
                    <a:lnTo>
                      <a:pt x="735" y="15078"/>
                    </a:lnTo>
                    <a:lnTo>
                      <a:pt x="835" y="15044"/>
                    </a:lnTo>
                    <a:lnTo>
                      <a:pt x="1468" y="15044"/>
                    </a:lnTo>
                    <a:lnTo>
                      <a:pt x="1602" y="15111"/>
                    </a:lnTo>
                    <a:lnTo>
                      <a:pt x="1635" y="15111"/>
                    </a:lnTo>
                    <a:lnTo>
                      <a:pt x="1735" y="15178"/>
                    </a:lnTo>
                    <a:lnTo>
                      <a:pt x="1769" y="15211"/>
                    </a:lnTo>
                    <a:lnTo>
                      <a:pt x="1835" y="15211"/>
                    </a:lnTo>
                    <a:lnTo>
                      <a:pt x="2136" y="15244"/>
                    </a:lnTo>
                    <a:lnTo>
                      <a:pt x="2169" y="15244"/>
                    </a:lnTo>
                    <a:lnTo>
                      <a:pt x="2202" y="15278"/>
                    </a:lnTo>
                    <a:lnTo>
                      <a:pt x="2302" y="15278"/>
                    </a:lnTo>
                    <a:lnTo>
                      <a:pt x="3437" y="15144"/>
                    </a:lnTo>
                    <a:lnTo>
                      <a:pt x="3703" y="14944"/>
                    </a:lnTo>
                    <a:lnTo>
                      <a:pt x="3937" y="14878"/>
                    </a:lnTo>
                    <a:lnTo>
                      <a:pt x="4237" y="14811"/>
                    </a:lnTo>
                    <a:lnTo>
                      <a:pt x="4237" y="14777"/>
                    </a:lnTo>
                    <a:cubicBezTo>
                      <a:pt x="4237" y="14744"/>
                      <a:pt x="4237" y="14744"/>
                      <a:pt x="4237" y="14744"/>
                    </a:cubicBezTo>
                    <a:lnTo>
                      <a:pt x="4237" y="14711"/>
                    </a:lnTo>
                    <a:lnTo>
                      <a:pt x="4270" y="14677"/>
                    </a:lnTo>
                    <a:lnTo>
                      <a:pt x="4771" y="14677"/>
                    </a:lnTo>
                    <a:cubicBezTo>
                      <a:pt x="4804" y="14677"/>
                      <a:pt x="4838" y="14711"/>
                      <a:pt x="4838" y="14744"/>
                    </a:cubicBezTo>
                    <a:lnTo>
                      <a:pt x="4904" y="14844"/>
                    </a:lnTo>
                    <a:lnTo>
                      <a:pt x="4971" y="14878"/>
                    </a:lnTo>
                    <a:lnTo>
                      <a:pt x="5004" y="14878"/>
                    </a:lnTo>
                    <a:lnTo>
                      <a:pt x="5038" y="14944"/>
                    </a:lnTo>
                    <a:lnTo>
                      <a:pt x="5138" y="15178"/>
                    </a:lnTo>
                    <a:cubicBezTo>
                      <a:pt x="5138" y="15178"/>
                      <a:pt x="5138" y="15178"/>
                      <a:pt x="5138" y="15211"/>
                    </a:cubicBezTo>
                    <a:lnTo>
                      <a:pt x="5171" y="15345"/>
                    </a:lnTo>
                    <a:lnTo>
                      <a:pt x="5238" y="15511"/>
                    </a:lnTo>
                    <a:cubicBezTo>
                      <a:pt x="5238" y="15545"/>
                      <a:pt x="5238" y="15578"/>
                      <a:pt x="5238" y="15578"/>
                    </a:cubicBezTo>
                    <a:lnTo>
                      <a:pt x="5204" y="15711"/>
                    </a:lnTo>
                    <a:cubicBezTo>
                      <a:pt x="5171" y="15745"/>
                      <a:pt x="5171" y="15745"/>
                      <a:pt x="5171" y="15745"/>
                    </a:cubicBezTo>
                    <a:lnTo>
                      <a:pt x="5104" y="15812"/>
                    </a:lnTo>
                    <a:lnTo>
                      <a:pt x="5004" y="15912"/>
                    </a:lnTo>
                    <a:lnTo>
                      <a:pt x="4804" y="16345"/>
                    </a:lnTo>
                    <a:lnTo>
                      <a:pt x="4737" y="16512"/>
                    </a:lnTo>
                    <a:lnTo>
                      <a:pt x="4737" y="16612"/>
                    </a:lnTo>
                    <a:lnTo>
                      <a:pt x="4838" y="16812"/>
                    </a:lnTo>
                    <a:cubicBezTo>
                      <a:pt x="4838" y="16846"/>
                      <a:pt x="4838" y="16846"/>
                      <a:pt x="4838" y="16846"/>
                    </a:cubicBezTo>
                    <a:lnTo>
                      <a:pt x="4838" y="17046"/>
                    </a:lnTo>
                    <a:lnTo>
                      <a:pt x="4871" y="17112"/>
                    </a:lnTo>
                    <a:lnTo>
                      <a:pt x="4971" y="17279"/>
                    </a:lnTo>
                    <a:lnTo>
                      <a:pt x="5004" y="17413"/>
                    </a:lnTo>
                    <a:lnTo>
                      <a:pt x="5004" y="17446"/>
                    </a:lnTo>
                    <a:lnTo>
                      <a:pt x="5004" y="17546"/>
                    </a:lnTo>
                    <a:cubicBezTo>
                      <a:pt x="5004" y="17546"/>
                      <a:pt x="5004" y="17546"/>
                      <a:pt x="5004" y="17579"/>
                    </a:cubicBezTo>
                    <a:lnTo>
                      <a:pt x="4804" y="18080"/>
                    </a:lnTo>
                    <a:lnTo>
                      <a:pt x="4804" y="18180"/>
                    </a:lnTo>
                    <a:lnTo>
                      <a:pt x="4838" y="18213"/>
                    </a:lnTo>
                    <a:cubicBezTo>
                      <a:pt x="4838" y="18247"/>
                      <a:pt x="4838" y="18247"/>
                      <a:pt x="4838" y="18280"/>
                    </a:cubicBezTo>
                    <a:lnTo>
                      <a:pt x="4838" y="18380"/>
                    </a:lnTo>
                    <a:lnTo>
                      <a:pt x="4904" y="18313"/>
                    </a:lnTo>
                    <a:lnTo>
                      <a:pt x="4938" y="18313"/>
                    </a:lnTo>
                    <a:lnTo>
                      <a:pt x="5104" y="18213"/>
                    </a:lnTo>
                    <a:lnTo>
                      <a:pt x="5204" y="18113"/>
                    </a:lnTo>
                    <a:lnTo>
                      <a:pt x="5505" y="17713"/>
                    </a:lnTo>
                    <a:lnTo>
                      <a:pt x="5638" y="17646"/>
                    </a:lnTo>
                    <a:lnTo>
                      <a:pt x="5738" y="17646"/>
                    </a:lnTo>
                    <a:lnTo>
                      <a:pt x="5872" y="17613"/>
                    </a:lnTo>
                    <a:lnTo>
                      <a:pt x="5972" y="17613"/>
                    </a:lnTo>
                    <a:lnTo>
                      <a:pt x="6105" y="17646"/>
                    </a:lnTo>
                    <a:lnTo>
                      <a:pt x="6205" y="17646"/>
                    </a:lnTo>
                    <a:cubicBezTo>
                      <a:pt x="6239" y="17646"/>
                      <a:pt x="6239" y="17646"/>
                      <a:pt x="6272" y="17680"/>
                    </a:cubicBezTo>
                    <a:lnTo>
                      <a:pt x="6305" y="17713"/>
                    </a:lnTo>
                    <a:cubicBezTo>
                      <a:pt x="6305" y="17713"/>
                      <a:pt x="6339" y="17746"/>
                      <a:pt x="6339" y="17780"/>
                    </a:cubicBezTo>
                    <a:lnTo>
                      <a:pt x="6339" y="17813"/>
                    </a:lnTo>
                    <a:cubicBezTo>
                      <a:pt x="6339" y="17813"/>
                      <a:pt x="6339" y="17846"/>
                      <a:pt x="6339" y="17846"/>
                    </a:cubicBezTo>
                    <a:lnTo>
                      <a:pt x="6339" y="17880"/>
                    </a:lnTo>
                    <a:lnTo>
                      <a:pt x="6339" y="17946"/>
                    </a:lnTo>
                    <a:lnTo>
                      <a:pt x="6272" y="18313"/>
                    </a:lnTo>
                    <a:lnTo>
                      <a:pt x="6272" y="18347"/>
                    </a:lnTo>
                    <a:lnTo>
                      <a:pt x="6105" y="18614"/>
                    </a:lnTo>
                    <a:lnTo>
                      <a:pt x="6105" y="18747"/>
                    </a:lnTo>
                    <a:lnTo>
                      <a:pt x="6105" y="19047"/>
                    </a:lnTo>
                    <a:lnTo>
                      <a:pt x="6105" y="19081"/>
                    </a:lnTo>
                    <a:lnTo>
                      <a:pt x="6172" y="19314"/>
                    </a:lnTo>
                    <a:lnTo>
                      <a:pt x="6205" y="19548"/>
                    </a:lnTo>
                    <a:lnTo>
                      <a:pt x="6272" y="19748"/>
                    </a:lnTo>
                    <a:lnTo>
                      <a:pt x="6339" y="19881"/>
                    </a:lnTo>
                    <a:lnTo>
                      <a:pt x="6539" y="20148"/>
                    </a:lnTo>
                    <a:lnTo>
                      <a:pt x="6572" y="20248"/>
                    </a:lnTo>
                    <a:cubicBezTo>
                      <a:pt x="6572" y="20248"/>
                      <a:pt x="6572" y="20281"/>
                      <a:pt x="6572" y="20281"/>
                    </a:cubicBezTo>
                    <a:lnTo>
                      <a:pt x="6572" y="20348"/>
                    </a:lnTo>
                    <a:lnTo>
                      <a:pt x="6572" y="20515"/>
                    </a:lnTo>
                    <a:lnTo>
                      <a:pt x="6672" y="21015"/>
                    </a:lnTo>
                    <a:lnTo>
                      <a:pt x="6806" y="21182"/>
                    </a:lnTo>
                    <a:cubicBezTo>
                      <a:pt x="6806" y="21182"/>
                      <a:pt x="6806" y="21182"/>
                      <a:pt x="6806" y="21215"/>
                    </a:cubicBezTo>
                    <a:lnTo>
                      <a:pt x="6839" y="21349"/>
                    </a:lnTo>
                    <a:cubicBezTo>
                      <a:pt x="6839" y="21382"/>
                      <a:pt x="6839" y="21382"/>
                      <a:pt x="6839" y="21416"/>
                    </a:cubicBezTo>
                    <a:lnTo>
                      <a:pt x="6839" y="21449"/>
                    </a:lnTo>
                    <a:lnTo>
                      <a:pt x="6972" y="21549"/>
                    </a:lnTo>
                    <a:lnTo>
                      <a:pt x="7039" y="21616"/>
                    </a:lnTo>
                    <a:lnTo>
                      <a:pt x="7239" y="21649"/>
                    </a:lnTo>
                    <a:lnTo>
                      <a:pt x="7373" y="21716"/>
                    </a:lnTo>
                    <a:lnTo>
                      <a:pt x="7473" y="21716"/>
                    </a:lnTo>
                    <a:lnTo>
                      <a:pt x="7606" y="21782"/>
                    </a:lnTo>
                    <a:lnTo>
                      <a:pt x="7640" y="21849"/>
                    </a:lnTo>
                    <a:lnTo>
                      <a:pt x="7673" y="21883"/>
                    </a:lnTo>
                    <a:cubicBezTo>
                      <a:pt x="7706" y="21883"/>
                      <a:pt x="7706" y="21916"/>
                      <a:pt x="7706" y="21916"/>
                    </a:cubicBezTo>
                    <a:lnTo>
                      <a:pt x="7706" y="21949"/>
                    </a:lnTo>
                    <a:lnTo>
                      <a:pt x="7706" y="21983"/>
                    </a:lnTo>
                    <a:lnTo>
                      <a:pt x="7740" y="22049"/>
                    </a:lnTo>
                    <a:lnTo>
                      <a:pt x="7840" y="22116"/>
                    </a:lnTo>
                    <a:lnTo>
                      <a:pt x="7906" y="22216"/>
                    </a:lnTo>
                    <a:lnTo>
                      <a:pt x="7940" y="22216"/>
                    </a:lnTo>
                    <a:lnTo>
                      <a:pt x="8073" y="22183"/>
                    </a:lnTo>
                    <a:cubicBezTo>
                      <a:pt x="8090" y="22166"/>
                      <a:pt x="8098" y="22158"/>
                      <a:pt x="8107" y="22158"/>
                    </a:cubicBezTo>
                    <a:cubicBezTo>
                      <a:pt x="8115" y="22158"/>
                      <a:pt x="8123" y="22166"/>
                      <a:pt x="8140" y="22183"/>
                    </a:cubicBezTo>
                    <a:cubicBezTo>
                      <a:pt x="8173" y="22183"/>
                      <a:pt x="8173" y="22216"/>
                      <a:pt x="8173" y="22249"/>
                    </a:cubicBezTo>
                    <a:lnTo>
                      <a:pt x="8240" y="22750"/>
                    </a:lnTo>
                    <a:cubicBezTo>
                      <a:pt x="8240" y="22750"/>
                      <a:pt x="8240" y="22750"/>
                      <a:pt x="8240" y="22783"/>
                    </a:cubicBezTo>
                    <a:lnTo>
                      <a:pt x="8240" y="22817"/>
                    </a:lnTo>
                    <a:lnTo>
                      <a:pt x="8240" y="23017"/>
                    </a:lnTo>
                    <a:lnTo>
                      <a:pt x="8240" y="23117"/>
                    </a:lnTo>
                    <a:cubicBezTo>
                      <a:pt x="8240" y="23150"/>
                      <a:pt x="8240" y="23150"/>
                      <a:pt x="8240" y="23150"/>
                    </a:cubicBezTo>
                    <a:lnTo>
                      <a:pt x="8006" y="23550"/>
                    </a:lnTo>
                    <a:lnTo>
                      <a:pt x="7940" y="23650"/>
                    </a:lnTo>
                    <a:lnTo>
                      <a:pt x="7873" y="23717"/>
                    </a:lnTo>
                    <a:cubicBezTo>
                      <a:pt x="7840" y="23751"/>
                      <a:pt x="7840" y="23751"/>
                      <a:pt x="7840" y="23751"/>
                    </a:cubicBezTo>
                    <a:lnTo>
                      <a:pt x="7539" y="23751"/>
                    </a:lnTo>
                    <a:lnTo>
                      <a:pt x="7473" y="23817"/>
                    </a:lnTo>
                    <a:lnTo>
                      <a:pt x="7406" y="23884"/>
                    </a:lnTo>
                    <a:lnTo>
                      <a:pt x="7339" y="23951"/>
                    </a:lnTo>
                    <a:lnTo>
                      <a:pt x="7439" y="23951"/>
                    </a:lnTo>
                    <a:cubicBezTo>
                      <a:pt x="7473" y="23951"/>
                      <a:pt x="7506" y="23951"/>
                      <a:pt x="7506" y="23984"/>
                    </a:cubicBezTo>
                    <a:lnTo>
                      <a:pt x="7539" y="24017"/>
                    </a:lnTo>
                    <a:lnTo>
                      <a:pt x="7606" y="24084"/>
                    </a:lnTo>
                    <a:cubicBezTo>
                      <a:pt x="7606" y="24084"/>
                      <a:pt x="7606" y="24117"/>
                      <a:pt x="7606" y="24117"/>
                    </a:cubicBezTo>
                    <a:lnTo>
                      <a:pt x="7606" y="24284"/>
                    </a:lnTo>
                    <a:lnTo>
                      <a:pt x="7640" y="24318"/>
                    </a:lnTo>
                    <a:lnTo>
                      <a:pt x="7673" y="24384"/>
                    </a:lnTo>
                    <a:cubicBezTo>
                      <a:pt x="7673" y="24418"/>
                      <a:pt x="7673" y="24418"/>
                      <a:pt x="7673" y="24418"/>
                    </a:cubicBezTo>
                    <a:lnTo>
                      <a:pt x="7706" y="24451"/>
                    </a:lnTo>
                    <a:cubicBezTo>
                      <a:pt x="7706" y="24451"/>
                      <a:pt x="7706" y="24484"/>
                      <a:pt x="7706" y="24484"/>
                    </a:cubicBezTo>
                    <a:lnTo>
                      <a:pt x="7740" y="24651"/>
                    </a:lnTo>
                    <a:lnTo>
                      <a:pt x="7940" y="25085"/>
                    </a:lnTo>
                    <a:cubicBezTo>
                      <a:pt x="7940" y="25085"/>
                      <a:pt x="7940" y="25118"/>
                      <a:pt x="7940" y="25118"/>
                    </a:cubicBezTo>
                    <a:lnTo>
                      <a:pt x="7940" y="25619"/>
                    </a:lnTo>
                    <a:cubicBezTo>
                      <a:pt x="7940" y="25619"/>
                      <a:pt x="7940" y="25619"/>
                      <a:pt x="7940" y="25652"/>
                    </a:cubicBezTo>
                    <a:lnTo>
                      <a:pt x="7906" y="25752"/>
                    </a:lnTo>
                    <a:lnTo>
                      <a:pt x="7906" y="25919"/>
                    </a:lnTo>
                    <a:lnTo>
                      <a:pt x="7940" y="25985"/>
                    </a:lnTo>
                    <a:lnTo>
                      <a:pt x="7973" y="26019"/>
                    </a:lnTo>
                    <a:lnTo>
                      <a:pt x="8006" y="26052"/>
                    </a:lnTo>
                    <a:lnTo>
                      <a:pt x="8173" y="26052"/>
                    </a:lnTo>
                    <a:lnTo>
                      <a:pt x="8207" y="26086"/>
                    </a:lnTo>
                    <a:cubicBezTo>
                      <a:pt x="8207" y="26086"/>
                      <a:pt x="8240" y="26086"/>
                      <a:pt x="8240" y="26119"/>
                    </a:cubicBezTo>
                    <a:lnTo>
                      <a:pt x="8273" y="26152"/>
                    </a:lnTo>
                    <a:cubicBezTo>
                      <a:pt x="8273" y="26186"/>
                      <a:pt x="8273" y="26186"/>
                      <a:pt x="8273" y="26186"/>
                    </a:cubicBezTo>
                    <a:cubicBezTo>
                      <a:pt x="8273" y="26219"/>
                      <a:pt x="8273" y="26219"/>
                      <a:pt x="8273" y="26252"/>
                    </a:cubicBezTo>
                    <a:lnTo>
                      <a:pt x="8240" y="26386"/>
                    </a:lnTo>
                    <a:lnTo>
                      <a:pt x="8240" y="26686"/>
                    </a:lnTo>
                    <a:lnTo>
                      <a:pt x="8240" y="26753"/>
                    </a:lnTo>
                    <a:lnTo>
                      <a:pt x="8340" y="27020"/>
                    </a:lnTo>
                    <a:lnTo>
                      <a:pt x="8340" y="27053"/>
                    </a:lnTo>
                    <a:lnTo>
                      <a:pt x="8373" y="27286"/>
                    </a:lnTo>
                    <a:lnTo>
                      <a:pt x="8407" y="27353"/>
                    </a:lnTo>
                    <a:lnTo>
                      <a:pt x="8440" y="27320"/>
                    </a:lnTo>
                    <a:cubicBezTo>
                      <a:pt x="8440" y="27286"/>
                      <a:pt x="8473" y="27253"/>
                      <a:pt x="8507" y="27253"/>
                    </a:cubicBezTo>
                    <a:lnTo>
                      <a:pt x="8674" y="27186"/>
                    </a:lnTo>
                    <a:lnTo>
                      <a:pt x="8707" y="27120"/>
                    </a:lnTo>
                    <a:lnTo>
                      <a:pt x="8740" y="27120"/>
                    </a:lnTo>
                    <a:lnTo>
                      <a:pt x="8774" y="27086"/>
                    </a:lnTo>
                    <a:lnTo>
                      <a:pt x="8840" y="27053"/>
                    </a:lnTo>
                    <a:lnTo>
                      <a:pt x="9007" y="27053"/>
                    </a:lnTo>
                    <a:lnTo>
                      <a:pt x="9107" y="27120"/>
                    </a:lnTo>
                    <a:lnTo>
                      <a:pt x="9541" y="27120"/>
                    </a:lnTo>
                    <a:lnTo>
                      <a:pt x="9641" y="27153"/>
                    </a:lnTo>
                    <a:lnTo>
                      <a:pt x="10608" y="27220"/>
                    </a:lnTo>
                    <a:lnTo>
                      <a:pt x="10942" y="27253"/>
                    </a:lnTo>
                    <a:lnTo>
                      <a:pt x="11275" y="27386"/>
                    </a:lnTo>
                    <a:lnTo>
                      <a:pt x="11376" y="26886"/>
                    </a:lnTo>
                    <a:lnTo>
                      <a:pt x="11309" y="26953"/>
                    </a:lnTo>
                    <a:lnTo>
                      <a:pt x="11242" y="26953"/>
                    </a:lnTo>
                    <a:cubicBezTo>
                      <a:pt x="11209" y="26953"/>
                      <a:pt x="11175" y="26919"/>
                      <a:pt x="11142" y="26919"/>
                    </a:cubicBezTo>
                    <a:lnTo>
                      <a:pt x="11109" y="26853"/>
                    </a:lnTo>
                    <a:cubicBezTo>
                      <a:pt x="11109" y="26853"/>
                      <a:pt x="11109" y="26819"/>
                      <a:pt x="11109" y="26819"/>
                    </a:cubicBezTo>
                    <a:lnTo>
                      <a:pt x="11109" y="26786"/>
                    </a:lnTo>
                    <a:lnTo>
                      <a:pt x="10875" y="26886"/>
                    </a:lnTo>
                    <a:lnTo>
                      <a:pt x="10842" y="26886"/>
                    </a:lnTo>
                    <a:lnTo>
                      <a:pt x="10742" y="26919"/>
                    </a:lnTo>
                    <a:cubicBezTo>
                      <a:pt x="10708" y="26919"/>
                      <a:pt x="10675" y="26919"/>
                      <a:pt x="10642" y="26886"/>
                    </a:cubicBezTo>
                    <a:lnTo>
                      <a:pt x="10575" y="26853"/>
                    </a:lnTo>
                    <a:cubicBezTo>
                      <a:pt x="10575" y="26819"/>
                      <a:pt x="10542" y="26819"/>
                      <a:pt x="10542" y="26786"/>
                    </a:cubicBezTo>
                    <a:lnTo>
                      <a:pt x="10542" y="26653"/>
                    </a:lnTo>
                    <a:lnTo>
                      <a:pt x="10475" y="26686"/>
                    </a:lnTo>
                    <a:lnTo>
                      <a:pt x="10275" y="26786"/>
                    </a:lnTo>
                    <a:lnTo>
                      <a:pt x="10208" y="26786"/>
                    </a:lnTo>
                    <a:cubicBezTo>
                      <a:pt x="10175" y="26786"/>
                      <a:pt x="10141" y="26753"/>
                      <a:pt x="10141" y="26719"/>
                    </a:cubicBezTo>
                    <a:cubicBezTo>
                      <a:pt x="10108" y="26719"/>
                      <a:pt x="10108" y="26653"/>
                      <a:pt x="10141" y="26653"/>
                    </a:cubicBezTo>
                    <a:lnTo>
                      <a:pt x="10175" y="26553"/>
                    </a:lnTo>
                    <a:cubicBezTo>
                      <a:pt x="10175" y="26553"/>
                      <a:pt x="10175" y="26553"/>
                      <a:pt x="10208" y="26519"/>
                    </a:cubicBezTo>
                    <a:lnTo>
                      <a:pt x="10275" y="26452"/>
                    </a:lnTo>
                    <a:lnTo>
                      <a:pt x="10375" y="26352"/>
                    </a:lnTo>
                    <a:lnTo>
                      <a:pt x="10475" y="26319"/>
                    </a:lnTo>
                    <a:lnTo>
                      <a:pt x="10508" y="26319"/>
                    </a:lnTo>
                    <a:lnTo>
                      <a:pt x="10742" y="26252"/>
                    </a:lnTo>
                    <a:lnTo>
                      <a:pt x="10775" y="26252"/>
                    </a:lnTo>
                    <a:lnTo>
                      <a:pt x="10842" y="26186"/>
                    </a:lnTo>
                    <a:lnTo>
                      <a:pt x="10842" y="26119"/>
                    </a:lnTo>
                    <a:lnTo>
                      <a:pt x="10808" y="25852"/>
                    </a:lnTo>
                    <a:cubicBezTo>
                      <a:pt x="10775" y="25852"/>
                      <a:pt x="10775" y="25819"/>
                      <a:pt x="10808" y="25819"/>
                    </a:cubicBezTo>
                    <a:lnTo>
                      <a:pt x="10842" y="25652"/>
                    </a:lnTo>
                    <a:lnTo>
                      <a:pt x="10808" y="25619"/>
                    </a:lnTo>
                    <a:lnTo>
                      <a:pt x="10675" y="25452"/>
                    </a:lnTo>
                    <a:cubicBezTo>
                      <a:pt x="10642" y="25418"/>
                      <a:pt x="10642" y="25352"/>
                      <a:pt x="10675" y="25318"/>
                    </a:cubicBezTo>
                    <a:lnTo>
                      <a:pt x="10742" y="25252"/>
                    </a:lnTo>
                    <a:lnTo>
                      <a:pt x="10775" y="25185"/>
                    </a:lnTo>
                    <a:lnTo>
                      <a:pt x="10642" y="25185"/>
                    </a:lnTo>
                    <a:cubicBezTo>
                      <a:pt x="10642" y="25185"/>
                      <a:pt x="10608" y="25218"/>
                      <a:pt x="10575" y="25218"/>
                    </a:cubicBezTo>
                    <a:lnTo>
                      <a:pt x="10442" y="25218"/>
                    </a:lnTo>
                    <a:lnTo>
                      <a:pt x="10408" y="25285"/>
                    </a:lnTo>
                    <a:cubicBezTo>
                      <a:pt x="10375" y="25285"/>
                      <a:pt x="10375" y="25318"/>
                      <a:pt x="10341" y="25318"/>
                    </a:cubicBezTo>
                    <a:lnTo>
                      <a:pt x="10241" y="25352"/>
                    </a:lnTo>
                    <a:lnTo>
                      <a:pt x="10008" y="25352"/>
                    </a:lnTo>
                    <a:lnTo>
                      <a:pt x="9908" y="25285"/>
                    </a:lnTo>
                    <a:cubicBezTo>
                      <a:pt x="9908" y="25285"/>
                      <a:pt x="9874" y="25252"/>
                      <a:pt x="9874" y="25252"/>
                    </a:cubicBezTo>
                    <a:cubicBezTo>
                      <a:pt x="9874" y="25218"/>
                      <a:pt x="9874" y="25185"/>
                      <a:pt x="9874" y="25152"/>
                    </a:cubicBezTo>
                    <a:lnTo>
                      <a:pt x="9908" y="25118"/>
                    </a:lnTo>
                    <a:cubicBezTo>
                      <a:pt x="9941" y="25085"/>
                      <a:pt x="9941" y="25085"/>
                      <a:pt x="9975" y="25085"/>
                    </a:cubicBezTo>
                    <a:lnTo>
                      <a:pt x="10075" y="25018"/>
                    </a:lnTo>
                    <a:lnTo>
                      <a:pt x="10075" y="24985"/>
                    </a:lnTo>
                    <a:lnTo>
                      <a:pt x="10308" y="24785"/>
                    </a:lnTo>
                    <a:lnTo>
                      <a:pt x="10341" y="24785"/>
                    </a:lnTo>
                    <a:lnTo>
                      <a:pt x="10408" y="24751"/>
                    </a:lnTo>
                    <a:lnTo>
                      <a:pt x="10608" y="24718"/>
                    </a:lnTo>
                    <a:lnTo>
                      <a:pt x="10742" y="24618"/>
                    </a:lnTo>
                    <a:lnTo>
                      <a:pt x="10775" y="24618"/>
                    </a:lnTo>
                    <a:lnTo>
                      <a:pt x="11175" y="24484"/>
                    </a:lnTo>
                    <a:lnTo>
                      <a:pt x="11242" y="24451"/>
                    </a:lnTo>
                    <a:lnTo>
                      <a:pt x="11242" y="24384"/>
                    </a:lnTo>
                    <a:lnTo>
                      <a:pt x="11242" y="24351"/>
                    </a:lnTo>
                    <a:lnTo>
                      <a:pt x="11175" y="24284"/>
                    </a:lnTo>
                    <a:lnTo>
                      <a:pt x="11142" y="24184"/>
                    </a:lnTo>
                    <a:cubicBezTo>
                      <a:pt x="11142" y="24184"/>
                      <a:pt x="11142" y="24151"/>
                      <a:pt x="11142" y="24151"/>
                    </a:cubicBezTo>
                    <a:lnTo>
                      <a:pt x="11142" y="23984"/>
                    </a:lnTo>
                    <a:cubicBezTo>
                      <a:pt x="11142" y="23951"/>
                      <a:pt x="11142" y="23951"/>
                      <a:pt x="11142" y="23917"/>
                    </a:cubicBezTo>
                    <a:lnTo>
                      <a:pt x="11242" y="23784"/>
                    </a:lnTo>
                    <a:lnTo>
                      <a:pt x="11275" y="23751"/>
                    </a:lnTo>
                    <a:lnTo>
                      <a:pt x="11442" y="23650"/>
                    </a:lnTo>
                    <a:lnTo>
                      <a:pt x="11909" y="23450"/>
                    </a:lnTo>
                    <a:lnTo>
                      <a:pt x="12043" y="23450"/>
                    </a:lnTo>
                    <a:lnTo>
                      <a:pt x="12043" y="23417"/>
                    </a:lnTo>
                    <a:lnTo>
                      <a:pt x="12043" y="23250"/>
                    </a:lnTo>
                    <a:cubicBezTo>
                      <a:pt x="12043" y="23217"/>
                      <a:pt x="12043" y="23217"/>
                      <a:pt x="12043" y="23183"/>
                    </a:cubicBezTo>
                    <a:lnTo>
                      <a:pt x="12043" y="23150"/>
                    </a:lnTo>
                    <a:lnTo>
                      <a:pt x="12109" y="23083"/>
                    </a:lnTo>
                    <a:lnTo>
                      <a:pt x="12109" y="23050"/>
                    </a:lnTo>
                    <a:lnTo>
                      <a:pt x="11943" y="23017"/>
                    </a:lnTo>
                    <a:cubicBezTo>
                      <a:pt x="11909" y="22983"/>
                      <a:pt x="11876" y="22950"/>
                      <a:pt x="11876" y="22917"/>
                    </a:cubicBezTo>
                    <a:cubicBezTo>
                      <a:pt x="11876" y="22883"/>
                      <a:pt x="11909" y="22850"/>
                      <a:pt x="11909" y="22850"/>
                    </a:cubicBezTo>
                    <a:lnTo>
                      <a:pt x="11976" y="22783"/>
                    </a:lnTo>
                    <a:lnTo>
                      <a:pt x="11843" y="22683"/>
                    </a:lnTo>
                    <a:cubicBezTo>
                      <a:pt x="11843" y="22683"/>
                      <a:pt x="11843" y="22650"/>
                      <a:pt x="11843" y="22650"/>
                    </a:cubicBezTo>
                    <a:lnTo>
                      <a:pt x="11843" y="22583"/>
                    </a:lnTo>
                    <a:cubicBezTo>
                      <a:pt x="11809" y="22583"/>
                      <a:pt x="11809" y="22550"/>
                      <a:pt x="11843" y="22550"/>
                    </a:cubicBezTo>
                    <a:lnTo>
                      <a:pt x="11843" y="22350"/>
                    </a:lnTo>
                    <a:cubicBezTo>
                      <a:pt x="11809" y="22316"/>
                      <a:pt x="11809" y="22316"/>
                      <a:pt x="11843" y="22316"/>
                    </a:cubicBezTo>
                    <a:lnTo>
                      <a:pt x="11876" y="22216"/>
                    </a:lnTo>
                    <a:lnTo>
                      <a:pt x="11876" y="22183"/>
                    </a:lnTo>
                    <a:lnTo>
                      <a:pt x="11909" y="22116"/>
                    </a:lnTo>
                    <a:cubicBezTo>
                      <a:pt x="11943" y="22083"/>
                      <a:pt x="11943" y="22083"/>
                      <a:pt x="11976" y="22083"/>
                    </a:cubicBezTo>
                    <a:lnTo>
                      <a:pt x="12043" y="22049"/>
                    </a:lnTo>
                    <a:cubicBezTo>
                      <a:pt x="12055" y="22043"/>
                      <a:pt x="12066" y="22040"/>
                      <a:pt x="12076" y="22040"/>
                    </a:cubicBezTo>
                    <a:cubicBezTo>
                      <a:pt x="12121" y="22040"/>
                      <a:pt x="12143" y="22095"/>
                      <a:pt x="12143" y="22149"/>
                    </a:cubicBezTo>
                    <a:lnTo>
                      <a:pt x="12109" y="22416"/>
                    </a:lnTo>
                    <a:lnTo>
                      <a:pt x="12109" y="22450"/>
                    </a:lnTo>
                    <a:lnTo>
                      <a:pt x="12243" y="22650"/>
                    </a:lnTo>
                    <a:lnTo>
                      <a:pt x="12243" y="22683"/>
                    </a:lnTo>
                    <a:lnTo>
                      <a:pt x="12243" y="22716"/>
                    </a:lnTo>
                    <a:lnTo>
                      <a:pt x="12310" y="22716"/>
                    </a:lnTo>
                    <a:lnTo>
                      <a:pt x="12376" y="22750"/>
                    </a:lnTo>
                    <a:cubicBezTo>
                      <a:pt x="12410" y="22750"/>
                      <a:pt x="12410" y="22783"/>
                      <a:pt x="12410" y="22817"/>
                    </a:cubicBezTo>
                    <a:lnTo>
                      <a:pt x="12410" y="22850"/>
                    </a:lnTo>
                    <a:cubicBezTo>
                      <a:pt x="12410" y="22883"/>
                      <a:pt x="12410" y="22917"/>
                      <a:pt x="12376" y="22917"/>
                    </a:cubicBezTo>
                    <a:lnTo>
                      <a:pt x="12343" y="22950"/>
                    </a:lnTo>
                    <a:lnTo>
                      <a:pt x="12343" y="23017"/>
                    </a:lnTo>
                    <a:lnTo>
                      <a:pt x="12410" y="23017"/>
                    </a:lnTo>
                    <a:lnTo>
                      <a:pt x="12810" y="22917"/>
                    </a:lnTo>
                    <a:lnTo>
                      <a:pt x="12977" y="22817"/>
                    </a:lnTo>
                    <a:lnTo>
                      <a:pt x="13010" y="22783"/>
                    </a:lnTo>
                    <a:lnTo>
                      <a:pt x="13077" y="22550"/>
                    </a:lnTo>
                    <a:cubicBezTo>
                      <a:pt x="13077" y="22516"/>
                      <a:pt x="13077" y="22516"/>
                      <a:pt x="13110" y="22483"/>
                    </a:cubicBezTo>
                    <a:lnTo>
                      <a:pt x="13210" y="22450"/>
                    </a:lnTo>
                    <a:lnTo>
                      <a:pt x="13644" y="21883"/>
                    </a:lnTo>
                    <a:lnTo>
                      <a:pt x="13744" y="21749"/>
                    </a:lnTo>
                    <a:lnTo>
                      <a:pt x="13777" y="21749"/>
                    </a:lnTo>
                    <a:lnTo>
                      <a:pt x="13944" y="21649"/>
                    </a:lnTo>
                    <a:lnTo>
                      <a:pt x="13977" y="21616"/>
                    </a:lnTo>
                    <a:lnTo>
                      <a:pt x="13977" y="21549"/>
                    </a:lnTo>
                    <a:lnTo>
                      <a:pt x="13977" y="21349"/>
                    </a:lnTo>
                    <a:cubicBezTo>
                      <a:pt x="13977" y="21315"/>
                      <a:pt x="13977" y="21315"/>
                      <a:pt x="13977" y="21315"/>
                    </a:cubicBezTo>
                    <a:lnTo>
                      <a:pt x="14044" y="21182"/>
                    </a:lnTo>
                    <a:cubicBezTo>
                      <a:pt x="14011" y="21182"/>
                      <a:pt x="14011" y="21182"/>
                      <a:pt x="14044" y="21149"/>
                    </a:cubicBezTo>
                    <a:lnTo>
                      <a:pt x="14077" y="21082"/>
                    </a:lnTo>
                    <a:cubicBezTo>
                      <a:pt x="14111" y="21049"/>
                      <a:pt x="14144" y="21049"/>
                      <a:pt x="14178" y="21049"/>
                    </a:cubicBezTo>
                    <a:lnTo>
                      <a:pt x="14278" y="21049"/>
                    </a:lnTo>
                    <a:cubicBezTo>
                      <a:pt x="14278" y="21049"/>
                      <a:pt x="14278" y="21049"/>
                      <a:pt x="14311" y="21082"/>
                    </a:cubicBezTo>
                    <a:lnTo>
                      <a:pt x="14411" y="21182"/>
                    </a:lnTo>
                    <a:cubicBezTo>
                      <a:pt x="14411" y="21215"/>
                      <a:pt x="14411" y="21215"/>
                      <a:pt x="14411" y="21215"/>
                    </a:cubicBezTo>
                    <a:cubicBezTo>
                      <a:pt x="14435" y="21167"/>
                      <a:pt x="14478" y="21136"/>
                      <a:pt x="14525" y="21136"/>
                    </a:cubicBezTo>
                    <a:cubicBezTo>
                      <a:pt x="14542" y="21136"/>
                      <a:pt x="14560" y="21140"/>
                      <a:pt x="14578" y="21149"/>
                    </a:cubicBezTo>
                    <a:lnTo>
                      <a:pt x="14611" y="21182"/>
                    </a:lnTo>
                    <a:lnTo>
                      <a:pt x="14645" y="21182"/>
                    </a:lnTo>
                    <a:lnTo>
                      <a:pt x="14711" y="21282"/>
                    </a:lnTo>
                    <a:cubicBezTo>
                      <a:pt x="14711" y="21249"/>
                      <a:pt x="14711" y="21249"/>
                      <a:pt x="14711" y="21215"/>
                    </a:cubicBezTo>
                    <a:lnTo>
                      <a:pt x="14745" y="21115"/>
                    </a:lnTo>
                    <a:cubicBezTo>
                      <a:pt x="14768" y="21092"/>
                      <a:pt x="14792" y="21068"/>
                      <a:pt x="14815" y="21068"/>
                    </a:cubicBezTo>
                    <a:cubicBezTo>
                      <a:pt x="14825" y="21068"/>
                      <a:pt x="14835" y="21072"/>
                      <a:pt x="14845" y="21082"/>
                    </a:cubicBezTo>
                    <a:cubicBezTo>
                      <a:pt x="14845" y="21049"/>
                      <a:pt x="14878" y="21015"/>
                      <a:pt x="14878" y="21015"/>
                    </a:cubicBezTo>
                    <a:cubicBezTo>
                      <a:pt x="14911" y="20982"/>
                      <a:pt x="14945" y="20982"/>
                      <a:pt x="14978" y="20982"/>
                    </a:cubicBezTo>
                    <a:lnTo>
                      <a:pt x="15145" y="21049"/>
                    </a:lnTo>
                    <a:lnTo>
                      <a:pt x="15178" y="20982"/>
                    </a:lnTo>
                    <a:lnTo>
                      <a:pt x="15412" y="20982"/>
                    </a:lnTo>
                    <a:lnTo>
                      <a:pt x="15412" y="20915"/>
                    </a:lnTo>
                    <a:lnTo>
                      <a:pt x="15312" y="20882"/>
                    </a:lnTo>
                    <a:lnTo>
                      <a:pt x="14978" y="20815"/>
                    </a:lnTo>
                    <a:lnTo>
                      <a:pt x="14945" y="20815"/>
                    </a:lnTo>
                    <a:lnTo>
                      <a:pt x="14911" y="20782"/>
                    </a:lnTo>
                    <a:lnTo>
                      <a:pt x="14878" y="20782"/>
                    </a:lnTo>
                    <a:cubicBezTo>
                      <a:pt x="14878" y="20748"/>
                      <a:pt x="14845" y="20748"/>
                      <a:pt x="14845" y="20715"/>
                    </a:cubicBezTo>
                    <a:cubicBezTo>
                      <a:pt x="14845" y="20682"/>
                      <a:pt x="14878" y="20615"/>
                      <a:pt x="14911" y="20615"/>
                    </a:cubicBezTo>
                    <a:lnTo>
                      <a:pt x="14978" y="20582"/>
                    </a:lnTo>
                    <a:lnTo>
                      <a:pt x="15078" y="20582"/>
                    </a:lnTo>
                    <a:cubicBezTo>
                      <a:pt x="15112" y="20582"/>
                      <a:pt x="15112" y="20582"/>
                      <a:pt x="15112" y="20548"/>
                    </a:cubicBezTo>
                    <a:lnTo>
                      <a:pt x="15178" y="20482"/>
                    </a:lnTo>
                    <a:lnTo>
                      <a:pt x="15112" y="20448"/>
                    </a:lnTo>
                    <a:cubicBezTo>
                      <a:pt x="15078" y="20448"/>
                      <a:pt x="15045" y="20415"/>
                      <a:pt x="15078" y="20348"/>
                    </a:cubicBezTo>
                    <a:cubicBezTo>
                      <a:pt x="15045" y="20315"/>
                      <a:pt x="15078" y="20281"/>
                      <a:pt x="15112" y="20248"/>
                    </a:cubicBezTo>
                    <a:lnTo>
                      <a:pt x="15178" y="20248"/>
                    </a:lnTo>
                    <a:lnTo>
                      <a:pt x="15312" y="20215"/>
                    </a:lnTo>
                    <a:lnTo>
                      <a:pt x="15345" y="20148"/>
                    </a:lnTo>
                    <a:lnTo>
                      <a:pt x="15345" y="20048"/>
                    </a:lnTo>
                    <a:lnTo>
                      <a:pt x="15245" y="20015"/>
                    </a:lnTo>
                    <a:cubicBezTo>
                      <a:pt x="15212" y="20015"/>
                      <a:pt x="15178" y="19981"/>
                      <a:pt x="15178" y="19948"/>
                    </a:cubicBezTo>
                    <a:cubicBezTo>
                      <a:pt x="15162" y="19948"/>
                      <a:pt x="15153" y="19939"/>
                      <a:pt x="15153" y="19931"/>
                    </a:cubicBezTo>
                    <a:lnTo>
                      <a:pt x="15153" y="19931"/>
                    </a:lnTo>
                    <a:lnTo>
                      <a:pt x="14978" y="20048"/>
                    </a:lnTo>
                    <a:lnTo>
                      <a:pt x="14845" y="20081"/>
                    </a:lnTo>
                    <a:cubicBezTo>
                      <a:pt x="14845" y="20098"/>
                      <a:pt x="14828" y="20106"/>
                      <a:pt x="14811" y="20106"/>
                    </a:cubicBezTo>
                    <a:cubicBezTo>
                      <a:pt x="14795" y="20106"/>
                      <a:pt x="14778" y="20098"/>
                      <a:pt x="14778" y="20081"/>
                    </a:cubicBezTo>
                    <a:cubicBezTo>
                      <a:pt x="14745" y="20081"/>
                      <a:pt x="14711" y="20048"/>
                      <a:pt x="14711" y="20015"/>
                    </a:cubicBezTo>
                    <a:lnTo>
                      <a:pt x="14711" y="19981"/>
                    </a:lnTo>
                    <a:cubicBezTo>
                      <a:pt x="14711" y="19948"/>
                      <a:pt x="14711" y="19948"/>
                      <a:pt x="14711" y="19914"/>
                    </a:cubicBezTo>
                    <a:lnTo>
                      <a:pt x="14745" y="19881"/>
                    </a:lnTo>
                    <a:lnTo>
                      <a:pt x="14811" y="19748"/>
                    </a:lnTo>
                    <a:lnTo>
                      <a:pt x="14778" y="19681"/>
                    </a:lnTo>
                    <a:cubicBezTo>
                      <a:pt x="14778" y="19681"/>
                      <a:pt x="14778" y="19681"/>
                      <a:pt x="14778" y="19648"/>
                    </a:cubicBezTo>
                    <a:lnTo>
                      <a:pt x="14778" y="19614"/>
                    </a:lnTo>
                    <a:cubicBezTo>
                      <a:pt x="14778" y="19614"/>
                      <a:pt x="14778" y="19581"/>
                      <a:pt x="14778" y="19581"/>
                    </a:cubicBezTo>
                    <a:lnTo>
                      <a:pt x="14811" y="19514"/>
                    </a:lnTo>
                    <a:cubicBezTo>
                      <a:pt x="14811" y="19481"/>
                      <a:pt x="14811" y="19481"/>
                      <a:pt x="14811" y="19481"/>
                    </a:cubicBezTo>
                    <a:lnTo>
                      <a:pt x="14878" y="19381"/>
                    </a:lnTo>
                    <a:lnTo>
                      <a:pt x="14878" y="19314"/>
                    </a:lnTo>
                    <a:lnTo>
                      <a:pt x="14845" y="19314"/>
                    </a:lnTo>
                    <a:lnTo>
                      <a:pt x="14811" y="19281"/>
                    </a:lnTo>
                    <a:lnTo>
                      <a:pt x="14745" y="19214"/>
                    </a:lnTo>
                    <a:lnTo>
                      <a:pt x="14645" y="19014"/>
                    </a:lnTo>
                    <a:cubicBezTo>
                      <a:pt x="14645" y="18980"/>
                      <a:pt x="14645" y="18980"/>
                      <a:pt x="14645" y="18980"/>
                    </a:cubicBezTo>
                    <a:lnTo>
                      <a:pt x="14645" y="18880"/>
                    </a:lnTo>
                    <a:cubicBezTo>
                      <a:pt x="14645" y="18847"/>
                      <a:pt x="14645" y="18847"/>
                      <a:pt x="14645" y="18814"/>
                    </a:cubicBezTo>
                    <a:lnTo>
                      <a:pt x="14745" y="18714"/>
                    </a:lnTo>
                    <a:lnTo>
                      <a:pt x="14745" y="18614"/>
                    </a:lnTo>
                    <a:lnTo>
                      <a:pt x="14745" y="18447"/>
                    </a:lnTo>
                    <a:lnTo>
                      <a:pt x="14811" y="18213"/>
                    </a:lnTo>
                    <a:cubicBezTo>
                      <a:pt x="14811" y="18213"/>
                      <a:pt x="14811" y="18213"/>
                      <a:pt x="14845" y="18180"/>
                    </a:cubicBezTo>
                    <a:lnTo>
                      <a:pt x="14945" y="18080"/>
                    </a:lnTo>
                    <a:lnTo>
                      <a:pt x="15011" y="17980"/>
                    </a:lnTo>
                    <a:lnTo>
                      <a:pt x="15011" y="17946"/>
                    </a:lnTo>
                    <a:lnTo>
                      <a:pt x="15011" y="17913"/>
                    </a:lnTo>
                    <a:lnTo>
                      <a:pt x="15011" y="17880"/>
                    </a:lnTo>
                    <a:lnTo>
                      <a:pt x="14945" y="17846"/>
                    </a:lnTo>
                    <a:lnTo>
                      <a:pt x="14911" y="17846"/>
                    </a:lnTo>
                    <a:cubicBezTo>
                      <a:pt x="14878" y="17813"/>
                      <a:pt x="14878" y="17813"/>
                      <a:pt x="14845" y="17780"/>
                    </a:cubicBezTo>
                    <a:cubicBezTo>
                      <a:pt x="14811" y="17746"/>
                      <a:pt x="14811" y="17713"/>
                      <a:pt x="14811" y="17680"/>
                    </a:cubicBezTo>
                    <a:lnTo>
                      <a:pt x="14811" y="17546"/>
                    </a:lnTo>
                    <a:lnTo>
                      <a:pt x="14811" y="17479"/>
                    </a:lnTo>
                    <a:cubicBezTo>
                      <a:pt x="14778" y="17446"/>
                      <a:pt x="14778" y="17446"/>
                      <a:pt x="14811" y="17413"/>
                    </a:cubicBezTo>
                    <a:lnTo>
                      <a:pt x="14811" y="17379"/>
                    </a:lnTo>
                    <a:cubicBezTo>
                      <a:pt x="14811" y="17346"/>
                      <a:pt x="14811" y="17346"/>
                      <a:pt x="14845" y="17346"/>
                    </a:cubicBezTo>
                    <a:lnTo>
                      <a:pt x="14845" y="17313"/>
                    </a:lnTo>
                    <a:lnTo>
                      <a:pt x="14845" y="17246"/>
                    </a:lnTo>
                    <a:cubicBezTo>
                      <a:pt x="14845" y="17246"/>
                      <a:pt x="14845" y="17213"/>
                      <a:pt x="14845" y="17179"/>
                    </a:cubicBezTo>
                    <a:lnTo>
                      <a:pt x="14845" y="17146"/>
                    </a:lnTo>
                    <a:cubicBezTo>
                      <a:pt x="14845" y="17112"/>
                      <a:pt x="14845" y="17112"/>
                      <a:pt x="14878" y="17112"/>
                    </a:cubicBezTo>
                    <a:lnTo>
                      <a:pt x="15011" y="16946"/>
                    </a:lnTo>
                    <a:lnTo>
                      <a:pt x="15011" y="16846"/>
                    </a:lnTo>
                    <a:lnTo>
                      <a:pt x="14978" y="16779"/>
                    </a:lnTo>
                    <a:cubicBezTo>
                      <a:pt x="14978" y="16779"/>
                      <a:pt x="14978" y="16779"/>
                      <a:pt x="14978" y="16746"/>
                    </a:cubicBezTo>
                    <a:lnTo>
                      <a:pt x="14978" y="16712"/>
                    </a:lnTo>
                    <a:cubicBezTo>
                      <a:pt x="14978" y="16712"/>
                      <a:pt x="14978" y="16679"/>
                      <a:pt x="14978" y="16645"/>
                    </a:cubicBezTo>
                    <a:lnTo>
                      <a:pt x="15145" y="16412"/>
                    </a:lnTo>
                    <a:lnTo>
                      <a:pt x="15212" y="16279"/>
                    </a:lnTo>
                    <a:lnTo>
                      <a:pt x="15278" y="16178"/>
                    </a:lnTo>
                    <a:cubicBezTo>
                      <a:pt x="15278" y="16178"/>
                      <a:pt x="15278" y="16178"/>
                      <a:pt x="15312" y="16145"/>
                    </a:cubicBezTo>
                    <a:lnTo>
                      <a:pt x="15412" y="16078"/>
                    </a:lnTo>
                    <a:lnTo>
                      <a:pt x="15378" y="15978"/>
                    </a:lnTo>
                    <a:cubicBezTo>
                      <a:pt x="15378" y="15945"/>
                      <a:pt x="15378" y="15912"/>
                      <a:pt x="15378" y="15912"/>
                    </a:cubicBezTo>
                    <a:lnTo>
                      <a:pt x="15412" y="15812"/>
                    </a:lnTo>
                    <a:cubicBezTo>
                      <a:pt x="15412" y="15812"/>
                      <a:pt x="15412" y="15778"/>
                      <a:pt x="15412" y="15778"/>
                    </a:cubicBezTo>
                    <a:lnTo>
                      <a:pt x="15645" y="15478"/>
                    </a:lnTo>
                    <a:lnTo>
                      <a:pt x="15645" y="15411"/>
                    </a:lnTo>
                    <a:cubicBezTo>
                      <a:pt x="15645" y="15378"/>
                      <a:pt x="15679" y="15345"/>
                      <a:pt x="15679" y="15345"/>
                    </a:cubicBezTo>
                    <a:lnTo>
                      <a:pt x="15712" y="15278"/>
                    </a:lnTo>
                    <a:lnTo>
                      <a:pt x="15812" y="15244"/>
                    </a:lnTo>
                    <a:lnTo>
                      <a:pt x="15812" y="15178"/>
                    </a:lnTo>
                    <a:lnTo>
                      <a:pt x="15812" y="14944"/>
                    </a:lnTo>
                    <a:cubicBezTo>
                      <a:pt x="15812" y="14944"/>
                      <a:pt x="15812" y="14944"/>
                      <a:pt x="15812" y="14911"/>
                    </a:cubicBezTo>
                    <a:lnTo>
                      <a:pt x="15845" y="14811"/>
                    </a:lnTo>
                    <a:lnTo>
                      <a:pt x="15845" y="14777"/>
                    </a:lnTo>
                    <a:lnTo>
                      <a:pt x="16046" y="14577"/>
                    </a:lnTo>
                    <a:lnTo>
                      <a:pt x="16146" y="14477"/>
                    </a:lnTo>
                    <a:lnTo>
                      <a:pt x="16246" y="14444"/>
                    </a:lnTo>
                    <a:lnTo>
                      <a:pt x="16479" y="14444"/>
                    </a:lnTo>
                    <a:lnTo>
                      <a:pt x="16513" y="14411"/>
                    </a:lnTo>
                    <a:lnTo>
                      <a:pt x="16746" y="14411"/>
                    </a:lnTo>
                    <a:lnTo>
                      <a:pt x="16813" y="14444"/>
                    </a:lnTo>
                    <a:lnTo>
                      <a:pt x="16879" y="14511"/>
                    </a:lnTo>
                    <a:lnTo>
                      <a:pt x="16913" y="14577"/>
                    </a:lnTo>
                    <a:lnTo>
                      <a:pt x="16980" y="14577"/>
                    </a:lnTo>
                    <a:lnTo>
                      <a:pt x="16980" y="14544"/>
                    </a:lnTo>
                    <a:lnTo>
                      <a:pt x="16980" y="14477"/>
                    </a:lnTo>
                    <a:lnTo>
                      <a:pt x="16980" y="14244"/>
                    </a:lnTo>
                    <a:lnTo>
                      <a:pt x="16946" y="14177"/>
                    </a:lnTo>
                    <a:lnTo>
                      <a:pt x="16913" y="14177"/>
                    </a:lnTo>
                    <a:cubicBezTo>
                      <a:pt x="16879" y="14144"/>
                      <a:pt x="16879" y="14144"/>
                      <a:pt x="16879" y="14144"/>
                    </a:cubicBezTo>
                    <a:lnTo>
                      <a:pt x="16813" y="14010"/>
                    </a:lnTo>
                    <a:lnTo>
                      <a:pt x="16813" y="13944"/>
                    </a:lnTo>
                    <a:lnTo>
                      <a:pt x="16779" y="13743"/>
                    </a:lnTo>
                    <a:lnTo>
                      <a:pt x="16646" y="13577"/>
                    </a:lnTo>
                    <a:lnTo>
                      <a:pt x="16646" y="13543"/>
                    </a:lnTo>
                    <a:lnTo>
                      <a:pt x="16513" y="13410"/>
                    </a:lnTo>
                    <a:lnTo>
                      <a:pt x="16446" y="13276"/>
                    </a:lnTo>
                    <a:cubicBezTo>
                      <a:pt x="16446" y="13243"/>
                      <a:pt x="16446" y="13243"/>
                      <a:pt x="16446" y="13210"/>
                    </a:cubicBezTo>
                    <a:lnTo>
                      <a:pt x="16446" y="13176"/>
                    </a:lnTo>
                    <a:cubicBezTo>
                      <a:pt x="16446" y="13143"/>
                      <a:pt x="16479" y="13143"/>
                      <a:pt x="16513" y="13110"/>
                    </a:cubicBezTo>
                    <a:lnTo>
                      <a:pt x="16579" y="13076"/>
                    </a:lnTo>
                    <a:lnTo>
                      <a:pt x="16679" y="13076"/>
                    </a:lnTo>
                    <a:cubicBezTo>
                      <a:pt x="16713" y="13076"/>
                      <a:pt x="16713" y="13076"/>
                      <a:pt x="16746" y="13110"/>
                    </a:cubicBezTo>
                    <a:lnTo>
                      <a:pt x="16746" y="13143"/>
                    </a:lnTo>
                    <a:lnTo>
                      <a:pt x="16980" y="13243"/>
                    </a:lnTo>
                    <a:cubicBezTo>
                      <a:pt x="16980" y="13276"/>
                      <a:pt x="16980" y="13276"/>
                      <a:pt x="17013" y="13310"/>
                    </a:cubicBezTo>
                    <a:lnTo>
                      <a:pt x="17046" y="13410"/>
                    </a:lnTo>
                    <a:lnTo>
                      <a:pt x="17146" y="13677"/>
                    </a:lnTo>
                    <a:lnTo>
                      <a:pt x="17213" y="13777"/>
                    </a:lnTo>
                    <a:lnTo>
                      <a:pt x="17313" y="13877"/>
                    </a:lnTo>
                    <a:lnTo>
                      <a:pt x="17413" y="13944"/>
                    </a:lnTo>
                    <a:lnTo>
                      <a:pt x="17513" y="14010"/>
                    </a:lnTo>
                    <a:lnTo>
                      <a:pt x="17780" y="14077"/>
                    </a:lnTo>
                    <a:lnTo>
                      <a:pt x="18280" y="14144"/>
                    </a:lnTo>
                    <a:lnTo>
                      <a:pt x="18314" y="14144"/>
                    </a:lnTo>
                    <a:lnTo>
                      <a:pt x="18381" y="14177"/>
                    </a:lnTo>
                    <a:lnTo>
                      <a:pt x="18447" y="14244"/>
                    </a:lnTo>
                    <a:lnTo>
                      <a:pt x="18547" y="14344"/>
                    </a:lnTo>
                    <a:lnTo>
                      <a:pt x="18581" y="14277"/>
                    </a:lnTo>
                    <a:cubicBezTo>
                      <a:pt x="18581" y="14277"/>
                      <a:pt x="18614" y="14244"/>
                      <a:pt x="18681" y="14244"/>
                    </a:cubicBezTo>
                    <a:lnTo>
                      <a:pt x="18914" y="14244"/>
                    </a:lnTo>
                    <a:lnTo>
                      <a:pt x="19148" y="14310"/>
                    </a:lnTo>
                    <a:lnTo>
                      <a:pt x="19248" y="14310"/>
                    </a:lnTo>
                    <a:lnTo>
                      <a:pt x="19515" y="14177"/>
                    </a:lnTo>
                    <a:lnTo>
                      <a:pt x="19815" y="14177"/>
                    </a:lnTo>
                    <a:lnTo>
                      <a:pt x="19915" y="14244"/>
                    </a:lnTo>
                    <a:lnTo>
                      <a:pt x="20048" y="14244"/>
                    </a:lnTo>
                    <a:lnTo>
                      <a:pt x="20148" y="14310"/>
                    </a:lnTo>
                    <a:lnTo>
                      <a:pt x="20249" y="14310"/>
                    </a:lnTo>
                    <a:lnTo>
                      <a:pt x="20315" y="14277"/>
                    </a:lnTo>
                    <a:lnTo>
                      <a:pt x="20349" y="14177"/>
                    </a:lnTo>
                    <a:cubicBezTo>
                      <a:pt x="20349" y="14177"/>
                      <a:pt x="20382" y="14144"/>
                      <a:pt x="20382" y="14144"/>
                    </a:cubicBezTo>
                    <a:lnTo>
                      <a:pt x="20449" y="14077"/>
                    </a:lnTo>
                    <a:lnTo>
                      <a:pt x="20816" y="13910"/>
                    </a:lnTo>
                    <a:lnTo>
                      <a:pt x="20849" y="13843"/>
                    </a:lnTo>
                    <a:lnTo>
                      <a:pt x="20882" y="13843"/>
                    </a:lnTo>
                    <a:lnTo>
                      <a:pt x="21016" y="13710"/>
                    </a:lnTo>
                    <a:lnTo>
                      <a:pt x="20982" y="13677"/>
                    </a:lnTo>
                    <a:cubicBezTo>
                      <a:pt x="20982" y="13677"/>
                      <a:pt x="20949" y="13643"/>
                      <a:pt x="20949" y="13610"/>
                    </a:cubicBezTo>
                    <a:lnTo>
                      <a:pt x="20949" y="13577"/>
                    </a:lnTo>
                    <a:lnTo>
                      <a:pt x="20949" y="13510"/>
                    </a:lnTo>
                    <a:lnTo>
                      <a:pt x="21082" y="13410"/>
                    </a:lnTo>
                    <a:lnTo>
                      <a:pt x="21016" y="13410"/>
                    </a:lnTo>
                    <a:lnTo>
                      <a:pt x="20949" y="13477"/>
                    </a:lnTo>
                    <a:lnTo>
                      <a:pt x="20749" y="13477"/>
                    </a:lnTo>
                    <a:cubicBezTo>
                      <a:pt x="20716" y="13477"/>
                      <a:pt x="20682" y="13443"/>
                      <a:pt x="20682" y="13443"/>
                    </a:cubicBezTo>
                    <a:lnTo>
                      <a:pt x="20515" y="13110"/>
                    </a:lnTo>
                    <a:lnTo>
                      <a:pt x="20449" y="13076"/>
                    </a:lnTo>
                    <a:lnTo>
                      <a:pt x="20349" y="13043"/>
                    </a:lnTo>
                    <a:cubicBezTo>
                      <a:pt x="20315" y="13043"/>
                      <a:pt x="20282" y="13010"/>
                      <a:pt x="20282" y="12976"/>
                    </a:cubicBezTo>
                    <a:cubicBezTo>
                      <a:pt x="20282" y="12943"/>
                      <a:pt x="20282" y="12943"/>
                      <a:pt x="20282" y="12909"/>
                    </a:cubicBezTo>
                    <a:lnTo>
                      <a:pt x="20282" y="12876"/>
                    </a:lnTo>
                    <a:cubicBezTo>
                      <a:pt x="20282" y="12843"/>
                      <a:pt x="20315" y="12843"/>
                      <a:pt x="20315" y="12843"/>
                    </a:cubicBezTo>
                    <a:lnTo>
                      <a:pt x="20249" y="12743"/>
                    </a:lnTo>
                    <a:lnTo>
                      <a:pt x="20082" y="12609"/>
                    </a:lnTo>
                    <a:lnTo>
                      <a:pt x="19948" y="12576"/>
                    </a:lnTo>
                    <a:lnTo>
                      <a:pt x="19915" y="12543"/>
                    </a:lnTo>
                    <a:lnTo>
                      <a:pt x="19681" y="12242"/>
                    </a:lnTo>
                    <a:lnTo>
                      <a:pt x="19581" y="12209"/>
                    </a:lnTo>
                    <a:lnTo>
                      <a:pt x="19348" y="12209"/>
                    </a:lnTo>
                    <a:lnTo>
                      <a:pt x="19214" y="12109"/>
                    </a:lnTo>
                    <a:lnTo>
                      <a:pt x="19114" y="12109"/>
                    </a:lnTo>
                    <a:cubicBezTo>
                      <a:pt x="19048" y="12109"/>
                      <a:pt x="19014" y="12076"/>
                      <a:pt x="19014" y="12009"/>
                    </a:cubicBezTo>
                    <a:lnTo>
                      <a:pt x="19014" y="11975"/>
                    </a:lnTo>
                    <a:lnTo>
                      <a:pt x="19014" y="11909"/>
                    </a:lnTo>
                    <a:lnTo>
                      <a:pt x="18881" y="11909"/>
                    </a:lnTo>
                    <a:cubicBezTo>
                      <a:pt x="18848" y="11909"/>
                      <a:pt x="18848" y="11909"/>
                      <a:pt x="18848" y="11875"/>
                    </a:cubicBezTo>
                    <a:lnTo>
                      <a:pt x="18848" y="11842"/>
                    </a:lnTo>
                    <a:cubicBezTo>
                      <a:pt x="18814" y="11809"/>
                      <a:pt x="18814" y="11775"/>
                      <a:pt x="18848" y="11742"/>
                    </a:cubicBezTo>
                    <a:lnTo>
                      <a:pt x="18848" y="11709"/>
                    </a:lnTo>
                    <a:lnTo>
                      <a:pt x="18814" y="11709"/>
                    </a:lnTo>
                    <a:lnTo>
                      <a:pt x="18681" y="11575"/>
                    </a:lnTo>
                    <a:lnTo>
                      <a:pt x="18514" y="11542"/>
                    </a:lnTo>
                    <a:lnTo>
                      <a:pt x="18347" y="11475"/>
                    </a:lnTo>
                    <a:lnTo>
                      <a:pt x="17980" y="11208"/>
                    </a:lnTo>
                    <a:lnTo>
                      <a:pt x="17780" y="11108"/>
                    </a:lnTo>
                    <a:cubicBezTo>
                      <a:pt x="17747" y="11108"/>
                      <a:pt x="17747" y="11108"/>
                      <a:pt x="17747" y="11075"/>
                    </a:cubicBezTo>
                    <a:lnTo>
                      <a:pt x="17413" y="10708"/>
                    </a:lnTo>
                    <a:cubicBezTo>
                      <a:pt x="17380" y="10708"/>
                      <a:pt x="17380" y="10675"/>
                      <a:pt x="17380" y="10641"/>
                    </a:cubicBezTo>
                    <a:lnTo>
                      <a:pt x="17380" y="10508"/>
                    </a:lnTo>
                    <a:lnTo>
                      <a:pt x="17213" y="10508"/>
                    </a:lnTo>
                    <a:lnTo>
                      <a:pt x="17113" y="10441"/>
                    </a:lnTo>
                    <a:lnTo>
                      <a:pt x="16980" y="10408"/>
                    </a:lnTo>
                    <a:cubicBezTo>
                      <a:pt x="16946" y="10374"/>
                      <a:pt x="16913" y="10374"/>
                      <a:pt x="16913" y="10341"/>
                    </a:cubicBezTo>
                    <a:lnTo>
                      <a:pt x="16846" y="10274"/>
                    </a:lnTo>
                    <a:lnTo>
                      <a:pt x="16779" y="10141"/>
                    </a:lnTo>
                    <a:lnTo>
                      <a:pt x="16713" y="10141"/>
                    </a:lnTo>
                    <a:cubicBezTo>
                      <a:pt x="16679" y="10107"/>
                      <a:pt x="16679" y="10107"/>
                      <a:pt x="16646" y="10074"/>
                    </a:cubicBezTo>
                    <a:lnTo>
                      <a:pt x="16646" y="10041"/>
                    </a:lnTo>
                    <a:cubicBezTo>
                      <a:pt x="16646" y="10041"/>
                      <a:pt x="16646" y="10007"/>
                      <a:pt x="16646" y="10007"/>
                    </a:cubicBezTo>
                    <a:lnTo>
                      <a:pt x="16646" y="9941"/>
                    </a:lnTo>
                    <a:cubicBezTo>
                      <a:pt x="16646" y="9907"/>
                      <a:pt x="16679" y="9907"/>
                      <a:pt x="16679" y="9874"/>
                    </a:cubicBezTo>
                    <a:lnTo>
                      <a:pt x="16713" y="9841"/>
                    </a:lnTo>
                    <a:lnTo>
                      <a:pt x="16713" y="9774"/>
                    </a:lnTo>
                    <a:lnTo>
                      <a:pt x="16713" y="9674"/>
                    </a:lnTo>
                    <a:lnTo>
                      <a:pt x="16679" y="9674"/>
                    </a:lnTo>
                    <a:lnTo>
                      <a:pt x="16613" y="9607"/>
                    </a:lnTo>
                    <a:lnTo>
                      <a:pt x="16579" y="9540"/>
                    </a:lnTo>
                    <a:lnTo>
                      <a:pt x="16279" y="9540"/>
                    </a:lnTo>
                    <a:cubicBezTo>
                      <a:pt x="16246" y="9540"/>
                      <a:pt x="16246" y="9540"/>
                      <a:pt x="16212" y="9507"/>
                    </a:cubicBezTo>
                    <a:lnTo>
                      <a:pt x="16179" y="9440"/>
                    </a:lnTo>
                    <a:cubicBezTo>
                      <a:pt x="16179" y="9440"/>
                      <a:pt x="16179" y="9407"/>
                      <a:pt x="16179" y="9374"/>
                    </a:cubicBezTo>
                    <a:cubicBezTo>
                      <a:pt x="16179" y="9340"/>
                      <a:pt x="16212" y="9307"/>
                      <a:pt x="16246" y="9307"/>
                    </a:cubicBezTo>
                    <a:lnTo>
                      <a:pt x="16346" y="9307"/>
                    </a:lnTo>
                    <a:lnTo>
                      <a:pt x="16513" y="9340"/>
                    </a:lnTo>
                    <a:lnTo>
                      <a:pt x="16713" y="9340"/>
                    </a:lnTo>
                    <a:lnTo>
                      <a:pt x="16646" y="9307"/>
                    </a:lnTo>
                    <a:lnTo>
                      <a:pt x="16613" y="9307"/>
                    </a:lnTo>
                    <a:lnTo>
                      <a:pt x="16546" y="9240"/>
                    </a:lnTo>
                    <a:cubicBezTo>
                      <a:pt x="16486" y="9181"/>
                      <a:pt x="16533" y="9068"/>
                      <a:pt x="16615" y="9068"/>
                    </a:cubicBezTo>
                    <a:cubicBezTo>
                      <a:pt x="16625" y="9068"/>
                      <a:pt x="16635" y="9070"/>
                      <a:pt x="16646" y="9073"/>
                    </a:cubicBezTo>
                    <a:lnTo>
                      <a:pt x="16913" y="9140"/>
                    </a:lnTo>
                    <a:cubicBezTo>
                      <a:pt x="16913" y="9107"/>
                      <a:pt x="16913" y="9107"/>
                      <a:pt x="16946" y="9073"/>
                    </a:cubicBezTo>
                    <a:lnTo>
                      <a:pt x="16980" y="9040"/>
                    </a:lnTo>
                    <a:lnTo>
                      <a:pt x="16980" y="9007"/>
                    </a:lnTo>
                    <a:lnTo>
                      <a:pt x="16980" y="8840"/>
                    </a:lnTo>
                    <a:cubicBezTo>
                      <a:pt x="16980" y="8807"/>
                      <a:pt x="16980" y="8773"/>
                      <a:pt x="16980" y="8773"/>
                    </a:cubicBezTo>
                    <a:lnTo>
                      <a:pt x="17046" y="8706"/>
                    </a:lnTo>
                    <a:cubicBezTo>
                      <a:pt x="17046" y="8673"/>
                      <a:pt x="17046" y="8673"/>
                      <a:pt x="17080" y="8673"/>
                    </a:cubicBezTo>
                    <a:lnTo>
                      <a:pt x="17180" y="8606"/>
                    </a:lnTo>
                    <a:lnTo>
                      <a:pt x="17447" y="8540"/>
                    </a:lnTo>
                    <a:lnTo>
                      <a:pt x="17480" y="8506"/>
                    </a:lnTo>
                    <a:lnTo>
                      <a:pt x="17613" y="8340"/>
                    </a:lnTo>
                    <a:lnTo>
                      <a:pt x="17613" y="8273"/>
                    </a:lnTo>
                    <a:lnTo>
                      <a:pt x="17580" y="8139"/>
                    </a:lnTo>
                    <a:lnTo>
                      <a:pt x="17513" y="8073"/>
                    </a:lnTo>
                    <a:lnTo>
                      <a:pt x="17480" y="8073"/>
                    </a:lnTo>
                    <a:cubicBezTo>
                      <a:pt x="17447" y="8073"/>
                      <a:pt x="17413" y="8039"/>
                      <a:pt x="17380" y="8039"/>
                    </a:cubicBezTo>
                    <a:lnTo>
                      <a:pt x="17346" y="7939"/>
                    </a:lnTo>
                    <a:lnTo>
                      <a:pt x="17346" y="7906"/>
                    </a:lnTo>
                    <a:lnTo>
                      <a:pt x="17280" y="7772"/>
                    </a:lnTo>
                    <a:lnTo>
                      <a:pt x="17246" y="7739"/>
                    </a:lnTo>
                    <a:lnTo>
                      <a:pt x="17213" y="7672"/>
                    </a:lnTo>
                    <a:lnTo>
                      <a:pt x="17180" y="7639"/>
                    </a:lnTo>
                    <a:lnTo>
                      <a:pt x="16746" y="7305"/>
                    </a:lnTo>
                    <a:lnTo>
                      <a:pt x="16746" y="7272"/>
                    </a:lnTo>
                    <a:lnTo>
                      <a:pt x="16713" y="7205"/>
                    </a:lnTo>
                    <a:lnTo>
                      <a:pt x="16546" y="7039"/>
                    </a:lnTo>
                    <a:lnTo>
                      <a:pt x="16479" y="6939"/>
                    </a:lnTo>
                    <a:lnTo>
                      <a:pt x="16479" y="6905"/>
                    </a:lnTo>
                    <a:lnTo>
                      <a:pt x="16446" y="6838"/>
                    </a:lnTo>
                    <a:lnTo>
                      <a:pt x="16412" y="6472"/>
                    </a:lnTo>
                    <a:lnTo>
                      <a:pt x="16412" y="6438"/>
                    </a:lnTo>
                    <a:lnTo>
                      <a:pt x="16279" y="6371"/>
                    </a:lnTo>
                    <a:lnTo>
                      <a:pt x="16146" y="6338"/>
                    </a:lnTo>
                    <a:lnTo>
                      <a:pt x="16012" y="6338"/>
                    </a:lnTo>
                    <a:lnTo>
                      <a:pt x="15845" y="6271"/>
                    </a:lnTo>
                    <a:lnTo>
                      <a:pt x="15779" y="6271"/>
                    </a:lnTo>
                    <a:lnTo>
                      <a:pt x="15745" y="6205"/>
                    </a:lnTo>
                    <a:cubicBezTo>
                      <a:pt x="15712" y="6171"/>
                      <a:pt x="15712" y="6105"/>
                      <a:pt x="15745" y="6071"/>
                    </a:cubicBezTo>
                    <a:lnTo>
                      <a:pt x="15779" y="6038"/>
                    </a:lnTo>
                    <a:lnTo>
                      <a:pt x="15979" y="5904"/>
                    </a:lnTo>
                    <a:lnTo>
                      <a:pt x="15912" y="5904"/>
                    </a:lnTo>
                    <a:lnTo>
                      <a:pt x="15579" y="5838"/>
                    </a:lnTo>
                    <a:lnTo>
                      <a:pt x="15512" y="5838"/>
                    </a:lnTo>
                    <a:cubicBezTo>
                      <a:pt x="15445" y="5838"/>
                      <a:pt x="15412" y="5804"/>
                      <a:pt x="15412" y="5738"/>
                    </a:cubicBezTo>
                    <a:cubicBezTo>
                      <a:pt x="15412" y="5704"/>
                      <a:pt x="15445" y="5671"/>
                      <a:pt x="15478" y="5638"/>
                    </a:cubicBezTo>
                    <a:lnTo>
                      <a:pt x="15645" y="5638"/>
                    </a:lnTo>
                    <a:lnTo>
                      <a:pt x="15579" y="5604"/>
                    </a:lnTo>
                    <a:cubicBezTo>
                      <a:pt x="15545" y="5604"/>
                      <a:pt x="15545" y="5571"/>
                      <a:pt x="15512" y="5538"/>
                    </a:cubicBezTo>
                    <a:cubicBezTo>
                      <a:pt x="15512" y="5504"/>
                      <a:pt x="15512" y="5471"/>
                      <a:pt x="15545" y="5437"/>
                    </a:cubicBezTo>
                    <a:lnTo>
                      <a:pt x="15579" y="5404"/>
                    </a:lnTo>
                    <a:lnTo>
                      <a:pt x="15679" y="5304"/>
                    </a:lnTo>
                    <a:lnTo>
                      <a:pt x="15712" y="5237"/>
                    </a:lnTo>
                    <a:cubicBezTo>
                      <a:pt x="15745" y="5237"/>
                      <a:pt x="15779" y="5204"/>
                      <a:pt x="15779" y="5204"/>
                    </a:cubicBezTo>
                    <a:cubicBezTo>
                      <a:pt x="15779" y="5204"/>
                      <a:pt x="15779" y="5204"/>
                      <a:pt x="15779" y="5171"/>
                    </a:cubicBezTo>
                    <a:lnTo>
                      <a:pt x="15645" y="5137"/>
                    </a:lnTo>
                    <a:lnTo>
                      <a:pt x="15011" y="5137"/>
                    </a:lnTo>
                    <a:lnTo>
                      <a:pt x="14911" y="5004"/>
                    </a:lnTo>
                    <a:cubicBezTo>
                      <a:pt x="14878" y="5004"/>
                      <a:pt x="14878" y="4970"/>
                      <a:pt x="14878" y="4937"/>
                    </a:cubicBezTo>
                    <a:lnTo>
                      <a:pt x="14878" y="4837"/>
                    </a:lnTo>
                    <a:lnTo>
                      <a:pt x="14611" y="4837"/>
                    </a:lnTo>
                    <a:cubicBezTo>
                      <a:pt x="14611" y="4854"/>
                      <a:pt x="14603" y="4862"/>
                      <a:pt x="14590" y="4862"/>
                    </a:cubicBezTo>
                    <a:cubicBezTo>
                      <a:pt x="14578" y="4862"/>
                      <a:pt x="14561" y="4854"/>
                      <a:pt x="14544" y="4837"/>
                    </a:cubicBezTo>
                    <a:lnTo>
                      <a:pt x="14511" y="4804"/>
                    </a:lnTo>
                    <a:lnTo>
                      <a:pt x="14211" y="4670"/>
                    </a:lnTo>
                    <a:cubicBezTo>
                      <a:pt x="14211" y="4670"/>
                      <a:pt x="14178" y="4637"/>
                      <a:pt x="14178" y="4637"/>
                    </a:cubicBezTo>
                    <a:lnTo>
                      <a:pt x="14144" y="4570"/>
                    </a:lnTo>
                    <a:lnTo>
                      <a:pt x="14077" y="4503"/>
                    </a:lnTo>
                    <a:cubicBezTo>
                      <a:pt x="14077" y="4470"/>
                      <a:pt x="14077" y="4470"/>
                      <a:pt x="14077" y="4437"/>
                    </a:cubicBezTo>
                    <a:lnTo>
                      <a:pt x="14077" y="4403"/>
                    </a:lnTo>
                    <a:cubicBezTo>
                      <a:pt x="14077" y="4370"/>
                      <a:pt x="14111" y="4337"/>
                      <a:pt x="14144" y="4337"/>
                    </a:cubicBezTo>
                    <a:lnTo>
                      <a:pt x="14178" y="4303"/>
                    </a:lnTo>
                    <a:lnTo>
                      <a:pt x="14278" y="4303"/>
                    </a:lnTo>
                    <a:lnTo>
                      <a:pt x="14311" y="4337"/>
                    </a:lnTo>
                    <a:lnTo>
                      <a:pt x="14411" y="4370"/>
                    </a:lnTo>
                    <a:cubicBezTo>
                      <a:pt x="14444" y="4370"/>
                      <a:pt x="14444" y="4370"/>
                      <a:pt x="14478" y="4403"/>
                    </a:cubicBezTo>
                    <a:lnTo>
                      <a:pt x="14511" y="4437"/>
                    </a:lnTo>
                    <a:lnTo>
                      <a:pt x="14511" y="4270"/>
                    </a:lnTo>
                    <a:cubicBezTo>
                      <a:pt x="14511" y="4270"/>
                      <a:pt x="14511" y="4237"/>
                      <a:pt x="14511" y="4237"/>
                    </a:cubicBezTo>
                    <a:lnTo>
                      <a:pt x="14511" y="4203"/>
                    </a:lnTo>
                    <a:lnTo>
                      <a:pt x="14511" y="4170"/>
                    </a:lnTo>
                    <a:lnTo>
                      <a:pt x="14611" y="4070"/>
                    </a:lnTo>
                    <a:lnTo>
                      <a:pt x="14678" y="3970"/>
                    </a:lnTo>
                    <a:lnTo>
                      <a:pt x="14711" y="3970"/>
                    </a:lnTo>
                    <a:lnTo>
                      <a:pt x="14778" y="3903"/>
                    </a:lnTo>
                    <a:lnTo>
                      <a:pt x="14778" y="3803"/>
                    </a:lnTo>
                    <a:lnTo>
                      <a:pt x="14678" y="3770"/>
                    </a:lnTo>
                    <a:lnTo>
                      <a:pt x="14511" y="3770"/>
                    </a:lnTo>
                    <a:lnTo>
                      <a:pt x="14444" y="3803"/>
                    </a:lnTo>
                    <a:cubicBezTo>
                      <a:pt x="14378" y="3803"/>
                      <a:pt x="14344" y="3803"/>
                      <a:pt x="14311" y="3770"/>
                    </a:cubicBezTo>
                    <a:lnTo>
                      <a:pt x="14244" y="3670"/>
                    </a:lnTo>
                    <a:lnTo>
                      <a:pt x="14211" y="3636"/>
                    </a:lnTo>
                    <a:lnTo>
                      <a:pt x="14077" y="3603"/>
                    </a:lnTo>
                    <a:lnTo>
                      <a:pt x="14011" y="3603"/>
                    </a:lnTo>
                    <a:lnTo>
                      <a:pt x="13944" y="3536"/>
                    </a:lnTo>
                    <a:cubicBezTo>
                      <a:pt x="13911" y="3503"/>
                      <a:pt x="13911" y="3503"/>
                      <a:pt x="13911" y="3503"/>
                    </a:cubicBezTo>
                    <a:lnTo>
                      <a:pt x="13844" y="3403"/>
                    </a:lnTo>
                    <a:lnTo>
                      <a:pt x="13777" y="3269"/>
                    </a:lnTo>
                    <a:cubicBezTo>
                      <a:pt x="13777" y="3236"/>
                      <a:pt x="13777" y="3236"/>
                      <a:pt x="13777" y="3203"/>
                    </a:cubicBezTo>
                    <a:lnTo>
                      <a:pt x="13844" y="3069"/>
                    </a:lnTo>
                    <a:lnTo>
                      <a:pt x="13410" y="3069"/>
                    </a:lnTo>
                    <a:lnTo>
                      <a:pt x="13344" y="3102"/>
                    </a:lnTo>
                    <a:lnTo>
                      <a:pt x="13244" y="3169"/>
                    </a:lnTo>
                    <a:cubicBezTo>
                      <a:pt x="13227" y="3186"/>
                      <a:pt x="13202" y="3194"/>
                      <a:pt x="13177" y="3194"/>
                    </a:cubicBezTo>
                    <a:cubicBezTo>
                      <a:pt x="13152" y="3194"/>
                      <a:pt x="13127" y="3186"/>
                      <a:pt x="13110" y="3169"/>
                    </a:cubicBezTo>
                    <a:cubicBezTo>
                      <a:pt x="13110" y="3136"/>
                      <a:pt x="13110" y="3069"/>
                      <a:pt x="13110" y="3036"/>
                    </a:cubicBezTo>
                    <a:lnTo>
                      <a:pt x="13210" y="2902"/>
                    </a:lnTo>
                    <a:cubicBezTo>
                      <a:pt x="13244" y="2869"/>
                      <a:pt x="13244" y="2869"/>
                      <a:pt x="13277" y="2836"/>
                    </a:cubicBezTo>
                    <a:lnTo>
                      <a:pt x="13410" y="2802"/>
                    </a:lnTo>
                    <a:lnTo>
                      <a:pt x="13444" y="2802"/>
                    </a:lnTo>
                    <a:lnTo>
                      <a:pt x="13977" y="2769"/>
                    </a:lnTo>
                    <a:lnTo>
                      <a:pt x="14344" y="2836"/>
                    </a:lnTo>
                    <a:lnTo>
                      <a:pt x="14978" y="2836"/>
                    </a:lnTo>
                    <a:lnTo>
                      <a:pt x="15112" y="2902"/>
                    </a:lnTo>
                    <a:lnTo>
                      <a:pt x="15112" y="2869"/>
                    </a:lnTo>
                    <a:lnTo>
                      <a:pt x="15078" y="2769"/>
                    </a:lnTo>
                    <a:lnTo>
                      <a:pt x="15011" y="2702"/>
                    </a:lnTo>
                    <a:lnTo>
                      <a:pt x="15011" y="2635"/>
                    </a:lnTo>
                    <a:lnTo>
                      <a:pt x="14978" y="2402"/>
                    </a:lnTo>
                    <a:lnTo>
                      <a:pt x="14945" y="2302"/>
                    </a:lnTo>
                    <a:cubicBezTo>
                      <a:pt x="14911" y="2269"/>
                      <a:pt x="14911" y="2235"/>
                      <a:pt x="14945" y="2202"/>
                    </a:cubicBezTo>
                    <a:cubicBezTo>
                      <a:pt x="14961" y="2185"/>
                      <a:pt x="14978" y="2177"/>
                      <a:pt x="14995" y="2177"/>
                    </a:cubicBezTo>
                    <a:cubicBezTo>
                      <a:pt x="15011" y="2177"/>
                      <a:pt x="15028" y="2185"/>
                      <a:pt x="15045" y="2202"/>
                    </a:cubicBezTo>
                    <a:lnTo>
                      <a:pt x="15145" y="2235"/>
                    </a:lnTo>
                    <a:cubicBezTo>
                      <a:pt x="15178" y="2269"/>
                      <a:pt x="15178" y="2269"/>
                      <a:pt x="15212" y="2302"/>
                    </a:cubicBezTo>
                    <a:lnTo>
                      <a:pt x="15212" y="2335"/>
                    </a:lnTo>
                    <a:cubicBezTo>
                      <a:pt x="15212" y="2335"/>
                      <a:pt x="15212" y="2335"/>
                      <a:pt x="15212" y="2369"/>
                    </a:cubicBezTo>
                    <a:lnTo>
                      <a:pt x="15212" y="2469"/>
                    </a:lnTo>
                    <a:lnTo>
                      <a:pt x="15278" y="2569"/>
                    </a:lnTo>
                    <a:lnTo>
                      <a:pt x="15312" y="2669"/>
                    </a:lnTo>
                    <a:lnTo>
                      <a:pt x="15345" y="2736"/>
                    </a:lnTo>
                    <a:lnTo>
                      <a:pt x="15512" y="2736"/>
                    </a:lnTo>
                    <a:lnTo>
                      <a:pt x="15612" y="2802"/>
                    </a:lnTo>
                    <a:lnTo>
                      <a:pt x="16079" y="2802"/>
                    </a:lnTo>
                    <a:lnTo>
                      <a:pt x="16179" y="2669"/>
                    </a:lnTo>
                    <a:cubicBezTo>
                      <a:pt x="16179" y="2669"/>
                      <a:pt x="16212" y="2635"/>
                      <a:pt x="16212" y="2635"/>
                    </a:cubicBezTo>
                    <a:lnTo>
                      <a:pt x="16312" y="2602"/>
                    </a:lnTo>
                    <a:lnTo>
                      <a:pt x="16179" y="2602"/>
                    </a:lnTo>
                    <a:lnTo>
                      <a:pt x="15912" y="2469"/>
                    </a:lnTo>
                    <a:lnTo>
                      <a:pt x="15879" y="2469"/>
                    </a:lnTo>
                    <a:lnTo>
                      <a:pt x="15845" y="2402"/>
                    </a:lnTo>
                    <a:cubicBezTo>
                      <a:pt x="15812" y="2402"/>
                      <a:pt x="15812" y="2335"/>
                      <a:pt x="15845" y="2302"/>
                    </a:cubicBezTo>
                    <a:cubicBezTo>
                      <a:pt x="15845" y="2269"/>
                      <a:pt x="15879" y="2269"/>
                      <a:pt x="15912" y="2269"/>
                    </a:cubicBezTo>
                    <a:lnTo>
                      <a:pt x="16112" y="2269"/>
                    </a:lnTo>
                    <a:lnTo>
                      <a:pt x="15945" y="2102"/>
                    </a:lnTo>
                    <a:lnTo>
                      <a:pt x="15912" y="2068"/>
                    </a:lnTo>
                    <a:lnTo>
                      <a:pt x="15845" y="2035"/>
                    </a:lnTo>
                    <a:lnTo>
                      <a:pt x="15545" y="2035"/>
                    </a:lnTo>
                    <a:lnTo>
                      <a:pt x="15445" y="1935"/>
                    </a:lnTo>
                    <a:lnTo>
                      <a:pt x="15378" y="1868"/>
                    </a:lnTo>
                    <a:lnTo>
                      <a:pt x="15278" y="1835"/>
                    </a:lnTo>
                    <a:lnTo>
                      <a:pt x="15212" y="1835"/>
                    </a:lnTo>
                    <a:cubicBezTo>
                      <a:pt x="15145" y="1835"/>
                      <a:pt x="15112" y="1802"/>
                      <a:pt x="15112" y="1735"/>
                    </a:cubicBezTo>
                    <a:lnTo>
                      <a:pt x="15112" y="1701"/>
                    </a:lnTo>
                    <a:cubicBezTo>
                      <a:pt x="15112" y="1668"/>
                      <a:pt x="15112" y="1668"/>
                      <a:pt x="15145" y="1635"/>
                    </a:cubicBezTo>
                    <a:cubicBezTo>
                      <a:pt x="15145" y="1635"/>
                      <a:pt x="15178" y="1601"/>
                      <a:pt x="15212" y="1601"/>
                    </a:cubicBezTo>
                    <a:lnTo>
                      <a:pt x="15412" y="1635"/>
                    </a:lnTo>
                    <a:lnTo>
                      <a:pt x="15445" y="1635"/>
                    </a:lnTo>
                    <a:lnTo>
                      <a:pt x="15112" y="1335"/>
                    </a:lnTo>
                    <a:lnTo>
                      <a:pt x="15045" y="1368"/>
                    </a:lnTo>
                    <a:lnTo>
                      <a:pt x="14911" y="1368"/>
                    </a:lnTo>
                    <a:cubicBezTo>
                      <a:pt x="14878" y="1335"/>
                      <a:pt x="14878" y="1301"/>
                      <a:pt x="14878" y="1268"/>
                    </a:cubicBezTo>
                    <a:lnTo>
                      <a:pt x="14878" y="1234"/>
                    </a:lnTo>
                    <a:lnTo>
                      <a:pt x="14878" y="1201"/>
                    </a:lnTo>
                    <a:lnTo>
                      <a:pt x="14611" y="1201"/>
                    </a:lnTo>
                    <a:cubicBezTo>
                      <a:pt x="14578" y="1168"/>
                      <a:pt x="14544" y="1134"/>
                      <a:pt x="14544" y="1101"/>
                    </a:cubicBezTo>
                    <a:lnTo>
                      <a:pt x="14544" y="1068"/>
                    </a:lnTo>
                    <a:cubicBezTo>
                      <a:pt x="14544" y="1034"/>
                      <a:pt x="14544" y="1034"/>
                      <a:pt x="14544" y="1001"/>
                    </a:cubicBezTo>
                    <a:lnTo>
                      <a:pt x="14511" y="1001"/>
                    </a:lnTo>
                    <a:cubicBezTo>
                      <a:pt x="14478" y="968"/>
                      <a:pt x="14478" y="968"/>
                      <a:pt x="14478" y="934"/>
                    </a:cubicBezTo>
                    <a:lnTo>
                      <a:pt x="14444" y="868"/>
                    </a:lnTo>
                    <a:cubicBezTo>
                      <a:pt x="14444" y="834"/>
                      <a:pt x="14444" y="801"/>
                      <a:pt x="14478" y="767"/>
                    </a:cubicBezTo>
                    <a:cubicBezTo>
                      <a:pt x="14494" y="751"/>
                      <a:pt x="14511" y="742"/>
                      <a:pt x="14528" y="742"/>
                    </a:cubicBezTo>
                    <a:cubicBezTo>
                      <a:pt x="14544" y="742"/>
                      <a:pt x="14561" y="751"/>
                      <a:pt x="14578" y="767"/>
                    </a:cubicBezTo>
                    <a:lnTo>
                      <a:pt x="14645" y="801"/>
                    </a:lnTo>
                    <a:lnTo>
                      <a:pt x="14411" y="534"/>
                    </a:lnTo>
                    <a:lnTo>
                      <a:pt x="14111" y="367"/>
                    </a:lnTo>
                    <a:lnTo>
                      <a:pt x="13944" y="267"/>
                    </a:lnTo>
                    <a:lnTo>
                      <a:pt x="13844" y="200"/>
                    </a:lnTo>
                    <a:lnTo>
                      <a:pt x="13811" y="234"/>
                    </a:lnTo>
                    <a:lnTo>
                      <a:pt x="13711" y="234"/>
                    </a:lnTo>
                    <a:lnTo>
                      <a:pt x="12943" y="267"/>
                    </a:lnTo>
                    <a:lnTo>
                      <a:pt x="12910" y="267"/>
                    </a:lnTo>
                    <a:lnTo>
                      <a:pt x="12676" y="200"/>
                    </a:lnTo>
                    <a:lnTo>
                      <a:pt x="12543" y="200"/>
                    </a:lnTo>
                    <a:lnTo>
                      <a:pt x="12243" y="267"/>
                    </a:lnTo>
                    <a:lnTo>
                      <a:pt x="12176" y="267"/>
                    </a:lnTo>
                    <a:lnTo>
                      <a:pt x="12043" y="234"/>
                    </a:lnTo>
                    <a:lnTo>
                      <a:pt x="11976" y="234"/>
                    </a:lnTo>
                    <a:lnTo>
                      <a:pt x="11843" y="134"/>
                    </a:lnTo>
                    <a:lnTo>
                      <a:pt x="11742" y="200"/>
                    </a:lnTo>
                    <a:lnTo>
                      <a:pt x="11642" y="267"/>
                    </a:lnTo>
                    <a:lnTo>
                      <a:pt x="11509" y="267"/>
                    </a:lnTo>
                    <a:lnTo>
                      <a:pt x="11409" y="234"/>
                    </a:lnTo>
                    <a:lnTo>
                      <a:pt x="11376" y="267"/>
                    </a:lnTo>
                    <a:lnTo>
                      <a:pt x="11275" y="267"/>
                    </a:lnTo>
                    <a:cubicBezTo>
                      <a:pt x="11242" y="267"/>
                      <a:pt x="11209" y="234"/>
                      <a:pt x="11175" y="200"/>
                    </a:cubicBezTo>
                    <a:lnTo>
                      <a:pt x="11075" y="34"/>
                    </a:lnTo>
                    <a:lnTo>
                      <a:pt x="11009" y="100"/>
                    </a:lnTo>
                    <a:lnTo>
                      <a:pt x="11009" y="167"/>
                    </a:lnTo>
                    <a:cubicBezTo>
                      <a:pt x="11042" y="234"/>
                      <a:pt x="11009" y="267"/>
                      <a:pt x="10975" y="300"/>
                    </a:cubicBezTo>
                    <a:lnTo>
                      <a:pt x="10775" y="300"/>
                    </a:lnTo>
                    <a:lnTo>
                      <a:pt x="10708" y="367"/>
                    </a:lnTo>
                    <a:lnTo>
                      <a:pt x="10642" y="367"/>
                    </a:lnTo>
                    <a:cubicBezTo>
                      <a:pt x="10625" y="384"/>
                      <a:pt x="10617" y="392"/>
                      <a:pt x="10608" y="392"/>
                    </a:cubicBezTo>
                    <a:cubicBezTo>
                      <a:pt x="10600" y="392"/>
                      <a:pt x="10592" y="384"/>
                      <a:pt x="10575" y="367"/>
                    </a:cubicBezTo>
                    <a:lnTo>
                      <a:pt x="10475" y="334"/>
                    </a:lnTo>
                    <a:cubicBezTo>
                      <a:pt x="10475" y="334"/>
                      <a:pt x="10475" y="334"/>
                      <a:pt x="10442" y="300"/>
                    </a:cubicBezTo>
                    <a:lnTo>
                      <a:pt x="10341" y="134"/>
                    </a:lnTo>
                    <a:lnTo>
                      <a:pt x="10308" y="134"/>
                    </a:lnTo>
                    <a:cubicBezTo>
                      <a:pt x="10308" y="134"/>
                      <a:pt x="10275" y="100"/>
                      <a:pt x="10241" y="100"/>
                    </a:cubicBezTo>
                    <a:lnTo>
                      <a:pt x="101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99;p15"/>
              <p:cNvSpPr/>
              <p:nvPr/>
            </p:nvSpPr>
            <p:spPr>
              <a:xfrm>
                <a:off x="4534316" y="1370955"/>
                <a:ext cx="20701" cy="13412"/>
              </a:xfrm>
              <a:custGeom>
                <a:avLst/>
                <a:gdLst/>
                <a:ahLst/>
                <a:cxnLst/>
                <a:rect l="l" t="t" r="r" b="b"/>
                <a:pathLst>
                  <a:path w="568" h="368" extrusionOk="0">
                    <a:moveTo>
                      <a:pt x="0" y="0"/>
                    </a:moveTo>
                    <a:lnTo>
                      <a:pt x="67" y="100"/>
                    </a:lnTo>
                    <a:lnTo>
                      <a:pt x="267" y="201"/>
                    </a:lnTo>
                    <a:cubicBezTo>
                      <a:pt x="267" y="234"/>
                      <a:pt x="300" y="234"/>
                      <a:pt x="300" y="234"/>
                    </a:cubicBezTo>
                    <a:lnTo>
                      <a:pt x="367" y="334"/>
                    </a:lnTo>
                    <a:lnTo>
                      <a:pt x="434" y="367"/>
                    </a:lnTo>
                    <a:lnTo>
                      <a:pt x="467" y="367"/>
                    </a:lnTo>
                    <a:lnTo>
                      <a:pt x="567" y="301"/>
                    </a:lnTo>
                    <a:lnTo>
                      <a:pt x="534" y="201"/>
                    </a:lnTo>
                    <a:cubicBezTo>
                      <a:pt x="534" y="201"/>
                      <a:pt x="534" y="167"/>
                      <a:pt x="534" y="167"/>
                    </a:cubicBezTo>
                    <a:lnTo>
                      <a:pt x="5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0;p15"/>
              <p:cNvSpPr/>
              <p:nvPr/>
            </p:nvSpPr>
            <p:spPr>
              <a:xfrm>
                <a:off x="4501478" y="1479163"/>
                <a:ext cx="15854" cy="17056"/>
              </a:xfrm>
              <a:custGeom>
                <a:avLst/>
                <a:gdLst/>
                <a:ahLst/>
                <a:cxnLst/>
                <a:rect l="l" t="t" r="r" b="b"/>
                <a:pathLst>
                  <a:path w="435" h="468" extrusionOk="0">
                    <a:moveTo>
                      <a:pt x="34" y="0"/>
                    </a:moveTo>
                    <a:lnTo>
                      <a:pt x="0" y="34"/>
                    </a:lnTo>
                    <a:lnTo>
                      <a:pt x="0" y="134"/>
                    </a:lnTo>
                    <a:lnTo>
                      <a:pt x="67" y="234"/>
                    </a:lnTo>
                    <a:lnTo>
                      <a:pt x="167" y="367"/>
                    </a:lnTo>
                    <a:lnTo>
                      <a:pt x="367" y="467"/>
                    </a:lnTo>
                    <a:lnTo>
                      <a:pt x="401" y="467"/>
                    </a:lnTo>
                    <a:lnTo>
                      <a:pt x="401" y="367"/>
                    </a:lnTo>
                    <a:cubicBezTo>
                      <a:pt x="367" y="334"/>
                      <a:pt x="367" y="334"/>
                      <a:pt x="401" y="300"/>
                    </a:cubicBezTo>
                    <a:lnTo>
                      <a:pt x="434" y="234"/>
                    </a:lnTo>
                    <a:lnTo>
                      <a:pt x="434" y="134"/>
                    </a:lnTo>
                    <a:lnTo>
                      <a:pt x="434" y="34"/>
                    </a:lnTo>
                    <a:lnTo>
                      <a:pt x="3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1;p15"/>
              <p:cNvSpPr/>
              <p:nvPr/>
            </p:nvSpPr>
            <p:spPr>
              <a:xfrm>
                <a:off x="4540366" y="1457259"/>
                <a:ext cx="9767" cy="12209"/>
              </a:xfrm>
              <a:custGeom>
                <a:avLst/>
                <a:gdLst/>
                <a:ahLst/>
                <a:cxnLst/>
                <a:rect l="l" t="t" r="r" b="b"/>
                <a:pathLst>
                  <a:path w="268" h="335" extrusionOk="0">
                    <a:moveTo>
                      <a:pt x="1" y="1"/>
                    </a:moveTo>
                    <a:lnTo>
                      <a:pt x="1" y="34"/>
                    </a:lnTo>
                    <a:lnTo>
                      <a:pt x="1" y="67"/>
                    </a:lnTo>
                    <a:lnTo>
                      <a:pt x="134" y="168"/>
                    </a:lnTo>
                    <a:cubicBezTo>
                      <a:pt x="134" y="168"/>
                      <a:pt x="134" y="201"/>
                      <a:pt x="168" y="201"/>
                    </a:cubicBezTo>
                    <a:lnTo>
                      <a:pt x="168" y="268"/>
                    </a:lnTo>
                    <a:lnTo>
                      <a:pt x="268" y="334"/>
                    </a:lnTo>
                    <a:lnTo>
                      <a:pt x="268" y="301"/>
                    </a:lnTo>
                    <a:lnTo>
                      <a:pt x="268" y="234"/>
                    </a:lnTo>
                    <a:lnTo>
                      <a:pt x="201" y="168"/>
                    </a:lnTo>
                    <a:lnTo>
                      <a:pt x="134" y="67"/>
                    </a:lnTo>
                    <a:lnTo>
                      <a:pt x="101" y="34"/>
                    </a:lnTo>
                    <a:lnTo>
                      <a:pt x="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2;p15"/>
              <p:cNvSpPr/>
              <p:nvPr/>
            </p:nvSpPr>
            <p:spPr>
              <a:xfrm>
                <a:off x="4494189" y="1369752"/>
                <a:ext cx="2442" cy="36"/>
              </a:xfrm>
              <a:custGeom>
                <a:avLst/>
                <a:gdLst/>
                <a:ahLst/>
                <a:cxnLst/>
                <a:rect l="l" t="t" r="r" b="b"/>
                <a:pathLst>
                  <a:path w="67" h="1" extrusionOk="0">
                    <a:moveTo>
                      <a:pt x="34" y="0"/>
                    </a:moveTo>
                    <a:lnTo>
                      <a:pt x="67" y="0"/>
                    </a:lnTo>
                    <a:lnTo>
                      <a:pt x="67" y="0"/>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3;p15"/>
              <p:cNvSpPr/>
              <p:nvPr/>
            </p:nvSpPr>
            <p:spPr>
              <a:xfrm>
                <a:off x="4484458" y="1493741"/>
                <a:ext cx="7325" cy="2478"/>
              </a:xfrm>
              <a:custGeom>
                <a:avLst/>
                <a:gdLst/>
                <a:ahLst/>
                <a:cxnLst/>
                <a:rect l="l" t="t" r="r" b="b"/>
                <a:pathLst>
                  <a:path w="201" h="68" extrusionOk="0">
                    <a:moveTo>
                      <a:pt x="67" y="0"/>
                    </a:moveTo>
                    <a:lnTo>
                      <a:pt x="34" y="34"/>
                    </a:lnTo>
                    <a:lnTo>
                      <a:pt x="0" y="67"/>
                    </a:lnTo>
                    <a:lnTo>
                      <a:pt x="67" y="67"/>
                    </a:lnTo>
                    <a:cubicBezTo>
                      <a:pt x="67" y="34"/>
                      <a:pt x="67" y="34"/>
                      <a:pt x="100" y="34"/>
                    </a:cubicBezTo>
                    <a:lnTo>
                      <a:pt x="201" y="34"/>
                    </a:lnTo>
                    <a:lnTo>
                      <a:pt x="1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4;p15"/>
              <p:cNvSpPr/>
              <p:nvPr/>
            </p:nvSpPr>
            <p:spPr>
              <a:xfrm>
                <a:off x="4514854" y="1547244"/>
                <a:ext cx="1239" cy="36"/>
              </a:xfrm>
              <a:custGeom>
                <a:avLst/>
                <a:gdLst/>
                <a:ahLst/>
                <a:cxnLst/>
                <a:rect l="l" t="t" r="r" b="b"/>
                <a:pathLst>
                  <a:path w="34" h="1" extrusionOk="0">
                    <a:moveTo>
                      <a:pt x="0" y="0"/>
                    </a:moveTo>
                    <a:lnTo>
                      <a:pt x="34" y="0"/>
                    </a:lnTo>
                    <a:lnTo>
                      <a:pt x="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5;p15"/>
              <p:cNvSpPr/>
              <p:nvPr/>
            </p:nvSpPr>
            <p:spPr>
              <a:xfrm>
                <a:off x="4455265" y="1457259"/>
                <a:ext cx="37721" cy="12209"/>
              </a:xfrm>
              <a:custGeom>
                <a:avLst/>
                <a:gdLst/>
                <a:ahLst/>
                <a:cxnLst/>
                <a:rect l="l" t="t" r="r" b="b"/>
                <a:pathLst>
                  <a:path w="1035" h="335" extrusionOk="0">
                    <a:moveTo>
                      <a:pt x="68" y="1"/>
                    </a:moveTo>
                    <a:lnTo>
                      <a:pt x="1" y="67"/>
                    </a:lnTo>
                    <a:lnTo>
                      <a:pt x="101" y="134"/>
                    </a:lnTo>
                    <a:lnTo>
                      <a:pt x="201" y="168"/>
                    </a:lnTo>
                    <a:lnTo>
                      <a:pt x="601" y="168"/>
                    </a:lnTo>
                    <a:lnTo>
                      <a:pt x="735" y="221"/>
                    </a:lnTo>
                    <a:lnTo>
                      <a:pt x="735" y="221"/>
                    </a:lnTo>
                    <a:cubicBezTo>
                      <a:pt x="735" y="216"/>
                      <a:pt x="735" y="210"/>
                      <a:pt x="735" y="201"/>
                    </a:cubicBezTo>
                    <a:lnTo>
                      <a:pt x="635" y="101"/>
                    </a:lnTo>
                    <a:lnTo>
                      <a:pt x="601" y="101"/>
                    </a:lnTo>
                    <a:lnTo>
                      <a:pt x="268" y="67"/>
                    </a:lnTo>
                    <a:lnTo>
                      <a:pt x="168" y="67"/>
                    </a:lnTo>
                    <a:lnTo>
                      <a:pt x="68" y="1"/>
                    </a:lnTo>
                    <a:close/>
                    <a:moveTo>
                      <a:pt x="735" y="221"/>
                    </a:moveTo>
                    <a:cubicBezTo>
                      <a:pt x="737" y="234"/>
                      <a:pt x="744" y="234"/>
                      <a:pt x="768" y="234"/>
                    </a:cubicBezTo>
                    <a:lnTo>
                      <a:pt x="968" y="334"/>
                    </a:lnTo>
                    <a:lnTo>
                      <a:pt x="1035" y="334"/>
                    </a:lnTo>
                    <a:lnTo>
                      <a:pt x="935" y="301"/>
                    </a:lnTo>
                    <a:lnTo>
                      <a:pt x="735" y="22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6;p15"/>
              <p:cNvSpPr/>
              <p:nvPr/>
            </p:nvSpPr>
            <p:spPr>
              <a:xfrm>
                <a:off x="4512412" y="1374600"/>
                <a:ext cx="15854" cy="15854"/>
              </a:xfrm>
              <a:custGeom>
                <a:avLst/>
                <a:gdLst/>
                <a:ahLst/>
                <a:cxnLst/>
                <a:rect l="l" t="t" r="r" b="b"/>
                <a:pathLst>
                  <a:path w="435" h="435" extrusionOk="0">
                    <a:moveTo>
                      <a:pt x="167" y="0"/>
                    </a:moveTo>
                    <a:lnTo>
                      <a:pt x="67" y="101"/>
                    </a:lnTo>
                    <a:lnTo>
                      <a:pt x="1" y="234"/>
                    </a:lnTo>
                    <a:lnTo>
                      <a:pt x="67" y="367"/>
                    </a:lnTo>
                    <a:lnTo>
                      <a:pt x="201" y="434"/>
                    </a:lnTo>
                    <a:lnTo>
                      <a:pt x="301" y="434"/>
                    </a:lnTo>
                    <a:lnTo>
                      <a:pt x="401" y="334"/>
                    </a:lnTo>
                    <a:lnTo>
                      <a:pt x="434" y="234"/>
                    </a:lnTo>
                    <a:lnTo>
                      <a:pt x="434" y="201"/>
                    </a:lnTo>
                    <a:lnTo>
                      <a:pt x="267" y="101"/>
                    </a:lnTo>
                    <a:lnTo>
                      <a:pt x="1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7;p15"/>
              <p:cNvSpPr/>
              <p:nvPr/>
            </p:nvSpPr>
            <p:spPr>
              <a:xfrm>
                <a:off x="3282109" y="2144155"/>
                <a:ext cx="46212" cy="42604"/>
              </a:xfrm>
              <a:custGeom>
                <a:avLst/>
                <a:gdLst/>
                <a:ahLst/>
                <a:cxnLst/>
                <a:rect l="l" t="t" r="r" b="b"/>
                <a:pathLst>
                  <a:path w="1268" h="1169" extrusionOk="0">
                    <a:moveTo>
                      <a:pt x="567" y="1"/>
                    </a:moveTo>
                    <a:lnTo>
                      <a:pt x="501" y="67"/>
                    </a:lnTo>
                    <a:lnTo>
                      <a:pt x="300" y="67"/>
                    </a:lnTo>
                    <a:lnTo>
                      <a:pt x="134" y="34"/>
                    </a:lnTo>
                    <a:lnTo>
                      <a:pt x="134" y="67"/>
                    </a:lnTo>
                    <a:lnTo>
                      <a:pt x="100" y="734"/>
                    </a:lnTo>
                    <a:cubicBezTo>
                      <a:pt x="100" y="734"/>
                      <a:pt x="100" y="768"/>
                      <a:pt x="100" y="768"/>
                    </a:cubicBezTo>
                    <a:lnTo>
                      <a:pt x="0" y="1001"/>
                    </a:lnTo>
                    <a:lnTo>
                      <a:pt x="0" y="1068"/>
                    </a:lnTo>
                    <a:lnTo>
                      <a:pt x="134" y="1168"/>
                    </a:lnTo>
                    <a:lnTo>
                      <a:pt x="167" y="1168"/>
                    </a:lnTo>
                    <a:lnTo>
                      <a:pt x="300" y="1035"/>
                    </a:lnTo>
                    <a:lnTo>
                      <a:pt x="334" y="1001"/>
                    </a:lnTo>
                    <a:lnTo>
                      <a:pt x="467" y="968"/>
                    </a:lnTo>
                    <a:lnTo>
                      <a:pt x="601" y="901"/>
                    </a:lnTo>
                    <a:lnTo>
                      <a:pt x="1034" y="734"/>
                    </a:lnTo>
                    <a:lnTo>
                      <a:pt x="1201" y="601"/>
                    </a:lnTo>
                    <a:lnTo>
                      <a:pt x="1234" y="601"/>
                    </a:lnTo>
                    <a:lnTo>
                      <a:pt x="1268" y="568"/>
                    </a:lnTo>
                    <a:lnTo>
                      <a:pt x="1201" y="534"/>
                    </a:lnTo>
                    <a:cubicBezTo>
                      <a:pt x="1168" y="501"/>
                      <a:pt x="1168" y="501"/>
                      <a:pt x="1168" y="468"/>
                    </a:cubicBezTo>
                    <a:lnTo>
                      <a:pt x="1168" y="167"/>
                    </a:lnTo>
                    <a:lnTo>
                      <a:pt x="1168" y="134"/>
                    </a:lnTo>
                    <a:lnTo>
                      <a:pt x="1068" y="67"/>
                    </a:lnTo>
                    <a:lnTo>
                      <a:pt x="1034" y="101"/>
                    </a:lnTo>
                    <a:lnTo>
                      <a:pt x="834" y="101"/>
                    </a:lnTo>
                    <a:lnTo>
                      <a:pt x="6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8;p15"/>
              <p:cNvSpPr/>
              <p:nvPr/>
            </p:nvSpPr>
            <p:spPr>
              <a:xfrm>
                <a:off x="3192124" y="2229256"/>
                <a:ext cx="14651" cy="12209"/>
              </a:xfrm>
              <a:custGeom>
                <a:avLst/>
                <a:gdLst/>
                <a:ahLst/>
                <a:cxnLst/>
                <a:rect l="l" t="t" r="r" b="b"/>
                <a:pathLst>
                  <a:path w="402" h="335" extrusionOk="0">
                    <a:moveTo>
                      <a:pt x="234" y="1"/>
                    </a:moveTo>
                    <a:lnTo>
                      <a:pt x="201" y="34"/>
                    </a:lnTo>
                    <a:lnTo>
                      <a:pt x="134" y="34"/>
                    </a:lnTo>
                    <a:lnTo>
                      <a:pt x="1" y="67"/>
                    </a:lnTo>
                    <a:lnTo>
                      <a:pt x="34" y="134"/>
                    </a:lnTo>
                    <a:cubicBezTo>
                      <a:pt x="67" y="167"/>
                      <a:pt x="67" y="201"/>
                      <a:pt x="34" y="234"/>
                    </a:cubicBezTo>
                    <a:lnTo>
                      <a:pt x="1" y="301"/>
                    </a:lnTo>
                    <a:lnTo>
                      <a:pt x="1" y="334"/>
                    </a:lnTo>
                    <a:lnTo>
                      <a:pt x="67" y="334"/>
                    </a:lnTo>
                    <a:lnTo>
                      <a:pt x="368" y="201"/>
                    </a:lnTo>
                    <a:lnTo>
                      <a:pt x="401" y="134"/>
                    </a:lnTo>
                    <a:lnTo>
                      <a:pt x="2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9;p15"/>
              <p:cNvSpPr/>
              <p:nvPr/>
            </p:nvSpPr>
            <p:spPr>
              <a:xfrm>
                <a:off x="4320342" y="2510109"/>
                <a:ext cx="8528" cy="25548"/>
              </a:xfrm>
              <a:custGeom>
                <a:avLst/>
                <a:gdLst/>
                <a:ahLst/>
                <a:cxnLst/>
                <a:rect l="l" t="t" r="r" b="b"/>
                <a:pathLst>
                  <a:path w="234" h="701" extrusionOk="0">
                    <a:moveTo>
                      <a:pt x="234" y="0"/>
                    </a:moveTo>
                    <a:lnTo>
                      <a:pt x="134" y="67"/>
                    </a:lnTo>
                    <a:lnTo>
                      <a:pt x="100" y="167"/>
                    </a:lnTo>
                    <a:lnTo>
                      <a:pt x="0" y="500"/>
                    </a:lnTo>
                    <a:lnTo>
                      <a:pt x="134" y="701"/>
                    </a:lnTo>
                    <a:lnTo>
                      <a:pt x="167" y="601"/>
                    </a:lnTo>
                    <a:lnTo>
                      <a:pt x="167" y="400"/>
                    </a:lnTo>
                    <a:lnTo>
                      <a:pt x="234" y="67"/>
                    </a:lnTo>
                    <a:lnTo>
                      <a:pt x="2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0;p15"/>
              <p:cNvSpPr/>
              <p:nvPr/>
            </p:nvSpPr>
            <p:spPr>
              <a:xfrm>
                <a:off x="4276571" y="2485763"/>
                <a:ext cx="37721" cy="113125"/>
              </a:xfrm>
              <a:custGeom>
                <a:avLst/>
                <a:gdLst/>
                <a:ahLst/>
                <a:cxnLst/>
                <a:rect l="l" t="t" r="r" b="b"/>
                <a:pathLst>
                  <a:path w="1035" h="3104" extrusionOk="0">
                    <a:moveTo>
                      <a:pt x="768" y="1"/>
                    </a:moveTo>
                    <a:lnTo>
                      <a:pt x="534" y="234"/>
                    </a:lnTo>
                    <a:lnTo>
                      <a:pt x="501" y="234"/>
                    </a:lnTo>
                    <a:lnTo>
                      <a:pt x="367" y="301"/>
                    </a:lnTo>
                    <a:lnTo>
                      <a:pt x="367" y="335"/>
                    </a:lnTo>
                    <a:lnTo>
                      <a:pt x="267" y="601"/>
                    </a:lnTo>
                    <a:lnTo>
                      <a:pt x="100" y="935"/>
                    </a:lnTo>
                    <a:lnTo>
                      <a:pt x="100" y="968"/>
                    </a:lnTo>
                    <a:lnTo>
                      <a:pt x="100" y="1235"/>
                    </a:lnTo>
                    <a:cubicBezTo>
                      <a:pt x="100" y="1269"/>
                      <a:pt x="100" y="1269"/>
                      <a:pt x="100" y="1269"/>
                    </a:cubicBezTo>
                    <a:lnTo>
                      <a:pt x="0" y="1535"/>
                    </a:lnTo>
                    <a:lnTo>
                      <a:pt x="0" y="1569"/>
                    </a:lnTo>
                    <a:lnTo>
                      <a:pt x="0" y="1936"/>
                    </a:lnTo>
                    <a:lnTo>
                      <a:pt x="67" y="2002"/>
                    </a:lnTo>
                    <a:lnTo>
                      <a:pt x="167" y="2069"/>
                    </a:lnTo>
                    <a:lnTo>
                      <a:pt x="167" y="2102"/>
                    </a:lnTo>
                    <a:lnTo>
                      <a:pt x="200" y="2169"/>
                    </a:lnTo>
                    <a:cubicBezTo>
                      <a:pt x="200" y="2169"/>
                      <a:pt x="200" y="2169"/>
                      <a:pt x="200" y="2203"/>
                    </a:cubicBezTo>
                    <a:lnTo>
                      <a:pt x="234" y="2269"/>
                    </a:lnTo>
                    <a:lnTo>
                      <a:pt x="234" y="2336"/>
                    </a:lnTo>
                    <a:lnTo>
                      <a:pt x="167" y="2569"/>
                    </a:lnTo>
                    <a:lnTo>
                      <a:pt x="234" y="2670"/>
                    </a:lnTo>
                    <a:lnTo>
                      <a:pt x="234" y="2703"/>
                    </a:lnTo>
                    <a:cubicBezTo>
                      <a:pt x="234" y="2736"/>
                      <a:pt x="234" y="2770"/>
                      <a:pt x="234" y="2770"/>
                    </a:cubicBezTo>
                    <a:lnTo>
                      <a:pt x="234" y="2803"/>
                    </a:lnTo>
                    <a:cubicBezTo>
                      <a:pt x="234" y="2836"/>
                      <a:pt x="200" y="2836"/>
                      <a:pt x="200" y="2870"/>
                    </a:cubicBezTo>
                    <a:lnTo>
                      <a:pt x="134" y="2870"/>
                    </a:lnTo>
                    <a:lnTo>
                      <a:pt x="134" y="2936"/>
                    </a:lnTo>
                    <a:lnTo>
                      <a:pt x="100" y="3036"/>
                    </a:lnTo>
                    <a:lnTo>
                      <a:pt x="100" y="3070"/>
                    </a:lnTo>
                    <a:lnTo>
                      <a:pt x="167" y="3070"/>
                    </a:lnTo>
                    <a:cubicBezTo>
                      <a:pt x="167" y="3070"/>
                      <a:pt x="200" y="3103"/>
                      <a:pt x="200" y="3103"/>
                    </a:cubicBezTo>
                    <a:lnTo>
                      <a:pt x="234" y="3070"/>
                    </a:lnTo>
                    <a:cubicBezTo>
                      <a:pt x="234" y="3070"/>
                      <a:pt x="267" y="3036"/>
                      <a:pt x="267" y="3036"/>
                    </a:cubicBezTo>
                    <a:lnTo>
                      <a:pt x="367" y="3003"/>
                    </a:lnTo>
                    <a:lnTo>
                      <a:pt x="467" y="2903"/>
                    </a:lnTo>
                    <a:lnTo>
                      <a:pt x="534" y="2836"/>
                    </a:lnTo>
                    <a:cubicBezTo>
                      <a:pt x="567" y="2803"/>
                      <a:pt x="567" y="2770"/>
                      <a:pt x="567" y="2770"/>
                    </a:cubicBezTo>
                    <a:lnTo>
                      <a:pt x="634" y="2703"/>
                    </a:lnTo>
                    <a:cubicBezTo>
                      <a:pt x="667" y="2670"/>
                      <a:pt x="667" y="2670"/>
                      <a:pt x="701" y="2670"/>
                    </a:cubicBezTo>
                    <a:lnTo>
                      <a:pt x="801" y="2670"/>
                    </a:lnTo>
                    <a:lnTo>
                      <a:pt x="801" y="2636"/>
                    </a:lnTo>
                    <a:lnTo>
                      <a:pt x="834" y="2603"/>
                    </a:lnTo>
                    <a:cubicBezTo>
                      <a:pt x="868" y="2569"/>
                      <a:pt x="901" y="2569"/>
                      <a:pt x="901" y="2569"/>
                    </a:cubicBezTo>
                    <a:lnTo>
                      <a:pt x="968" y="2569"/>
                    </a:lnTo>
                    <a:lnTo>
                      <a:pt x="901" y="2503"/>
                    </a:lnTo>
                    <a:lnTo>
                      <a:pt x="901" y="2469"/>
                    </a:lnTo>
                    <a:lnTo>
                      <a:pt x="901" y="2403"/>
                    </a:lnTo>
                    <a:lnTo>
                      <a:pt x="901" y="2269"/>
                    </a:lnTo>
                    <a:cubicBezTo>
                      <a:pt x="901" y="2269"/>
                      <a:pt x="901" y="2236"/>
                      <a:pt x="901" y="2236"/>
                    </a:cubicBezTo>
                    <a:lnTo>
                      <a:pt x="968" y="2102"/>
                    </a:lnTo>
                    <a:lnTo>
                      <a:pt x="1034" y="2002"/>
                    </a:lnTo>
                    <a:cubicBezTo>
                      <a:pt x="1001" y="2002"/>
                      <a:pt x="1001" y="1969"/>
                      <a:pt x="968" y="1969"/>
                    </a:cubicBezTo>
                    <a:lnTo>
                      <a:pt x="968" y="1902"/>
                    </a:lnTo>
                    <a:cubicBezTo>
                      <a:pt x="968" y="1902"/>
                      <a:pt x="968" y="1902"/>
                      <a:pt x="968" y="1869"/>
                    </a:cubicBezTo>
                    <a:lnTo>
                      <a:pt x="968" y="1702"/>
                    </a:lnTo>
                    <a:lnTo>
                      <a:pt x="934" y="1635"/>
                    </a:lnTo>
                    <a:cubicBezTo>
                      <a:pt x="934" y="1602"/>
                      <a:pt x="934" y="1602"/>
                      <a:pt x="934" y="1569"/>
                    </a:cubicBezTo>
                    <a:lnTo>
                      <a:pt x="934" y="1402"/>
                    </a:lnTo>
                    <a:lnTo>
                      <a:pt x="901" y="1302"/>
                    </a:lnTo>
                    <a:lnTo>
                      <a:pt x="868" y="1235"/>
                    </a:lnTo>
                    <a:lnTo>
                      <a:pt x="834" y="1168"/>
                    </a:lnTo>
                    <a:cubicBezTo>
                      <a:pt x="834" y="1135"/>
                      <a:pt x="834" y="1102"/>
                      <a:pt x="834" y="1102"/>
                    </a:cubicBezTo>
                    <a:lnTo>
                      <a:pt x="834" y="1002"/>
                    </a:lnTo>
                    <a:cubicBezTo>
                      <a:pt x="834" y="968"/>
                      <a:pt x="868" y="968"/>
                      <a:pt x="901" y="935"/>
                    </a:cubicBezTo>
                    <a:lnTo>
                      <a:pt x="1001" y="902"/>
                    </a:lnTo>
                    <a:lnTo>
                      <a:pt x="968" y="868"/>
                    </a:lnTo>
                    <a:lnTo>
                      <a:pt x="901" y="835"/>
                    </a:lnTo>
                    <a:lnTo>
                      <a:pt x="801" y="635"/>
                    </a:lnTo>
                    <a:cubicBezTo>
                      <a:pt x="801" y="635"/>
                      <a:pt x="801" y="601"/>
                      <a:pt x="801" y="601"/>
                    </a:cubicBezTo>
                    <a:lnTo>
                      <a:pt x="801" y="435"/>
                    </a:lnTo>
                    <a:cubicBezTo>
                      <a:pt x="801" y="435"/>
                      <a:pt x="801" y="435"/>
                      <a:pt x="801" y="401"/>
                    </a:cubicBezTo>
                    <a:lnTo>
                      <a:pt x="8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1;p15"/>
              <p:cNvSpPr/>
              <p:nvPr/>
            </p:nvSpPr>
            <p:spPr>
              <a:xfrm>
                <a:off x="3065693" y="1361224"/>
                <a:ext cx="53538" cy="77847"/>
              </a:xfrm>
              <a:custGeom>
                <a:avLst/>
                <a:gdLst/>
                <a:ahLst/>
                <a:cxnLst/>
                <a:rect l="l" t="t" r="r" b="b"/>
                <a:pathLst>
                  <a:path w="1469" h="2136" extrusionOk="0">
                    <a:moveTo>
                      <a:pt x="901" y="1"/>
                    </a:moveTo>
                    <a:lnTo>
                      <a:pt x="868" y="34"/>
                    </a:lnTo>
                    <a:lnTo>
                      <a:pt x="801" y="67"/>
                    </a:lnTo>
                    <a:lnTo>
                      <a:pt x="768" y="167"/>
                    </a:lnTo>
                    <a:cubicBezTo>
                      <a:pt x="801" y="167"/>
                      <a:pt x="801" y="201"/>
                      <a:pt x="768" y="201"/>
                    </a:cubicBezTo>
                    <a:lnTo>
                      <a:pt x="468" y="534"/>
                    </a:lnTo>
                    <a:lnTo>
                      <a:pt x="401" y="534"/>
                    </a:lnTo>
                    <a:lnTo>
                      <a:pt x="334" y="634"/>
                    </a:lnTo>
                    <a:lnTo>
                      <a:pt x="134" y="634"/>
                    </a:lnTo>
                    <a:lnTo>
                      <a:pt x="1" y="768"/>
                    </a:lnTo>
                    <a:lnTo>
                      <a:pt x="34" y="801"/>
                    </a:lnTo>
                    <a:lnTo>
                      <a:pt x="34" y="834"/>
                    </a:lnTo>
                    <a:cubicBezTo>
                      <a:pt x="34" y="868"/>
                      <a:pt x="34" y="868"/>
                      <a:pt x="34" y="901"/>
                    </a:cubicBezTo>
                    <a:lnTo>
                      <a:pt x="34" y="968"/>
                    </a:lnTo>
                    <a:lnTo>
                      <a:pt x="67" y="1001"/>
                    </a:lnTo>
                    <a:cubicBezTo>
                      <a:pt x="101" y="1001"/>
                      <a:pt x="101" y="1035"/>
                      <a:pt x="101" y="1035"/>
                    </a:cubicBezTo>
                    <a:lnTo>
                      <a:pt x="101" y="1068"/>
                    </a:lnTo>
                    <a:cubicBezTo>
                      <a:pt x="101" y="1101"/>
                      <a:pt x="101" y="1101"/>
                      <a:pt x="101" y="1101"/>
                    </a:cubicBezTo>
                    <a:lnTo>
                      <a:pt x="101" y="1201"/>
                    </a:lnTo>
                    <a:lnTo>
                      <a:pt x="167" y="1301"/>
                    </a:lnTo>
                    <a:lnTo>
                      <a:pt x="201" y="1368"/>
                    </a:lnTo>
                    <a:lnTo>
                      <a:pt x="334" y="1368"/>
                    </a:lnTo>
                    <a:lnTo>
                      <a:pt x="668" y="1502"/>
                    </a:lnTo>
                    <a:lnTo>
                      <a:pt x="901" y="1502"/>
                    </a:lnTo>
                    <a:cubicBezTo>
                      <a:pt x="911" y="1492"/>
                      <a:pt x="921" y="1488"/>
                      <a:pt x="930" y="1488"/>
                    </a:cubicBezTo>
                    <a:cubicBezTo>
                      <a:pt x="951" y="1488"/>
                      <a:pt x="968" y="1511"/>
                      <a:pt x="968" y="1535"/>
                    </a:cubicBezTo>
                    <a:lnTo>
                      <a:pt x="1035" y="1602"/>
                    </a:lnTo>
                    <a:cubicBezTo>
                      <a:pt x="1068" y="1635"/>
                      <a:pt x="1068" y="1635"/>
                      <a:pt x="1068" y="1635"/>
                    </a:cubicBezTo>
                    <a:lnTo>
                      <a:pt x="1135" y="1902"/>
                    </a:lnTo>
                    <a:cubicBezTo>
                      <a:pt x="1168" y="1935"/>
                      <a:pt x="1135" y="1969"/>
                      <a:pt x="1101" y="2002"/>
                    </a:cubicBezTo>
                    <a:cubicBezTo>
                      <a:pt x="1085" y="2019"/>
                      <a:pt x="1068" y="2027"/>
                      <a:pt x="1051" y="2027"/>
                    </a:cubicBezTo>
                    <a:cubicBezTo>
                      <a:pt x="1035" y="2027"/>
                      <a:pt x="1018" y="2019"/>
                      <a:pt x="1001" y="2002"/>
                    </a:cubicBezTo>
                    <a:lnTo>
                      <a:pt x="935" y="1969"/>
                    </a:lnTo>
                    <a:lnTo>
                      <a:pt x="801" y="1802"/>
                    </a:lnTo>
                    <a:lnTo>
                      <a:pt x="701" y="1802"/>
                    </a:lnTo>
                    <a:lnTo>
                      <a:pt x="701" y="1869"/>
                    </a:lnTo>
                    <a:cubicBezTo>
                      <a:pt x="668" y="1869"/>
                      <a:pt x="668" y="1902"/>
                      <a:pt x="634" y="1902"/>
                    </a:cubicBezTo>
                    <a:lnTo>
                      <a:pt x="568" y="1969"/>
                    </a:lnTo>
                    <a:lnTo>
                      <a:pt x="501" y="1969"/>
                    </a:lnTo>
                    <a:lnTo>
                      <a:pt x="501" y="2002"/>
                    </a:lnTo>
                    <a:lnTo>
                      <a:pt x="501" y="2035"/>
                    </a:lnTo>
                    <a:lnTo>
                      <a:pt x="568" y="2069"/>
                    </a:lnTo>
                    <a:lnTo>
                      <a:pt x="701" y="2135"/>
                    </a:lnTo>
                    <a:lnTo>
                      <a:pt x="801" y="2069"/>
                    </a:lnTo>
                    <a:lnTo>
                      <a:pt x="1168" y="2069"/>
                    </a:lnTo>
                    <a:lnTo>
                      <a:pt x="1201" y="1902"/>
                    </a:lnTo>
                    <a:cubicBezTo>
                      <a:pt x="1201" y="1869"/>
                      <a:pt x="1201" y="1869"/>
                      <a:pt x="1201" y="1869"/>
                    </a:cubicBezTo>
                    <a:lnTo>
                      <a:pt x="1268" y="1802"/>
                    </a:lnTo>
                    <a:lnTo>
                      <a:pt x="1435" y="1602"/>
                    </a:lnTo>
                    <a:lnTo>
                      <a:pt x="1468" y="1402"/>
                    </a:lnTo>
                    <a:lnTo>
                      <a:pt x="1368" y="1402"/>
                    </a:lnTo>
                    <a:cubicBezTo>
                      <a:pt x="1335" y="1368"/>
                      <a:pt x="1335" y="1335"/>
                      <a:pt x="1335" y="1301"/>
                    </a:cubicBezTo>
                    <a:lnTo>
                      <a:pt x="1335" y="1235"/>
                    </a:lnTo>
                    <a:cubicBezTo>
                      <a:pt x="1335" y="1201"/>
                      <a:pt x="1335" y="1168"/>
                      <a:pt x="1368" y="1168"/>
                    </a:cubicBezTo>
                    <a:lnTo>
                      <a:pt x="1468" y="1101"/>
                    </a:lnTo>
                    <a:cubicBezTo>
                      <a:pt x="1468" y="1068"/>
                      <a:pt x="1468" y="1068"/>
                      <a:pt x="1468" y="1068"/>
                    </a:cubicBezTo>
                    <a:lnTo>
                      <a:pt x="1468" y="935"/>
                    </a:lnTo>
                    <a:lnTo>
                      <a:pt x="1368" y="868"/>
                    </a:lnTo>
                    <a:lnTo>
                      <a:pt x="1135" y="568"/>
                    </a:lnTo>
                    <a:lnTo>
                      <a:pt x="1001" y="468"/>
                    </a:lnTo>
                    <a:lnTo>
                      <a:pt x="968" y="401"/>
                    </a:lnTo>
                    <a:cubicBezTo>
                      <a:pt x="935" y="401"/>
                      <a:pt x="935" y="367"/>
                      <a:pt x="935" y="367"/>
                    </a:cubicBezTo>
                    <a:lnTo>
                      <a:pt x="935" y="234"/>
                    </a:lnTo>
                    <a:lnTo>
                      <a:pt x="901" y="34"/>
                    </a:lnTo>
                    <a:lnTo>
                      <a:pt x="9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2;p15"/>
              <p:cNvSpPr/>
              <p:nvPr/>
            </p:nvSpPr>
            <p:spPr>
              <a:xfrm>
                <a:off x="3194566" y="1546005"/>
                <a:ext cx="1239" cy="36"/>
              </a:xfrm>
              <a:custGeom>
                <a:avLst/>
                <a:gdLst/>
                <a:ahLst/>
                <a:cxnLst/>
                <a:rect l="l" t="t" r="r" b="b"/>
                <a:pathLst>
                  <a:path w="34" h="1" extrusionOk="0">
                    <a:moveTo>
                      <a:pt x="34" y="1"/>
                    </a:moveTo>
                    <a:lnTo>
                      <a:pt x="34" y="1"/>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3;p15"/>
              <p:cNvSpPr/>
              <p:nvPr/>
            </p:nvSpPr>
            <p:spPr>
              <a:xfrm>
                <a:off x="3186037" y="1549649"/>
                <a:ext cx="8565" cy="12209"/>
              </a:xfrm>
              <a:custGeom>
                <a:avLst/>
                <a:gdLst/>
                <a:ahLst/>
                <a:cxnLst/>
                <a:rect l="l" t="t" r="r" b="b"/>
                <a:pathLst>
                  <a:path w="235" h="335" extrusionOk="0">
                    <a:moveTo>
                      <a:pt x="201" y="1"/>
                    </a:moveTo>
                    <a:lnTo>
                      <a:pt x="134" y="101"/>
                    </a:lnTo>
                    <a:cubicBezTo>
                      <a:pt x="134" y="134"/>
                      <a:pt x="134" y="134"/>
                      <a:pt x="134" y="168"/>
                    </a:cubicBezTo>
                    <a:lnTo>
                      <a:pt x="101" y="201"/>
                    </a:lnTo>
                    <a:lnTo>
                      <a:pt x="1" y="268"/>
                    </a:lnTo>
                    <a:lnTo>
                      <a:pt x="34" y="268"/>
                    </a:lnTo>
                    <a:lnTo>
                      <a:pt x="101" y="334"/>
                    </a:lnTo>
                    <a:lnTo>
                      <a:pt x="101" y="301"/>
                    </a:lnTo>
                    <a:lnTo>
                      <a:pt x="134" y="268"/>
                    </a:lnTo>
                    <a:lnTo>
                      <a:pt x="168" y="234"/>
                    </a:lnTo>
                    <a:lnTo>
                      <a:pt x="234" y="201"/>
                    </a:lnTo>
                    <a:lnTo>
                      <a:pt x="201" y="101"/>
                    </a:lnTo>
                    <a:lnTo>
                      <a:pt x="2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4;p15"/>
              <p:cNvSpPr/>
              <p:nvPr/>
            </p:nvSpPr>
            <p:spPr>
              <a:xfrm>
                <a:off x="3221317" y="1616528"/>
                <a:ext cx="2478" cy="1239"/>
              </a:xfrm>
              <a:custGeom>
                <a:avLst/>
                <a:gdLst/>
                <a:ahLst/>
                <a:cxnLst/>
                <a:rect l="l" t="t" r="r" b="b"/>
                <a:pathLst>
                  <a:path w="68" h="34" extrusionOk="0">
                    <a:moveTo>
                      <a:pt x="0" y="1"/>
                    </a:moveTo>
                    <a:lnTo>
                      <a:pt x="67" y="1"/>
                    </a:lnTo>
                    <a:lnTo>
                      <a:pt x="0" y="1"/>
                    </a:lnTo>
                    <a:lnTo>
                      <a:pt x="0" y="3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5;p15"/>
              <p:cNvSpPr/>
              <p:nvPr/>
            </p:nvSpPr>
            <p:spPr>
              <a:xfrm>
                <a:off x="3487554" y="1890054"/>
                <a:ext cx="745264" cy="638298"/>
              </a:xfrm>
              <a:custGeom>
                <a:avLst/>
                <a:gdLst/>
                <a:ahLst/>
                <a:cxnLst/>
                <a:rect l="l" t="t" r="r" b="b"/>
                <a:pathLst>
                  <a:path w="20449" h="17514" extrusionOk="0">
                    <a:moveTo>
                      <a:pt x="16879" y="1"/>
                    </a:moveTo>
                    <a:lnTo>
                      <a:pt x="16879" y="34"/>
                    </a:lnTo>
                    <a:cubicBezTo>
                      <a:pt x="16879" y="34"/>
                      <a:pt x="16879" y="68"/>
                      <a:pt x="16879" y="68"/>
                    </a:cubicBezTo>
                    <a:lnTo>
                      <a:pt x="16813" y="101"/>
                    </a:lnTo>
                    <a:cubicBezTo>
                      <a:pt x="16813" y="134"/>
                      <a:pt x="16779" y="134"/>
                      <a:pt x="16779" y="134"/>
                    </a:cubicBezTo>
                    <a:lnTo>
                      <a:pt x="16479" y="201"/>
                    </a:lnTo>
                    <a:lnTo>
                      <a:pt x="16279" y="268"/>
                    </a:lnTo>
                    <a:lnTo>
                      <a:pt x="16179" y="334"/>
                    </a:lnTo>
                    <a:lnTo>
                      <a:pt x="16012" y="468"/>
                    </a:lnTo>
                    <a:lnTo>
                      <a:pt x="15979" y="468"/>
                    </a:lnTo>
                    <a:lnTo>
                      <a:pt x="14711" y="601"/>
                    </a:lnTo>
                    <a:cubicBezTo>
                      <a:pt x="14711" y="618"/>
                      <a:pt x="14703" y="626"/>
                      <a:pt x="14694" y="626"/>
                    </a:cubicBezTo>
                    <a:cubicBezTo>
                      <a:pt x="14686" y="626"/>
                      <a:pt x="14678" y="618"/>
                      <a:pt x="14678" y="601"/>
                    </a:cubicBezTo>
                    <a:lnTo>
                      <a:pt x="14611" y="601"/>
                    </a:lnTo>
                    <a:lnTo>
                      <a:pt x="14311" y="535"/>
                    </a:lnTo>
                    <a:lnTo>
                      <a:pt x="14211" y="535"/>
                    </a:lnTo>
                    <a:lnTo>
                      <a:pt x="14077" y="435"/>
                    </a:lnTo>
                    <a:lnTo>
                      <a:pt x="13944" y="401"/>
                    </a:lnTo>
                    <a:lnTo>
                      <a:pt x="13343" y="401"/>
                    </a:lnTo>
                    <a:lnTo>
                      <a:pt x="13210" y="501"/>
                    </a:lnTo>
                    <a:lnTo>
                      <a:pt x="13177" y="501"/>
                    </a:lnTo>
                    <a:lnTo>
                      <a:pt x="13143" y="535"/>
                    </a:lnTo>
                    <a:lnTo>
                      <a:pt x="12876" y="535"/>
                    </a:lnTo>
                    <a:lnTo>
                      <a:pt x="12676" y="601"/>
                    </a:lnTo>
                    <a:lnTo>
                      <a:pt x="12576" y="601"/>
                    </a:lnTo>
                    <a:lnTo>
                      <a:pt x="12376" y="635"/>
                    </a:lnTo>
                    <a:lnTo>
                      <a:pt x="12276" y="668"/>
                    </a:lnTo>
                    <a:lnTo>
                      <a:pt x="12209" y="701"/>
                    </a:lnTo>
                    <a:lnTo>
                      <a:pt x="12143" y="768"/>
                    </a:lnTo>
                    <a:lnTo>
                      <a:pt x="12109" y="801"/>
                    </a:lnTo>
                    <a:lnTo>
                      <a:pt x="12009" y="868"/>
                    </a:lnTo>
                    <a:lnTo>
                      <a:pt x="11976" y="1002"/>
                    </a:lnTo>
                    <a:lnTo>
                      <a:pt x="11976" y="1035"/>
                    </a:lnTo>
                    <a:lnTo>
                      <a:pt x="11909" y="1102"/>
                    </a:lnTo>
                    <a:lnTo>
                      <a:pt x="11842" y="1168"/>
                    </a:lnTo>
                    <a:lnTo>
                      <a:pt x="11776" y="1268"/>
                    </a:lnTo>
                    <a:lnTo>
                      <a:pt x="11776" y="1302"/>
                    </a:lnTo>
                    <a:lnTo>
                      <a:pt x="11776" y="1435"/>
                    </a:lnTo>
                    <a:cubicBezTo>
                      <a:pt x="11776" y="1435"/>
                      <a:pt x="11776" y="1469"/>
                      <a:pt x="11776" y="1469"/>
                    </a:cubicBezTo>
                    <a:lnTo>
                      <a:pt x="11709" y="1635"/>
                    </a:lnTo>
                    <a:cubicBezTo>
                      <a:pt x="11709" y="1635"/>
                      <a:pt x="11676" y="1669"/>
                      <a:pt x="11642" y="1669"/>
                    </a:cubicBezTo>
                    <a:lnTo>
                      <a:pt x="11509" y="1702"/>
                    </a:lnTo>
                    <a:lnTo>
                      <a:pt x="11342" y="1869"/>
                    </a:lnTo>
                    <a:lnTo>
                      <a:pt x="10942" y="1869"/>
                    </a:lnTo>
                    <a:lnTo>
                      <a:pt x="10808" y="1802"/>
                    </a:lnTo>
                    <a:lnTo>
                      <a:pt x="10775" y="1802"/>
                    </a:lnTo>
                    <a:lnTo>
                      <a:pt x="10708" y="1836"/>
                    </a:lnTo>
                    <a:lnTo>
                      <a:pt x="10675" y="1836"/>
                    </a:lnTo>
                    <a:lnTo>
                      <a:pt x="10508" y="1869"/>
                    </a:lnTo>
                    <a:lnTo>
                      <a:pt x="10541" y="1936"/>
                    </a:lnTo>
                    <a:cubicBezTo>
                      <a:pt x="10541" y="1936"/>
                      <a:pt x="10541" y="1969"/>
                      <a:pt x="10541" y="1969"/>
                    </a:cubicBezTo>
                    <a:lnTo>
                      <a:pt x="10608" y="2102"/>
                    </a:lnTo>
                    <a:lnTo>
                      <a:pt x="10641" y="2102"/>
                    </a:lnTo>
                    <a:lnTo>
                      <a:pt x="10775" y="2236"/>
                    </a:lnTo>
                    <a:lnTo>
                      <a:pt x="10808" y="2236"/>
                    </a:lnTo>
                    <a:lnTo>
                      <a:pt x="10875" y="2336"/>
                    </a:lnTo>
                    <a:lnTo>
                      <a:pt x="10975" y="2603"/>
                    </a:lnTo>
                    <a:cubicBezTo>
                      <a:pt x="10975" y="2603"/>
                      <a:pt x="10975" y="2603"/>
                      <a:pt x="10975" y="2636"/>
                    </a:cubicBezTo>
                    <a:lnTo>
                      <a:pt x="10975" y="2736"/>
                    </a:lnTo>
                    <a:lnTo>
                      <a:pt x="11075" y="3070"/>
                    </a:lnTo>
                    <a:cubicBezTo>
                      <a:pt x="11075" y="3070"/>
                      <a:pt x="11075" y="3103"/>
                      <a:pt x="11075" y="3103"/>
                    </a:cubicBezTo>
                    <a:lnTo>
                      <a:pt x="11075" y="3136"/>
                    </a:lnTo>
                    <a:cubicBezTo>
                      <a:pt x="11075" y="3170"/>
                      <a:pt x="11075" y="3203"/>
                      <a:pt x="11042" y="3203"/>
                    </a:cubicBezTo>
                    <a:lnTo>
                      <a:pt x="10875" y="3537"/>
                    </a:lnTo>
                    <a:lnTo>
                      <a:pt x="10875" y="3603"/>
                    </a:lnTo>
                    <a:cubicBezTo>
                      <a:pt x="10875" y="3637"/>
                      <a:pt x="10875" y="3637"/>
                      <a:pt x="10875" y="3637"/>
                    </a:cubicBezTo>
                    <a:lnTo>
                      <a:pt x="10842" y="3704"/>
                    </a:lnTo>
                    <a:cubicBezTo>
                      <a:pt x="10842" y="3704"/>
                      <a:pt x="10842" y="3737"/>
                      <a:pt x="10808" y="3737"/>
                    </a:cubicBezTo>
                    <a:lnTo>
                      <a:pt x="10708" y="3770"/>
                    </a:lnTo>
                    <a:lnTo>
                      <a:pt x="10675" y="3804"/>
                    </a:lnTo>
                    <a:cubicBezTo>
                      <a:pt x="10675" y="3837"/>
                      <a:pt x="10641" y="3837"/>
                      <a:pt x="10641" y="3837"/>
                    </a:cubicBezTo>
                    <a:lnTo>
                      <a:pt x="10575" y="3870"/>
                    </a:lnTo>
                    <a:lnTo>
                      <a:pt x="10441" y="3904"/>
                    </a:lnTo>
                    <a:lnTo>
                      <a:pt x="10408" y="3937"/>
                    </a:lnTo>
                    <a:lnTo>
                      <a:pt x="10208" y="4137"/>
                    </a:lnTo>
                    <a:lnTo>
                      <a:pt x="10141" y="4237"/>
                    </a:lnTo>
                    <a:lnTo>
                      <a:pt x="10141" y="4337"/>
                    </a:lnTo>
                    <a:lnTo>
                      <a:pt x="10174" y="4337"/>
                    </a:lnTo>
                    <a:cubicBezTo>
                      <a:pt x="10174" y="4337"/>
                      <a:pt x="10208" y="4337"/>
                      <a:pt x="10208" y="4371"/>
                    </a:cubicBezTo>
                    <a:lnTo>
                      <a:pt x="10241" y="4404"/>
                    </a:lnTo>
                    <a:lnTo>
                      <a:pt x="10275" y="4437"/>
                    </a:lnTo>
                    <a:lnTo>
                      <a:pt x="10341" y="4571"/>
                    </a:lnTo>
                    <a:cubicBezTo>
                      <a:pt x="10341" y="4571"/>
                      <a:pt x="10341" y="4604"/>
                      <a:pt x="10341" y="4604"/>
                    </a:cubicBezTo>
                    <a:lnTo>
                      <a:pt x="10341" y="4704"/>
                    </a:lnTo>
                    <a:cubicBezTo>
                      <a:pt x="10341" y="4704"/>
                      <a:pt x="10341" y="4738"/>
                      <a:pt x="10341" y="4738"/>
                    </a:cubicBezTo>
                    <a:lnTo>
                      <a:pt x="10275" y="4904"/>
                    </a:lnTo>
                    <a:lnTo>
                      <a:pt x="10174" y="5138"/>
                    </a:lnTo>
                    <a:cubicBezTo>
                      <a:pt x="10174" y="5138"/>
                      <a:pt x="10174" y="5138"/>
                      <a:pt x="10174" y="5171"/>
                    </a:cubicBezTo>
                    <a:lnTo>
                      <a:pt x="10141" y="5205"/>
                    </a:lnTo>
                    <a:cubicBezTo>
                      <a:pt x="10108" y="5205"/>
                      <a:pt x="10074" y="5238"/>
                      <a:pt x="10074" y="5238"/>
                    </a:cubicBezTo>
                    <a:lnTo>
                      <a:pt x="9941" y="5238"/>
                    </a:lnTo>
                    <a:lnTo>
                      <a:pt x="9841" y="5171"/>
                    </a:lnTo>
                    <a:lnTo>
                      <a:pt x="9741" y="5071"/>
                    </a:lnTo>
                    <a:lnTo>
                      <a:pt x="9674" y="4938"/>
                    </a:lnTo>
                    <a:lnTo>
                      <a:pt x="9507" y="4971"/>
                    </a:lnTo>
                    <a:lnTo>
                      <a:pt x="9441" y="5071"/>
                    </a:lnTo>
                    <a:cubicBezTo>
                      <a:pt x="9441" y="5105"/>
                      <a:pt x="9407" y="5105"/>
                      <a:pt x="9374" y="5138"/>
                    </a:cubicBezTo>
                    <a:lnTo>
                      <a:pt x="9074" y="5138"/>
                    </a:lnTo>
                    <a:lnTo>
                      <a:pt x="8874" y="5205"/>
                    </a:lnTo>
                    <a:lnTo>
                      <a:pt x="8773" y="5271"/>
                    </a:lnTo>
                    <a:lnTo>
                      <a:pt x="8607" y="5338"/>
                    </a:lnTo>
                    <a:lnTo>
                      <a:pt x="8206" y="5505"/>
                    </a:lnTo>
                    <a:lnTo>
                      <a:pt x="8073" y="5605"/>
                    </a:lnTo>
                    <a:lnTo>
                      <a:pt x="7272" y="5905"/>
                    </a:lnTo>
                    <a:lnTo>
                      <a:pt x="7172" y="5905"/>
                    </a:lnTo>
                    <a:lnTo>
                      <a:pt x="7039" y="5872"/>
                    </a:lnTo>
                    <a:lnTo>
                      <a:pt x="7006" y="5872"/>
                    </a:lnTo>
                    <a:lnTo>
                      <a:pt x="6905" y="5905"/>
                    </a:lnTo>
                    <a:lnTo>
                      <a:pt x="6505" y="6072"/>
                    </a:lnTo>
                    <a:lnTo>
                      <a:pt x="6372" y="6072"/>
                    </a:lnTo>
                    <a:lnTo>
                      <a:pt x="6205" y="6039"/>
                    </a:lnTo>
                    <a:lnTo>
                      <a:pt x="6105" y="6039"/>
                    </a:lnTo>
                    <a:lnTo>
                      <a:pt x="5871" y="6005"/>
                    </a:lnTo>
                    <a:lnTo>
                      <a:pt x="5371" y="6005"/>
                    </a:lnTo>
                    <a:lnTo>
                      <a:pt x="5371" y="6072"/>
                    </a:lnTo>
                    <a:cubicBezTo>
                      <a:pt x="5371" y="6105"/>
                      <a:pt x="5371" y="6105"/>
                      <a:pt x="5338" y="6139"/>
                    </a:cubicBezTo>
                    <a:lnTo>
                      <a:pt x="5238" y="6239"/>
                    </a:lnTo>
                    <a:lnTo>
                      <a:pt x="5204" y="6239"/>
                    </a:lnTo>
                    <a:lnTo>
                      <a:pt x="4837" y="6339"/>
                    </a:lnTo>
                    <a:lnTo>
                      <a:pt x="4404" y="6606"/>
                    </a:lnTo>
                    <a:lnTo>
                      <a:pt x="4204" y="6706"/>
                    </a:lnTo>
                    <a:lnTo>
                      <a:pt x="4137" y="6739"/>
                    </a:lnTo>
                    <a:lnTo>
                      <a:pt x="3937" y="6839"/>
                    </a:lnTo>
                    <a:lnTo>
                      <a:pt x="3470" y="7173"/>
                    </a:lnTo>
                    <a:lnTo>
                      <a:pt x="3336" y="7373"/>
                    </a:lnTo>
                    <a:lnTo>
                      <a:pt x="3336" y="7440"/>
                    </a:lnTo>
                    <a:lnTo>
                      <a:pt x="3370" y="7540"/>
                    </a:lnTo>
                    <a:lnTo>
                      <a:pt x="3370" y="7673"/>
                    </a:lnTo>
                    <a:cubicBezTo>
                      <a:pt x="3370" y="7673"/>
                      <a:pt x="3370" y="7706"/>
                      <a:pt x="3370" y="7740"/>
                    </a:cubicBezTo>
                    <a:lnTo>
                      <a:pt x="3270" y="7840"/>
                    </a:lnTo>
                    <a:cubicBezTo>
                      <a:pt x="3270" y="7840"/>
                      <a:pt x="3270" y="7873"/>
                      <a:pt x="3236" y="7873"/>
                    </a:cubicBezTo>
                    <a:lnTo>
                      <a:pt x="3103" y="7940"/>
                    </a:lnTo>
                    <a:lnTo>
                      <a:pt x="2903" y="8007"/>
                    </a:lnTo>
                    <a:lnTo>
                      <a:pt x="2836" y="8073"/>
                    </a:lnTo>
                    <a:lnTo>
                      <a:pt x="2803" y="8073"/>
                    </a:lnTo>
                    <a:lnTo>
                      <a:pt x="2569" y="8207"/>
                    </a:lnTo>
                    <a:lnTo>
                      <a:pt x="2469" y="8273"/>
                    </a:lnTo>
                    <a:lnTo>
                      <a:pt x="2402" y="8340"/>
                    </a:lnTo>
                    <a:lnTo>
                      <a:pt x="2336" y="8374"/>
                    </a:lnTo>
                    <a:lnTo>
                      <a:pt x="2269" y="8540"/>
                    </a:lnTo>
                    <a:cubicBezTo>
                      <a:pt x="2269" y="8574"/>
                      <a:pt x="2235" y="8574"/>
                      <a:pt x="2235" y="8574"/>
                    </a:cubicBezTo>
                    <a:lnTo>
                      <a:pt x="2102" y="8674"/>
                    </a:lnTo>
                    <a:lnTo>
                      <a:pt x="2069" y="8674"/>
                    </a:lnTo>
                    <a:lnTo>
                      <a:pt x="2002" y="8707"/>
                    </a:lnTo>
                    <a:lnTo>
                      <a:pt x="1802" y="8841"/>
                    </a:lnTo>
                    <a:lnTo>
                      <a:pt x="1668" y="9007"/>
                    </a:lnTo>
                    <a:lnTo>
                      <a:pt x="1602" y="9074"/>
                    </a:lnTo>
                    <a:lnTo>
                      <a:pt x="1468" y="9207"/>
                    </a:lnTo>
                    <a:lnTo>
                      <a:pt x="1402" y="9241"/>
                    </a:lnTo>
                    <a:lnTo>
                      <a:pt x="1235" y="9241"/>
                    </a:lnTo>
                    <a:lnTo>
                      <a:pt x="1168" y="9207"/>
                    </a:lnTo>
                    <a:lnTo>
                      <a:pt x="1035" y="9207"/>
                    </a:lnTo>
                    <a:lnTo>
                      <a:pt x="935" y="9241"/>
                    </a:lnTo>
                    <a:lnTo>
                      <a:pt x="768" y="9374"/>
                    </a:lnTo>
                    <a:lnTo>
                      <a:pt x="634" y="9541"/>
                    </a:lnTo>
                    <a:lnTo>
                      <a:pt x="701" y="9608"/>
                    </a:lnTo>
                    <a:lnTo>
                      <a:pt x="901" y="9608"/>
                    </a:lnTo>
                    <a:cubicBezTo>
                      <a:pt x="968" y="9608"/>
                      <a:pt x="1001" y="9608"/>
                      <a:pt x="1001" y="9641"/>
                    </a:cubicBezTo>
                    <a:lnTo>
                      <a:pt x="1035" y="9741"/>
                    </a:lnTo>
                    <a:cubicBezTo>
                      <a:pt x="1035" y="9741"/>
                      <a:pt x="1035" y="9741"/>
                      <a:pt x="1035" y="9775"/>
                    </a:cubicBezTo>
                    <a:lnTo>
                      <a:pt x="1035" y="9808"/>
                    </a:lnTo>
                    <a:cubicBezTo>
                      <a:pt x="1035" y="9841"/>
                      <a:pt x="1035" y="9841"/>
                      <a:pt x="1035" y="9841"/>
                    </a:cubicBezTo>
                    <a:lnTo>
                      <a:pt x="1001" y="9908"/>
                    </a:lnTo>
                    <a:lnTo>
                      <a:pt x="1001" y="9941"/>
                    </a:lnTo>
                    <a:lnTo>
                      <a:pt x="1068" y="10008"/>
                    </a:lnTo>
                    <a:cubicBezTo>
                      <a:pt x="1068" y="10041"/>
                      <a:pt x="1068" y="10041"/>
                      <a:pt x="1068" y="10075"/>
                    </a:cubicBezTo>
                    <a:lnTo>
                      <a:pt x="1068" y="10141"/>
                    </a:lnTo>
                    <a:lnTo>
                      <a:pt x="1035" y="10275"/>
                    </a:lnTo>
                    <a:lnTo>
                      <a:pt x="1035" y="10575"/>
                    </a:lnTo>
                    <a:lnTo>
                      <a:pt x="1035" y="10608"/>
                    </a:lnTo>
                    <a:lnTo>
                      <a:pt x="901" y="11075"/>
                    </a:lnTo>
                    <a:lnTo>
                      <a:pt x="901" y="11409"/>
                    </a:lnTo>
                    <a:lnTo>
                      <a:pt x="968" y="11609"/>
                    </a:lnTo>
                    <a:lnTo>
                      <a:pt x="1468" y="12777"/>
                    </a:lnTo>
                    <a:lnTo>
                      <a:pt x="1502" y="12877"/>
                    </a:lnTo>
                    <a:cubicBezTo>
                      <a:pt x="1502" y="12877"/>
                      <a:pt x="1502" y="12910"/>
                      <a:pt x="1502" y="12910"/>
                    </a:cubicBezTo>
                    <a:lnTo>
                      <a:pt x="1435" y="13144"/>
                    </a:lnTo>
                    <a:lnTo>
                      <a:pt x="1435" y="13511"/>
                    </a:lnTo>
                    <a:lnTo>
                      <a:pt x="1502" y="13711"/>
                    </a:lnTo>
                    <a:lnTo>
                      <a:pt x="1502" y="13744"/>
                    </a:lnTo>
                    <a:cubicBezTo>
                      <a:pt x="1502" y="13744"/>
                      <a:pt x="1502" y="13744"/>
                      <a:pt x="1502" y="13777"/>
                    </a:cubicBezTo>
                    <a:lnTo>
                      <a:pt x="1568" y="13844"/>
                    </a:lnTo>
                    <a:cubicBezTo>
                      <a:pt x="1568" y="13877"/>
                      <a:pt x="1568" y="13877"/>
                      <a:pt x="1568" y="13877"/>
                    </a:cubicBezTo>
                    <a:lnTo>
                      <a:pt x="1568" y="14011"/>
                    </a:lnTo>
                    <a:lnTo>
                      <a:pt x="1568" y="14044"/>
                    </a:lnTo>
                    <a:lnTo>
                      <a:pt x="1568" y="14078"/>
                    </a:lnTo>
                    <a:lnTo>
                      <a:pt x="1568" y="14111"/>
                    </a:lnTo>
                    <a:lnTo>
                      <a:pt x="1502" y="14178"/>
                    </a:lnTo>
                    <a:lnTo>
                      <a:pt x="1468" y="14211"/>
                    </a:lnTo>
                    <a:lnTo>
                      <a:pt x="1402" y="14278"/>
                    </a:lnTo>
                    <a:lnTo>
                      <a:pt x="1135" y="14411"/>
                    </a:lnTo>
                    <a:lnTo>
                      <a:pt x="1101" y="14445"/>
                    </a:lnTo>
                    <a:lnTo>
                      <a:pt x="1035" y="14611"/>
                    </a:lnTo>
                    <a:lnTo>
                      <a:pt x="968" y="14711"/>
                    </a:lnTo>
                    <a:lnTo>
                      <a:pt x="935" y="14745"/>
                    </a:lnTo>
                    <a:lnTo>
                      <a:pt x="901" y="14745"/>
                    </a:lnTo>
                    <a:lnTo>
                      <a:pt x="801" y="14778"/>
                    </a:lnTo>
                    <a:cubicBezTo>
                      <a:pt x="834" y="14811"/>
                      <a:pt x="834" y="14811"/>
                      <a:pt x="801" y="14845"/>
                    </a:cubicBezTo>
                    <a:cubicBezTo>
                      <a:pt x="801" y="14845"/>
                      <a:pt x="768" y="14878"/>
                      <a:pt x="734" y="14878"/>
                    </a:cubicBezTo>
                    <a:lnTo>
                      <a:pt x="367" y="15012"/>
                    </a:lnTo>
                    <a:lnTo>
                      <a:pt x="234" y="15078"/>
                    </a:lnTo>
                    <a:lnTo>
                      <a:pt x="134" y="15112"/>
                    </a:lnTo>
                    <a:lnTo>
                      <a:pt x="1" y="15245"/>
                    </a:lnTo>
                    <a:lnTo>
                      <a:pt x="201" y="15245"/>
                    </a:lnTo>
                    <a:lnTo>
                      <a:pt x="534" y="15445"/>
                    </a:lnTo>
                    <a:lnTo>
                      <a:pt x="668" y="15479"/>
                    </a:lnTo>
                    <a:lnTo>
                      <a:pt x="801" y="15479"/>
                    </a:lnTo>
                    <a:lnTo>
                      <a:pt x="1101" y="15345"/>
                    </a:lnTo>
                    <a:lnTo>
                      <a:pt x="2069" y="14845"/>
                    </a:lnTo>
                    <a:lnTo>
                      <a:pt x="2202" y="14811"/>
                    </a:lnTo>
                    <a:lnTo>
                      <a:pt x="2369" y="14778"/>
                    </a:lnTo>
                    <a:lnTo>
                      <a:pt x="2702" y="14811"/>
                    </a:lnTo>
                    <a:lnTo>
                      <a:pt x="2869" y="14878"/>
                    </a:lnTo>
                    <a:lnTo>
                      <a:pt x="2936" y="14878"/>
                    </a:lnTo>
                    <a:lnTo>
                      <a:pt x="3036" y="14978"/>
                    </a:lnTo>
                    <a:cubicBezTo>
                      <a:pt x="3036" y="14978"/>
                      <a:pt x="3069" y="15012"/>
                      <a:pt x="3069" y="15012"/>
                    </a:cubicBezTo>
                    <a:lnTo>
                      <a:pt x="3136" y="15178"/>
                    </a:lnTo>
                    <a:lnTo>
                      <a:pt x="3203" y="15145"/>
                    </a:lnTo>
                    <a:lnTo>
                      <a:pt x="3470" y="14978"/>
                    </a:lnTo>
                    <a:lnTo>
                      <a:pt x="3570" y="14945"/>
                    </a:lnTo>
                    <a:cubicBezTo>
                      <a:pt x="3570" y="14912"/>
                      <a:pt x="3536" y="14912"/>
                      <a:pt x="3536" y="14912"/>
                    </a:cubicBezTo>
                    <a:lnTo>
                      <a:pt x="3536" y="14845"/>
                    </a:lnTo>
                    <a:cubicBezTo>
                      <a:pt x="3536" y="14845"/>
                      <a:pt x="3536" y="14845"/>
                      <a:pt x="3536" y="14811"/>
                    </a:cubicBezTo>
                    <a:lnTo>
                      <a:pt x="3536" y="14778"/>
                    </a:lnTo>
                    <a:lnTo>
                      <a:pt x="3503" y="14778"/>
                    </a:lnTo>
                    <a:lnTo>
                      <a:pt x="3636" y="14611"/>
                    </a:lnTo>
                    <a:lnTo>
                      <a:pt x="3636" y="14578"/>
                    </a:lnTo>
                    <a:lnTo>
                      <a:pt x="3603" y="14411"/>
                    </a:lnTo>
                    <a:cubicBezTo>
                      <a:pt x="3603" y="14378"/>
                      <a:pt x="3603" y="14378"/>
                      <a:pt x="3603" y="14344"/>
                    </a:cubicBezTo>
                    <a:lnTo>
                      <a:pt x="3670" y="14211"/>
                    </a:lnTo>
                    <a:lnTo>
                      <a:pt x="3703" y="14211"/>
                    </a:lnTo>
                    <a:lnTo>
                      <a:pt x="3837" y="14111"/>
                    </a:lnTo>
                    <a:cubicBezTo>
                      <a:pt x="3853" y="14094"/>
                      <a:pt x="3870" y="14086"/>
                      <a:pt x="3887" y="14086"/>
                    </a:cubicBezTo>
                    <a:cubicBezTo>
                      <a:pt x="3903" y="14086"/>
                      <a:pt x="3920" y="14094"/>
                      <a:pt x="3937" y="14111"/>
                    </a:cubicBezTo>
                    <a:cubicBezTo>
                      <a:pt x="3970" y="14111"/>
                      <a:pt x="3970" y="14144"/>
                      <a:pt x="3970" y="14178"/>
                    </a:cubicBezTo>
                    <a:lnTo>
                      <a:pt x="3970" y="14278"/>
                    </a:lnTo>
                    <a:cubicBezTo>
                      <a:pt x="3970" y="14278"/>
                      <a:pt x="3970" y="14311"/>
                      <a:pt x="3970" y="14311"/>
                    </a:cubicBezTo>
                    <a:lnTo>
                      <a:pt x="3903" y="14445"/>
                    </a:lnTo>
                    <a:lnTo>
                      <a:pt x="3970" y="14478"/>
                    </a:lnTo>
                    <a:cubicBezTo>
                      <a:pt x="3970" y="14511"/>
                      <a:pt x="4003" y="14511"/>
                      <a:pt x="4003" y="14545"/>
                    </a:cubicBezTo>
                    <a:lnTo>
                      <a:pt x="4003" y="14711"/>
                    </a:lnTo>
                    <a:lnTo>
                      <a:pt x="4003" y="14845"/>
                    </a:lnTo>
                    <a:lnTo>
                      <a:pt x="4270" y="15278"/>
                    </a:lnTo>
                    <a:cubicBezTo>
                      <a:pt x="4270" y="15278"/>
                      <a:pt x="4270" y="15312"/>
                      <a:pt x="4270" y="15312"/>
                    </a:cubicBezTo>
                    <a:lnTo>
                      <a:pt x="4304" y="15479"/>
                    </a:lnTo>
                    <a:cubicBezTo>
                      <a:pt x="4304" y="15479"/>
                      <a:pt x="4304" y="15512"/>
                      <a:pt x="4304" y="15512"/>
                    </a:cubicBezTo>
                    <a:lnTo>
                      <a:pt x="4237" y="15846"/>
                    </a:lnTo>
                    <a:lnTo>
                      <a:pt x="4237" y="16046"/>
                    </a:lnTo>
                    <a:lnTo>
                      <a:pt x="4337" y="16746"/>
                    </a:lnTo>
                    <a:lnTo>
                      <a:pt x="4337" y="16846"/>
                    </a:lnTo>
                    <a:lnTo>
                      <a:pt x="4337" y="17113"/>
                    </a:lnTo>
                    <a:cubicBezTo>
                      <a:pt x="4337" y="17113"/>
                      <a:pt x="4337" y="17113"/>
                      <a:pt x="4337" y="17147"/>
                    </a:cubicBezTo>
                    <a:lnTo>
                      <a:pt x="4204" y="17380"/>
                    </a:lnTo>
                    <a:lnTo>
                      <a:pt x="4204" y="17413"/>
                    </a:lnTo>
                    <a:lnTo>
                      <a:pt x="4370" y="17480"/>
                    </a:lnTo>
                    <a:lnTo>
                      <a:pt x="4470" y="17513"/>
                    </a:lnTo>
                    <a:lnTo>
                      <a:pt x="4504" y="17513"/>
                    </a:lnTo>
                    <a:lnTo>
                      <a:pt x="4570" y="17480"/>
                    </a:lnTo>
                    <a:lnTo>
                      <a:pt x="4704" y="17347"/>
                    </a:lnTo>
                    <a:lnTo>
                      <a:pt x="5304" y="16746"/>
                    </a:lnTo>
                    <a:lnTo>
                      <a:pt x="5671" y="16546"/>
                    </a:lnTo>
                    <a:lnTo>
                      <a:pt x="5705" y="16546"/>
                    </a:lnTo>
                    <a:lnTo>
                      <a:pt x="6105" y="16479"/>
                    </a:lnTo>
                    <a:lnTo>
                      <a:pt x="6138" y="16479"/>
                    </a:lnTo>
                    <a:lnTo>
                      <a:pt x="6338" y="16513"/>
                    </a:lnTo>
                    <a:lnTo>
                      <a:pt x="6372" y="16513"/>
                    </a:lnTo>
                    <a:lnTo>
                      <a:pt x="6539" y="16579"/>
                    </a:lnTo>
                    <a:lnTo>
                      <a:pt x="7072" y="16980"/>
                    </a:lnTo>
                    <a:lnTo>
                      <a:pt x="7139" y="16980"/>
                    </a:lnTo>
                    <a:cubicBezTo>
                      <a:pt x="7139" y="16946"/>
                      <a:pt x="7172" y="16913"/>
                      <a:pt x="7206" y="16913"/>
                    </a:cubicBezTo>
                    <a:lnTo>
                      <a:pt x="7306" y="16913"/>
                    </a:lnTo>
                    <a:lnTo>
                      <a:pt x="7439" y="16946"/>
                    </a:lnTo>
                    <a:lnTo>
                      <a:pt x="7573" y="16813"/>
                    </a:lnTo>
                    <a:lnTo>
                      <a:pt x="8840" y="15979"/>
                    </a:lnTo>
                    <a:lnTo>
                      <a:pt x="8807" y="15979"/>
                    </a:lnTo>
                    <a:lnTo>
                      <a:pt x="8707" y="15912"/>
                    </a:lnTo>
                    <a:cubicBezTo>
                      <a:pt x="8707" y="15912"/>
                      <a:pt x="8673" y="15879"/>
                      <a:pt x="8673" y="15879"/>
                    </a:cubicBezTo>
                    <a:lnTo>
                      <a:pt x="8673" y="15779"/>
                    </a:lnTo>
                    <a:cubicBezTo>
                      <a:pt x="8640" y="15779"/>
                      <a:pt x="8640" y="15746"/>
                      <a:pt x="8673" y="15746"/>
                    </a:cubicBezTo>
                    <a:lnTo>
                      <a:pt x="8673" y="15679"/>
                    </a:lnTo>
                    <a:cubicBezTo>
                      <a:pt x="8673" y="15645"/>
                      <a:pt x="8673" y="15645"/>
                      <a:pt x="8673" y="15645"/>
                    </a:cubicBezTo>
                    <a:lnTo>
                      <a:pt x="8740" y="15545"/>
                    </a:lnTo>
                    <a:lnTo>
                      <a:pt x="8874" y="15445"/>
                    </a:lnTo>
                    <a:lnTo>
                      <a:pt x="8940" y="15445"/>
                    </a:lnTo>
                    <a:lnTo>
                      <a:pt x="9007" y="15345"/>
                    </a:lnTo>
                    <a:lnTo>
                      <a:pt x="9007" y="15278"/>
                    </a:lnTo>
                    <a:lnTo>
                      <a:pt x="9007" y="15012"/>
                    </a:lnTo>
                    <a:cubicBezTo>
                      <a:pt x="9007" y="14978"/>
                      <a:pt x="9040" y="14945"/>
                      <a:pt x="9074" y="14945"/>
                    </a:cubicBezTo>
                    <a:cubicBezTo>
                      <a:pt x="9083" y="14935"/>
                      <a:pt x="9093" y="14931"/>
                      <a:pt x="9103" y="14931"/>
                    </a:cubicBezTo>
                    <a:cubicBezTo>
                      <a:pt x="9127" y="14931"/>
                      <a:pt x="9150" y="14955"/>
                      <a:pt x="9174" y="14978"/>
                    </a:cubicBezTo>
                    <a:lnTo>
                      <a:pt x="9441" y="15445"/>
                    </a:lnTo>
                    <a:lnTo>
                      <a:pt x="9507" y="15479"/>
                    </a:lnTo>
                    <a:lnTo>
                      <a:pt x="9641" y="15512"/>
                    </a:lnTo>
                    <a:lnTo>
                      <a:pt x="9674" y="15512"/>
                    </a:lnTo>
                    <a:lnTo>
                      <a:pt x="9741" y="15579"/>
                    </a:lnTo>
                    <a:lnTo>
                      <a:pt x="9841" y="15645"/>
                    </a:lnTo>
                    <a:lnTo>
                      <a:pt x="9874" y="15645"/>
                    </a:lnTo>
                    <a:lnTo>
                      <a:pt x="9908" y="15712"/>
                    </a:lnTo>
                    <a:cubicBezTo>
                      <a:pt x="9908" y="15712"/>
                      <a:pt x="9908" y="15746"/>
                      <a:pt x="9908" y="15746"/>
                    </a:cubicBezTo>
                    <a:lnTo>
                      <a:pt x="9908" y="15846"/>
                    </a:lnTo>
                    <a:lnTo>
                      <a:pt x="9941" y="15946"/>
                    </a:lnTo>
                    <a:lnTo>
                      <a:pt x="9974" y="15979"/>
                    </a:lnTo>
                    <a:lnTo>
                      <a:pt x="10041" y="16046"/>
                    </a:lnTo>
                    <a:lnTo>
                      <a:pt x="10108" y="16079"/>
                    </a:lnTo>
                    <a:lnTo>
                      <a:pt x="10108" y="16046"/>
                    </a:lnTo>
                    <a:cubicBezTo>
                      <a:pt x="10074" y="16012"/>
                      <a:pt x="10074" y="15946"/>
                      <a:pt x="10108" y="15912"/>
                    </a:cubicBezTo>
                    <a:lnTo>
                      <a:pt x="10208" y="15912"/>
                    </a:lnTo>
                    <a:lnTo>
                      <a:pt x="10275" y="15979"/>
                    </a:lnTo>
                    <a:lnTo>
                      <a:pt x="10341" y="16046"/>
                    </a:lnTo>
                    <a:lnTo>
                      <a:pt x="10408" y="16213"/>
                    </a:lnTo>
                    <a:lnTo>
                      <a:pt x="10408" y="16279"/>
                    </a:lnTo>
                    <a:lnTo>
                      <a:pt x="10608" y="16279"/>
                    </a:lnTo>
                    <a:lnTo>
                      <a:pt x="10608" y="16246"/>
                    </a:lnTo>
                    <a:lnTo>
                      <a:pt x="10641" y="16112"/>
                    </a:lnTo>
                    <a:cubicBezTo>
                      <a:pt x="10641" y="16112"/>
                      <a:pt x="10641" y="16112"/>
                      <a:pt x="10641" y="16079"/>
                    </a:cubicBezTo>
                    <a:lnTo>
                      <a:pt x="10708" y="16046"/>
                    </a:lnTo>
                    <a:lnTo>
                      <a:pt x="10808" y="16012"/>
                    </a:lnTo>
                    <a:lnTo>
                      <a:pt x="11375" y="16012"/>
                    </a:lnTo>
                    <a:cubicBezTo>
                      <a:pt x="11375" y="16012"/>
                      <a:pt x="11409" y="16046"/>
                      <a:pt x="11409" y="16046"/>
                    </a:cubicBezTo>
                    <a:lnTo>
                      <a:pt x="11442" y="16079"/>
                    </a:lnTo>
                    <a:cubicBezTo>
                      <a:pt x="11475" y="16079"/>
                      <a:pt x="11475" y="16112"/>
                      <a:pt x="11475" y="16112"/>
                    </a:cubicBezTo>
                    <a:lnTo>
                      <a:pt x="11575" y="16413"/>
                    </a:lnTo>
                    <a:lnTo>
                      <a:pt x="11575" y="16446"/>
                    </a:lnTo>
                    <a:lnTo>
                      <a:pt x="11575" y="16613"/>
                    </a:lnTo>
                    <a:lnTo>
                      <a:pt x="11575" y="16813"/>
                    </a:lnTo>
                    <a:lnTo>
                      <a:pt x="11509" y="16946"/>
                    </a:lnTo>
                    <a:lnTo>
                      <a:pt x="11542" y="17180"/>
                    </a:lnTo>
                    <a:lnTo>
                      <a:pt x="11776" y="17213"/>
                    </a:lnTo>
                    <a:lnTo>
                      <a:pt x="12209" y="17147"/>
                    </a:lnTo>
                    <a:lnTo>
                      <a:pt x="12476" y="17080"/>
                    </a:lnTo>
                    <a:lnTo>
                      <a:pt x="12710" y="16913"/>
                    </a:lnTo>
                    <a:lnTo>
                      <a:pt x="12743" y="16913"/>
                    </a:lnTo>
                    <a:lnTo>
                      <a:pt x="12876" y="16880"/>
                    </a:lnTo>
                    <a:lnTo>
                      <a:pt x="13110" y="16780"/>
                    </a:lnTo>
                    <a:lnTo>
                      <a:pt x="13243" y="16513"/>
                    </a:lnTo>
                    <a:cubicBezTo>
                      <a:pt x="13243" y="16513"/>
                      <a:pt x="13243" y="16513"/>
                      <a:pt x="13277" y="16479"/>
                    </a:cubicBezTo>
                    <a:lnTo>
                      <a:pt x="13310" y="16479"/>
                    </a:lnTo>
                    <a:lnTo>
                      <a:pt x="13310" y="16413"/>
                    </a:lnTo>
                    <a:lnTo>
                      <a:pt x="13343" y="16213"/>
                    </a:lnTo>
                    <a:lnTo>
                      <a:pt x="13343" y="16179"/>
                    </a:lnTo>
                    <a:lnTo>
                      <a:pt x="13377" y="16112"/>
                    </a:lnTo>
                    <a:cubicBezTo>
                      <a:pt x="13410" y="16079"/>
                      <a:pt x="13443" y="16046"/>
                      <a:pt x="13477" y="16046"/>
                    </a:cubicBezTo>
                    <a:cubicBezTo>
                      <a:pt x="13510" y="16046"/>
                      <a:pt x="13544" y="16079"/>
                      <a:pt x="13544" y="16146"/>
                    </a:cubicBezTo>
                    <a:lnTo>
                      <a:pt x="13544" y="16246"/>
                    </a:lnTo>
                    <a:lnTo>
                      <a:pt x="13544" y="16279"/>
                    </a:lnTo>
                    <a:lnTo>
                      <a:pt x="13477" y="16680"/>
                    </a:lnTo>
                    <a:lnTo>
                      <a:pt x="13477" y="16780"/>
                    </a:lnTo>
                    <a:lnTo>
                      <a:pt x="13510" y="16813"/>
                    </a:lnTo>
                    <a:lnTo>
                      <a:pt x="13610" y="16846"/>
                    </a:lnTo>
                    <a:lnTo>
                      <a:pt x="13710" y="16846"/>
                    </a:lnTo>
                    <a:lnTo>
                      <a:pt x="13910" y="16780"/>
                    </a:lnTo>
                    <a:lnTo>
                      <a:pt x="14277" y="16479"/>
                    </a:lnTo>
                    <a:lnTo>
                      <a:pt x="14411" y="16246"/>
                    </a:lnTo>
                    <a:lnTo>
                      <a:pt x="14578" y="16112"/>
                    </a:lnTo>
                    <a:cubicBezTo>
                      <a:pt x="14594" y="16096"/>
                      <a:pt x="14619" y="16087"/>
                      <a:pt x="14644" y="16087"/>
                    </a:cubicBezTo>
                    <a:cubicBezTo>
                      <a:pt x="14669" y="16087"/>
                      <a:pt x="14694" y="16096"/>
                      <a:pt x="14711" y="16112"/>
                    </a:cubicBezTo>
                    <a:lnTo>
                      <a:pt x="15011" y="15278"/>
                    </a:lnTo>
                    <a:lnTo>
                      <a:pt x="15178" y="14778"/>
                    </a:lnTo>
                    <a:cubicBezTo>
                      <a:pt x="15145" y="14745"/>
                      <a:pt x="15145" y="14745"/>
                      <a:pt x="15178" y="14745"/>
                    </a:cubicBezTo>
                    <a:lnTo>
                      <a:pt x="15245" y="14611"/>
                    </a:lnTo>
                    <a:cubicBezTo>
                      <a:pt x="15278" y="14578"/>
                      <a:pt x="15278" y="14578"/>
                      <a:pt x="15311" y="14578"/>
                    </a:cubicBezTo>
                    <a:lnTo>
                      <a:pt x="15345" y="14578"/>
                    </a:lnTo>
                    <a:lnTo>
                      <a:pt x="15645" y="14511"/>
                    </a:lnTo>
                    <a:lnTo>
                      <a:pt x="15712" y="14478"/>
                    </a:lnTo>
                    <a:lnTo>
                      <a:pt x="15778" y="14411"/>
                    </a:lnTo>
                    <a:lnTo>
                      <a:pt x="15778" y="14344"/>
                    </a:lnTo>
                    <a:cubicBezTo>
                      <a:pt x="15778" y="14311"/>
                      <a:pt x="15778" y="14311"/>
                      <a:pt x="15812" y="14278"/>
                    </a:cubicBezTo>
                    <a:lnTo>
                      <a:pt x="15879" y="14278"/>
                    </a:lnTo>
                    <a:lnTo>
                      <a:pt x="16145" y="14144"/>
                    </a:lnTo>
                    <a:lnTo>
                      <a:pt x="16212" y="14111"/>
                    </a:lnTo>
                    <a:lnTo>
                      <a:pt x="16245" y="14078"/>
                    </a:lnTo>
                    <a:lnTo>
                      <a:pt x="16279" y="14011"/>
                    </a:lnTo>
                    <a:lnTo>
                      <a:pt x="16279" y="13944"/>
                    </a:lnTo>
                    <a:lnTo>
                      <a:pt x="16279" y="13877"/>
                    </a:lnTo>
                    <a:lnTo>
                      <a:pt x="16312" y="13744"/>
                    </a:lnTo>
                    <a:lnTo>
                      <a:pt x="16412" y="13511"/>
                    </a:lnTo>
                    <a:cubicBezTo>
                      <a:pt x="16412" y="13511"/>
                      <a:pt x="16412" y="13477"/>
                      <a:pt x="16412" y="13477"/>
                    </a:cubicBezTo>
                    <a:lnTo>
                      <a:pt x="16479" y="13410"/>
                    </a:lnTo>
                    <a:lnTo>
                      <a:pt x="16679" y="13177"/>
                    </a:lnTo>
                    <a:lnTo>
                      <a:pt x="16813" y="12843"/>
                    </a:lnTo>
                    <a:lnTo>
                      <a:pt x="16813" y="12710"/>
                    </a:lnTo>
                    <a:lnTo>
                      <a:pt x="16746" y="12577"/>
                    </a:lnTo>
                    <a:lnTo>
                      <a:pt x="16746" y="12543"/>
                    </a:lnTo>
                    <a:lnTo>
                      <a:pt x="16712" y="12510"/>
                    </a:lnTo>
                    <a:cubicBezTo>
                      <a:pt x="16712" y="12476"/>
                      <a:pt x="16712" y="12476"/>
                      <a:pt x="16712" y="12476"/>
                    </a:cubicBezTo>
                    <a:lnTo>
                      <a:pt x="16712" y="12276"/>
                    </a:lnTo>
                    <a:cubicBezTo>
                      <a:pt x="16712" y="12243"/>
                      <a:pt x="16712" y="12243"/>
                      <a:pt x="16746" y="12210"/>
                    </a:cubicBezTo>
                    <a:lnTo>
                      <a:pt x="16746" y="12176"/>
                    </a:lnTo>
                    <a:lnTo>
                      <a:pt x="16779" y="12176"/>
                    </a:lnTo>
                    <a:lnTo>
                      <a:pt x="16879" y="12143"/>
                    </a:lnTo>
                    <a:lnTo>
                      <a:pt x="17380" y="12043"/>
                    </a:lnTo>
                    <a:lnTo>
                      <a:pt x="17813" y="11909"/>
                    </a:lnTo>
                    <a:lnTo>
                      <a:pt x="17880" y="11876"/>
                    </a:lnTo>
                    <a:lnTo>
                      <a:pt x="18013" y="11776"/>
                    </a:lnTo>
                    <a:lnTo>
                      <a:pt x="18547" y="11276"/>
                    </a:lnTo>
                    <a:lnTo>
                      <a:pt x="18480" y="11142"/>
                    </a:lnTo>
                    <a:cubicBezTo>
                      <a:pt x="18480" y="11142"/>
                      <a:pt x="18480" y="11142"/>
                      <a:pt x="18480" y="11109"/>
                    </a:cubicBezTo>
                    <a:lnTo>
                      <a:pt x="18480" y="11075"/>
                    </a:lnTo>
                    <a:cubicBezTo>
                      <a:pt x="18480" y="11042"/>
                      <a:pt x="18480" y="11009"/>
                      <a:pt x="18480" y="11009"/>
                    </a:cubicBezTo>
                    <a:lnTo>
                      <a:pt x="18614" y="10842"/>
                    </a:lnTo>
                    <a:lnTo>
                      <a:pt x="18681" y="10742"/>
                    </a:lnTo>
                    <a:lnTo>
                      <a:pt x="18681" y="10642"/>
                    </a:lnTo>
                    <a:lnTo>
                      <a:pt x="18580" y="10342"/>
                    </a:lnTo>
                    <a:cubicBezTo>
                      <a:pt x="18547" y="10342"/>
                      <a:pt x="18547" y="10308"/>
                      <a:pt x="18580" y="10308"/>
                    </a:cubicBezTo>
                    <a:lnTo>
                      <a:pt x="18580" y="10175"/>
                    </a:lnTo>
                    <a:lnTo>
                      <a:pt x="18847" y="8941"/>
                    </a:lnTo>
                    <a:lnTo>
                      <a:pt x="18881" y="8807"/>
                    </a:lnTo>
                    <a:lnTo>
                      <a:pt x="18881" y="8774"/>
                    </a:lnTo>
                    <a:lnTo>
                      <a:pt x="18914" y="8740"/>
                    </a:lnTo>
                    <a:lnTo>
                      <a:pt x="18981" y="8740"/>
                    </a:lnTo>
                    <a:lnTo>
                      <a:pt x="19181" y="8640"/>
                    </a:lnTo>
                    <a:lnTo>
                      <a:pt x="19214" y="8640"/>
                    </a:lnTo>
                    <a:lnTo>
                      <a:pt x="19481" y="8607"/>
                    </a:lnTo>
                    <a:lnTo>
                      <a:pt x="19848" y="8440"/>
                    </a:lnTo>
                    <a:lnTo>
                      <a:pt x="20082" y="8440"/>
                    </a:lnTo>
                    <a:cubicBezTo>
                      <a:pt x="20115" y="8474"/>
                      <a:pt x="20148" y="8507"/>
                      <a:pt x="20148" y="8540"/>
                    </a:cubicBezTo>
                    <a:lnTo>
                      <a:pt x="20148" y="8607"/>
                    </a:lnTo>
                    <a:lnTo>
                      <a:pt x="20148" y="8707"/>
                    </a:lnTo>
                    <a:lnTo>
                      <a:pt x="20182" y="8674"/>
                    </a:lnTo>
                    <a:lnTo>
                      <a:pt x="20248" y="8574"/>
                    </a:lnTo>
                    <a:lnTo>
                      <a:pt x="20448" y="8207"/>
                    </a:lnTo>
                    <a:lnTo>
                      <a:pt x="20448" y="8107"/>
                    </a:lnTo>
                    <a:lnTo>
                      <a:pt x="20448" y="7907"/>
                    </a:lnTo>
                    <a:lnTo>
                      <a:pt x="20448" y="7873"/>
                    </a:lnTo>
                    <a:lnTo>
                      <a:pt x="20415" y="7506"/>
                    </a:lnTo>
                    <a:lnTo>
                      <a:pt x="20348" y="7540"/>
                    </a:lnTo>
                    <a:lnTo>
                      <a:pt x="20215" y="7540"/>
                    </a:lnTo>
                    <a:cubicBezTo>
                      <a:pt x="20182" y="7540"/>
                      <a:pt x="20182" y="7506"/>
                      <a:pt x="20148" y="7506"/>
                    </a:cubicBezTo>
                    <a:lnTo>
                      <a:pt x="20048" y="7373"/>
                    </a:lnTo>
                    <a:lnTo>
                      <a:pt x="19981" y="7306"/>
                    </a:lnTo>
                    <a:cubicBezTo>
                      <a:pt x="19981" y="7306"/>
                      <a:pt x="19948" y="7273"/>
                      <a:pt x="19948" y="7273"/>
                    </a:cubicBezTo>
                    <a:lnTo>
                      <a:pt x="19881" y="7106"/>
                    </a:lnTo>
                    <a:lnTo>
                      <a:pt x="19815" y="7039"/>
                    </a:lnTo>
                    <a:lnTo>
                      <a:pt x="19748" y="7006"/>
                    </a:lnTo>
                    <a:lnTo>
                      <a:pt x="19648" y="7006"/>
                    </a:lnTo>
                    <a:lnTo>
                      <a:pt x="19514" y="6939"/>
                    </a:lnTo>
                    <a:lnTo>
                      <a:pt x="19314" y="6872"/>
                    </a:lnTo>
                    <a:lnTo>
                      <a:pt x="19281" y="6872"/>
                    </a:lnTo>
                    <a:lnTo>
                      <a:pt x="19081" y="6672"/>
                    </a:lnTo>
                    <a:cubicBezTo>
                      <a:pt x="19047" y="6672"/>
                      <a:pt x="19047" y="6672"/>
                      <a:pt x="19047" y="6639"/>
                    </a:cubicBezTo>
                    <a:lnTo>
                      <a:pt x="19014" y="6539"/>
                    </a:lnTo>
                    <a:cubicBezTo>
                      <a:pt x="18981" y="6506"/>
                      <a:pt x="18981" y="6472"/>
                      <a:pt x="19014" y="6472"/>
                    </a:cubicBezTo>
                    <a:lnTo>
                      <a:pt x="18981" y="6372"/>
                    </a:lnTo>
                    <a:lnTo>
                      <a:pt x="18847" y="6239"/>
                    </a:lnTo>
                    <a:cubicBezTo>
                      <a:pt x="18847" y="6205"/>
                      <a:pt x="18847" y="6205"/>
                      <a:pt x="18847" y="6205"/>
                    </a:cubicBezTo>
                    <a:lnTo>
                      <a:pt x="18847" y="6139"/>
                    </a:lnTo>
                    <a:lnTo>
                      <a:pt x="18747" y="5638"/>
                    </a:lnTo>
                    <a:lnTo>
                      <a:pt x="18714" y="5405"/>
                    </a:lnTo>
                    <a:lnTo>
                      <a:pt x="18714" y="5371"/>
                    </a:lnTo>
                    <a:lnTo>
                      <a:pt x="18514" y="5071"/>
                    </a:lnTo>
                    <a:lnTo>
                      <a:pt x="18414" y="4904"/>
                    </a:lnTo>
                    <a:lnTo>
                      <a:pt x="18347" y="4671"/>
                    </a:lnTo>
                    <a:lnTo>
                      <a:pt x="18347" y="4437"/>
                    </a:lnTo>
                    <a:lnTo>
                      <a:pt x="18347" y="4371"/>
                    </a:lnTo>
                    <a:lnTo>
                      <a:pt x="18314" y="4237"/>
                    </a:lnTo>
                    <a:cubicBezTo>
                      <a:pt x="18314" y="4237"/>
                      <a:pt x="18314" y="4204"/>
                      <a:pt x="18314" y="4204"/>
                    </a:cubicBezTo>
                    <a:lnTo>
                      <a:pt x="18314" y="4137"/>
                    </a:lnTo>
                    <a:lnTo>
                      <a:pt x="18314" y="3804"/>
                    </a:lnTo>
                    <a:lnTo>
                      <a:pt x="18314" y="3670"/>
                    </a:lnTo>
                    <a:lnTo>
                      <a:pt x="18314" y="3637"/>
                    </a:lnTo>
                    <a:lnTo>
                      <a:pt x="18347" y="3570"/>
                    </a:lnTo>
                    <a:lnTo>
                      <a:pt x="18447" y="3370"/>
                    </a:lnTo>
                    <a:lnTo>
                      <a:pt x="18547" y="2936"/>
                    </a:lnTo>
                    <a:lnTo>
                      <a:pt x="18480" y="2936"/>
                    </a:lnTo>
                    <a:lnTo>
                      <a:pt x="18314" y="2903"/>
                    </a:lnTo>
                    <a:lnTo>
                      <a:pt x="18147" y="2903"/>
                    </a:lnTo>
                    <a:lnTo>
                      <a:pt x="18047" y="2970"/>
                    </a:lnTo>
                    <a:lnTo>
                      <a:pt x="17646" y="3470"/>
                    </a:lnTo>
                    <a:cubicBezTo>
                      <a:pt x="17613" y="3470"/>
                      <a:pt x="17613" y="3503"/>
                      <a:pt x="17613" y="3503"/>
                    </a:cubicBezTo>
                    <a:lnTo>
                      <a:pt x="17413" y="3570"/>
                    </a:lnTo>
                    <a:lnTo>
                      <a:pt x="17280" y="3737"/>
                    </a:lnTo>
                    <a:lnTo>
                      <a:pt x="17246" y="3737"/>
                    </a:lnTo>
                    <a:cubicBezTo>
                      <a:pt x="17213" y="3737"/>
                      <a:pt x="17179" y="3737"/>
                      <a:pt x="17179" y="3704"/>
                    </a:cubicBezTo>
                    <a:lnTo>
                      <a:pt x="17113" y="3603"/>
                    </a:lnTo>
                    <a:cubicBezTo>
                      <a:pt x="17079" y="3570"/>
                      <a:pt x="17079" y="3570"/>
                      <a:pt x="17113" y="3537"/>
                    </a:cubicBezTo>
                    <a:lnTo>
                      <a:pt x="17113" y="3503"/>
                    </a:lnTo>
                    <a:lnTo>
                      <a:pt x="17113" y="3437"/>
                    </a:lnTo>
                    <a:lnTo>
                      <a:pt x="17113" y="3403"/>
                    </a:lnTo>
                    <a:cubicBezTo>
                      <a:pt x="17113" y="3403"/>
                      <a:pt x="17113" y="3370"/>
                      <a:pt x="17113" y="3337"/>
                    </a:cubicBezTo>
                    <a:lnTo>
                      <a:pt x="17113" y="3203"/>
                    </a:lnTo>
                    <a:lnTo>
                      <a:pt x="17113" y="3170"/>
                    </a:lnTo>
                    <a:lnTo>
                      <a:pt x="17179" y="2970"/>
                    </a:lnTo>
                    <a:lnTo>
                      <a:pt x="17313" y="2636"/>
                    </a:lnTo>
                    <a:lnTo>
                      <a:pt x="17313" y="2569"/>
                    </a:lnTo>
                    <a:lnTo>
                      <a:pt x="17280" y="2503"/>
                    </a:lnTo>
                    <a:lnTo>
                      <a:pt x="17246" y="2436"/>
                    </a:lnTo>
                    <a:lnTo>
                      <a:pt x="17113" y="2236"/>
                    </a:lnTo>
                    <a:cubicBezTo>
                      <a:pt x="17113" y="2236"/>
                      <a:pt x="17113" y="2202"/>
                      <a:pt x="17113" y="2202"/>
                    </a:cubicBezTo>
                    <a:lnTo>
                      <a:pt x="17113" y="1969"/>
                    </a:lnTo>
                    <a:lnTo>
                      <a:pt x="17046" y="1769"/>
                    </a:lnTo>
                    <a:cubicBezTo>
                      <a:pt x="17046" y="1769"/>
                      <a:pt x="17046" y="1735"/>
                      <a:pt x="17046" y="1735"/>
                    </a:cubicBezTo>
                    <a:lnTo>
                      <a:pt x="17046" y="1635"/>
                    </a:lnTo>
                    <a:cubicBezTo>
                      <a:pt x="17046" y="1602"/>
                      <a:pt x="17046" y="1602"/>
                      <a:pt x="17046" y="1602"/>
                    </a:cubicBezTo>
                    <a:lnTo>
                      <a:pt x="17113" y="1369"/>
                    </a:lnTo>
                    <a:lnTo>
                      <a:pt x="17346" y="902"/>
                    </a:lnTo>
                    <a:cubicBezTo>
                      <a:pt x="17346" y="902"/>
                      <a:pt x="17346" y="868"/>
                      <a:pt x="17346" y="868"/>
                    </a:cubicBezTo>
                    <a:lnTo>
                      <a:pt x="17546" y="701"/>
                    </a:lnTo>
                    <a:lnTo>
                      <a:pt x="17546" y="668"/>
                    </a:lnTo>
                    <a:lnTo>
                      <a:pt x="17480" y="501"/>
                    </a:lnTo>
                    <a:lnTo>
                      <a:pt x="17446" y="301"/>
                    </a:lnTo>
                    <a:lnTo>
                      <a:pt x="17413" y="268"/>
                    </a:lnTo>
                    <a:lnTo>
                      <a:pt x="17346" y="134"/>
                    </a:lnTo>
                    <a:lnTo>
                      <a:pt x="17280" y="101"/>
                    </a:lnTo>
                    <a:cubicBezTo>
                      <a:pt x="17246" y="101"/>
                      <a:pt x="17213" y="101"/>
                      <a:pt x="17213" y="68"/>
                    </a:cubicBezTo>
                    <a:lnTo>
                      <a:pt x="17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6;p15"/>
              <p:cNvSpPr/>
              <p:nvPr/>
            </p:nvSpPr>
            <p:spPr>
              <a:xfrm>
                <a:off x="4010334" y="2502783"/>
                <a:ext cx="3681" cy="4920"/>
              </a:xfrm>
              <a:custGeom>
                <a:avLst/>
                <a:gdLst/>
                <a:ahLst/>
                <a:cxnLst/>
                <a:rect l="l" t="t" r="r" b="b"/>
                <a:pathLst>
                  <a:path w="101" h="135" extrusionOk="0">
                    <a:moveTo>
                      <a:pt x="67" y="1"/>
                    </a:moveTo>
                    <a:lnTo>
                      <a:pt x="0" y="34"/>
                    </a:lnTo>
                    <a:lnTo>
                      <a:pt x="0" y="68"/>
                    </a:lnTo>
                    <a:lnTo>
                      <a:pt x="33" y="134"/>
                    </a:lnTo>
                    <a:lnTo>
                      <a:pt x="1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217;p15"/>
              <p:cNvGrpSpPr/>
              <p:nvPr/>
            </p:nvGrpSpPr>
            <p:grpSpPr>
              <a:xfrm>
                <a:off x="3200904" y="1702974"/>
                <a:ext cx="1150175" cy="919165"/>
                <a:chOff x="3537681" y="2040818"/>
                <a:chExt cx="906578" cy="724494"/>
              </a:xfrm>
            </p:grpSpPr>
            <p:sp>
              <p:nvSpPr>
                <p:cNvPr id="193" name="Google Shape;218;p15"/>
                <p:cNvSpPr/>
                <p:nvPr/>
              </p:nvSpPr>
              <p:spPr>
                <a:xfrm>
                  <a:off x="3537681" y="2040818"/>
                  <a:ext cx="621950" cy="586501"/>
                </a:xfrm>
                <a:custGeom>
                  <a:avLst/>
                  <a:gdLst/>
                  <a:ahLst/>
                  <a:cxnLst/>
                  <a:rect l="l" t="t" r="r" b="b"/>
                  <a:pathLst>
                    <a:path w="21650" h="20416" extrusionOk="0">
                      <a:moveTo>
                        <a:pt x="2702" y="1"/>
                      </a:moveTo>
                      <a:lnTo>
                        <a:pt x="2168" y="134"/>
                      </a:lnTo>
                      <a:lnTo>
                        <a:pt x="1902" y="168"/>
                      </a:lnTo>
                      <a:lnTo>
                        <a:pt x="1868" y="168"/>
                      </a:lnTo>
                      <a:lnTo>
                        <a:pt x="1868" y="268"/>
                      </a:lnTo>
                      <a:lnTo>
                        <a:pt x="1868" y="468"/>
                      </a:lnTo>
                      <a:cubicBezTo>
                        <a:pt x="1902" y="468"/>
                        <a:pt x="1902" y="468"/>
                        <a:pt x="1868" y="501"/>
                      </a:cubicBezTo>
                      <a:cubicBezTo>
                        <a:pt x="1902" y="501"/>
                        <a:pt x="1935" y="535"/>
                        <a:pt x="1935" y="568"/>
                      </a:cubicBezTo>
                      <a:lnTo>
                        <a:pt x="1935" y="601"/>
                      </a:lnTo>
                      <a:cubicBezTo>
                        <a:pt x="1935" y="635"/>
                        <a:pt x="1935" y="635"/>
                        <a:pt x="1935" y="668"/>
                      </a:cubicBezTo>
                      <a:lnTo>
                        <a:pt x="1902" y="701"/>
                      </a:lnTo>
                      <a:lnTo>
                        <a:pt x="1768" y="902"/>
                      </a:lnTo>
                      <a:lnTo>
                        <a:pt x="1635" y="1135"/>
                      </a:lnTo>
                      <a:lnTo>
                        <a:pt x="1568" y="1235"/>
                      </a:lnTo>
                      <a:cubicBezTo>
                        <a:pt x="1535" y="1235"/>
                        <a:pt x="1535" y="1268"/>
                        <a:pt x="1535" y="1268"/>
                      </a:cubicBezTo>
                      <a:lnTo>
                        <a:pt x="901" y="1669"/>
                      </a:lnTo>
                      <a:lnTo>
                        <a:pt x="801" y="1769"/>
                      </a:lnTo>
                      <a:lnTo>
                        <a:pt x="767" y="1869"/>
                      </a:lnTo>
                      <a:lnTo>
                        <a:pt x="767" y="2336"/>
                      </a:lnTo>
                      <a:lnTo>
                        <a:pt x="767" y="2469"/>
                      </a:lnTo>
                      <a:lnTo>
                        <a:pt x="767" y="2503"/>
                      </a:lnTo>
                      <a:lnTo>
                        <a:pt x="701" y="2669"/>
                      </a:lnTo>
                      <a:lnTo>
                        <a:pt x="567" y="2836"/>
                      </a:lnTo>
                      <a:lnTo>
                        <a:pt x="534" y="2903"/>
                      </a:lnTo>
                      <a:lnTo>
                        <a:pt x="701" y="2903"/>
                      </a:lnTo>
                      <a:lnTo>
                        <a:pt x="934" y="2803"/>
                      </a:lnTo>
                      <a:lnTo>
                        <a:pt x="1001" y="2703"/>
                      </a:lnTo>
                      <a:cubicBezTo>
                        <a:pt x="1001" y="2669"/>
                        <a:pt x="1001" y="2669"/>
                        <a:pt x="1034" y="2669"/>
                      </a:cubicBezTo>
                      <a:lnTo>
                        <a:pt x="1068" y="2636"/>
                      </a:lnTo>
                      <a:lnTo>
                        <a:pt x="1134" y="2469"/>
                      </a:lnTo>
                      <a:cubicBezTo>
                        <a:pt x="1168" y="2436"/>
                        <a:pt x="1168" y="2436"/>
                        <a:pt x="1168" y="2436"/>
                      </a:cubicBezTo>
                      <a:lnTo>
                        <a:pt x="1268" y="2369"/>
                      </a:lnTo>
                      <a:lnTo>
                        <a:pt x="1301" y="2303"/>
                      </a:lnTo>
                      <a:cubicBezTo>
                        <a:pt x="1301" y="2303"/>
                        <a:pt x="1301" y="2269"/>
                        <a:pt x="1335" y="2269"/>
                      </a:cubicBezTo>
                      <a:lnTo>
                        <a:pt x="1368" y="2202"/>
                      </a:lnTo>
                      <a:cubicBezTo>
                        <a:pt x="1401" y="2202"/>
                        <a:pt x="1435" y="2169"/>
                        <a:pt x="1468" y="2169"/>
                      </a:cubicBezTo>
                      <a:lnTo>
                        <a:pt x="1568" y="2169"/>
                      </a:lnTo>
                      <a:cubicBezTo>
                        <a:pt x="1635" y="2202"/>
                        <a:pt x="1668" y="2236"/>
                        <a:pt x="1668" y="2269"/>
                      </a:cubicBezTo>
                      <a:cubicBezTo>
                        <a:pt x="1668" y="2303"/>
                        <a:pt x="1635" y="2336"/>
                        <a:pt x="1601" y="2369"/>
                      </a:cubicBezTo>
                      <a:lnTo>
                        <a:pt x="1535" y="2403"/>
                      </a:lnTo>
                      <a:lnTo>
                        <a:pt x="1468" y="2469"/>
                      </a:lnTo>
                      <a:lnTo>
                        <a:pt x="1435" y="2569"/>
                      </a:lnTo>
                      <a:cubicBezTo>
                        <a:pt x="1435" y="2569"/>
                        <a:pt x="1435" y="2569"/>
                        <a:pt x="1435" y="2603"/>
                      </a:cubicBezTo>
                      <a:lnTo>
                        <a:pt x="1134" y="2936"/>
                      </a:lnTo>
                      <a:lnTo>
                        <a:pt x="968" y="3036"/>
                      </a:lnTo>
                      <a:lnTo>
                        <a:pt x="667" y="3170"/>
                      </a:lnTo>
                      <a:lnTo>
                        <a:pt x="467" y="3203"/>
                      </a:lnTo>
                      <a:lnTo>
                        <a:pt x="267" y="3237"/>
                      </a:lnTo>
                      <a:lnTo>
                        <a:pt x="267" y="3303"/>
                      </a:lnTo>
                      <a:lnTo>
                        <a:pt x="501" y="3870"/>
                      </a:lnTo>
                      <a:cubicBezTo>
                        <a:pt x="501" y="3904"/>
                        <a:pt x="501" y="3904"/>
                        <a:pt x="501" y="3904"/>
                      </a:cubicBezTo>
                      <a:lnTo>
                        <a:pt x="501" y="4070"/>
                      </a:lnTo>
                      <a:cubicBezTo>
                        <a:pt x="501" y="4070"/>
                        <a:pt x="501" y="4070"/>
                        <a:pt x="501" y="4104"/>
                      </a:cubicBezTo>
                      <a:lnTo>
                        <a:pt x="367" y="4337"/>
                      </a:lnTo>
                      <a:cubicBezTo>
                        <a:pt x="401" y="4337"/>
                        <a:pt x="401" y="4371"/>
                        <a:pt x="367" y="4371"/>
                      </a:cubicBezTo>
                      <a:lnTo>
                        <a:pt x="334" y="4437"/>
                      </a:lnTo>
                      <a:lnTo>
                        <a:pt x="267" y="4471"/>
                      </a:lnTo>
                      <a:lnTo>
                        <a:pt x="100" y="4471"/>
                      </a:lnTo>
                      <a:lnTo>
                        <a:pt x="0" y="4571"/>
                      </a:lnTo>
                      <a:lnTo>
                        <a:pt x="0" y="4604"/>
                      </a:lnTo>
                      <a:lnTo>
                        <a:pt x="100" y="4704"/>
                      </a:lnTo>
                      <a:lnTo>
                        <a:pt x="134" y="4804"/>
                      </a:lnTo>
                      <a:cubicBezTo>
                        <a:pt x="134" y="4838"/>
                        <a:pt x="134" y="4838"/>
                        <a:pt x="134" y="4871"/>
                      </a:cubicBezTo>
                      <a:lnTo>
                        <a:pt x="134" y="4971"/>
                      </a:lnTo>
                      <a:cubicBezTo>
                        <a:pt x="134" y="4971"/>
                        <a:pt x="134" y="5004"/>
                        <a:pt x="134" y="5004"/>
                      </a:cubicBezTo>
                      <a:lnTo>
                        <a:pt x="267" y="5171"/>
                      </a:lnTo>
                      <a:lnTo>
                        <a:pt x="267" y="5205"/>
                      </a:lnTo>
                      <a:lnTo>
                        <a:pt x="300" y="5271"/>
                      </a:lnTo>
                      <a:lnTo>
                        <a:pt x="334" y="5405"/>
                      </a:lnTo>
                      <a:lnTo>
                        <a:pt x="334" y="5605"/>
                      </a:lnTo>
                      <a:lnTo>
                        <a:pt x="300" y="5672"/>
                      </a:lnTo>
                      <a:lnTo>
                        <a:pt x="300" y="5705"/>
                      </a:lnTo>
                      <a:lnTo>
                        <a:pt x="234" y="5772"/>
                      </a:lnTo>
                      <a:lnTo>
                        <a:pt x="234" y="5838"/>
                      </a:lnTo>
                      <a:lnTo>
                        <a:pt x="334" y="6005"/>
                      </a:lnTo>
                      <a:lnTo>
                        <a:pt x="334" y="6039"/>
                      </a:lnTo>
                      <a:lnTo>
                        <a:pt x="334" y="6105"/>
                      </a:lnTo>
                      <a:lnTo>
                        <a:pt x="334" y="6205"/>
                      </a:lnTo>
                      <a:cubicBezTo>
                        <a:pt x="367" y="6239"/>
                        <a:pt x="367" y="6239"/>
                        <a:pt x="334" y="6239"/>
                      </a:cubicBezTo>
                      <a:lnTo>
                        <a:pt x="300" y="6439"/>
                      </a:lnTo>
                      <a:lnTo>
                        <a:pt x="267" y="6572"/>
                      </a:lnTo>
                      <a:lnTo>
                        <a:pt x="267" y="6606"/>
                      </a:lnTo>
                      <a:lnTo>
                        <a:pt x="334" y="6606"/>
                      </a:lnTo>
                      <a:lnTo>
                        <a:pt x="567" y="6639"/>
                      </a:lnTo>
                      <a:lnTo>
                        <a:pt x="634" y="6706"/>
                      </a:lnTo>
                      <a:lnTo>
                        <a:pt x="868" y="6872"/>
                      </a:lnTo>
                      <a:cubicBezTo>
                        <a:pt x="868" y="6872"/>
                        <a:pt x="868" y="6872"/>
                        <a:pt x="901" y="6906"/>
                      </a:cubicBezTo>
                      <a:lnTo>
                        <a:pt x="1134" y="7440"/>
                      </a:lnTo>
                      <a:lnTo>
                        <a:pt x="1401" y="7640"/>
                      </a:lnTo>
                      <a:lnTo>
                        <a:pt x="1568" y="7740"/>
                      </a:lnTo>
                      <a:lnTo>
                        <a:pt x="1601" y="7740"/>
                      </a:lnTo>
                      <a:lnTo>
                        <a:pt x="1668" y="7840"/>
                      </a:lnTo>
                      <a:cubicBezTo>
                        <a:pt x="1701" y="7840"/>
                        <a:pt x="1701" y="7907"/>
                        <a:pt x="1668" y="7940"/>
                      </a:cubicBezTo>
                      <a:cubicBezTo>
                        <a:pt x="1668" y="7973"/>
                        <a:pt x="1601" y="7973"/>
                        <a:pt x="1568" y="7973"/>
                      </a:cubicBezTo>
                      <a:lnTo>
                        <a:pt x="1168" y="7940"/>
                      </a:lnTo>
                      <a:lnTo>
                        <a:pt x="1101" y="7940"/>
                      </a:lnTo>
                      <a:lnTo>
                        <a:pt x="1101" y="7973"/>
                      </a:lnTo>
                      <a:lnTo>
                        <a:pt x="1101" y="8007"/>
                      </a:lnTo>
                      <a:lnTo>
                        <a:pt x="1168" y="8140"/>
                      </a:lnTo>
                      <a:lnTo>
                        <a:pt x="1201" y="8273"/>
                      </a:lnTo>
                      <a:lnTo>
                        <a:pt x="1201" y="8707"/>
                      </a:lnTo>
                      <a:lnTo>
                        <a:pt x="1234" y="8740"/>
                      </a:lnTo>
                      <a:lnTo>
                        <a:pt x="1301" y="8807"/>
                      </a:lnTo>
                      <a:cubicBezTo>
                        <a:pt x="1301" y="8807"/>
                        <a:pt x="1301" y="8807"/>
                        <a:pt x="1301" y="8841"/>
                      </a:cubicBezTo>
                      <a:lnTo>
                        <a:pt x="1335" y="8907"/>
                      </a:lnTo>
                      <a:cubicBezTo>
                        <a:pt x="1335" y="8941"/>
                        <a:pt x="1335" y="8974"/>
                        <a:pt x="1335" y="9007"/>
                      </a:cubicBezTo>
                      <a:cubicBezTo>
                        <a:pt x="1335" y="9007"/>
                        <a:pt x="1301" y="9041"/>
                        <a:pt x="1268" y="9041"/>
                      </a:cubicBezTo>
                      <a:lnTo>
                        <a:pt x="1234" y="9041"/>
                      </a:lnTo>
                      <a:cubicBezTo>
                        <a:pt x="1201" y="9041"/>
                        <a:pt x="1168" y="9041"/>
                        <a:pt x="1134" y="9007"/>
                      </a:cubicBezTo>
                      <a:lnTo>
                        <a:pt x="1101" y="8941"/>
                      </a:lnTo>
                      <a:lnTo>
                        <a:pt x="1034" y="8907"/>
                      </a:lnTo>
                      <a:lnTo>
                        <a:pt x="767" y="8907"/>
                      </a:lnTo>
                      <a:cubicBezTo>
                        <a:pt x="801" y="8941"/>
                        <a:pt x="834" y="8974"/>
                        <a:pt x="834" y="9007"/>
                      </a:cubicBezTo>
                      <a:lnTo>
                        <a:pt x="834" y="9041"/>
                      </a:lnTo>
                      <a:cubicBezTo>
                        <a:pt x="834" y="9041"/>
                        <a:pt x="834" y="9041"/>
                        <a:pt x="834" y="9074"/>
                      </a:cubicBezTo>
                      <a:lnTo>
                        <a:pt x="801" y="9107"/>
                      </a:lnTo>
                      <a:lnTo>
                        <a:pt x="801" y="9207"/>
                      </a:lnTo>
                      <a:lnTo>
                        <a:pt x="934" y="9374"/>
                      </a:lnTo>
                      <a:cubicBezTo>
                        <a:pt x="968" y="9408"/>
                        <a:pt x="968" y="9441"/>
                        <a:pt x="934" y="9474"/>
                      </a:cubicBezTo>
                      <a:cubicBezTo>
                        <a:pt x="934" y="9508"/>
                        <a:pt x="901" y="9508"/>
                        <a:pt x="868" y="9508"/>
                      </a:cubicBezTo>
                      <a:lnTo>
                        <a:pt x="834" y="9508"/>
                      </a:lnTo>
                      <a:lnTo>
                        <a:pt x="834" y="9608"/>
                      </a:lnTo>
                      <a:lnTo>
                        <a:pt x="934" y="10041"/>
                      </a:lnTo>
                      <a:lnTo>
                        <a:pt x="934" y="10075"/>
                      </a:lnTo>
                      <a:lnTo>
                        <a:pt x="1034" y="10141"/>
                      </a:lnTo>
                      <a:lnTo>
                        <a:pt x="1268" y="10141"/>
                      </a:lnTo>
                      <a:cubicBezTo>
                        <a:pt x="1301" y="10141"/>
                        <a:pt x="1301" y="10175"/>
                        <a:pt x="1301" y="10208"/>
                      </a:cubicBezTo>
                      <a:lnTo>
                        <a:pt x="1335" y="10242"/>
                      </a:lnTo>
                      <a:lnTo>
                        <a:pt x="1368" y="10275"/>
                      </a:lnTo>
                      <a:lnTo>
                        <a:pt x="1735" y="10275"/>
                      </a:lnTo>
                      <a:lnTo>
                        <a:pt x="1868" y="10308"/>
                      </a:lnTo>
                      <a:lnTo>
                        <a:pt x="1968" y="10342"/>
                      </a:lnTo>
                      <a:lnTo>
                        <a:pt x="2068" y="10408"/>
                      </a:lnTo>
                      <a:cubicBezTo>
                        <a:pt x="2102" y="10408"/>
                        <a:pt x="2135" y="10442"/>
                        <a:pt x="2135" y="10475"/>
                      </a:cubicBezTo>
                      <a:lnTo>
                        <a:pt x="2135" y="10508"/>
                      </a:lnTo>
                      <a:cubicBezTo>
                        <a:pt x="2135" y="10575"/>
                        <a:pt x="2102" y="10608"/>
                        <a:pt x="2035" y="10608"/>
                      </a:cubicBezTo>
                      <a:lnTo>
                        <a:pt x="2168" y="10709"/>
                      </a:lnTo>
                      <a:lnTo>
                        <a:pt x="2235" y="10809"/>
                      </a:lnTo>
                      <a:lnTo>
                        <a:pt x="2402" y="10809"/>
                      </a:lnTo>
                      <a:cubicBezTo>
                        <a:pt x="2435" y="10809"/>
                        <a:pt x="2435" y="10842"/>
                        <a:pt x="2469" y="10842"/>
                      </a:cubicBezTo>
                      <a:lnTo>
                        <a:pt x="2469" y="10909"/>
                      </a:lnTo>
                      <a:cubicBezTo>
                        <a:pt x="2469" y="10909"/>
                        <a:pt x="2469" y="10942"/>
                        <a:pt x="2469" y="10975"/>
                      </a:cubicBezTo>
                      <a:cubicBezTo>
                        <a:pt x="2435" y="10975"/>
                        <a:pt x="2435" y="11009"/>
                        <a:pt x="2402" y="11009"/>
                      </a:cubicBezTo>
                      <a:lnTo>
                        <a:pt x="2369" y="11042"/>
                      </a:lnTo>
                      <a:lnTo>
                        <a:pt x="1968" y="11042"/>
                      </a:lnTo>
                      <a:lnTo>
                        <a:pt x="1802" y="10942"/>
                      </a:lnTo>
                      <a:lnTo>
                        <a:pt x="1501" y="10942"/>
                      </a:lnTo>
                      <a:lnTo>
                        <a:pt x="1368" y="10842"/>
                      </a:lnTo>
                      <a:lnTo>
                        <a:pt x="1368" y="10842"/>
                      </a:lnTo>
                      <a:lnTo>
                        <a:pt x="1468" y="11442"/>
                      </a:lnTo>
                      <a:lnTo>
                        <a:pt x="1501" y="11442"/>
                      </a:lnTo>
                      <a:lnTo>
                        <a:pt x="1601" y="11509"/>
                      </a:lnTo>
                      <a:lnTo>
                        <a:pt x="1635" y="11509"/>
                      </a:lnTo>
                      <a:lnTo>
                        <a:pt x="1902" y="11609"/>
                      </a:lnTo>
                      <a:lnTo>
                        <a:pt x="1902" y="11576"/>
                      </a:lnTo>
                      <a:cubicBezTo>
                        <a:pt x="1902" y="11576"/>
                        <a:pt x="1902" y="11542"/>
                        <a:pt x="1902" y="11542"/>
                      </a:cubicBezTo>
                      <a:cubicBezTo>
                        <a:pt x="1902" y="11509"/>
                        <a:pt x="1902" y="11476"/>
                        <a:pt x="1902" y="11476"/>
                      </a:cubicBezTo>
                      <a:lnTo>
                        <a:pt x="1902" y="11442"/>
                      </a:lnTo>
                      <a:cubicBezTo>
                        <a:pt x="1902" y="11409"/>
                        <a:pt x="1935" y="11409"/>
                        <a:pt x="1935" y="11376"/>
                      </a:cubicBezTo>
                      <a:lnTo>
                        <a:pt x="2202" y="11376"/>
                      </a:lnTo>
                      <a:lnTo>
                        <a:pt x="2402" y="11409"/>
                      </a:lnTo>
                      <a:lnTo>
                        <a:pt x="2569" y="11442"/>
                      </a:lnTo>
                      <a:lnTo>
                        <a:pt x="2736" y="11542"/>
                      </a:lnTo>
                      <a:lnTo>
                        <a:pt x="2802" y="11609"/>
                      </a:lnTo>
                      <a:cubicBezTo>
                        <a:pt x="2836" y="11609"/>
                        <a:pt x="2836" y="11609"/>
                        <a:pt x="2836" y="11643"/>
                      </a:cubicBezTo>
                      <a:lnTo>
                        <a:pt x="2902" y="11809"/>
                      </a:lnTo>
                      <a:lnTo>
                        <a:pt x="2969" y="11809"/>
                      </a:lnTo>
                      <a:cubicBezTo>
                        <a:pt x="2969" y="11809"/>
                        <a:pt x="3002" y="11843"/>
                        <a:pt x="3036" y="11843"/>
                      </a:cubicBezTo>
                      <a:lnTo>
                        <a:pt x="3136" y="11943"/>
                      </a:lnTo>
                      <a:lnTo>
                        <a:pt x="3203" y="11909"/>
                      </a:lnTo>
                      <a:lnTo>
                        <a:pt x="3203" y="11876"/>
                      </a:lnTo>
                      <a:lnTo>
                        <a:pt x="3203" y="11776"/>
                      </a:lnTo>
                      <a:lnTo>
                        <a:pt x="3203" y="11709"/>
                      </a:lnTo>
                      <a:lnTo>
                        <a:pt x="3203" y="11676"/>
                      </a:lnTo>
                      <a:lnTo>
                        <a:pt x="3236" y="11609"/>
                      </a:lnTo>
                      <a:cubicBezTo>
                        <a:pt x="3236" y="11609"/>
                        <a:pt x="3269" y="11576"/>
                        <a:pt x="3269" y="11576"/>
                      </a:cubicBezTo>
                      <a:lnTo>
                        <a:pt x="3336" y="11542"/>
                      </a:lnTo>
                      <a:lnTo>
                        <a:pt x="3369" y="11542"/>
                      </a:lnTo>
                      <a:lnTo>
                        <a:pt x="3469" y="11509"/>
                      </a:lnTo>
                      <a:cubicBezTo>
                        <a:pt x="3486" y="11492"/>
                        <a:pt x="3503" y="11484"/>
                        <a:pt x="3519" y="11484"/>
                      </a:cubicBezTo>
                      <a:cubicBezTo>
                        <a:pt x="3536" y="11484"/>
                        <a:pt x="3553" y="11492"/>
                        <a:pt x="3569" y="11509"/>
                      </a:cubicBezTo>
                      <a:cubicBezTo>
                        <a:pt x="3569" y="11509"/>
                        <a:pt x="3603" y="11542"/>
                        <a:pt x="3603" y="11576"/>
                      </a:cubicBezTo>
                      <a:cubicBezTo>
                        <a:pt x="3603" y="11609"/>
                        <a:pt x="3603" y="11609"/>
                        <a:pt x="3603" y="11609"/>
                      </a:cubicBezTo>
                      <a:lnTo>
                        <a:pt x="3603" y="11676"/>
                      </a:lnTo>
                      <a:cubicBezTo>
                        <a:pt x="3569" y="11676"/>
                        <a:pt x="3569" y="11709"/>
                        <a:pt x="3569" y="11709"/>
                      </a:cubicBezTo>
                      <a:lnTo>
                        <a:pt x="3503" y="11809"/>
                      </a:lnTo>
                      <a:lnTo>
                        <a:pt x="3503" y="11876"/>
                      </a:lnTo>
                      <a:lnTo>
                        <a:pt x="3503" y="11909"/>
                      </a:lnTo>
                      <a:lnTo>
                        <a:pt x="3603" y="12009"/>
                      </a:lnTo>
                      <a:lnTo>
                        <a:pt x="3636" y="12110"/>
                      </a:lnTo>
                      <a:lnTo>
                        <a:pt x="3670" y="12143"/>
                      </a:lnTo>
                      <a:lnTo>
                        <a:pt x="3770" y="12210"/>
                      </a:lnTo>
                      <a:cubicBezTo>
                        <a:pt x="3770" y="12210"/>
                        <a:pt x="3803" y="12210"/>
                        <a:pt x="3803" y="12243"/>
                      </a:cubicBezTo>
                      <a:lnTo>
                        <a:pt x="3836" y="12343"/>
                      </a:lnTo>
                      <a:lnTo>
                        <a:pt x="4003" y="12343"/>
                      </a:lnTo>
                      <a:lnTo>
                        <a:pt x="4070" y="12410"/>
                      </a:lnTo>
                      <a:lnTo>
                        <a:pt x="4203" y="12410"/>
                      </a:lnTo>
                      <a:lnTo>
                        <a:pt x="4270" y="12443"/>
                      </a:lnTo>
                      <a:cubicBezTo>
                        <a:pt x="4303" y="12443"/>
                        <a:pt x="4303" y="12476"/>
                        <a:pt x="4303" y="12510"/>
                      </a:cubicBezTo>
                      <a:lnTo>
                        <a:pt x="4303" y="12577"/>
                      </a:lnTo>
                      <a:lnTo>
                        <a:pt x="4270" y="12877"/>
                      </a:lnTo>
                      <a:lnTo>
                        <a:pt x="4303" y="12877"/>
                      </a:lnTo>
                      <a:cubicBezTo>
                        <a:pt x="4370" y="12877"/>
                        <a:pt x="4403" y="12910"/>
                        <a:pt x="4370" y="12977"/>
                      </a:cubicBezTo>
                      <a:lnTo>
                        <a:pt x="4370" y="13010"/>
                      </a:lnTo>
                      <a:lnTo>
                        <a:pt x="4604" y="13077"/>
                      </a:lnTo>
                      <a:cubicBezTo>
                        <a:pt x="4637" y="13077"/>
                        <a:pt x="4637" y="13110"/>
                        <a:pt x="4670" y="13110"/>
                      </a:cubicBezTo>
                      <a:lnTo>
                        <a:pt x="4737" y="13177"/>
                      </a:lnTo>
                      <a:cubicBezTo>
                        <a:pt x="4737" y="13210"/>
                        <a:pt x="4770" y="13210"/>
                        <a:pt x="4770" y="13244"/>
                      </a:cubicBezTo>
                      <a:lnTo>
                        <a:pt x="4870" y="13577"/>
                      </a:lnTo>
                      <a:cubicBezTo>
                        <a:pt x="4870" y="13611"/>
                        <a:pt x="4870" y="13611"/>
                        <a:pt x="4870" y="13644"/>
                      </a:cubicBezTo>
                      <a:lnTo>
                        <a:pt x="4870" y="13811"/>
                      </a:lnTo>
                      <a:lnTo>
                        <a:pt x="4737" y="14344"/>
                      </a:lnTo>
                      <a:lnTo>
                        <a:pt x="4737" y="14611"/>
                      </a:lnTo>
                      <a:lnTo>
                        <a:pt x="4704" y="14711"/>
                      </a:lnTo>
                      <a:lnTo>
                        <a:pt x="4570" y="15078"/>
                      </a:lnTo>
                      <a:cubicBezTo>
                        <a:pt x="4537" y="15078"/>
                        <a:pt x="4537" y="15112"/>
                        <a:pt x="4537" y="15112"/>
                      </a:cubicBezTo>
                      <a:lnTo>
                        <a:pt x="4470" y="15145"/>
                      </a:lnTo>
                      <a:lnTo>
                        <a:pt x="4437" y="15145"/>
                      </a:lnTo>
                      <a:lnTo>
                        <a:pt x="4403" y="15178"/>
                      </a:lnTo>
                      <a:lnTo>
                        <a:pt x="4237" y="15245"/>
                      </a:lnTo>
                      <a:lnTo>
                        <a:pt x="4237" y="15278"/>
                      </a:lnTo>
                      <a:cubicBezTo>
                        <a:pt x="4270" y="15278"/>
                        <a:pt x="4270" y="15312"/>
                        <a:pt x="4270" y="15345"/>
                      </a:cubicBezTo>
                      <a:cubicBezTo>
                        <a:pt x="4270" y="15379"/>
                        <a:pt x="4270" y="15412"/>
                        <a:pt x="4237" y="15412"/>
                      </a:cubicBezTo>
                      <a:lnTo>
                        <a:pt x="4403" y="15545"/>
                      </a:lnTo>
                      <a:lnTo>
                        <a:pt x="4470" y="15545"/>
                      </a:lnTo>
                      <a:lnTo>
                        <a:pt x="4670" y="15645"/>
                      </a:lnTo>
                      <a:lnTo>
                        <a:pt x="4837" y="15712"/>
                      </a:lnTo>
                      <a:cubicBezTo>
                        <a:pt x="4837" y="15712"/>
                        <a:pt x="4870" y="15712"/>
                        <a:pt x="4870" y="15745"/>
                      </a:cubicBezTo>
                      <a:lnTo>
                        <a:pt x="4970" y="15912"/>
                      </a:lnTo>
                      <a:lnTo>
                        <a:pt x="5104" y="16179"/>
                      </a:lnTo>
                      <a:cubicBezTo>
                        <a:pt x="5104" y="16179"/>
                        <a:pt x="5104" y="16179"/>
                        <a:pt x="5104" y="16212"/>
                      </a:cubicBezTo>
                      <a:lnTo>
                        <a:pt x="5104" y="16379"/>
                      </a:lnTo>
                      <a:cubicBezTo>
                        <a:pt x="5104" y="16413"/>
                        <a:pt x="5104" y="16413"/>
                        <a:pt x="5104" y="16413"/>
                      </a:cubicBezTo>
                      <a:lnTo>
                        <a:pt x="5071" y="16579"/>
                      </a:lnTo>
                      <a:lnTo>
                        <a:pt x="5004" y="16780"/>
                      </a:lnTo>
                      <a:lnTo>
                        <a:pt x="4970" y="16913"/>
                      </a:lnTo>
                      <a:lnTo>
                        <a:pt x="4970" y="17046"/>
                      </a:lnTo>
                      <a:lnTo>
                        <a:pt x="5071" y="17113"/>
                      </a:lnTo>
                      <a:cubicBezTo>
                        <a:pt x="5104" y="17146"/>
                        <a:pt x="5104" y="17146"/>
                        <a:pt x="5104" y="17180"/>
                      </a:cubicBezTo>
                      <a:lnTo>
                        <a:pt x="5171" y="17247"/>
                      </a:lnTo>
                      <a:lnTo>
                        <a:pt x="5204" y="17613"/>
                      </a:lnTo>
                      <a:lnTo>
                        <a:pt x="5204" y="17780"/>
                      </a:lnTo>
                      <a:lnTo>
                        <a:pt x="5204" y="17847"/>
                      </a:lnTo>
                      <a:lnTo>
                        <a:pt x="5371" y="18114"/>
                      </a:lnTo>
                      <a:lnTo>
                        <a:pt x="5437" y="18181"/>
                      </a:lnTo>
                      <a:lnTo>
                        <a:pt x="5471" y="18181"/>
                      </a:lnTo>
                      <a:lnTo>
                        <a:pt x="5571" y="18114"/>
                      </a:lnTo>
                      <a:cubicBezTo>
                        <a:pt x="5588" y="18097"/>
                        <a:pt x="5604" y="18089"/>
                        <a:pt x="5621" y="18089"/>
                      </a:cubicBezTo>
                      <a:cubicBezTo>
                        <a:pt x="5638" y="18089"/>
                        <a:pt x="5654" y="18097"/>
                        <a:pt x="5671" y="18114"/>
                      </a:cubicBezTo>
                      <a:cubicBezTo>
                        <a:pt x="5704" y="18147"/>
                        <a:pt x="5704" y="18181"/>
                        <a:pt x="5704" y="18214"/>
                      </a:cubicBezTo>
                      <a:lnTo>
                        <a:pt x="5638" y="18381"/>
                      </a:lnTo>
                      <a:cubicBezTo>
                        <a:pt x="5638" y="18414"/>
                        <a:pt x="5604" y="18447"/>
                        <a:pt x="5571" y="18447"/>
                      </a:cubicBezTo>
                      <a:lnTo>
                        <a:pt x="5337" y="18447"/>
                      </a:lnTo>
                      <a:lnTo>
                        <a:pt x="5337" y="18481"/>
                      </a:lnTo>
                      <a:lnTo>
                        <a:pt x="5337" y="18547"/>
                      </a:lnTo>
                      <a:lnTo>
                        <a:pt x="5337" y="18581"/>
                      </a:lnTo>
                      <a:lnTo>
                        <a:pt x="5304" y="18614"/>
                      </a:lnTo>
                      <a:lnTo>
                        <a:pt x="5371" y="18614"/>
                      </a:lnTo>
                      <a:cubicBezTo>
                        <a:pt x="5371" y="18614"/>
                        <a:pt x="5404" y="18614"/>
                        <a:pt x="5404" y="18648"/>
                      </a:cubicBezTo>
                      <a:lnTo>
                        <a:pt x="5437" y="18681"/>
                      </a:lnTo>
                      <a:cubicBezTo>
                        <a:pt x="5471" y="18681"/>
                        <a:pt x="5471" y="18714"/>
                        <a:pt x="5471" y="18714"/>
                      </a:cubicBezTo>
                      <a:lnTo>
                        <a:pt x="5538" y="18914"/>
                      </a:lnTo>
                      <a:lnTo>
                        <a:pt x="5538" y="18948"/>
                      </a:lnTo>
                      <a:lnTo>
                        <a:pt x="5538" y="19115"/>
                      </a:lnTo>
                      <a:lnTo>
                        <a:pt x="5604" y="19248"/>
                      </a:lnTo>
                      <a:lnTo>
                        <a:pt x="5604" y="19281"/>
                      </a:lnTo>
                      <a:lnTo>
                        <a:pt x="5604" y="19415"/>
                      </a:lnTo>
                      <a:cubicBezTo>
                        <a:pt x="5604" y="19415"/>
                        <a:pt x="5604" y="19448"/>
                        <a:pt x="5604" y="19448"/>
                      </a:cubicBezTo>
                      <a:lnTo>
                        <a:pt x="5571" y="19582"/>
                      </a:lnTo>
                      <a:lnTo>
                        <a:pt x="5571" y="19615"/>
                      </a:lnTo>
                      <a:lnTo>
                        <a:pt x="5471" y="19748"/>
                      </a:lnTo>
                      <a:lnTo>
                        <a:pt x="5504" y="19848"/>
                      </a:lnTo>
                      <a:lnTo>
                        <a:pt x="5571" y="20015"/>
                      </a:lnTo>
                      <a:lnTo>
                        <a:pt x="5604" y="20115"/>
                      </a:lnTo>
                      <a:lnTo>
                        <a:pt x="5704" y="20115"/>
                      </a:lnTo>
                      <a:lnTo>
                        <a:pt x="6105" y="19782"/>
                      </a:lnTo>
                      <a:lnTo>
                        <a:pt x="6538" y="19615"/>
                      </a:lnTo>
                      <a:lnTo>
                        <a:pt x="6705" y="19582"/>
                      </a:lnTo>
                      <a:cubicBezTo>
                        <a:pt x="6705" y="19565"/>
                        <a:pt x="6705" y="19557"/>
                        <a:pt x="6709" y="19557"/>
                      </a:cubicBezTo>
                      <a:cubicBezTo>
                        <a:pt x="6713" y="19557"/>
                        <a:pt x="6722" y="19565"/>
                        <a:pt x="6738" y="19582"/>
                      </a:cubicBezTo>
                      <a:lnTo>
                        <a:pt x="6905" y="19615"/>
                      </a:lnTo>
                      <a:cubicBezTo>
                        <a:pt x="6939" y="19615"/>
                        <a:pt x="6939" y="19615"/>
                        <a:pt x="6972" y="19648"/>
                      </a:cubicBezTo>
                      <a:lnTo>
                        <a:pt x="7072" y="19782"/>
                      </a:lnTo>
                      <a:cubicBezTo>
                        <a:pt x="7072" y="19782"/>
                        <a:pt x="7072" y="19782"/>
                        <a:pt x="7072" y="19815"/>
                      </a:cubicBezTo>
                      <a:lnTo>
                        <a:pt x="7139" y="19982"/>
                      </a:lnTo>
                      <a:lnTo>
                        <a:pt x="7139" y="20082"/>
                      </a:lnTo>
                      <a:lnTo>
                        <a:pt x="7139" y="20182"/>
                      </a:lnTo>
                      <a:lnTo>
                        <a:pt x="7172" y="20249"/>
                      </a:lnTo>
                      <a:cubicBezTo>
                        <a:pt x="7172" y="20249"/>
                        <a:pt x="7172" y="20282"/>
                        <a:pt x="7172" y="20282"/>
                      </a:cubicBezTo>
                      <a:lnTo>
                        <a:pt x="7172" y="20315"/>
                      </a:lnTo>
                      <a:cubicBezTo>
                        <a:pt x="7172" y="20349"/>
                        <a:pt x="7172" y="20349"/>
                        <a:pt x="7172" y="20382"/>
                      </a:cubicBezTo>
                      <a:lnTo>
                        <a:pt x="7172" y="20415"/>
                      </a:lnTo>
                      <a:lnTo>
                        <a:pt x="7205" y="20415"/>
                      </a:lnTo>
                      <a:lnTo>
                        <a:pt x="7272" y="20382"/>
                      </a:lnTo>
                      <a:lnTo>
                        <a:pt x="7606" y="19982"/>
                      </a:lnTo>
                      <a:lnTo>
                        <a:pt x="7672" y="19915"/>
                      </a:lnTo>
                      <a:lnTo>
                        <a:pt x="7772" y="19882"/>
                      </a:lnTo>
                      <a:cubicBezTo>
                        <a:pt x="7772" y="19865"/>
                        <a:pt x="7772" y="19857"/>
                        <a:pt x="7777" y="19857"/>
                      </a:cubicBezTo>
                      <a:cubicBezTo>
                        <a:pt x="7781" y="19857"/>
                        <a:pt x="7789" y="19865"/>
                        <a:pt x="7806" y="19882"/>
                      </a:cubicBezTo>
                      <a:lnTo>
                        <a:pt x="7873" y="19882"/>
                      </a:lnTo>
                      <a:lnTo>
                        <a:pt x="8139" y="19748"/>
                      </a:lnTo>
                      <a:lnTo>
                        <a:pt x="8273" y="19682"/>
                      </a:lnTo>
                      <a:lnTo>
                        <a:pt x="8306" y="19682"/>
                      </a:lnTo>
                      <a:lnTo>
                        <a:pt x="8406" y="19648"/>
                      </a:lnTo>
                      <a:lnTo>
                        <a:pt x="8440" y="19648"/>
                      </a:lnTo>
                      <a:lnTo>
                        <a:pt x="8540" y="19615"/>
                      </a:lnTo>
                      <a:lnTo>
                        <a:pt x="8606" y="19748"/>
                      </a:lnTo>
                      <a:lnTo>
                        <a:pt x="8673" y="19682"/>
                      </a:lnTo>
                      <a:lnTo>
                        <a:pt x="8706" y="19515"/>
                      </a:lnTo>
                      <a:lnTo>
                        <a:pt x="8706" y="19481"/>
                      </a:lnTo>
                      <a:lnTo>
                        <a:pt x="8740" y="19448"/>
                      </a:lnTo>
                      <a:lnTo>
                        <a:pt x="8773" y="19415"/>
                      </a:lnTo>
                      <a:lnTo>
                        <a:pt x="8840" y="19381"/>
                      </a:lnTo>
                      <a:lnTo>
                        <a:pt x="8940" y="19315"/>
                      </a:lnTo>
                      <a:lnTo>
                        <a:pt x="9073" y="19281"/>
                      </a:lnTo>
                      <a:lnTo>
                        <a:pt x="9140" y="19215"/>
                      </a:lnTo>
                      <a:lnTo>
                        <a:pt x="9173" y="19148"/>
                      </a:lnTo>
                      <a:lnTo>
                        <a:pt x="9173" y="19081"/>
                      </a:lnTo>
                      <a:lnTo>
                        <a:pt x="9140" y="19014"/>
                      </a:lnTo>
                      <a:cubicBezTo>
                        <a:pt x="9140" y="18981"/>
                        <a:pt x="9140" y="18981"/>
                        <a:pt x="9140" y="18981"/>
                      </a:cubicBezTo>
                      <a:lnTo>
                        <a:pt x="9073" y="18848"/>
                      </a:lnTo>
                      <a:lnTo>
                        <a:pt x="9073" y="18714"/>
                      </a:lnTo>
                      <a:lnTo>
                        <a:pt x="9073" y="18314"/>
                      </a:lnTo>
                      <a:lnTo>
                        <a:pt x="9107" y="18080"/>
                      </a:lnTo>
                      <a:lnTo>
                        <a:pt x="9107" y="18047"/>
                      </a:lnTo>
                      <a:lnTo>
                        <a:pt x="9107" y="18014"/>
                      </a:lnTo>
                      <a:lnTo>
                        <a:pt x="8873" y="17413"/>
                      </a:lnTo>
                      <a:lnTo>
                        <a:pt x="8606" y="16813"/>
                      </a:lnTo>
                      <a:lnTo>
                        <a:pt x="8540" y="16579"/>
                      </a:lnTo>
                      <a:cubicBezTo>
                        <a:pt x="8506" y="16579"/>
                        <a:pt x="8506" y="16579"/>
                        <a:pt x="8540" y="16546"/>
                      </a:cubicBezTo>
                      <a:lnTo>
                        <a:pt x="8540" y="16212"/>
                      </a:lnTo>
                      <a:cubicBezTo>
                        <a:pt x="8506" y="16179"/>
                        <a:pt x="8506" y="16179"/>
                        <a:pt x="8540" y="16179"/>
                      </a:cubicBezTo>
                      <a:lnTo>
                        <a:pt x="8640" y="15712"/>
                      </a:lnTo>
                      <a:lnTo>
                        <a:pt x="8640" y="15412"/>
                      </a:lnTo>
                      <a:lnTo>
                        <a:pt x="8673" y="15245"/>
                      </a:lnTo>
                      <a:lnTo>
                        <a:pt x="8673" y="15212"/>
                      </a:lnTo>
                      <a:lnTo>
                        <a:pt x="8606" y="15178"/>
                      </a:lnTo>
                      <a:cubicBezTo>
                        <a:pt x="8606" y="15145"/>
                        <a:pt x="8606" y="15112"/>
                        <a:pt x="8606" y="15078"/>
                      </a:cubicBezTo>
                      <a:lnTo>
                        <a:pt x="8640" y="14945"/>
                      </a:lnTo>
                      <a:cubicBezTo>
                        <a:pt x="8606" y="14945"/>
                        <a:pt x="8606" y="14945"/>
                        <a:pt x="8573" y="14978"/>
                      </a:cubicBezTo>
                      <a:lnTo>
                        <a:pt x="8440" y="14978"/>
                      </a:lnTo>
                      <a:cubicBezTo>
                        <a:pt x="8406" y="14978"/>
                        <a:pt x="8373" y="14945"/>
                        <a:pt x="8373" y="14945"/>
                      </a:cubicBezTo>
                      <a:lnTo>
                        <a:pt x="8340" y="14945"/>
                      </a:lnTo>
                      <a:lnTo>
                        <a:pt x="8340" y="14912"/>
                      </a:lnTo>
                      <a:lnTo>
                        <a:pt x="8273" y="14778"/>
                      </a:lnTo>
                      <a:cubicBezTo>
                        <a:pt x="8273" y="14778"/>
                        <a:pt x="8273" y="14745"/>
                        <a:pt x="8273" y="14745"/>
                      </a:cubicBezTo>
                      <a:lnTo>
                        <a:pt x="8273" y="14678"/>
                      </a:lnTo>
                      <a:cubicBezTo>
                        <a:pt x="8273" y="14645"/>
                        <a:pt x="8273" y="14611"/>
                        <a:pt x="8273" y="14611"/>
                      </a:cubicBezTo>
                      <a:lnTo>
                        <a:pt x="8340" y="14511"/>
                      </a:lnTo>
                      <a:lnTo>
                        <a:pt x="8440" y="14411"/>
                      </a:lnTo>
                      <a:lnTo>
                        <a:pt x="8506" y="14344"/>
                      </a:lnTo>
                      <a:lnTo>
                        <a:pt x="8673" y="14244"/>
                      </a:lnTo>
                      <a:lnTo>
                        <a:pt x="8740" y="14211"/>
                      </a:lnTo>
                      <a:lnTo>
                        <a:pt x="9040" y="14211"/>
                      </a:lnTo>
                      <a:lnTo>
                        <a:pt x="9073" y="14244"/>
                      </a:lnTo>
                      <a:lnTo>
                        <a:pt x="9107" y="14244"/>
                      </a:lnTo>
                      <a:lnTo>
                        <a:pt x="9307" y="14078"/>
                      </a:lnTo>
                      <a:lnTo>
                        <a:pt x="9440" y="13911"/>
                      </a:lnTo>
                      <a:lnTo>
                        <a:pt x="9540" y="13844"/>
                      </a:lnTo>
                      <a:lnTo>
                        <a:pt x="9640" y="13777"/>
                      </a:lnTo>
                      <a:lnTo>
                        <a:pt x="9741" y="13744"/>
                      </a:lnTo>
                      <a:lnTo>
                        <a:pt x="9841" y="13644"/>
                      </a:lnTo>
                      <a:lnTo>
                        <a:pt x="9907" y="13511"/>
                      </a:lnTo>
                      <a:lnTo>
                        <a:pt x="9974" y="13410"/>
                      </a:lnTo>
                      <a:lnTo>
                        <a:pt x="10007" y="13377"/>
                      </a:lnTo>
                      <a:lnTo>
                        <a:pt x="10041" y="13377"/>
                      </a:lnTo>
                      <a:lnTo>
                        <a:pt x="10107" y="13310"/>
                      </a:lnTo>
                      <a:lnTo>
                        <a:pt x="10241" y="13244"/>
                      </a:lnTo>
                      <a:lnTo>
                        <a:pt x="10441" y="13110"/>
                      </a:lnTo>
                      <a:lnTo>
                        <a:pt x="10508" y="13044"/>
                      </a:lnTo>
                      <a:lnTo>
                        <a:pt x="10541" y="13044"/>
                      </a:lnTo>
                      <a:lnTo>
                        <a:pt x="10741" y="12977"/>
                      </a:lnTo>
                      <a:lnTo>
                        <a:pt x="10875" y="12910"/>
                      </a:lnTo>
                      <a:lnTo>
                        <a:pt x="10908" y="12843"/>
                      </a:lnTo>
                      <a:lnTo>
                        <a:pt x="10908" y="12810"/>
                      </a:lnTo>
                      <a:lnTo>
                        <a:pt x="10875" y="12710"/>
                      </a:lnTo>
                      <a:cubicBezTo>
                        <a:pt x="10875" y="12710"/>
                        <a:pt x="10875" y="12710"/>
                        <a:pt x="10875" y="12677"/>
                      </a:cubicBezTo>
                      <a:lnTo>
                        <a:pt x="10875" y="12643"/>
                      </a:lnTo>
                      <a:cubicBezTo>
                        <a:pt x="10875" y="12610"/>
                        <a:pt x="10875" y="12610"/>
                        <a:pt x="10875" y="12610"/>
                      </a:cubicBezTo>
                      <a:lnTo>
                        <a:pt x="10941" y="12476"/>
                      </a:lnTo>
                      <a:lnTo>
                        <a:pt x="11075" y="12310"/>
                      </a:lnTo>
                      <a:lnTo>
                        <a:pt x="11175" y="12243"/>
                      </a:lnTo>
                      <a:lnTo>
                        <a:pt x="11575" y="11943"/>
                      </a:lnTo>
                      <a:lnTo>
                        <a:pt x="11809" y="11809"/>
                      </a:lnTo>
                      <a:lnTo>
                        <a:pt x="11875" y="11809"/>
                      </a:lnTo>
                      <a:lnTo>
                        <a:pt x="12042" y="11709"/>
                      </a:lnTo>
                      <a:lnTo>
                        <a:pt x="12509" y="11409"/>
                      </a:lnTo>
                      <a:lnTo>
                        <a:pt x="12876" y="11309"/>
                      </a:lnTo>
                      <a:lnTo>
                        <a:pt x="13043" y="11142"/>
                      </a:lnTo>
                      <a:lnTo>
                        <a:pt x="13043" y="11075"/>
                      </a:lnTo>
                      <a:lnTo>
                        <a:pt x="13043" y="11042"/>
                      </a:lnTo>
                      <a:lnTo>
                        <a:pt x="13043" y="11009"/>
                      </a:lnTo>
                      <a:cubicBezTo>
                        <a:pt x="13043" y="11009"/>
                        <a:pt x="13043" y="10975"/>
                        <a:pt x="13076" y="10975"/>
                      </a:cubicBezTo>
                      <a:lnTo>
                        <a:pt x="13110" y="10942"/>
                      </a:lnTo>
                      <a:lnTo>
                        <a:pt x="13710" y="10942"/>
                      </a:lnTo>
                      <a:lnTo>
                        <a:pt x="13944" y="11009"/>
                      </a:lnTo>
                      <a:lnTo>
                        <a:pt x="14244" y="11009"/>
                      </a:lnTo>
                      <a:lnTo>
                        <a:pt x="14611" y="10842"/>
                      </a:lnTo>
                      <a:lnTo>
                        <a:pt x="14711" y="10809"/>
                      </a:lnTo>
                      <a:lnTo>
                        <a:pt x="14844" y="10809"/>
                      </a:lnTo>
                      <a:lnTo>
                        <a:pt x="14978" y="10842"/>
                      </a:lnTo>
                      <a:lnTo>
                        <a:pt x="15011" y="10842"/>
                      </a:lnTo>
                      <a:lnTo>
                        <a:pt x="15745" y="10542"/>
                      </a:lnTo>
                      <a:lnTo>
                        <a:pt x="15878" y="10475"/>
                      </a:lnTo>
                      <a:lnTo>
                        <a:pt x="16412" y="10242"/>
                      </a:lnTo>
                      <a:lnTo>
                        <a:pt x="16512" y="10175"/>
                      </a:lnTo>
                      <a:lnTo>
                        <a:pt x="16746" y="10075"/>
                      </a:lnTo>
                      <a:lnTo>
                        <a:pt x="17213" y="10075"/>
                      </a:lnTo>
                      <a:lnTo>
                        <a:pt x="17246" y="10008"/>
                      </a:lnTo>
                      <a:lnTo>
                        <a:pt x="17279" y="9975"/>
                      </a:lnTo>
                      <a:cubicBezTo>
                        <a:pt x="17313" y="9941"/>
                        <a:pt x="17313" y="9941"/>
                        <a:pt x="17313" y="9941"/>
                      </a:cubicBezTo>
                      <a:lnTo>
                        <a:pt x="17513" y="9875"/>
                      </a:lnTo>
                      <a:lnTo>
                        <a:pt x="17646" y="9875"/>
                      </a:lnTo>
                      <a:lnTo>
                        <a:pt x="17680" y="9908"/>
                      </a:lnTo>
                      <a:lnTo>
                        <a:pt x="17713" y="9941"/>
                      </a:lnTo>
                      <a:cubicBezTo>
                        <a:pt x="17713" y="9941"/>
                        <a:pt x="17713" y="9941"/>
                        <a:pt x="17713" y="9975"/>
                      </a:cubicBezTo>
                      <a:lnTo>
                        <a:pt x="17780" y="10108"/>
                      </a:lnTo>
                      <a:lnTo>
                        <a:pt x="17813" y="10141"/>
                      </a:lnTo>
                      <a:lnTo>
                        <a:pt x="17846" y="10175"/>
                      </a:lnTo>
                      <a:lnTo>
                        <a:pt x="17880" y="10175"/>
                      </a:lnTo>
                      <a:lnTo>
                        <a:pt x="17946" y="9975"/>
                      </a:lnTo>
                      <a:lnTo>
                        <a:pt x="18013" y="9808"/>
                      </a:lnTo>
                      <a:lnTo>
                        <a:pt x="18013" y="9775"/>
                      </a:lnTo>
                      <a:lnTo>
                        <a:pt x="17946" y="9674"/>
                      </a:lnTo>
                      <a:lnTo>
                        <a:pt x="17913" y="9674"/>
                      </a:lnTo>
                      <a:cubicBezTo>
                        <a:pt x="17880" y="9641"/>
                        <a:pt x="17846" y="9641"/>
                        <a:pt x="17846" y="9608"/>
                      </a:cubicBezTo>
                      <a:lnTo>
                        <a:pt x="17846" y="9574"/>
                      </a:lnTo>
                      <a:cubicBezTo>
                        <a:pt x="17846" y="9574"/>
                        <a:pt x="17846" y="9541"/>
                        <a:pt x="17846" y="9541"/>
                      </a:cubicBezTo>
                      <a:lnTo>
                        <a:pt x="17846" y="9408"/>
                      </a:lnTo>
                      <a:cubicBezTo>
                        <a:pt x="17846" y="9408"/>
                        <a:pt x="17846" y="9374"/>
                        <a:pt x="17846" y="9374"/>
                      </a:cubicBezTo>
                      <a:lnTo>
                        <a:pt x="17913" y="9241"/>
                      </a:lnTo>
                      <a:lnTo>
                        <a:pt x="18147" y="9007"/>
                      </a:lnTo>
                      <a:lnTo>
                        <a:pt x="18213" y="8974"/>
                      </a:lnTo>
                      <a:lnTo>
                        <a:pt x="18313" y="8974"/>
                      </a:lnTo>
                      <a:lnTo>
                        <a:pt x="18380" y="8941"/>
                      </a:lnTo>
                      <a:lnTo>
                        <a:pt x="18413" y="8941"/>
                      </a:lnTo>
                      <a:lnTo>
                        <a:pt x="18413" y="8907"/>
                      </a:lnTo>
                      <a:cubicBezTo>
                        <a:pt x="18447" y="8874"/>
                        <a:pt x="18447" y="8874"/>
                        <a:pt x="18480" y="8874"/>
                      </a:cubicBezTo>
                      <a:lnTo>
                        <a:pt x="18580" y="8841"/>
                      </a:lnTo>
                      <a:lnTo>
                        <a:pt x="18580" y="8774"/>
                      </a:lnTo>
                      <a:cubicBezTo>
                        <a:pt x="18547" y="8740"/>
                        <a:pt x="18547" y="8740"/>
                        <a:pt x="18580" y="8707"/>
                      </a:cubicBezTo>
                      <a:lnTo>
                        <a:pt x="18747" y="8340"/>
                      </a:lnTo>
                      <a:lnTo>
                        <a:pt x="18680" y="8007"/>
                      </a:lnTo>
                      <a:lnTo>
                        <a:pt x="18680" y="7806"/>
                      </a:lnTo>
                      <a:lnTo>
                        <a:pt x="18680" y="7773"/>
                      </a:lnTo>
                      <a:lnTo>
                        <a:pt x="18580" y="7573"/>
                      </a:lnTo>
                      <a:lnTo>
                        <a:pt x="18547" y="7506"/>
                      </a:lnTo>
                      <a:lnTo>
                        <a:pt x="18447" y="7440"/>
                      </a:lnTo>
                      <a:lnTo>
                        <a:pt x="18347" y="7373"/>
                      </a:lnTo>
                      <a:cubicBezTo>
                        <a:pt x="18313" y="7373"/>
                        <a:pt x="18313" y="7339"/>
                        <a:pt x="18313" y="7339"/>
                      </a:cubicBezTo>
                      <a:lnTo>
                        <a:pt x="18247" y="7206"/>
                      </a:lnTo>
                      <a:lnTo>
                        <a:pt x="18147" y="7039"/>
                      </a:lnTo>
                      <a:cubicBezTo>
                        <a:pt x="18147" y="7039"/>
                        <a:pt x="18147" y="7039"/>
                        <a:pt x="18147" y="7006"/>
                      </a:cubicBezTo>
                      <a:cubicBezTo>
                        <a:pt x="18147" y="7006"/>
                        <a:pt x="18147" y="6973"/>
                        <a:pt x="18147" y="6973"/>
                      </a:cubicBezTo>
                      <a:cubicBezTo>
                        <a:pt x="18147" y="6939"/>
                        <a:pt x="18180" y="6906"/>
                        <a:pt x="18213" y="6906"/>
                      </a:cubicBezTo>
                      <a:lnTo>
                        <a:pt x="18347" y="6839"/>
                      </a:lnTo>
                      <a:lnTo>
                        <a:pt x="18513" y="6806"/>
                      </a:lnTo>
                      <a:lnTo>
                        <a:pt x="18580" y="6772"/>
                      </a:lnTo>
                      <a:lnTo>
                        <a:pt x="18780" y="6772"/>
                      </a:lnTo>
                      <a:lnTo>
                        <a:pt x="18880" y="6839"/>
                      </a:lnTo>
                      <a:lnTo>
                        <a:pt x="19114" y="6839"/>
                      </a:lnTo>
                      <a:lnTo>
                        <a:pt x="19147" y="6806"/>
                      </a:lnTo>
                      <a:lnTo>
                        <a:pt x="19247" y="6706"/>
                      </a:lnTo>
                      <a:lnTo>
                        <a:pt x="19281" y="6706"/>
                      </a:lnTo>
                      <a:lnTo>
                        <a:pt x="19414" y="6639"/>
                      </a:lnTo>
                      <a:lnTo>
                        <a:pt x="19414" y="6572"/>
                      </a:lnTo>
                      <a:lnTo>
                        <a:pt x="19414" y="6472"/>
                      </a:lnTo>
                      <a:cubicBezTo>
                        <a:pt x="19414" y="6472"/>
                        <a:pt x="19414" y="6439"/>
                        <a:pt x="19414" y="6439"/>
                      </a:cubicBezTo>
                      <a:lnTo>
                        <a:pt x="19414" y="6372"/>
                      </a:lnTo>
                      <a:lnTo>
                        <a:pt x="19414" y="6339"/>
                      </a:lnTo>
                      <a:lnTo>
                        <a:pt x="19514" y="6205"/>
                      </a:lnTo>
                      <a:lnTo>
                        <a:pt x="19581" y="6139"/>
                      </a:lnTo>
                      <a:lnTo>
                        <a:pt x="19614" y="6072"/>
                      </a:lnTo>
                      <a:lnTo>
                        <a:pt x="19681" y="5938"/>
                      </a:lnTo>
                      <a:cubicBezTo>
                        <a:pt x="19681" y="5938"/>
                        <a:pt x="19681" y="5905"/>
                        <a:pt x="19681" y="5905"/>
                      </a:cubicBezTo>
                      <a:lnTo>
                        <a:pt x="19714" y="5872"/>
                      </a:lnTo>
                      <a:lnTo>
                        <a:pt x="19814" y="5805"/>
                      </a:lnTo>
                      <a:lnTo>
                        <a:pt x="19881" y="5738"/>
                      </a:lnTo>
                      <a:lnTo>
                        <a:pt x="19914" y="5738"/>
                      </a:lnTo>
                      <a:lnTo>
                        <a:pt x="19948" y="5705"/>
                      </a:lnTo>
                      <a:lnTo>
                        <a:pt x="20015" y="5538"/>
                      </a:lnTo>
                      <a:lnTo>
                        <a:pt x="20081" y="5438"/>
                      </a:lnTo>
                      <a:cubicBezTo>
                        <a:pt x="20081" y="5438"/>
                        <a:pt x="20115" y="5438"/>
                        <a:pt x="20115" y="5405"/>
                      </a:cubicBezTo>
                      <a:lnTo>
                        <a:pt x="20248" y="5338"/>
                      </a:lnTo>
                      <a:lnTo>
                        <a:pt x="20348" y="5205"/>
                      </a:lnTo>
                      <a:lnTo>
                        <a:pt x="20348" y="5171"/>
                      </a:lnTo>
                      <a:lnTo>
                        <a:pt x="20482" y="5038"/>
                      </a:lnTo>
                      <a:lnTo>
                        <a:pt x="20515" y="5004"/>
                      </a:lnTo>
                      <a:lnTo>
                        <a:pt x="20515" y="4904"/>
                      </a:lnTo>
                      <a:lnTo>
                        <a:pt x="20515" y="4838"/>
                      </a:lnTo>
                      <a:lnTo>
                        <a:pt x="20515" y="4804"/>
                      </a:lnTo>
                      <a:lnTo>
                        <a:pt x="20548" y="4671"/>
                      </a:lnTo>
                      <a:lnTo>
                        <a:pt x="20615" y="4504"/>
                      </a:lnTo>
                      <a:lnTo>
                        <a:pt x="20615" y="4437"/>
                      </a:lnTo>
                      <a:lnTo>
                        <a:pt x="20348" y="4437"/>
                      </a:lnTo>
                      <a:cubicBezTo>
                        <a:pt x="20348" y="4437"/>
                        <a:pt x="20315" y="4437"/>
                        <a:pt x="20315" y="4404"/>
                      </a:cubicBezTo>
                      <a:lnTo>
                        <a:pt x="20281" y="4371"/>
                      </a:lnTo>
                      <a:cubicBezTo>
                        <a:pt x="20281" y="4371"/>
                        <a:pt x="20281" y="4337"/>
                        <a:pt x="20281" y="4337"/>
                      </a:cubicBezTo>
                      <a:lnTo>
                        <a:pt x="20281" y="4271"/>
                      </a:lnTo>
                      <a:lnTo>
                        <a:pt x="20281" y="4171"/>
                      </a:lnTo>
                      <a:lnTo>
                        <a:pt x="20281" y="4070"/>
                      </a:lnTo>
                      <a:cubicBezTo>
                        <a:pt x="20281" y="4037"/>
                        <a:pt x="20281" y="4037"/>
                        <a:pt x="20281" y="4004"/>
                      </a:cubicBezTo>
                      <a:lnTo>
                        <a:pt x="20281" y="3970"/>
                      </a:lnTo>
                      <a:lnTo>
                        <a:pt x="20281" y="3937"/>
                      </a:lnTo>
                      <a:lnTo>
                        <a:pt x="20381" y="3870"/>
                      </a:lnTo>
                      <a:lnTo>
                        <a:pt x="20448" y="3837"/>
                      </a:lnTo>
                      <a:lnTo>
                        <a:pt x="20648" y="3737"/>
                      </a:lnTo>
                      <a:lnTo>
                        <a:pt x="20748" y="3637"/>
                      </a:lnTo>
                      <a:lnTo>
                        <a:pt x="20915" y="3570"/>
                      </a:lnTo>
                      <a:lnTo>
                        <a:pt x="21349" y="3203"/>
                      </a:lnTo>
                      <a:lnTo>
                        <a:pt x="21382" y="3203"/>
                      </a:lnTo>
                      <a:lnTo>
                        <a:pt x="21449" y="3170"/>
                      </a:lnTo>
                      <a:lnTo>
                        <a:pt x="21649" y="3003"/>
                      </a:lnTo>
                      <a:lnTo>
                        <a:pt x="21649" y="2970"/>
                      </a:lnTo>
                      <a:lnTo>
                        <a:pt x="21649" y="2870"/>
                      </a:lnTo>
                      <a:lnTo>
                        <a:pt x="21649" y="2803"/>
                      </a:lnTo>
                      <a:lnTo>
                        <a:pt x="21582" y="2736"/>
                      </a:lnTo>
                      <a:cubicBezTo>
                        <a:pt x="21582" y="2736"/>
                        <a:pt x="21582" y="2703"/>
                        <a:pt x="21582" y="2703"/>
                      </a:cubicBezTo>
                      <a:lnTo>
                        <a:pt x="21582" y="2569"/>
                      </a:lnTo>
                      <a:lnTo>
                        <a:pt x="21649" y="2336"/>
                      </a:lnTo>
                      <a:lnTo>
                        <a:pt x="21549" y="2336"/>
                      </a:lnTo>
                      <a:cubicBezTo>
                        <a:pt x="21516" y="2336"/>
                        <a:pt x="21482" y="2303"/>
                        <a:pt x="21482" y="2303"/>
                      </a:cubicBezTo>
                      <a:lnTo>
                        <a:pt x="21382" y="2202"/>
                      </a:lnTo>
                      <a:lnTo>
                        <a:pt x="21282" y="2169"/>
                      </a:lnTo>
                      <a:lnTo>
                        <a:pt x="21115" y="2169"/>
                      </a:lnTo>
                      <a:lnTo>
                        <a:pt x="20515" y="2269"/>
                      </a:lnTo>
                      <a:lnTo>
                        <a:pt x="20415" y="2336"/>
                      </a:lnTo>
                      <a:lnTo>
                        <a:pt x="20181" y="2636"/>
                      </a:lnTo>
                      <a:lnTo>
                        <a:pt x="19514" y="3070"/>
                      </a:lnTo>
                      <a:lnTo>
                        <a:pt x="19347" y="3070"/>
                      </a:lnTo>
                      <a:lnTo>
                        <a:pt x="19214" y="3003"/>
                      </a:lnTo>
                      <a:lnTo>
                        <a:pt x="19181" y="3003"/>
                      </a:lnTo>
                      <a:lnTo>
                        <a:pt x="18980" y="2770"/>
                      </a:lnTo>
                      <a:lnTo>
                        <a:pt x="18880" y="2736"/>
                      </a:lnTo>
                      <a:lnTo>
                        <a:pt x="18680" y="2803"/>
                      </a:lnTo>
                      <a:lnTo>
                        <a:pt x="18447" y="2803"/>
                      </a:lnTo>
                      <a:cubicBezTo>
                        <a:pt x="18430" y="2820"/>
                        <a:pt x="18422" y="2828"/>
                        <a:pt x="18413" y="2828"/>
                      </a:cubicBezTo>
                      <a:cubicBezTo>
                        <a:pt x="18405" y="2828"/>
                        <a:pt x="18397" y="2820"/>
                        <a:pt x="18380" y="2803"/>
                      </a:cubicBezTo>
                      <a:lnTo>
                        <a:pt x="18080" y="2569"/>
                      </a:lnTo>
                      <a:lnTo>
                        <a:pt x="17680" y="2469"/>
                      </a:lnTo>
                      <a:lnTo>
                        <a:pt x="17413" y="2469"/>
                      </a:lnTo>
                      <a:lnTo>
                        <a:pt x="17279" y="2369"/>
                      </a:lnTo>
                      <a:lnTo>
                        <a:pt x="17146" y="2303"/>
                      </a:lnTo>
                      <a:lnTo>
                        <a:pt x="17012" y="2303"/>
                      </a:lnTo>
                      <a:lnTo>
                        <a:pt x="16879" y="2336"/>
                      </a:lnTo>
                      <a:lnTo>
                        <a:pt x="16746" y="2403"/>
                      </a:lnTo>
                      <a:lnTo>
                        <a:pt x="16712" y="2403"/>
                      </a:lnTo>
                      <a:cubicBezTo>
                        <a:pt x="16645" y="2403"/>
                        <a:pt x="16645" y="2336"/>
                        <a:pt x="16645" y="2303"/>
                      </a:cubicBezTo>
                      <a:cubicBezTo>
                        <a:pt x="16612" y="2303"/>
                        <a:pt x="16612" y="2269"/>
                        <a:pt x="16645" y="2269"/>
                      </a:cubicBezTo>
                      <a:lnTo>
                        <a:pt x="16645" y="2202"/>
                      </a:lnTo>
                      <a:cubicBezTo>
                        <a:pt x="16645" y="2169"/>
                        <a:pt x="16645" y="2169"/>
                        <a:pt x="16679" y="2136"/>
                      </a:cubicBezTo>
                      <a:lnTo>
                        <a:pt x="16779" y="2069"/>
                      </a:lnTo>
                      <a:lnTo>
                        <a:pt x="16846" y="2002"/>
                      </a:lnTo>
                      <a:lnTo>
                        <a:pt x="16879" y="1902"/>
                      </a:lnTo>
                      <a:lnTo>
                        <a:pt x="16879" y="1836"/>
                      </a:lnTo>
                      <a:lnTo>
                        <a:pt x="16746" y="1769"/>
                      </a:lnTo>
                      <a:lnTo>
                        <a:pt x="16479" y="1769"/>
                      </a:lnTo>
                      <a:lnTo>
                        <a:pt x="16312" y="1702"/>
                      </a:lnTo>
                      <a:lnTo>
                        <a:pt x="16279" y="1702"/>
                      </a:lnTo>
                      <a:lnTo>
                        <a:pt x="16178" y="1802"/>
                      </a:lnTo>
                      <a:lnTo>
                        <a:pt x="16112" y="1869"/>
                      </a:lnTo>
                      <a:lnTo>
                        <a:pt x="16012" y="1869"/>
                      </a:lnTo>
                      <a:lnTo>
                        <a:pt x="15912" y="1836"/>
                      </a:lnTo>
                      <a:lnTo>
                        <a:pt x="14711" y="1735"/>
                      </a:lnTo>
                      <a:lnTo>
                        <a:pt x="14644" y="1769"/>
                      </a:lnTo>
                      <a:lnTo>
                        <a:pt x="14577" y="1802"/>
                      </a:lnTo>
                      <a:lnTo>
                        <a:pt x="14544" y="1836"/>
                      </a:lnTo>
                      <a:lnTo>
                        <a:pt x="14477" y="1902"/>
                      </a:lnTo>
                      <a:lnTo>
                        <a:pt x="14344" y="1902"/>
                      </a:lnTo>
                      <a:lnTo>
                        <a:pt x="14010" y="1969"/>
                      </a:lnTo>
                      <a:lnTo>
                        <a:pt x="13510" y="2236"/>
                      </a:lnTo>
                      <a:cubicBezTo>
                        <a:pt x="13543" y="2236"/>
                        <a:pt x="13577" y="2236"/>
                        <a:pt x="13577" y="2269"/>
                      </a:cubicBezTo>
                      <a:lnTo>
                        <a:pt x="13577" y="2303"/>
                      </a:lnTo>
                      <a:cubicBezTo>
                        <a:pt x="13577" y="2336"/>
                        <a:pt x="13577" y="2336"/>
                        <a:pt x="13577" y="2369"/>
                      </a:cubicBezTo>
                      <a:lnTo>
                        <a:pt x="13577" y="2403"/>
                      </a:lnTo>
                      <a:cubicBezTo>
                        <a:pt x="13577" y="2403"/>
                        <a:pt x="13577" y="2403"/>
                        <a:pt x="13577" y="2436"/>
                      </a:cubicBezTo>
                      <a:lnTo>
                        <a:pt x="13577" y="2469"/>
                      </a:lnTo>
                      <a:lnTo>
                        <a:pt x="13443" y="2736"/>
                      </a:lnTo>
                      <a:lnTo>
                        <a:pt x="13210" y="3370"/>
                      </a:lnTo>
                      <a:lnTo>
                        <a:pt x="13176" y="3437"/>
                      </a:lnTo>
                      <a:lnTo>
                        <a:pt x="13143" y="3470"/>
                      </a:lnTo>
                      <a:lnTo>
                        <a:pt x="12643" y="3470"/>
                      </a:lnTo>
                      <a:lnTo>
                        <a:pt x="12409" y="3537"/>
                      </a:lnTo>
                      <a:lnTo>
                        <a:pt x="12076" y="3970"/>
                      </a:lnTo>
                      <a:cubicBezTo>
                        <a:pt x="12076" y="3970"/>
                        <a:pt x="12042" y="3970"/>
                        <a:pt x="12009" y="4004"/>
                      </a:cubicBezTo>
                      <a:lnTo>
                        <a:pt x="11775" y="4037"/>
                      </a:lnTo>
                      <a:lnTo>
                        <a:pt x="11709" y="4037"/>
                      </a:lnTo>
                      <a:lnTo>
                        <a:pt x="11275" y="3904"/>
                      </a:lnTo>
                      <a:lnTo>
                        <a:pt x="11175" y="3904"/>
                      </a:lnTo>
                      <a:lnTo>
                        <a:pt x="10875" y="4004"/>
                      </a:lnTo>
                      <a:lnTo>
                        <a:pt x="10808" y="4137"/>
                      </a:lnTo>
                      <a:cubicBezTo>
                        <a:pt x="10808" y="4171"/>
                        <a:pt x="10775" y="4171"/>
                        <a:pt x="10741" y="4171"/>
                      </a:cubicBezTo>
                      <a:lnTo>
                        <a:pt x="10708" y="4204"/>
                      </a:lnTo>
                      <a:cubicBezTo>
                        <a:pt x="10641" y="4204"/>
                        <a:pt x="10608" y="4204"/>
                        <a:pt x="10574" y="4137"/>
                      </a:cubicBezTo>
                      <a:lnTo>
                        <a:pt x="10541" y="4037"/>
                      </a:lnTo>
                      <a:lnTo>
                        <a:pt x="10508" y="3937"/>
                      </a:lnTo>
                      <a:lnTo>
                        <a:pt x="10341" y="4004"/>
                      </a:lnTo>
                      <a:lnTo>
                        <a:pt x="10141" y="4004"/>
                      </a:lnTo>
                      <a:lnTo>
                        <a:pt x="10041" y="3970"/>
                      </a:lnTo>
                      <a:lnTo>
                        <a:pt x="9440" y="3704"/>
                      </a:lnTo>
                      <a:lnTo>
                        <a:pt x="8540" y="3937"/>
                      </a:lnTo>
                      <a:lnTo>
                        <a:pt x="8273" y="3937"/>
                      </a:lnTo>
                      <a:lnTo>
                        <a:pt x="8039" y="4004"/>
                      </a:lnTo>
                      <a:lnTo>
                        <a:pt x="7839" y="4237"/>
                      </a:lnTo>
                      <a:lnTo>
                        <a:pt x="7839" y="4271"/>
                      </a:lnTo>
                      <a:cubicBezTo>
                        <a:pt x="7839" y="4304"/>
                        <a:pt x="7839" y="4304"/>
                        <a:pt x="7839" y="4304"/>
                      </a:cubicBezTo>
                      <a:lnTo>
                        <a:pt x="7806" y="4371"/>
                      </a:lnTo>
                      <a:cubicBezTo>
                        <a:pt x="7772" y="4404"/>
                        <a:pt x="7739" y="4404"/>
                        <a:pt x="7739" y="4404"/>
                      </a:cubicBezTo>
                      <a:cubicBezTo>
                        <a:pt x="7706" y="4404"/>
                        <a:pt x="7672" y="4404"/>
                        <a:pt x="7672" y="4371"/>
                      </a:cubicBezTo>
                      <a:lnTo>
                        <a:pt x="7572" y="4404"/>
                      </a:lnTo>
                      <a:cubicBezTo>
                        <a:pt x="7556" y="4421"/>
                        <a:pt x="7539" y="4429"/>
                        <a:pt x="7526" y="4429"/>
                      </a:cubicBezTo>
                      <a:cubicBezTo>
                        <a:pt x="7514" y="4429"/>
                        <a:pt x="7506" y="4421"/>
                        <a:pt x="7506" y="4404"/>
                      </a:cubicBezTo>
                      <a:lnTo>
                        <a:pt x="7406" y="4504"/>
                      </a:lnTo>
                      <a:lnTo>
                        <a:pt x="7305" y="4504"/>
                      </a:lnTo>
                      <a:cubicBezTo>
                        <a:pt x="7305" y="4521"/>
                        <a:pt x="7297" y="4529"/>
                        <a:pt x="7289" y="4529"/>
                      </a:cubicBezTo>
                      <a:cubicBezTo>
                        <a:pt x="7280" y="4529"/>
                        <a:pt x="7272" y="4521"/>
                        <a:pt x="7272" y="4504"/>
                      </a:cubicBezTo>
                      <a:lnTo>
                        <a:pt x="7139" y="4471"/>
                      </a:lnTo>
                      <a:lnTo>
                        <a:pt x="7105" y="4537"/>
                      </a:lnTo>
                      <a:lnTo>
                        <a:pt x="7072" y="4537"/>
                      </a:lnTo>
                      <a:lnTo>
                        <a:pt x="6872" y="4638"/>
                      </a:lnTo>
                      <a:lnTo>
                        <a:pt x="6838" y="4638"/>
                      </a:lnTo>
                      <a:lnTo>
                        <a:pt x="6638" y="4604"/>
                      </a:lnTo>
                      <a:lnTo>
                        <a:pt x="6605" y="4604"/>
                      </a:lnTo>
                      <a:lnTo>
                        <a:pt x="6371" y="4471"/>
                      </a:lnTo>
                      <a:lnTo>
                        <a:pt x="6205" y="4337"/>
                      </a:lnTo>
                      <a:lnTo>
                        <a:pt x="6038" y="4137"/>
                      </a:lnTo>
                      <a:lnTo>
                        <a:pt x="5971" y="4070"/>
                      </a:lnTo>
                      <a:lnTo>
                        <a:pt x="5938" y="4070"/>
                      </a:lnTo>
                      <a:lnTo>
                        <a:pt x="5771" y="4037"/>
                      </a:lnTo>
                      <a:lnTo>
                        <a:pt x="5671" y="4070"/>
                      </a:lnTo>
                      <a:lnTo>
                        <a:pt x="5571" y="4070"/>
                      </a:lnTo>
                      <a:cubicBezTo>
                        <a:pt x="5538" y="4037"/>
                        <a:pt x="5504" y="4004"/>
                        <a:pt x="5504" y="3970"/>
                      </a:cubicBezTo>
                      <a:lnTo>
                        <a:pt x="5504" y="3904"/>
                      </a:lnTo>
                      <a:lnTo>
                        <a:pt x="5504" y="3837"/>
                      </a:lnTo>
                      <a:lnTo>
                        <a:pt x="5337" y="3570"/>
                      </a:lnTo>
                      <a:lnTo>
                        <a:pt x="5204" y="3370"/>
                      </a:lnTo>
                      <a:lnTo>
                        <a:pt x="5171" y="3303"/>
                      </a:lnTo>
                      <a:lnTo>
                        <a:pt x="5104" y="3237"/>
                      </a:lnTo>
                      <a:lnTo>
                        <a:pt x="4804" y="3170"/>
                      </a:lnTo>
                      <a:lnTo>
                        <a:pt x="4737" y="3170"/>
                      </a:lnTo>
                      <a:lnTo>
                        <a:pt x="4670" y="3103"/>
                      </a:lnTo>
                      <a:lnTo>
                        <a:pt x="4637" y="3070"/>
                      </a:lnTo>
                      <a:lnTo>
                        <a:pt x="4570" y="2903"/>
                      </a:lnTo>
                      <a:lnTo>
                        <a:pt x="4503" y="2870"/>
                      </a:lnTo>
                      <a:lnTo>
                        <a:pt x="4303" y="2736"/>
                      </a:lnTo>
                      <a:cubicBezTo>
                        <a:pt x="4270" y="2736"/>
                        <a:pt x="4270" y="2736"/>
                        <a:pt x="4270" y="2703"/>
                      </a:cubicBezTo>
                      <a:lnTo>
                        <a:pt x="4103" y="2336"/>
                      </a:lnTo>
                      <a:lnTo>
                        <a:pt x="3803" y="2336"/>
                      </a:lnTo>
                      <a:lnTo>
                        <a:pt x="3736" y="2303"/>
                      </a:lnTo>
                      <a:cubicBezTo>
                        <a:pt x="3703" y="2269"/>
                        <a:pt x="3703" y="2269"/>
                        <a:pt x="3703" y="2236"/>
                      </a:cubicBezTo>
                      <a:lnTo>
                        <a:pt x="3636" y="2136"/>
                      </a:lnTo>
                      <a:cubicBezTo>
                        <a:pt x="3636" y="2152"/>
                        <a:pt x="3628" y="2161"/>
                        <a:pt x="3615" y="2161"/>
                      </a:cubicBezTo>
                      <a:cubicBezTo>
                        <a:pt x="3603" y="2161"/>
                        <a:pt x="3586" y="2152"/>
                        <a:pt x="3569" y="2136"/>
                      </a:cubicBezTo>
                      <a:lnTo>
                        <a:pt x="3536" y="2136"/>
                      </a:lnTo>
                      <a:cubicBezTo>
                        <a:pt x="3503" y="2102"/>
                        <a:pt x="3469" y="2069"/>
                        <a:pt x="3469" y="2036"/>
                      </a:cubicBezTo>
                      <a:lnTo>
                        <a:pt x="3469" y="1969"/>
                      </a:lnTo>
                      <a:lnTo>
                        <a:pt x="3102" y="1635"/>
                      </a:lnTo>
                      <a:lnTo>
                        <a:pt x="2969" y="1469"/>
                      </a:lnTo>
                      <a:cubicBezTo>
                        <a:pt x="2969" y="1435"/>
                        <a:pt x="2969" y="1435"/>
                        <a:pt x="2969" y="1435"/>
                      </a:cubicBezTo>
                      <a:lnTo>
                        <a:pt x="2936" y="1335"/>
                      </a:lnTo>
                      <a:lnTo>
                        <a:pt x="2936" y="1135"/>
                      </a:lnTo>
                      <a:lnTo>
                        <a:pt x="2936" y="801"/>
                      </a:lnTo>
                      <a:lnTo>
                        <a:pt x="2702" y="801"/>
                      </a:lnTo>
                      <a:cubicBezTo>
                        <a:pt x="2702" y="801"/>
                        <a:pt x="2669" y="801"/>
                        <a:pt x="2669" y="768"/>
                      </a:cubicBezTo>
                      <a:lnTo>
                        <a:pt x="2635" y="735"/>
                      </a:lnTo>
                      <a:lnTo>
                        <a:pt x="2535" y="568"/>
                      </a:lnTo>
                      <a:cubicBezTo>
                        <a:pt x="2502" y="568"/>
                        <a:pt x="2502" y="535"/>
                        <a:pt x="2535" y="535"/>
                      </a:cubicBezTo>
                      <a:lnTo>
                        <a:pt x="2535" y="435"/>
                      </a:lnTo>
                      <a:lnTo>
                        <a:pt x="2502" y="234"/>
                      </a:lnTo>
                      <a:cubicBezTo>
                        <a:pt x="2502" y="234"/>
                        <a:pt x="2502" y="201"/>
                        <a:pt x="2502" y="201"/>
                      </a:cubicBezTo>
                      <a:lnTo>
                        <a:pt x="2535" y="134"/>
                      </a:lnTo>
                      <a:lnTo>
                        <a:pt x="2569" y="101"/>
                      </a:lnTo>
                      <a:lnTo>
                        <a:pt x="2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9;p15"/>
                <p:cNvSpPr/>
                <p:nvPr/>
              </p:nvSpPr>
              <p:spPr>
                <a:xfrm>
                  <a:off x="4186458" y="2440432"/>
                  <a:ext cx="257801" cy="324879"/>
                </a:xfrm>
                <a:custGeom>
                  <a:avLst/>
                  <a:gdLst/>
                  <a:ahLst/>
                  <a:cxnLst/>
                  <a:rect l="l" t="t" r="r" b="b"/>
                  <a:pathLst>
                    <a:path w="8974" h="11309" extrusionOk="0">
                      <a:moveTo>
                        <a:pt x="4904" y="1"/>
                      </a:moveTo>
                      <a:lnTo>
                        <a:pt x="4603" y="34"/>
                      </a:lnTo>
                      <a:lnTo>
                        <a:pt x="4403" y="101"/>
                      </a:lnTo>
                      <a:lnTo>
                        <a:pt x="4370" y="201"/>
                      </a:lnTo>
                      <a:lnTo>
                        <a:pt x="4103" y="1502"/>
                      </a:lnTo>
                      <a:lnTo>
                        <a:pt x="4203" y="1802"/>
                      </a:lnTo>
                      <a:cubicBezTo>
                        <a:pt x="4203" y="1835"/>
                        <a:pt x="4203" y="1835"/>
                        <a:pt x="4203" y="1869"/>
                      </a:cubicBezTo>
                      <a:lnTo>
                        <a:pt x="4203" y="1969"/>
                      </a:lnTo>
                      <a:lnTo>
                        <a:pt x="4203" y="2002"/>
                      </a:lnTo>
                      <a:lnTo>
                        <a:pt x="4136" y="2136"/>
                      </a:lnTo>
                      <a:lnTo>
                        <a:pt x="4136" y="2169"/>
                      </a:lnTo>
                      <a:lnTo>
                        <a:pt x="4036" y="2302"/>
                      </a:lnTo>
                      <a:lnTo>
                        <a:pt x="4103" y="2469"/>
                      </a:lnTo>
                      <a:cubicBezTo>
                        <a:pt x="4103" y="2503"/>
                        <a:pt x="4103" y="2569"/>
                        <a:pt x="4070" y="2569"/>
                      </a:cubicBezTo>
                      <a:lnTo>
                        <a:pt x="3469" y="3136"/>
                      </a:lnTo>
                      <a:lnTo>
                        <a:pt x="3336" y="3236"/>
                      </a:lnTo>
                      <a:lnTo>
                        <a:pt x="3236" y="3303"/>
                      </a:lnTo>
                      <a:lnTo>
                        <a:pt x="3202" y="3303"/>
                      </a:lnTo>
                      <a:lnTo>
                        <a:pt x="2802" y="3403"/>
                      </a:lnTo>
                      <a:lnTo>
                        <a:pt x="2268" y="3537"/>
                      </a:lnTo>
                      <a:lnTo>
                        <a:pt x="2268" y="3670"/>
                      </a:lnTo>
                      <a:lnTo>
                        <a:pt x="2268" y="3703"/>
                      </a:lnTo>
                      <a:lnTo>
                        <a:pt x="2335" y="3837"/>
                      </a:lnTo>
                      <a:cubicBezTo>
                        <a:pt x="2335" y="3837"/>
                        <a:pt x="2335" y="3870"/>
                        <a:pt x="2335" y="3870"/>
                      </a:cubicBezTo>
                      <a:lnTo>
                        <a:pt x="2335" y="3937"/>
                      </a:lnTo>
                      <a:lnTo>
                        <a:pt x="2335" y="4037"/>
                      </a:lnTo>
                      <a:cubicBezTo>
                        <a:pt x="2335" y="4070"/>
                        <a:pt x="2335" y="4070"/>
                        <a:pt x="2335" y="4104"/>
                      </a:cubicBezTo>
                      <a:lnTo>
                        <a:pt x="2235" y="4304"/>
                      </a:lnTo>
                      <a:lnTo>
                        <a:pt x="2202" y="4471"/>
                      </a:lnTo>
                      <a:cubicBezTo>
                        <a:pt x="2202" y="4471"/>
                        <a:pt x="2168" y="4471"/>
                        <a:pt x="2168" y="4504"/>
                      </a:cubicBezTo>
                      <a:lnTo>
                        <a:pt x="1935" y="4771"/>
                      </a:lnTo>
                      <a:lnTo>
                        <a:pt x="1935" y="4838"/>
                      </a:lnTo>
                      <a:lnTo>
                        <a:pt x="1901" y="4938"/>
                      </a:lnTo>
                      <a:lnTo>
                        <a:pt x="1901" y="5004"/>
                      </a:lnTo>
                      <a:lnTo>
                        <a:pt x="1901" y="5071"/>
                      </a:lnTo>
                      <a:lnTo>
                        <a:pt x="1868" y="5171"/>
                      </a:lnTo>
                      <a:lnTo>
                        <a:pt x="1868" y="5205"/>
                      </a:lnTo>
                      <a:lnTo>
                        <a:pt x="1835" y="5271"/>
                      </a:lnTo>
                      <a:lnTo>
                        <a:pt x="1801" y="5305"/>
                      </a:lnTo>
                      <a:lnTo>
                        <a:pt x="1735" y="5371"/>
                      </a:lnTo>
                      <a:lnTo>
                        <a:pt x="1668" y="5438"/>
                      </a:lnTo>
                      <a:lnTo>
                        <a:pt x="1401" y="5571"/>
                      </a:lnTo>
                      <a:lnTo>
                        <a:pt x="1368" y="5638"/>
                      </a:lnTo>
                      <a:cubicBezTo>
                        <a:pt x="1368" y="5638"/>
                        <a:pt x="1368" y="5672"/>
                        <a:pt x="1368" y="5672"/>
                      </a:cubicBezTo>
                      <a:lnTo>
                        <a:pt x="1268" y="5772"/>
                      </a:lnTo>
                      <a:lnTo>
                        <a:pt x="1234" y="5772"/>
                      </a:lnTo>
                      <a:lnTo>
                        <a:pt x="1134" y="5805"/>
                      </a:lnTo>
                      <a:lnTo>
                        <a:pt x="834" y="5872"/>
                      </a:lnTo>
                      <a:lnTo>
                        <a:pt x="767" y="5972"/>
                      </a:lnTo>
                      <a:lnTo>
                        <a:pt x="734" y="6072"/>
                      </a:lnTo>
                      <a:lnTo>
                        <a:pt x="634" y="6472"/>
                      </a:lnTo>
                      <a:lnTo>
                        <a:pt x="0" y="8173"/>
                      </a:lnTo>
                      <a:lnTo>
                        <a:pt x="133" y="8240"/>
                      </a:lnTo>
                      <a:lnTo>
                        <a:pt x="334" y="8340"/>
                      </a:lnTo>
                      <a:lnTo>
                        <a:pt x="534" y="8407"/>
                      </a:lnTo>
                      <a:lnTo>
                        <a:pt x="567" y="7973"/>
                      </a:lnTo>
                      <a:cubicBezTo>
                        <a:pt x="567" y="7973"/>
                        <a:pt x="567" y="7940"/>
                        <a:pt x="600" y="7940"/>
                      </a:cubicBezTo>
                      <a:lnTo>
                        <a:pt x="634" y="7873"/>
                      </a:lnTo>
                      <a:lnTo>
                        <a:pt x="701" y="7806"/>
                      </a:lnTo>
                      <a:lnTo>
                        <a:pt x="801" y="7773"/>
                      </a:lnTo>
                      <a:lnTo>
                        <a:pt x="901" y="7773"/>
                      </a:lnTo>
                      <a:cubicBezTo>
                        <a:pt x="934" y="7806"/>
                        <a:pt x="934" y="7840"/>
                        <a:pt x="934" y="7873"/>
                      </a:cubicBezTo>
                      <a:lnTo>
                        <a:pt x="701" y="8507"/>
                      </a:lnTo>
                      <a:lnTo>
                        <a:pt x="701" y="8640"/>
                      </a:lnTo>
                      <a:lnTo>
                        <a:pt x="767" y="8807"/>
                      </a:lnTo>
                      <a:lnTo>
                        <a:pt x="1001" y="9107"/>
                      </a:lnTo>
                      <a:cubicBezTo>
                        <a:pt x="1001" y="9107"/>
                        <a:pt x="1001" y="9141"/>
                        <a:pt x="1001" y="9141"/>
                      </a:cubicBezTo>
                      <a:lnTo>
                        <a:pt x="1034" y="9341"/>
                      </a:lnTo>
                      <a:cubicBezTo>
                        <a:pt x="1034" y="9341"/>
                        <a:pt x="1034" y="9341"/>
                        <a:pt x="1034" y="9374"/>
                      </a:cubicBezTo>
                      <a:lnTo>
                        <a:pt x="1034" y="10075"/>
                      </a:lnTo>
                      <a:lnTo>
                        <a:pt x="1034" y="10342"/>
                      </a:lnTo>
                      <a:lnTo>
                        <a:pt x="1134" y="10675"/>
                      </a:lnTo>
                      <a:cubicBezTo>
                        <a:pt x="1134" y="10709"/>
                        <a:pt x="1134" y="10709"/>
                        <a:pt x="1134" y="10742"/>
                      </a:cubicBezTo>
                      <a:lnTo>
                        <a:pt x="1034" y="11042"/>
                      </a:lnTo>
                      <a:lnTo>
                        <a:pt x="1034" y="11176"/>
                      </a:lnTo>
                      <a:lnTo>
                        <a:pt x="1101" y="11276"/>
                      </a:lnTo>
                      <a:lnTo>
                        <a:pt x="1201" y="11309"/>
                      </a:lnTo>
                      <a:lnTo>
                        <a:pt x="1334" y="11276"/>
                      </a:lnTo>
                      <a:lnTo>
                        <a:pt x="2001" y="10875"/>
                      </a:lnTo>
                      <a:lnTo>
                        <a:pt x="2769" y="10508"/>
                      </a:lnTo>
                      <a:lnTo>
                        <a:pt x="3836" y="10075"/>
                      </a:lnTo>
                      <a:lnTo>
                        <a:pt x="4937" y="9674"/>
                      </a:lnTo>
                      <a:lnTo>
                        <a:pt x="5671" y="9308"/>
                      </a:lnTo>
                      <a:lnTo>
                        <a:pt x="5804" y="9207"/>
                      </a:lnTo>
                      <a:lnTo>
                        <a:pt x="5938" y="9074"/>
                      </a:lnTo>
                      <a:lnTo>
                        <a:pt x="6038" y="9007"/>
                      </a:lnTo>
                      <a:lnTo>
                        <a:pt x="6505" y="9007"/>
                      </a:lnTo>
                      <a:lnTo>
                        <a:pt x="6571" y="8941"/>
                      </a:lnTo>
                      <a:lnTo>
                        <a:pt x="6605" y="8774"/>
                      </a:lnTo>
                      <a:lnTo>
                        <a:pt x="6638" y="8407"/>
                      </a:lnTo>
                      <a:lnTo>
                        <a:pt x="6671" y="8240"/>
                      </a:lnTo>
                      <a:lnTo>
                        <a:pt x="6938" y="7806"/>
                      </a:lnTo>
                      <a:lnTo>
                        <a:pt x="7038" y="7540"/>
                      </a:lnTo>
                      <a:lnTo>
                        <a:pt x="7072" y="7473"/>
                      </a:lnTo>
                      <a:lnTo>
                        <a:pt x="7105" y="7473"/>
                      </a:lnTo>
                      <a:lnTo>
                        <a:pt x="7272" y="7406"/>
                      </a:lnTo>
                      <a:lnTo>
                        <a:pt x="7239" y="7339"/>
                      </a:lnTo>
                      <a:cubicBezTo>
                        <a:pt x="7205" y="7339"/>
                        <a:pt x="7205" y="7306"/>
                        <a:pt x="7239" y="7273"/>
                      </a:cubicBezTo>
                      <a:lnTo>
                        <a:pt x="7239" y="7206"/>
                      </a:lnTo>
                      <a:cubicBezTo>
                        <a:pt x="7272" y="7173"/>
                        <a:pt x="7272" y="7139"/>
                        <a:pt x="7305" y="7139"/>
                      </a:cubicBezTo>
                      <a:lnTo>
                        <a:pt x="7405" y="7139"/>
                      </a:lnTo>
                      <a:lnTo>
                        <a:pt x="7505" y="7106"/>
                      </a:lnTo>
                      <a:lnTo>
                        <a:pt x="7605" y="7106"/>
                      </a:lnTo>
                      <a:lnTo>
                        <a:pt x="7339" y="6872"/>
                      </a:lnTo>
                      <a:cubicBezTo>
                        <a:pt x="7305" y="6872"/>
                        <a:pt x="7305" y="6872"/>
                        <a:pt x="7305" y="6839"/>
                      </a:cubicBezTo>
                      <a:lnTo>
                        <a:pt x="7272" y="6772"/>
                      </a:lnTo>
                      <a:cubicBezTo>
                        <a:pt x="7239" y="6739"/>
                        <a:pt x="7239" y="6739"/>
                        <a:pt x="7272" y="6706"/>
                      </a:cubicBezTo>
                      <a:lnTo>
                        <a:pt x="7138" y="6706"/>
                      </a:lnTo>
                      <a:cubicBezTo>
                        <a:pt x="7105" y="6706"/>
                        <a:pt x="7072" y="6672"/>
                        <a:pt x="7072" y="6672"/>
                      </a:cubicBezTo>
                      <a:lnTo>
                        <a:pt x="7072" y="6639"/>
                      </a:lnTo>
                      <a:cubicBezTo>
                        <a:pt x="7038" y="6606"/>
                        <a:pt x="7005" y="6572"/>
                        <a:pt x="7038" y="6539"/>
                      </a:cubicBezTo>
                      <a:lnTo>
                        <a:pt x="7072" y="6472"/>
                      </a:lnTo>
                      <a:cubicBezTo>
                        <a:pt x="7038" y="6472"/>
                        <a:pt x="7038" y="6472"/>
                        <a:pt x="7072" y="6439"/>
                      </a:cubicBezTo>
                      <a:lnTo>
                        <a:pt x="7038" y="6339"/>
                      </a:lnTo>
                      <a:cubicBezTo>
                        <a:pt x="7038" y="6305"/>
                        <a:pt x="7038" y="6305"/>
                        <a:pt x="7038" y="6272"/>
                      </a:cubicBezTo>
                      <a:lnTo>
                        <a:pt x="7038" y="6172"/>
                      </a:lnTo>
                      <a:cubicBezTo>
                        <a:pt x="7038" y="6172"/>
                        <a:pt x="7038" y="6139"/>
                        <a:pt x="7038" y="6139"/>
                      </a:cubicBezTo>
                      <a:lnTo>
                        <a:pt x="7072" y="6072"/>
                      </a:lnTo>
                      <a:lnTo>
                        <a:pt x="7105" y="5972"/>
                      </a:lnTo>
                      <a:lnTo>
                        <a:pt x="7105" y="5905"/>
                      </a:lnTo>
                      <a:cubicBezTo>
                        <a:pt x="7105" y="5905"/>
                        <a:pt x="7105" y="5872"/>
                        <a:pt x="7105" y="5838"/>
                      </a:cubicBezTo>
                      <a:lnTo>
                        <a:pt x="7138" y="5772"/>
                      </a:lnTo>
                      <a:cubicBezTo>
                        <a:pt x="7172" y="5738"/>
                        <a:pt x="7205" y="5738"/>
                        <a:pt x="7239" y="5705"/>
                      </a:cubicBezTo>
                      <a:lnTo>
                        <a:pt x="7272" y="5705"/>
                      </a:lnTo>
                      <a:cubicBezTo>
                        <a:pt x="7305" y="5705"/>
                        <a:pt x="7372" y="5772"/>
                        <a:pt x="7372" y="5805"/>
                      </a:cubicBezTo>
                      <a:lnTo>
                        <a:pt x="7372" y="5938"/>
                      </a:lnTo>
                      <a:lnTo>
                        <a:pt x="7372" y="6005"/>
                      </a:lnTo>
                      <a:lnTo>
                        <a:pt x="7405" y="6105"/>
                      </a:lnTo>
                      <a:lnTo>
                        <a:pt x="7539" y="6172"/>
                      </a:lnTo>
                      <a:cubicBezTo>
                        <a:pt x="7539" y="6172"/>
                        <a:pt x="7572" y="6205"/>
                        <a:pt x="7572" y="6239"/>
                      </a:cubicBezTo>
                      <a:lnTo>
                        <a:pt x="7605" y="6305"/>
                      </a:lnTo>
                      <a:lnTo>
                        <a:pt x="7639" y="6505"/>
                      </a:lnTo>
                      <a:lnTo>
                        <a:pt x="7706" y="6439"/>
                      </a:lnTo>
                      <a:lnTo>
                        <a:pt x="7906" y="6205"/>
                      </a:lnTo>
                      <a:lnTo>
                        <a:pt x="7972" y="6072"/>
                      </a:lnTo>
                      <a:lnTo>
                        <a:pt x="8006" y="5972"/>
                      </a:lnTo>
                      <a:lnTo>
                        <a:pt x="8006" y="5838"/>
                      </a:lnTo>
                      <a:lnTo>
                        <a:pt x="8006" y="5138"/>
                      </a:lnTo>
                      <a:lnTo>
                        <a:pt x="8006" y="5104"/>
                      </a:lnTo>
                      <a:lnTo>
                        <a:pt x="8006" y="5038"/>
                      </a:lnTo>
                      <a:cubicBezTo>
                        <a:pt x="8006" y="5038"/>
                        <a:pt x="8006" y="5004"/>
                        <a:pt x="8006" y="5004"/>
                      </a:cubicBezTo>
                      <a:lnTo>
                        <a:pt x="8072" y="4838"/>
                      </a:lnTo>
                      <a:lnTo>
                        <a:pt x="8039" y="4871"/>
                      </a:lnTo>
                      <a:lnTo>
                        <a:pt x="7906" y="5038"/>
                      </a:lnTo>
                      <a:cubicBezTo>
                        <a:pt x="7872" y="5071"/>
                        <a:pt x="7839" y="5071"/>
                        <a:pt x="7806" y="5071"/>
                      </a:cubicBezTo>
                      <a:lnTo>
                        <a:pt x="7739" y="5038"/>
                      </a:lnTo>
                      <a:cubicBezTo>
                        <a:pt x="7706" y="5038"/>
                        <a:pt x="7706" y="5004"/>
                        <a:pt x="7672" y="5004"/>
                      </a:cubicBezTo>
                      <a:cubicBezTo>
                        <a:pt x="7672" y="4971"/>
                        <a:pt x="7672" y="4938"/>
                        <a:pt x="7672" y="4904"/>
                      </a:cubicBezTo>
                      <a:lnTo>
                        <a:pt x="7772" y="4771"/>
                      </a:lnTo>
                      <a:cubicBezTo>
                        <a:pt x="7739" y="4738"/>
                        <a:pt x="7706" y="4704"/>
                        <a:pt x="7706" y="4671"/>
                      </a:cubicBezTo>
                      <a:lnTo>
                        <a:pt x="7706" y="4604"/>
                      </a:lnTo>
                      <a:cubicBezTo>
                        <a:pt x="7706" y="4604"/>
                        <a:pt x="7706" y="4571"/>
                        <a:pt x="7706" y="4571"/>
                      </a:cubicBezTo>
                      <a:lnTo>
                        <a:pt x="7739" y="4537"/>
                      </a:lnTo>
                      <a:cubicBezTo>
                        <a:pt x="7739" y="4504"/>
                        <a:pt x="7772" y="4504"/>
                        <a:pt x="7806" y="4471"/>
                      </a:cubicBezTo>
                      <a:lnTo>
                        <a:pt x="7906" y="4471"/>
                      </a:lnTo>
                      <a:lnTo>
                        <a:pt x="8039" y="4437"/>
                      </a:lnTo>
                      <a:lnTo>
                        <a:pt x="8106" y="4437"/>
                      </a:lnTo>
                      <a:lnTo>
                        <a:pt x="8139" y="4404"/>
                      </a:lnTo>
                      <a:lnTo>
                        <a:pt x="8406" y="4404"/>
                      </a:lnTo>
                      <a:lnTo>
                        <a:pt x="8473" y="4471"/>
                      </a:lnTo>
                      <a:cubicBezTo>
                        <a:pt x="8506" y="4471"/>
                        <a:pt x="8506" y="4504"/>
                        <a:pt x="8539" y="4504"/>
                      </a:cubicBezTo>
                      <a:lnTo>
                        <a:pt x="8573" y="4637"/>
                      </a:lnTo>
                      <a:lnTo>
                        <a:pt x="8806" y="4637"/>
                      </a:lnTo>
                      <a:lnTo>
                        <a:pt x="8873" y="4537"/>
                      </a:lnTo>
                      <a:lnTo>
                        <a:pt x="8973" y="4004"/>
                      </a:lnTo>
                      <a:lnTo>
                        <a:pt x="8606" y="3904"/>
                      </a:lnTo>
                      <a:lnTo>
                        <a:pt x="8306" y="3837"/>
                      </a:lnTo>
                      <a:lnTo>
                        <a:pt x="7372" y="3770"/>
                      </a:lnTo>
                      <a:lnTo>
                        <a:pt x="7339" y="3770"/>
                      </a:lnTo>
                      <a:lnTo>
                        <a:pt x="7239" y="3737"/>
                      </a:lnTo>
                      <a:lnTo>
                        <a:pt x="6772" y="3737"/>
                      </a:lnTo>
                      <a:lnTo>
                        <a:pt x="6705" y="3703"/>
                      </a:lnTo>
                      <a:lnTo>
                        <a:pt x="6671" y="3703"/>
                      </a:lnTo>
                      <a:lnTo>
                        <a:pt x="6605" y="3770"/>
                      </a:lnTo>
                      <a:cubicBezTo>
                        <a:pt x="6571" y="3804"/>
                        <a:pt x="6571" y="3804"/>
                        <a:pt x="6571" y="3804"/>
                      </a:cubicBezTo>
                      <a:lnTo>
                        <a:pt x="6471" y="3837"/>
                      </a:lnTo>
                      <a:cubicBezTo>
                        <a:pt x="6471" y="3870"/>
                        <a:pt x="6471" y="3870"/>
                        <a:pt x="6471" y="3870"/>
                      </a:cubicBezTo>
                      <a:lnTo>
                        <a:pt x="6438" y="3937"/>
                      </a:lnTo>
                      <a:cubicBezTo>
                        <a:pt x="6405" y="3937"/>
                        <a:pt x="6405" y="3970"/>
                        <a:pt x="6371" y="3970"/>
                      </a:cubicBezTo>
                      <a:lnTo>
                        <a:pt x="6238" y="4037"/>
                      </a:lnTo>
                      <a:cubicBezTo>
                        <a:pt x="6204" y="4037"/>
                        <a:pt x="6171" y="4037"/>
                        <a:pt x="6138" y="4004"/>
                      </a:cubicBezTo>
                      <a:lnTo>
                        <a:pt x="6104" y="3970"/>
                      </a:lnTo>
                      <a:lnTo>
                        <a:pt x="6038" y="3870"/>
                      </a:lnTo>
                      <a:cubicBezTo>
                        <a:pt x="6038" y="3870"/>
                        <a:pt x="6038" y="3837"/>
                        <a:pt x="6038" y="3837"/>
                      </a:cubicBezTo>
                      <a:lnTo>
                        <a:pt x="6004" y="3570"/>
                      </a:lnTo>
                      <a:lnTo>
                        <a:pt x="5904" y="3270"/>
                      </a:lnTo>
                      <a:cubicBezTo>
                        <a:pt x="5871" y="3270"/>
                        <a:pt x="5871" y="3270"/>
                        <a:pt x="5904" y="3236"/>
                      </a:cubicBezTo>
                      <a:lnTo>
                        <a:pt x="5904" y="3170"/>
                      </a:lnTo>
                      <a:lnTo>
                        <a:pt x="5904" y="2870"/>
                      </a:lnTo>
                      <a:cubicBezTo>
                        <a:pt x="5904" y="2870"/>
                        <a:pt x="5904" y="2836"/>
                        <a:pt x="5904" y="2836"/>
                      </a:cubicBezTo>
                      <a:lnTo>
                        <a:pt x="5938" y="2703"/>
                      </a:lnTo>
                      <a:lnTo>
                        <a:pt x="5804" y="2703"/>
                      </a:lnTo>
                      <a:lnTo>
                        <a:pt x="5737" y="2669"/>
                      </a:lnTo>
                      <a:lnTo>
                        <a:pt x="5704" y="2669"/>
                      </a:lnTo>
                      <a:lnTo>
                        <a:pt x="5637" y="2603"/>
                      </a:lnTo>
                      <a:cubicBezTo>
                        <a:pt x="5637" y="2603"/>
                        <a:pt x="5637" y="2603"/>
                        <a:pt x="5637" y="2569"/>
                      </a:cubicBezTo>
                      <a:lnTo>
                        <a:pt x="5571" y="2469"/>
                      </a:lnTo>
                      <a:cubicBezTo>
                        <a:pt x="5571" y="2469"/>
                        <a:pt x="5571" y="2436"/>
                        <a:pt x="5571" y="2436"/>
                      </a:cubicBezTo>
                      <a:lnTo>
                        <a:pt x="5571" y="2269"/>
                      </a:lnTo>
                      <a:cubicBezTo>
                        <a:pt x="5571" y="2269"/>
                        <a:pt x="5571" y="2269"/>
                        <a:pt x="5571" y="2236"/>
                      </a:cubicBezTo>
                      <a:lnTo>
                        <a:pt x="5604" y="2136"/>
                      </a:lnTo>
                      <a:lnTo>
                        <a:pt x="5604" y="1669"/>
                      </a:lnTo>
                      <a:lnTo>
                        <a:pt x="5437" y="1268"/>
                      </a:lnTo>
                      <a:lnTo>
                        <a:pt x="5437" y="1235"/>
                      </a:lnTo>
                      <a:lnTo>
                        <a:pt x="5404" y="1035"/>
                      </a:lnTo>
                      <a:lnTo>
                        <a:pt x="5337" y="968"/>
                      </a:lnTo>
                      <a:lnTo>
                        <a:pt x="5270" y="901"/>
                      </a:lnTo>
                      <a:cubicBezTo>
                        <a:pt x="5270" y="901"/>
                        <a:pt x="5270" y="868"/>
                        <a:pt x="5270" y="868"/>
                      </a:cubicBezTo>
                      <a:lnTo>
                        <a:pt x="5270" y="801"/>
                      </a:lnTo>
                      <a:lnTo>
                        <a:pt x="5270" y="701"/>
                      </a:lnTo>
                      <a:lnTo>
                        <a:pt x="5270" y="668"/>
                      </a:lnTo>
                      <a:lnTo>
                        <a:pt x="5237" y="668"/>
                      </a:lnTo>
                      <a:lnTo>
                        <a:pt x="5037" y="635"/>
                      </a:lnTo>
                      <a:cubicBezTo>
                        <a:pt x="4970" y="635"/>
                        <a:pt x="4970" y="635"/>
                        <a:pt x="4937" y="601"/>
                      </a:cubicBezTo>
                      <a:cubicBezTo>
                        <a:pt x="4937" y="568"/>
                        <a:pt x="4937" y="535"/>
                        <a:pt x="4937" y="501"/>
                      </a:cubicBezTo>
                      <a:lnTo>
                        <a:pt x="5104" y="301"/>
                      </a:lnTo>
                      <a:lnTo>
                        <a:pt x="5204" y="168"/>
                      </a:lnTo>
                      <a:lnTo>
                        <a:pt x="5304" y="101"/>
                      </a:lnTo>
                      <a:cubicBezTo>
                        <a:pt x="5304" y="101"/>
                        <a:pt x="5337" y="68"/>
                        <a:pt x="5371" y="68"/>
                      </a:cubicBezTo>
                      <a:lnTo>
                        <a:pt x="5404" y="68"/>
                      </a:lnTo>
                      <a:lnTo>
                        <a:pt x="54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Google Shape;220;p15"/>
            <p:cNvGrpSpPr/>
            <p:nvPr/>
          </p:nvGrpSpPr>
          <p:grpSpPr>
            <a:xfrm>
              <a:off x="4689036" y="1312605"/>
              <a:ext cx="1509617" cy="1636420"/>
              <a:chOff x="4689036" y="1312605"/>
              <a:chExt cx="1509617" cy="1636420"/>
            </a:xfrm>
          </p:grpSpPr>
          <p:sp>
            <p:nvSpPr>
              <p:cNvPr id="86" name="Google Shape;221;p15"/>
              <p:cNvSpPr/>
              <p:nvPr/>
            </p:nvSpPr>
            <p:spPr>
              <a:xfrm>
                <a:off x="5354931" y="2181840"/>
                <a:ext cx="9731" cy="15854"/>
              </a:xfrm>
              <a:custGeom>
                <a:avLst/>
                <a:gdLst/>
                <a:ahLst/>
                <a:cxnLst/>
                <a:rect l="l" t="t" r="r" b="b"/>
                <a:pathLst>
                  <a:path w="267" h="435" extrusionOk="0">
                    <a:moveTo>
                      <a:pt x="167" y="1"/>
                    </a:moveTo>
                    <a:lnTo>
                      <a:pt x="134" y="34"/>
                    </a:lnTo>
                    <a:cubicBezTo>
                      <a:pt x="134" y="67"/>
                      <a:pt x="100" y="67"/>
                      <a:pt x="100" y="67"/>
                    </a:cubicBezTo>
                    <a:lnTo>
                      <a:pt x="0" y="134"/>
                    </a:lnTo>
                    <a:lnTo>
                      <a:pt x="0" y="234"/>
                    </a:lnTo>
                    <a:lnTo>
                      <a:pt x="100" y="301"/>
                    </a:lnTo>
                    <a:cubicBezTo>
                      <a:pt x="134" y="334"/>
                      <a:pt x="134" y="368"/>
                      <a:pt x="134" y="368"/>
                    </a:cubicBezTo>
                    <a:lnTo>
                      <a:pt x="134" y="434"/>
                    </a:lnTo>
                    <a:lnTo>
                      <a:pt x="167" y="401"/>
                    </a:lnTo>
                    <a:lnTo>
                      <a:pt x="267" y="201"/>
                    </a:lnTo>
                    <a:cubicBezTo>
                      <a:pt x="234" y="201"/>
                      <a:pt x="234" y="201"/>
                      <a:pt x="234" y="167"/>
                    </a:cubicBezTo>
                    <a:lnTo>
                      <a:pt x="1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2;p15"/>
              <p:cNvSpPr/>
              <p:nvPr/>
            </p:nvSpPr>
            <p:spPr>
              <a:xfrm>
                <a:off x="5279525" y="2672985"/>
                <a:ext cx="36" cy="36"/>
              </a:xfrm>
              <a:custGeom>
                <a:avLst/>
                <a:gdLst/>
                <a:ahLst/>
                <a:cxnLst/>
                <a:rect l="l" t="t" r="r" b="b"/>
                <a:pathLst>
                  <a:path w="1" h="1" extrusionOk="0">
                    <a:moveTo>
                      <a:pt x="1" y="1"/>
                    </a:move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3;p15"/>
              <p:cNvSpPr/>
              <p:nvPr/>
            </p:nvSpPr>
            <p:spPr>
              <a:xfrm>
                <a:off x="5266186" y="2745950"/>
                <a:ext cx="20701" cy="45010"/>
              </a:xfrm>
              <a:custGeom>
                <a:avLst/>
                <a:gdLst/>
                <a:ahLst/>
                <a:cxnLst/>
                <a:rect l="l" t="t" r="r" b="b"/>
                <a:pathLst>
                  <a:path w="568" h="1235" extrusionOk="0">
                    <a:moveTo>
                      <a:pt x="534" y="0"/>
                    </a:moveTo>
                    <a:lnTo>
                      <a:pt x="517" y="34"/>
                    </a:lnTo>
                    <a:lnTo>
                      <a:pt x="567" y="0"/>
                    </a:lnTo>
                    <a:close/>
                    <a:moveTo>
                      <a:pt x="517" y="34"/>
                    </a:moveTo>
                    <a:lnTo>
                      <a:pt x="467" y="67"/>
                    </a:lnTo>
                    <a:cubicBezTo>
                      <a:pt x="467" y="67"/>
                      <a:pt x="467" y="100"/>
                      <a:pt x="467" y="100"/>
                    </a:cubicBezTo>
                    <a:lnTo>
                      <a:pt x="367" y="201"/>
                    </a:lnTo>
                    <a:cubicBezTo>
                      <a:pt x="367" y="205"/>
                      <a:pt x="367" y="209"/>
                      <a:pt x="367" y="213"/>
                    </a:cubicBezTo>
                    <a:lnTo>
                      <a:pt x="500" y="67"/>
                    </a:lnTo>
                    <a:lnTo>
                      <a:pt x="517" y="34"/>
                    </a:lnTo>
                    <a:close/>
                    <a:moveTo>
                      <a:pt x="367" y="213"/>
                    </a:moveTo>
                    <a:lnTo>
                      <a:pt x="133" y="467"/>
                    </a:lnTo>
                    <a:lnTo>
                      <a:pt x="0" y="768"/>
                    </a:lnTo>
                    <a:lnTo>
                      <a:pt x="33" y="768"/>
                    </a:lnTo>
                    <a:lnTo>
                      <a:pt x="67" y="801"/>
                    </a:lnTo>
                    <a:cubicBezTo>
                      <a:pt x="100" y="801"/>
                      <a:pt x="133" y="868"/>
                      <a:pt x="100" y="901"/>
                    </a:cubicBezTo>
                    <a:lnTo>
                      <a:pt x="67" y="1001"/>
                    </a:lnTo>
                    <a:lnTo>
                      <a:pt x="100" y="1001"/>
                    </a:lnTo>
                    <a:cubicBezTo>
                      <a:pt x="133" y="1001"/>
                      <a:pt x="133" y="1034"/>
                      <a:pt x="133" y="1034"/>
                    </a:cubicBezTo>
                    <a:lnTo>
                      <a:pt x="200" y="1135"/>
                    </a:lnTo>
                    <a:lnTo>
                      <a:pt x="200" y="1235"/>
                    </a:lnTo>
                    <a:lnTo>
                      <a:pt x="267" y="1101"/>
                    </a:lnTo>
                    <a:cubicBezTo>
                      <a:pt x="267" y="1101"/>
                      <a:pt x="267" y="1101"/>
                      <a:pt x="267" y="1068"/>
                    </a:cubicBezTo>
                    <a:lnTo>
                      <a:pt x="300" y="1034"/>
                    </a:lnTo>
                    <a:lnTo>
                      <a:pt x="334" y="1034"/>
                    </a:lnTo>
                    <a:lnTo>
                      <a:pt x="400" y="1001"/>
                    </a:lnTo>
                    <a:cubicBezTo>
                      <a:pt x="400" y="968"/>
                      <a:pt x="400" y="934"/>
                      <a:pt x="400" y="901"/>
                    </a:cubicBezTo>
                    <a:cubicBezTo>
                      <a:pt x="400" y="868"/>
                      <a:pt x="367" y="834"/>
                      <a:pt x="400" y="801"/>
                    </a:cubicBezTo>
                    <a:lnTo>
                      <a:pt x="400" y="734"/>
                    </a:lnTo>
                    <a:lnTo>
                      <a:pt x="400" y="701"/>
                    </a:lnTo>
                    <a:lnTo>
                      <a:pt x="467" y="601"/>
                    </a:lnTo>
                    <a:lnTo>
                      <a:pt x="467" y="534"/>
                    </a:lnTo>
                    <a:cubicBezTo>
                      <a:pt x="467" y="534"/>
                      <a:pt x="467" y="501"/>
                      <a:pt x="467" y="501"/>
                    </a:cubicBezTo>
                    <a:lnTo>
                      <a:pt x="467" y="434"/>
                    </a:lnTo>
                    <a:cubicBezTo>
                      <a:pt x="467" y="434"/>
                      <a:pt x="467" y="401"/>
                      <a:pt x="467" y="401"/>
                    </a:cubicBezTo>
                    <a:lnTo>
                      <a:pt x="567" y="301"/>
                    </a:lnTo>
                    <a:lnTo>
                      <a:pt x="567" y="301"/>
                    </a:lnTo>
                    <a:lnTo>
                      <a:pt x="467" y="334"/>
                    </a:lnTo>
                    <a:cubicBezTo>
                      <a:pt x="434" y="334"/>
                      <a:pt x="400" y="334"/>
                      <a:pt x="367" y="301"/>
                    </a:cubicBezTo>
                    <a:cubicBezTo>
                      <a:pt x="367" y="271"/>
                      <a:pt x="367" y="242"/>
                      <a:pt x="367" y="2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4;p15"/>
              <p:cNvSpPr/>
              <p:nvPr/>
            </p:nvSpPr>
            <p:spPr>
              <a:xfrm>
                <a:off x="5966420" y="2057851"/>
                <a:ext cx="1276" cy="1239"/>
              </a:xfrm>
              <a:custGeom>
                <a:avLst/>
                <a:gdLst/>
                <a:ahLst/>
                <a:cxnLst/>
                <a:rect l="l" t="t" r="r" b="b"/>
                <a:pathLst>
                  <a:path w="35" h="34" extrusionOk="0">
                    <a:moveTo>
                      <a:pt x="34" y="0"/>
                    </a:moveTo>
                    <a:lnTo>
                      <a:pt x="1" y="34"/>
                    </a:lnTo>
                    <a:lnTo>
                      <a:pt x="34" y="34"/>
                    </a:lnTo>
                    <a:lnTo>
                      <a:pt x="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5;p15"/>
              <p:cNvSpPr/>
              <p:nvPr/>
            </p:nvSpPr>
            <p:spPr>
              <a:xfrm>
                <a:off x="5965218" y="2044476"/>
                <a:ext cx="3681" cy="6123"/>
              </a:xfrm>
              <a:custGeom>
                <a:avLst/>
                <a:gdLst/>
                <a:ahLst/>
                <a:cxnLst/>
                <a:rect l="l" t="t" r="r" b="b"/>
                <a:pathLst>
                  <a:path w="101" h="168" extrusionOk="0">
                    <a:moveTo>
                      <a:pt x="0" y="0"/>
                    </a:moveTo>
                    <a:lnTo>
                      <a:pt x="67" y="34"/>
                    </a:lnTo>
                    <a:cubicBezTo>
                      <a:pt x="67" y="34"/>
                      <a:pt x="67" y="0"/>
                      <a:pt x="100" y="0"/>
                    </a:cubicBezTo>
                    <a:close/>
                    <a:moveTo>
                      <a:pt x="67" y="34"/>
                    </a:moveTo>
                    <a:lnTo>
                      <a:pt x="67" y="67"/>
                    </a:lnTo>
                    <a:lnTo>
                      <a:pt x="100" y="167"/>
                    </a:lnTo>
                    <a:lnTo>
                      <a:pt x="100" y="134"/>
                    </a:lnTo>
                    <a:lnTo>
                      <a:pt x="67" y="3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6;p15"/>
              <p:cNvSpPr/>
              <p:nvPr/>
            </p:nvSpPr>
            <p:spPr>
              <a:xfrm>
                <a:off x="6123247" y="2240190"/>
                <a:ext cx="1276" cy="1276"/>
              </a:xfrm>
              <a:custGeom>
                <a:avLst/>
                <a:gdLst/>
                <a:ahLst/>
                <a:cxnLst/>
                <a:rect l="l" t="t" r="r" b="b"/>
                <a:pathLst>
                  <a:path w="35" h="35" extrusionOk="0">
                    <a:moveTo>
                      <a:pt x="1" y="1"/>
                    </a:moveTo>
                    <a:lnTo>
                      <a:pt x="1" y="34"/>
                    </a:lnTo>
                    <a:lnTo>
                      <a:pt x="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7;p15"/>
              <p:cNvSpPr/>
              <p:nvPr/>
            </p:nvSpPr>
            <p:spPr>
              <a:xfrm>
                <a:off x="5334267" y="2720402"/>
                <a:ext cx="1239" cy="36"/>
              </a:xfrm>
              <a:custGeom>
                <a:avLst/>
                <a:gdLst/>
                <a:ahLst/>
                <a:cxnLst/>
                <a:rect l="l" t="t" r="r" b="b"/>
                <a:pathLst>
                  <a:path w="34" h="1" extrusionOk="0">
                    <a:moveTo>
                      <a:pt x="0" y="1"/>
                    </a:moveTo>
                    <a:lnTo>
                      <a:pt x="33" y="1"/>
                    </a:lnTo>
                    <a:lnTo>
                      <a:pt x="33" y="1"/>
                    </a:lnTo>
                    <a:lnTo>
                      <a:pt x="33" y="1"/>
                    </a:lnTo>
                    <a:lnTo>
                      <a:pt x="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8;p15"/>
              <p:cNvSpPr/>
              <p:nvPr/>
            </p:nvSpPr>
            <p:spPr>
              <a:xfrm>
                <a:off x="5247926" y="2848072"/>
                <a:ext cx="3681" cy="3681"/>
              </a:xfrm>
              <a:custGeom>
                <a:avLst/>
                <a:gdLst/>
                <a:ahLst/>
                <a:cxnLst/>
                <a:rect l="l" t="t" r="r" b="b"/>
                <a:pathLst>
                  <a:path w="101" h="101" extrusionOk="0">
                    <a:moveTo>
                      <a:pt x="67" y="0"/>
                    </a:moveTo>
                    <a:lnTo>
                      <a:pt x="1" y="100"/>
                    </a:lnTo>
                    <a:lnTo>
                      <a:pt x="34" y="100"/>
                    </a:lnTo>
                    <a:lnTo>
                      <a:pt x="101" y="67"/>
                    </a:lnTo>
                    <a:lnTo>
                      <a:pt x="101" y="34"/>
                    </a:lnTo>
                    <a:lnTo>
                      <a:pt x="1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9;p15"/>
              <p:cNvSpPr/>
              <p:nvPr/>
            </p:nvSpPr>
            <p:spPr>
              <a:xfrm>
                <a:off x="5461900" y="2861447"/>
                <a:ext cx="2478" cy="1239"/>
              </a:xfrm>
              <a:custGeom>
                <a:avLst/>
                <a:gdLst/>
                <a:ahLst/>
                <a:cxnLst/>
                <a:rect l="l" t="t" r="r" b="b"/>
                <a:pathLst>
                  <a:path w="68" h="34" extrusionOk="0">
                    <a:moveTo>
                      <a:pt x="1" y="0"/>
                    </a:moveTo>
                    <a:lnTo>
                      <a:pt x="1" y="34"/>
                    </a:lnTo>
                    <a:lnTo>
                      <a:pt x="67" y="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0;p15"/>
              <p:cNvSpPr/>
              <p:nvPr/>
            </p:nvSpPr>
            <p:spPr>
              <a:xfrm>
                <a:off x="4781091" y="2277875"/>
                <a:ext cx="356250" cy="573863"/>
              </a:xfrm>
              <a:custGeom>
                <a:avLst/>
                <a:gdLst/>
                <a:ahLst/>
                <a:cxnLst/>
                <a:rect l="l" t="t" r="r" b="b"/>
                <a:pathLst>
                  <a:path w="9775" h="15746" extrusionOk="0">
                    <a:moveTo>
                      <a:pt x="4070" y="1"/>
                    </a:moveTo>
                    <a:lnTo>
                      <a:pt x="4003" y="168"/>
                    </a:lnTo>
                    <a:lnTo>
                      <a:pt x="4003" y="201"/>
                    </a:lnTo>
                    <a:lnTo>
                      <a:pt x="3970" y="234"/>
                    </a:lnTo>
                    <a:cubicBezTo>
                      <a:pt x="3937" y="234"/>
                      <a:pt x="3937" y="234"/>
                      <a:pt x="3903" y="268"/>
                    </a:cubicBezTo>
                    <a:lnTo>
                      <a:pt x="3670" y="268"/>
                    </a:lnTo>
                    <a:lnTo>
                      <a:pt x="3103" y="101"/>
                    </a:lnTo>
                    <a:lnTo>
                      <a:pt x="2702" y="101"/>
                    </a:lnTo>
                    <a:lnTo>
                      <a:pt x="2369" y="268"/>
                    </a:lnTo>
                    <a:lnTo>
                      <a:pt x="2169" y="401"/>
                    </a:lnTo>
                    <a:lnTo>
                      <a:pt x="2002" y="468"/>
                    </a:lnTo>
                    <a:lnTo>
                      <a:pt x="1768" y="901"/>
                    </a:lnTo>
                    <a:cubicBezTo>
                      <a:pt x="1768" y="901"/>
                      <a:pt x="1768" y="935"/>
                      <a:pt x="1768" y="935"/>
                    </a:cubicBezTo>
                    <a:lnTo>
                      <a:pt x="1635" y="1002"/>
                    </a:lnTo>
                    <a:lnTo>
                      <a:pt x="1568" y="1002"/>
                    </a:lnTo>
                    <a:cubicBezTo>
                      <a:pt x="1568" y="1018"/>
                      <a:pt x="1560" y="1027"/>
                      <a:pt x="1547" y="1027"/>
                    </a:cubicBezTo>
                    <a:cubicBezTo>
                      <a:pt x="1535" y="1027"/>
                      <a:pt x="1518" y="1018"/>
                      <a:pt x="1502" y="1002"/>
                    </a:cubicBezTo>
                    <a:lnTo>
                      <a:pt x="1101" y="1402"/>
                    </a:lnTo>
                    <a:lnTo>
                      <a:pt x="1068" y="1435"/>
                    </a:lnTo>
                    <a:lnTo>
                      <a:pt x="1068" y="1502"/>
                    </a:lnTo>
                    <a:lnTo>
                      <a:pt x="1068" y="1669"/>
                    </a:lnTo>
                    <a:lnTo>
                      <a:pt x="1068" y="1802"/>
                    </a:lnTo>
                    <a:lnTo>
                      <a:pt x="1201" y="1869"/>
                    </a:lnTo>
                    <a:lnTo>
                      <a:pt x="1368" y="1969"/>
                    </a:lnTo>
                    <a:lnTo>
                      <a:pt x="1435" y="2069"/>
                    </a:lnTo>
                    <a:lnTo>
                      <a:pt x="1468" y="2202"/>
                    </a:lnTo>
                    <a:cubicBezTo>
                      <a:pt x="1468" y="2202"/>
                      <a:pt x="1468" y="2236"/>
                      <a:pt x="1468" y="2269"/>
                    </a:cubicBezTo>
                    <a:lnTo>
                      <a:pt x="1435" y="2469"/>
                    </a:lnTo>
                    <a:lnTo>
                      <a:pt x="1468" y="2536"/>
                    </a:lnTo>
                    <a:cubicBezTo>
                      <a:pt x="1502" y="2536"/>
                      <a:pt x="1502" y="2569"/>
                      <a:pt x="1502" y="2603"/>
                    </a:cubicBezTo>
                    <a:lnTo>
                      <a:pt x="1502" y="2769"/>
                    </a:lnTo>
                    <a:lnTo>
                      <a:pt x="1502" y="2870"/>
                    </a:lnTo>
                    <a:lnTo>
                      <a:pt x="1602" y="3070"/>
                    </a:lnTo>
                    <a:cubicBezTo>
                      <a:pt x="1635" y="3070"/>
                      <a:pt x="1635" y="3103"/>
                      <a:pt x="1602" y="3136"/>
                    </a:cubicBezTo>
                    <a:lnTo>
                      <a:pt x="1602" y="3170"/>
                    </a:lnTo>
                    <a:lnTo>
                      <a:pt x="1602" y="3270"/>
                    </a:lnTo>
                    <a:lnTo>
                      <a:pt x="1635" y="3303"/>
                    </a:lnTo>
                    <a:lnTo>
                      <a:pt x="1635" y="3337"/>
                    </a:lnTo>
                    <a:lnTo>
                      <a:pt x="1635" y="3370"/>
                    </a:lnTo>
                    <a:cubicBezTo>
                      <a:pt x="1635" y="3370"/>
                      <a:pt x="1635" y="3403"/>
                      <a:pt x="1635" y="3403"/>
                    </a:cubicBezTo>
                    <a:lnTo>
                      <a:pt x="1635" y="3437"/>
                    </a:lnTo>
                    <a:cubicBezTo>
                      <a:pt x="1635" y="3470"/>
                      <a:pt x="1635" y="3503"/>
                      <a:pt x="1602" y="3503"/>
                    </a:cubicBezTo>
                    <a:lnTo>
                      <a:pt x="1568" y="3570"/>
                    </a:lnTo>
                    <a:lnTo>
                      <a:pt x="1568" y="3603"/>
                    </a:lnTo>
                    <a:cubicBezTo>
                      <a:pt x="1535" y="3603"/>
                      <a:pt x="1535" y="3603"/>
                      <a:pt x="1502" y="3637"/>
                    </a:cubicBezTo>
                    <a:lnTo>
                      <a:pt x="1335" y="3703"/>
                    </a:lnTo>
                    <a:lnTo>
                      <a:pt x="1068" y="3770"/>
                    </a:lnTo>
                    <a:lnTo>
                      <a:pt x="935" y="3770"/>
                    </a:lnTo>
                    <a:lnTo>
                      <a:pt x="801" y="3737"/>
                    </a:lnTo>
                    <a:lnTo>
                      <a:pt x="601" y="3737"/>
                    </a:lnTo>
                    <a:lnTo>
                      <a:pt x="668" y="3837"/>
                    </a:lnTo>
                    <a:cubicBezTo>
                      <a:pt x="668" y="3837"/>
                      <a:pt x="668" y="3870"/>
                      <a:pt x="668" y="3870"/>
                    </a:cubicBezTo>
                    <a:lnTo>
                      <a:pt x="668" y="3970"/>
                    </a:lnTo>
                    <a:lnTo>
                      <a:pt x="634" y="4070"/>
                    </a:lnTo>
                    <a:lnTo>
                      <a:pt x="634" y="4237"/>
                    </a:lnTo>
                    <a:lnTo>
                      <a:pt x="634" y="4304"/>
                    </a:lnTo>
                    <a:lnTo>
                      <a:pt x="901" y="4904"/>
                    </a:lnTo>
                    <a:lnTo>
                      <a:pt x="1001" y="5038"/>
                    </a:lnTo>
                    <a:lnTo>
                      <a:pt x="1001" y="5071"/>
                    </a:lnTo>
                    <a:lnTo>
                      <a:pt x="1001" y="5105"/>
                    </a:lnTo>
                    <a:cubicBezTo>
                      <a:pt x="1001" y="5138"/>
                      <a:pt x="1001" y="5138"/>
                      <a:pt x="1001" y="5138"/>
                    </a:cubicBezTo>
                    <a:lnTo>
                      <a:pt x="1001" y="5171"/>
                    </a:lnTo>
                    <a:cubicBezTo>
                      <a:pt x="1001" y="5205"/>
                      <a:pt x="1001" y="5238"/>
                      <a:pt x="968" y="5271"/>
                    </a:cubicBezTo>
                    <a:lnTo>
                      <a:pt x="901" y="5305"/>
                    </a:lnTo>
                    <a:lnTo>
                      <a:pt x="868" y="5305"/>
                    </a:lnTo>
                    <a:lnTo>
                      <a:pt x="701" y="5338"/>
                    </a:lnTo>
                    <a:lnTo>
                      <a:pt x="568" y="5405"/>
                    </a:lnTo>
                    <a:lnTo>
                      <a:pt x="334" y="5538"/>
                    </a:lnTo>
                    <a:lnTo>
                      <a:pt x="267" y="5572"/>
                    </a:lnTo>
                    <a:lnTo>
                      <a:pt x="167" y="5572"/>
                    </a:lnTo>
                    <a:lnTo>
                      <a:pt x="101" y="5538"/>
                    </a:lnTo>
                    <a:lnTo>
                      <a:pt x="67" y="5538"/>
                    </a:lnTo>
                    <a:lnTo>
                      <a:pt x="67" y="5605"/>
                    </a:lnTo>
                    <a:lnTo>
                      <a:pt x="167" y="5705"/>
                    </a:lnTo>
                    <a:lnTo>
                      <a:pt x="201" y="5772"/>
                    </a:lnTo>
                    <a:cubicBezTo>
                      <a:pt x="234" y="5772"/>
                      <a:pt x="234" y="5805"/>
                      <a:pt x="234" y="5805"/>
                    </a:cubicBezTo>
                    <a:lnTo>
                      <a:pt x="267" y="5972"/>
                    </a:lnTo>
                    <a:lnTo>
                      <a:pt x="267" y="6105"/>
                    </a:lnTo>
                    <a:lnTo>
                      <a:pt x="334" y="6405"/>
                    </a:lnTo>
                    <a:lnTo>
                      <a:pt x="401" y="6672"/>
                    </a:lnTo>
                    <a:lnTo>
                      <a:pt x="534" y="6939"/>
                    </a:lnTo>
                    <a:cubicBezTo>
                      <a:pt x="534" y="6939"/>
                      <a:pt x="534" y="6973"/>
                      <a:pt x="534" y="6973"/>
                    </a:cubicBezTo>
                    <a:lnTo>
                      <a:pt x="534" y="7039"/>
                    </a:lnTo>
                    <a:cubicBezTo>
                      <a:pt x="501" y="7039"/>
                      <a:pt x="501" y="7073"/>
                      <a:pt x="501" y="7073"/>
                    </a:cubicBezTo>
                    <a:lnTo>
                      <a:pt x="434" y="7139"/>
                    </a:lnTo>
                    <a:lnTo>
                      <a:pt x="401" y="7206"/>
                    </a:lnTo>
                    <a:lnTo>
                      <a:pt x="334" y="7406"/>
                    </a:lnTo>
                    <a:lnTo>
                      <a:pt x="334" y="7440"/>
                    </a:lnTo>
                    <a:lnTo>
                      <a:pt x="301" y="7540"/>
                    </a:lnTo>
                    <a:lnTo>
                      <a:pt x="401" y="7673"/>
                    </a:lnTo>
                    <a:cubicBezTo>
                      <a:pt x="401" y="7706"/>
                      <a:pt x="401" y="7706"/>
                      <a:pt x="401" y="7706"/>
                    </a:cubicBezTo>
                    <a:lnTo>
                      <a:pt x="434" y="7873"/>
                    </a:lnTo>
                    <a:lnTo>
                      <a:pt x="534" y="7973"/>
                    </a:lnTo>
                    <a:lnTo>
                      <a:pt x="734" y="8440"/>
                    </a:lnTo>
                    <a:lnTo>
                      <a:pt x="768" y="8540"/>
                    </a:lnTo>
                    <a:lnTo>
                      <a:pt x="935" y="8540"/>
                    </a:lnTo>
                    <a:lnTo>
                      <a:pt x="1001" y="8574"/>
                    </a:lnTo>
                    <a:cubicBezTo>
                      <a:pt x="1068" y="8607"/>
                      <a:pt x="1068" y="8640"/>
                      <a:pt x="1068" y="8707"/>
                    </a:cubicBezTo>
                    <a:lnTo>
                      <a:pt x="1035" y="8740"/>
                    </a:lnTo>
                    <a:lnTo>
                      <a:pt x="1035" y="8774"/>
                    </a:lnTo>
                    <a:lnTo>
                      <a:pt x="935" y="8907"/>
                    </a:lnTo>
                    <a:lnTo>
                      <a:pt x="935" y="8974"/>
                    </a:lnTo>
                    <a:lnTo>
                      <a:pt x="935" y="9041"/>
                    </a:lnTo>
                    <a:cubicBezTo>
                      <a:pt x="935" y="9041"/>
                      <a:pt x="935" y="9041"/>
                      <a:pt x="935" y="9074"/>
                    </a:cubicBezTo>
                    <a:lnTo>
                      <a:pt x="901" y="9174"/>
                    </a:lnTo>
                    <a:lnTo>
                      <a:pt x="935" y="9207"/>
                    </a:lnTo>
                    <a:cubicBezTo>
                      <a:pt x="935" y="9207"/>
                      <a:pt x="935" y="9241"/>
                      <a:pt x="935" y="9241"/>
                    </a:cubicBezTo>
                    <a:lnTo>
                      <a:pt x="968" y="9408"/>
                    </a:lnTo>
                    <a:lnTo>
                      <a:pt x="968" y="9541"/>
                    </a:lnTo>
                    <a:cubicBezTo>
                      <a:pt x="968" y="9541"/>
                      <a:pt x="968" y="9574"/>
                      <a:pt x="968" y="9608"/>
                    </a:cubicBezTo>
                    <a:lnTo>
                      <a:pt x="868" y="9775"/>
                    </a:lnTo>
                    <a:lnTo>
                      <a:pt x="901" y="9808"/>
                    </a:lnTo>
                    <a:cubicBezTo>
                      <a:pt x="935" y="9808"/>
                      <a:pt x="935" y="9841"/>
                      <a:pt x="935" y="9841"/>
                    </a:cubicBezTo>
                    <a:lnTo>
                      <a:pt x="968" y="10008"/>
                    </a:lnTo>
                    <a:cubicBezTo>
                      <a:pt x="968" y="10008"/>
                      <a:pt x="968" y="10041"/>
                      <a:pt x="968" y="10041"/>
                    </a:cubicBezTo>
                    <a:lnTo>
                      <a:pt x="968" y="10242"/>
                    </a:lnTo>
                    <a:lnTo>
                      <a:pt x="901" y="10542"/>
                    </a:lnTo>
                    <a:lnTo>
                      <a:pt x="834" y="11109"/>
                    </a:lnTo>
                    <a:cubicBezTo>
                      <a:pt x="834" y="11109"/>
                      <a:pt x="834" y="11142"/>
                      <a:pt x="834" y="11142"/>
                    </a:cubicBezTo>
                    <a:lnTo>
                      <a:pt x="801" y="11209"/>
                    </a:lnTo>
                    <a:lnTo>
                      <a:pt x="634" y="11542"/>
                    </a:lnTo>
                    <a:lnTo>
                      <a:pt x="634" y="11576"/>
                    </a:lnTo>
                    <a:lnTo>
                      <a:pt x="568" y="11709"/>
                    </a:lnTo>
                    <a:cubicBezTo>
                      <a:pt x="568" y="11709"/>
                      <a:pt x="568" y="11743"/>
                      <a:pt x="568" y="11743"/>
                    </a:cubicBezTo>
                    <a:lnTo>
                      <a:pt x="534" y="11776"/>
                    </a:lnTo>
                    <a:lnTo>
                      <a:pt x="468" y="11776"/>
                    </a:lnTo>
                    <a:lnTo>
                      <a:pt x="468" y="11876"/>
                    </a:lnTo>
                    <a:lnTo>
                      <a:pt x="601" y="12410"/>
                    </a:lnTo>
                    <a:cubicBezTo>
                      <a:pt x="601" y="12410"/>
                      <a:pt x="601" y="12410"/>
                      <a:pt x="601" y="12443"/>
                    </a:cubicBezTo>
                    <a:lnTo>
                      <a:pt x="601" y="12577"/>
                    </a:lnTo>
                    <a:lnTo>
                      <a:pt x="601" y="12610"/>
                    </a:lnTo>
                    <a:lnTo>
                      <a:pt x="434" y="12877"/>
                    </a:lnTo>
                    <a:lnTo>
                      <a:pt x="401" y="13010"/>
                    </a:lnTo>
                    <a:lnTo>
                      <a:pt x="401" y="13144"/>
                    </a:lnTo>
                    <a:lnTo>
                      <a:pt x="367" y="13244"/>
                    </a:lnTo>
                    <a:lnTo>
                      <a:pt x="301" y="13344"/>
                    </a:lnTo>
                    <a:cubicBezTo>
                      <a:pt x="301" y="13344"/>
                      <a:pt x="301" y="13377"/>
                      <a:pt x="267" y="13377"/>
                    </a:cubicBezTo>
                    <a:lnTo>
                      <a:pt x="167" y="13444"/>
                    </a:lnTo>
                    <a:lnTo>
                      <a:pt x="167" y="13477"/>
                    </a:lnTo>
                    <a:lnTo>
                      <a:pt x="134" y="13577"/>
                    </a:lnTo>
                    <a:lnTo>
                      <a:pt x="67" y="13711"/>
                    </a:lnTo>
                    <a:lnTo>
                      <a:pt x="67" y="13811"/>
                    </a:lnTo>
                    <a:lnTo>
                      <a:pt x="34" y="14078"/>
                    </a:lnTo>
                    <a:lnTo>
                      <a:pt x="1" y="14211"/>
                    </a:lnTo>
                    <a:lnTo>
                      <a:pt x="1" y="14378"/>
                    </a:lnTo>
                    <a:lnTo>
                      <a:pt x="1" y="14511"/>
                    </a:lnTo>
                    <a:lnTo>
                      <a:pt x="267" y="14945"/>
                    </a:lnTo>
                    <a:cubicBezTo>
                      <a:pt x="267" y="14978"/>
                      <a:pt x="267" y="14978"/>
                      <a:pt x="267" y="14978"/>
                    </a:cubicBezTo>
                    <a:lnTo>
                      <a:pt x="301" y="15012"/>
                    </a:lnTo>
                    <a:cubicBezTo>
                      <a:pt x="301" y="15045"/>
                      <a:pt x="301" y="15078"/>
                      <a:pt x="301" y="15078"/>
                    </a:cubicBezTo>
                    <a:lnTo>
                      <a:pt x="234" y="15178"/>
                    </a:lnTo>
                    <a:lnTo>
                      <a:pt x="301" y="15145"/>
                    </a:lnTo>
                    <a:lnTo>
                      <a:pt x="534" y="15145"/>
                    </a:lnTo>
                    <a:cubicBezTo>
                      <a:pt x="601" y="15145"/>
                      <a:pt x="634" y="15178"/>
                      <a:pt x="634" y="15245"/>
                    </a:cubicBezTo>
                    <a:lnTo>
                      <a:pt x="668" y="15245"/>
                    </a:lnTo>
                    <a:lnTo>
                      <a:pt x="668" y="15278"/>
                    </a:lnTo>
                    <a:lnTo>
                      <a:pt x="734" y="15312"/>
                    </a:lnTo>
                    <a:cubicBezTo>
                      <a:pt x="734" y="15312"/>
                      <a:pt x="734" y="15345"/>
                      <a:pt x="734" y="15379"/>
                    </a:cubicBezTo>
                    <a:lnTo>
                      <a:pt x="734" y="15445"/>
                    </a:lnTo>
                    <a:cubicBezTo>
                      <a:pt x="768" y="15412"/>
                      <a:pt x="768" y="15412"/>
                      <a:pt x="768" y="15412"/>
                    </a:cubicBezTo>
                    <a:lnTo>
                      <a:pt x="868" y="15345"/>
                    </a:lnTo>
                    <a:lnTo>
                      <a:pt x="968" y="15345"/>
                    </a:lnTo>
                    <a:lnTo>
                      <a:pt x="1035" y="15379"/>
                    </a:lnTo>
                    <a:cubicBezTo>
                      <a:pt x="1068" y="15412"/>
                      <a:pt x="1101" y="15412"/>
                      <a:pt x="1101" y="15445"/>
                    </a:cubicBezTo>
                    <a:lnTo>
                      <a:pt x="1135" y="15512"/>
                    </a:lnTo>
                    <a:cubicBezTo>
                      <a:pt x="1135" y="15512"/>
                      <a:pt x="1135" y="15545"/>
                      <a:pt x="1135" y="15545"/>
                    </a:cubicBezTo>
                    <a:lnTo>
                      <a:pt x="1135" y="15679"/>
                    </a:lnTo>
                    <a:lnTo>
                      <a:pt x="1201" y="15745"/>
                    </a:lnTo>
                    <a:lnTo>
                      <a:pt x="1368" y="15745"/>
                    </a:lnTo>
                    <a:lnTo>
                      <a:pt x="1668" y="15712"/>
                    </a:lnTo>
                    <a:lnTo>
                      <a:pt x="1735" y="15645"/>
                    </a:lnTo>
                    <a:lnTo>
                      <a:pt x="1768" y="15579"/>
                    </a:lnTo>
                    <a:lnTo>
                      <a:pt x="1768" y="15512"/>
                    </a:lnTo>
                    <a:lnTo>
                      <a:pt x="1768" y="15479"/>
                    </a:lnTo>
                    <a:lnTo>
                      <a:pt x="1802" y="15445"/>
                    </a:lnTo>
                    <a:cubicBezTo>
                      <a:pt x="1802" y="15445"/>
                      <a:pt x="1802" y="15412"/>
                      <a:pt x="1802" y="15412"/>
                    </a:cubicBezTo>
                    <a:lnTo>
                      <a:pt x="1969" y="15245"/>
                    </a:lnTo>
                    <a:lnTo>
                      <a:pt x="2002" y="15245"/>
                    </a:lnTo>
                    <a:lnTo>
                      <a:pt x="2069" y="15212"/>
                    </a:lnTo>
                    <a:lnTo>
                      <a:pt x="2102" y="15212"/>
                    </a:lnTo>
                    <a:lnTo>
                      <a:pt x="2302" y="15178"/>
                    </a:lnTo>
                    <a:lnTo>
                      <a:pt x="2336" y="15178"/>
                    </a:lnTo>
                    <a:lnTo>
                      <a:pt x="2502" y="15212"/>
                    </a:lnTo>
                    <a:lnTo>
                      <a:pt x="2536" y="15212"/>
                    </a:lnTo>
                    <a:lnTo>
                      <a:pt x="2769" y="15278"/>
                    </a:lnTo>
                    <a:lnTo>
                      <a:pt x="2869" y="15278"/>
                    </a:lnTo>
                    <a:cubicBezTo>
                      <a:pt x="2869" y="15262"/>
                      <a:pt x="2878" y="15253"/>
                      <a:pt x="2886" y="15253"/>
                    </a:cubicBezTo>
                    <a:cubicBezTo>
                      <a:pt x="2894" y="15253"/>
                      <a:pt x="2903" y="15262"/>
                      <a:pt x="2903" y="15278"/>
                    </a:cubicBezTo>
                    <a:lnTo>
                      <a:pt x="2936" y="15278"/>
                    </a:lnTo>
                    <a:lnTo>
                      <a:pt x="3136" y="15178"/>
                    </a:lnTo>
                    <a:lnTo>
                      <a:pt x="3236" y="15112"/>
                    </a:lnTo>
                    <a:cubicBezTo>
                      <a:pt x="3270" y="15112"/>
                      <a:pt x="3270" y="15078"/>
                      <a:pt x="3303" y="15078"/>
                    </a:cubicBezTo>
                    <a:lnTo>
                      <a:pt x="3570" y="15045"/>
                    </a:lnTo>
                    <a:lnTo>
                      <a:pt x="3636" y="14978"/>
                    </a:lnTo>
                    <a:lnTo>
                      <a:pt x="3770" y="14945"/>
                    </a:lnTo>
                    <a:lnTo>
                      <a:pt x="3903" y="14945"/>
                    </a:lnTo>
                    <a:cubicBezTo>
                      <a:pt x="3937" y="14945"/>
                      <a:pt x="3970" y="14978"/>
                      <a:pt x="4003" y="15012"/>
                    </a:cubicBezTo>
                    <a:lnTo>
                      <a:pt x="4103" y="15245"/>
                    </a:lnTo>
                    <a:lnTo>
                      <a:pt x="4204" y="15345"/>
                    </a:lnTo>
                    <a:lnTo>
                      <a:pt x="4204" y="15312"/>
                    </a:lnTo>
                    <a:lnTo>
                      <a:pt x="4204" y="15278"/>
                    </a:lnTo>
                    <a:lnTo>
                      <a:pt x="4204" y="15145"/>
                    </a:lnTo>
                    <a:lnTo>
                      <a:pt x="4037" y="14511"/>
                    </a:lnTo>
                    <a:lnTo>
                      <a:pt x="4037" y="14411"/>
                    </a:lnTo>
                    <a:lnTo>
                      <a:pt x="4003" y="14378"/>
                    </a:lnTo>
                    <a:lnTo>
                      <a:pt x="3803" y="14144"/>
                    </a:lnTo>
                    <a:cubicBezTo>
                      <a:pt x="3803" y="14144"/>
                      <a:pt x="3803" y="14144"/>
                      <a:pt x="3803" y="14111"/>
                    </a:cubicBezTo>
                    <a:lnTo>
                      <a:pt x="3737" y="13911"/>
                    </a:lnTo>
                    <a:lnTo>
                      <a:pt x="3536" y="13577"/>
                    </a:lnTo>
                    <a:cubicBezTo>
                      <a:pt x="3536" y="13544"/>
                      <a:pt x="3536" y="13511"/>
                      <a:pt x="3536" y="13477"/>
                    </a:cubicBezTo>
                    <a:lnTo>
                      <a:pt x="3570" y="13444"/>
                    </a:lnTo>
                    <a:lnTo>
                      <a:pt x="3603" y="13344"/>
                    </a:lnTo>
                    <a:lnTo>
                      <a:pt x="3703" y="12877"/>
                    </a:lnTo>
                    <a:lnTo>
                      <a:pt x="3703" y="12376"/>
                    </a:lnTo>
                    <a:cubicBezTo>
                      <a:pt x="3703" y="12343"/>
                      <a:pt x="3703" y="12343"/>
                      <a:pt x="3703" y="12310"/>
                    </a:cubicBezTo>
                    <a:lnTo>
                      <a:pt x="3770" y="12210"/>
                    </a:lnTo>
                    <a:cubicBezTo>
                      <a:pt x="3803" y="12176"/>
                      <a:pt x="3803" y="12176"/>
                      <a:pt x="3837" y="12176"/>
                    </a:cubicBezTo>
                    <a:lnTo>
                      <a:pt x="3903" y="12143"/>
                    </a:lnTo>
                    <a:lnTo>
                      <a:pt x="4037" y="12143"/>
                    </a:lnTo>
                    <a:lnTo>
                      <a:pt x="4037" y="12110"/>
                    </a:lnTo>
                    <a:lnTo>
                      <a:pt x="4037" y="12043"/>
                    </a:lnTo>
                    <a:cubicBezTo>
                      <a:pt x="4037" y="12043"/>
                      <a:pt x="4037" y="12043"/>
                      <a:pt x="4037" y="12009"/>
                    </a:cubicBezTo>
                    <a:lnTo>
                      <a:pt x="4137" y="11609"/>
                    </a:lnTo>
                    <a:cubicBezTo>
                      <a:pt x="4137" y="11576"/>
                      <a:pt x="4137" y="11542"/>
                      <a:pt x="4170" y="11542"/>
                    </a:cubicBezTo>
                    <a:lnTo>
                      <a:pt x="4237" y="11476"/>
                    </a:lnTo>
                    <a:lnTo>
                      <a:pt x="4270" y="11476"/>
                    </a:lnTo>
                    <a:lnTo>
                      <a:pt x="4270" y="11442"/>
                    </a:lnTo>
                    <a:lnTo>
                      <a:pt x="4137" y="11342"/>
                    </a:lnTo>
                    <a:lnTo>
                      <a:pt x="4137" y="11309"/>
                    </a:lnTo>
                    <a:lnTo>
                      <a:pt x="4103" y="11209"/>
                    </a:lnTo>
                    <a:lnTo>
                      <a:pt x="4070" y="11009"/>
                    </a:lnTo>
                    <a:lnTo>
                      <a:pt x="4070" y="10909"/>
                    </a:lnTo>
                    <a:cubicBezTo>
                      <a:pt x="4070" y="10909"/>
                      <a:pt x="4070" y="10909"/>
                      <a:pt x="4070" y="10875"/>
                    </a:cubicBezTo>
                    <a:lnTo>
                      <a:pt x="4103" y="10775"/>
                    </a:lnTo>
                    <a:lnTo>
                      <a:pt x="3970" y="10642"/>
                    </a:lnTo>
                    <a:cubicBezTo>
                      <a:pt x="3970" y="10608"/>
                      <a:pt x="3970" y="10608"/>
                      <a:pt x="3970" y="10575"/>
                    </a:cubicBezTo>
                    <a:lnTo>
                      <a:pt x="3870" y="10375"/>
                    </a:lnTo>
                    <a:cubicBezTo>
                      <a:pt x="3837" y="10375"/>
                      <a:pt x="3837" y="10342"/>
                      <a:pt x="3870" y="10342"/>
                    </a:cubicBezTo>
                    <a:lnTo>
                      <a:pt x="3937" y="10108"/>
                    </a:lnTo>
                    <a:lnTo>
                      <a:pt x="3937" y="10008"/>
                    </a:lnTo>
                    <a:lnTo>
                      <a:pt x="3903" y="9875"/>
                    </a:lnTo>
                    <a:cubicBezTo>
                      <a:pt x="3903" y="9875"/>
                      <a:pt x="3903" y="9875"/>
                      <a:pt x="3903" y="9841"/>
                    </a:cubicBezTo>
                    <a:lnTo>
                      <a:pt x="3903" y="9741"/>
                    </a:lnTo>
                    <a:cubicBezTo>
                      <a:pt x="3903" y="9741"/>
                      <a:pt x="3903" y="9708"/>
                      <a:pt x="3903" y="9708"/>
                    </a:cubicBezTo>
                    <a:lnTo>
                      <a:pt x="3903" y="9608"/>
                    </a:lnTo>
                    <a:lnTo>
                      <a:pt x="3903" y="9474"/>
                    </a:lnTo>
                    <a:lnTo>
                      <a:pt x="3903" y="9408"/>
                    </a:lnTo>
                    <a:lnTo>
                      <a:pt x="3837" y="9274"/>
                    </a:lnTo>
                    <a:lnTo>
                      <a:pt x="3837" y="9174"/>
                    </a:lnTo>
                    <a:lnTo>
                      <a:pt x="3837" y="8474"/>
                    </a:lnTo>
                    <a:lnTo>
                      <a:pt x="3837" y="8307"/>
                    </a:lnTo>
                    <a:lnTo>
                      <a:pt x="3903" y="8140"/>
                    </a:lnTo>
                    <a:lnTo>
                      <a:pt x="4003" y="8007"/>
                    </a:lnTo>
                    <a:lnTo>
                      <a:pt x="4170" y="7740"/>
                    </a:lnTo>
                    <a:lnTo>
                      <a:pt x="4204" y="7640"/>
                    </a:lnTo>
                    <a:lnTo>
                      <a:pt x="4204" y="7506"/>
                    </a:lnTo>
                    <a:lnTo>
                      <a:pt x="4137" y="7440"/>
                    </a:lnTo>
                    <a:cubicBezTo>
                      <a:pt x="4137" y="7440"/>
                      <a:pt x="4103" y="7406"/>
                      <a:pt x="4103" y="7373"/>
                    </a:cubicBezTo>
                    <a:lnTo>
                      <a:pt x="4103" y="7039"/>
                    </a:lnTo>
                    <a:lnTo>
                      <a:pt x="4103" y="6973"/>
                    </a:lnTo>
                    <a:lnTo>
                      <a:pt x="4037" y="6806"/>
                    </a:lnTo>
                    <a:cubicBezTo>
                      <a:pt x="4037" y="6806"/>
                      <a:pt x="4037" y="6772"/>
                      <a:pt x="4037" y="6772"/>
                    </a:cubicBezTo>
                    <a:lnTo>
                      <a:pt x="4037" y="6706"/>
                    </a:lnTo>
                    <a:lnTo>
                      <a:pt x="4037" y="6472"/>
                    </a:lnTo>
                    <a:lnTo>
                      <a:pt x="4070" y="6339"/>
                    </a:lnTo>
                    <a:lnTo>
                      <a:pt x="4003" y="6239"/>
                    </a:lnTo>
                    <a:cubicBezTo>
                      <a:pt x="4003" y="6205"/>
                      <a:pt x="4003" y="6205"/>
                      <a:pt x="4003" y="6172"/>
                    </a:cubicBezTo>
                    <a:lnTo>
                      <a:pt x="4070" y="5972"/>
                    </a:lnTo>
                    <a:lnTo>
                      <a:pt x="4070" y="5872"/>
                    </a:lnTo>
                    <a:cubicBezTo>
                      <a:pt x="4070" y="5838"/>
                      <a:pt x="4070" y="5838"/>
                      <a:pt x="4070" y="5838"/>
                    </a:cubicBezTo>
                    <a:lnTo>
                      <a:pt x="4070" y="5772"/>
                    </a:lnTo>
                    <a:cubicBezTo>
                      <a:pt x="4037" y="5738"/>
                      <a:pt x="4037" y="5738"/>
                      <a:pt x="4003" y="5705"/>
                    </a:cubicBezTo>
                    <a:lnTo>
                      <a:pt x="3970" y="5572"/>
                    </a:lnTo>
                    <a:lnTo>
                      <a:pt x="3870" y="5505"/>
                    </a:lnTo>
                    <a:lnTo>
                      <a:pt x="3703" y="5471"/>
                    </a:lnTo>
                    <a:lnTo>
                      <a:pt x="3670" y="5471"/>
                    </a:lnTo>
                    <a:lnTo>
                      <a:pt x="3570" y="5405"/>
                    </a:lnTo>
                    <a:lnTo>
                      <a:pt x="3470" y="5338"/>
                    </a:lnTo>
                    <a:cubicBezTo>
                      <a:pt x="3470" y="5305"/>
                      <a:pt x="3470" y="5238"/>
                      <a:pt x="3470" y="5205"/>
                    </a:cubicBezTo>
                    <a:lnTo>
                      <a:pt x="3536" y="5171"/>
                    </a:lnTo>
                    <a:lnTo>
                      <a:pt x="3536" y="5138"/>
                    </a:lnTo>
                    <a:lnTo>
                      <a:pt x="3470" y="4938"/>
                    </a:lnTo>
                    <a:lnTo>
                      <a:pt x="3403" y="4904"/>
                    </a:lnTo>
                    <a:cubicBezTo>
                      <a:pt x="3403" y="4904"/>
                      <a:pt x="3370" y="4904"/>
                      <a:pt x="3370" y="4871"/>
                    </a:cubicBezTo>
                    <a:lnTo>
                      <a:pt x="3370" y="4838"/>
                    </a:lnTo>
                    <a:lnTo>
                      <a:pt x="3336" y="4771"/>
                    </a:lnTo>
                    <a:cubicBezTo>
                      <a:pt x="3336" y="4771"/>
                      <a:pt x="3336" y="4738"/>
                      <a:pt x="3336" y="4738"/>
                    </a:cubicBezTo>
                    <a:lnTo>
                      <a:pt x="3336" y="4671"/>
                    </a:lnTo>
                    <a:lnTo>
                      <a:pt x="3303" y="4637"/>
                    </a:lnTo>
                    <a:lnTo>
                      <a:pt x="3236" y="4571"/>
                    </a:lnTo>
                    <a:cubicBezTo>
                      <a:pt x="3236" y="4537"/>
                      <a:pt x="3236" y="4504"/>
                      <a:pt x="3236" y="4471"/>
                    </a:cubicBezTo>
                    <a:cubicBezTo>
                      <a:pt x="3236" y="4437"/>
                      <a:pt x="3270" y="4437"/>
                      <a:pt x="3303" y="4404"/>
                    </a:cubicBezTo>
                    <a:lnTo>
                      <a:pt x="3403" y="4371"/>
                    </a:lnTo>
                    <a:lnTo>
                      <a:pt x="3636" y="4204"/>
                    </a:lnTo>
                    <a:lnTo>
                      <a:pt x="4671" y="3570"/>
                    </a:lnTo>
                    <a:lnTo>
                      <a:pt x="4771" y="3470"/>
                    </a:lnTo>
                    <a:lnTo>
                      <a:pt x="4771" y="3403"/>
                    </a:lnTo>
                    <a:cubicBezTo>
                      <a:pt x="4771" y="3403"/>
                      <a:pt x="4771" y="3370"/>
                      <a:pt x="4771" y="3370"/>
                    </a:cubicBezTo>
                    <a:lnTo>
                      <a:pt x="4804" y="3303"/>
                    </a:lnTo>
                    <a:cubicBezTo>
                      <a:pt x="4804" y="3303"/>
                      <a:pt x="4837" y="3270"/>
                      <a:pt x="4871" y="3270"/>
                    </a:cubicBezTo>
                    <a:lnTo>
                      <a:pt x="5104" y="3236"/>
                    </a:lnTo>
                    <a:lnTo>
                      <a:pt x="5304" y="3103"/>
                    </a:lnTo>
                    <a:lnTo>
                      <a:pt x="5504" y="3103"/>
                    </a:lnTo>
                    <a:lnTo>
                      <a:pt x="5638" y="3036"/>
                    </a:lnTo>
                    <a:lnTo>
                      <a:pt x="5805" y="3036"/>
                    </a:lnTo>
                    <a:lnTo>
                      <a:pt x="5938" y="3103"/>
                    </a:lnTo>
                    <a:lnTo>
                      <a:pt x="5971" y="3136"/>
                    </a:lnTo>
                    <a:lnTo>
                      <a:pt x="6038" y="3170"/>
                    </a:lnTo>
                    <a:lnTo>
                      <a:pt x="6138" y="3170"/>
                    </a:lnTo>
                    <a:lnTo>
                      <a:pt x="6639" y="3236"/>
                    </a:lnTo>
                    <a:lnTo>
                      <a:pt x="6672" y="3236"/>
                    </a:lnTo>
                    <a:lnTo>
                      <a:pt x="6705" y="3270"/>
                    </a:lnTo>
                    <a:lnTo>
                      <a:pt x="6739" y="3270"/>
                    </a:lnTo>
                    <a:lnTo>
                      <a:pt x="6805" y="3337"/>
                    </a:lnTo>
                    <a:lnTo>
                      <a:pt x="6805" y="3370"/>
                    </a:lnTo>
                    <a:cubicBezTo>
                      <a:pt x="6805" y="3370"/>
                      <a:pt x="6839" y="3403"/>
                      <a:pt x="6839" y="3437"/>
                    </a:cubicBezTo>
                    <a:lnTo>
                      <a:pt x="6972" y="3703"/>
                    </a:lnTo>
                    <a:cubicBezTo>
                      <a:pt x="7006" y="3737"/>
                      <a:pt x="7006" y="3770"/>
                      <a:pt x="6972" y="3804"/>
                    </a:cubicBezTo>
                    <a:cubicBezTo>
                      <a:pt x="6939" y="3804"/>
                      <a:pt x="6905" y="3837"/>
                      <a:pt x="6872" y="3837"/>
                    </a:cubicBezTo>
                    <a:cubicBezTo>
                      <a:pt x="6872" y="3870"/>
                      <a:pt x="6839" y="3870"/>
                      <a:pt x="6839" y="3904"/>
                    </a:cubicBezTo>
                    <a:lnTo>
                      <a:pt x="6805" y="3904"/>
                    </a:lnTo>
                    <a:lnTo>
                      <a:pt x="6839" y="4004"/>
                    </a:lnTo>
                    <a:lnTo>
                      <a:pt x="6872" y="4004"/>
                    </a:lnTo>
                    <a:cubicBezTo>
                      <a:pt x="6905" y="4004"/>
                      <a:pt x="6939" y="4037"/>
                      <a:pt x="6939" y="4037"/>
                    </a:cubicBezTo>
                    <a:lnTo>
                      <a:pt x="6972" y="4137"/>
                    </a:lnTo>
                    <a:lnTo>
                      <a:pt x="7039" y="4137"/>
                    </a:lnTo>
                    <a:lnTo>
                      <a:pt x="7206" y="4070"/>
                    </a:lnTo>
                    <a:lnTo>
                      <a:pt x="7372" y="4037"/>
                    </a:lnTo>
                    <a:lnTo>
                      <a:pt x="7706" y="4037"/>
                    </a:lnTo>
                    <a:lnTo>
                      <a:pt x="7773" y="4070"/>
                    </a:lnTo>
                    <a:lnTo>
                      <a:pt x="8073" y="4271"/>
                    </a:lnTo>
                    <a:lnTo>
                      <a:pt x="8407" y="4571"/>
                    </a:lnTo>
                    <a:lnTo>
                      <a:pt x="8640" y="4671"/>
                    </a:lnTo>
                    <a:lnTo>
                      <a:pt x="8773" y="4604"/>
                    </a:lnTo>
                    <a:lnTo>
                      <a:pt x="9074" y="4404"/>
                    </a:lnTo>
                    <a:lnTo>
                      <a:pt x="9674" y="3770"/>
                    </a:lnTo>
                    <a:lnTo>
                      <a:pt x="9741" y="3703"/>
                    </a:lnTo>
                    <a:lnTo>
                      <a:pt x="9774" y="3570"/>
                    </a:lnTo>
                    <a:lnTo>
                      <a:pt x="9774" y="3403"/>
                    </a:lnTo>
                    <a:lnTo>
                      <a:pt x="9707" y="3236"/>
                    </a:lnTo>
                    <a:lnTo>
                      <a:pt x="9641" y="3170"/>
                    </a:lnTo>
                    <a:lnTo>
                      <a:pt x="9607" y="3103"/>
                    </a:lnTo>
                    <a:lnTo>
                      <a:pt x="9174" y="2903"/>
                    </a:lnTo>
                    <a:lnTo>
                      <a:pt x="9040" y="2836"/>
                    </a:lnTo>
                    <a:lnTo>
                      <a:pt x="9007" y="2836"/>
                    </a:lnTo>
                    <a:lnTo>
                      <a:pt x="8907" y="2736"/>
                    </a:lnTo>
                    <a:lnTo>
                      <a:pt x="8773" y="2603"/>
                    </a:lnTo>
                    <a:lnTo>
                      <a:pt x="8707" y="2536"/>
                    </a:lnTo>
                    <a:lnTo>
                      <a:pt x="8540" y="2336"/>
                    </a:lnTo>
                    <a:lnTo>
                      <a:pt x="8507" y="2302"/>
                    </a:lnTo>
                    <a:lnTo>
                      <a:pt x="8473" y="2302"/>
                    </a:lnTo>
                    <a:lnTo>
                      <a:pt x="8407" y="2236"/>
                    </a:lnTo>
                    <a:lnTo>
                      <a:pt x="8173" y="2136"/>
                    </a:lnTo>
                    <a:lnTo>
                      <a:pt x="7973" y="2069"/>
                    </a:lnTo>
                    <a:lnTo>
                      <a:pt x="5771" y="1635"/>
                    </a:lnTo>
                    <a:lnTo>
                      <a:pt x="5738" y="1635"/>
                    </a:lnTo>
                    <a:lnTo>
                      <a:pt x="5571" y="1535"/>
                    </a:lnTo>
                    <a:lnTo>
                      <a:pt x="5538" y="1535"/>
                    </a:lnTo>
                    <a:lnTo>
                      <a:pt x="4971" y="1068"/>
                    </a:lnTo>
                    <a:lnTo>
                      <a:pt x="4804" y="901"/>
                    </a:lnTo>
                    <a:lnTo>
                      <a:pt x="4671" y="735"/>
                    </a:lnTo>
                    <a:lnTo>
                      <a:pt x="4204" y="68"/>
                    </a:lnTo>
                    <a:lnTo>
                      <a:pt x="41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1;p15"/>
              <p:cNvSpPr/>
              <p:nvPr/>
            </p:nvSpPr>
            <p:spPr>
              <a:xfrm>
                <a:off x="4940359" y="2872381"/>
                <a:ext cx="10970" cy="76644"/>
              </a:xfrm>
              <a:custGeom>
                <a:avLst/>
                <a:gdLst/>
                <a:ahLst/>
                <a:cxnLst/>
                <a:rect l="l" t="t" r="r" b="b"/>
                <a:pathLst>
                  <a:path w="301" h="2103" extrusionOk="0">
                    <a:moveTo>
                      <a:pt x="67" y="1"/>
                    </a:moveTo>
                    <a:lnTo>
                      <a:pt x="67" y="134"/>
                    </a:lnTo>
                    <a:lnTo>
                      <a:pt x="0" y="668"/>
                    </a:lnTo>
                    <a:lnTo>
                      <a:pt x="67" y="1101"/>
                    </a:lnTo>
                    <a:lnTo>
                      <a:pt x="67" y="1335"/>
                    </a:lnTo>
                    <a:cubicBezTo>
                      <a:pt x="67" y="1368"/>
                      <a:pt x="67" y="1368"/>
                      <a:pt x="67" y="1368"/>
                    </a:cubicBezTo>
                    <a:lnTo>
                      <a:pt x="67" y="1435"/>
                    </a:lnTo>
                    <a:lnTo>
                      <a:pt x="0" y="1535"/>
                    </a:lnTo>
                    <a:lnTo>
                      <a:pt x="67" y="1668"/>
                    </a:lnTo>
                    <a:cubicBezTo>
                      <a:pt x="67" y="1668"/>
                      <a:pt x="67" y="1668"/>
                      <a:pt x="67" y="1702"/>
                    </a:cubicBezTo>
                    <a:lnTo>
                      <a:pt x="67" y="1735"/>
                    </a:lnTo>
                    <a:lnTo>
                      <a:pt x="100" y="1735"/>
                    </a:lnTo>
                    <a:cubicBezTo>
                      <a:pt x="134" y="1735"/>
                      <a:pt x="134" y="1768"/>
                      <a:pt x="134" y="1802"/>
                    </a:cubicBezTo>
                    <a:lnTo>
                      <a:pt x="134" y="1835"/>
                    </a:lnTo>
                    <a:cubicBezTo>
                      <a:pt x="167" y="1869"/>
                      <a:pt x="167" y="1869"/>
                      <a:pt x="134" y="1902"/>
                    </a:cubicBezTo>
                    <a:lnTo>
                      <a:pt x="134" y="2102"/>
                    </a:lnTo>
                    <a:lnTo>
                      <a:pt x="200" y="1768"/>
                    </a:lnTo>
                    <a:lnTo>
                      <a:pt x="200" y="1435"/>
                    </a:lnTo>
                    <a:cubicBezTo>
                      <a:pt x="167" y="1435"/>
                      <a:pt x="167" y="1435"/>
                      <a:pt x="200" y="1402"/>
                    </a:cubicBezTo>
                    <a:lnTo>
                      <a:pt x="267" y="1168"/>
                    </a:lnTo>
                    <a:lnTo>
                      <a:pt x="301" y="1001"/>
                    </a:lnTo>
                    <a:lnTo>
                      <a:pt x="301" y="868"/>
                    </a:lnTo>
                    <a:lnTo>
                      <a:pt x="301" y="668"/>
                    </a:lnTo>
                    <a:lnTo>
                      <a:pt x="267" y="501"/>
                    </a:lnTo>
                    <a:lnTo>
                      <a:pt x="167" y="267"/>
                    </a:lnTo>
                    <a:lnTo>
                      <a:pt x="134" y="134"/>
                    </a:lnTo>
                    <a:lnTo>
                      <a:pt x="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2;p15"/>
              <p:cNvSpPr/>
              <p:nvPr/>
            </p:nvSpPr>
            <p:spPr>
              <a:xfrm>
                <a:off x="5679518" y="1575198"/>
                <a:ext cx="7325" cy="8528"/>
              </a:xfrm>
              <a:custGeom>
                <a:avLst/>
                <a:gdLst/>
                <a:ahLst/>
                <a:cxnLst/>
                <a:rect l="l" t="t" r="r" b="b"/>
                <a:pathLst>
                  <a:path w="201" h="234" extrusionOk="0">
                    <a:moveTo>
                      <a:pt x="101" y="0"/>
                    </a:moveTo>
                    <a:lnTo>
                      <a:pt x="67" y="34"/>
                    </a:lnTo>
                    <a:lnTo>
                      <a:pt x="0" y="201"/>
                    </a:lnTo>
                    <a:lnTo>
                      <a:pt x="34" y="234"/>
                    </a:lnTo>
                    <a:lnTo>
                      <a:pt x="67" y="201"/>
                    </a:lnTo>
                    <a:cubicBezTo>
                      <a:pt x="67" y="167"/>
                      <a:pt x="67" y="167"/>
                      <a:pt x="67" y="167"/>
                    </a:cubicBezTo>
                    <a:lnTo>
                      <a:pt x="201" y="67"/>
                    </a:lnTo>
                    <a:lnTo>
                      <a:pt x="167" y="34"/>
                    </a:lnTo>
                    <a:lnTo>
                      <a:pt x="1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3;p15"/>
              <p:cNvSpPr/>
              <p:nvPr/>
            </p:nvSpPr>
            <p:spPr>
              <a:xfrm>
                <a:off x="5689249" y="1436594"/>
                <a:ext cx="29192" cy="41365"/>
              </a:xfrm>
              <a:custGeom>
                <a:avLst/>
                <a:gdLst/>
                <a:ahLst/>
                <a:cxnLst/>
                <a:rect l="l" t="t" r="r" b="b"/>
                <a:pathLst>
                  <a:path w="801" h="1135" extrusionOk="0">
                    <a:moveTo>
                      <a:pt x="34" y="1"/>
                    </a:moveTo>
                    <a:lnTo>
                      <a:pt x="0" y="67"/>
                    </a:lnTo>
                    <a:lnTo>
                      <a:pt x="0" y="101"/>
                    </a:lnTo>
                    <a:lnTo>
                      <a:pt x="34" y="167"/>
                    </a:lnTo>
                    <a:lnTo>
                      <a:pt x="267" y="368"/>
                    </a:lnTo>
                    <a:lnTo>
                      <a:pt x="334" y="401"/>
                    </a:lnTo>
                    <a:cubicBezTo>
                      <a:pt x="367" y="401"/>
                      <a:pt x="367" y="434"/>
                      <a:pt x="401" y="468"/>
                    </a:cubicBezTo>
                    <a:lnTo>
                      <a:pt x="401" y="501"/>
                    </a:lnTo>
                    <a:cubicBezTo>
                      <a:pt x="401" y="501"/>
                      <a:pt x="401" y="501"/>
                      <a:pt x="401" y="534"/>
                    </a:cubicBezTo>
                    <a:lnTo>
                      <a:pt x="401" y="668"/>
                    </a:lnTo>
                    <a:cubicBezTo>
                      <a:pt x="401" y="668"/>
                      <a:pt x="401" y="701"/>
                      <a:pt x="401" y="735"/>
                    </a:cubicBezTo>
                    <a:lnTo>
                      <a:pt x="367" y="768"/>
                    </a:lnTo>
                    <a:lnTo>
                      <a:pt x="367" y="935"/>
                    </a:lnTo>
                    <a:lnTo>
                      <a:pt x="401" y="935"/>
                    </a:lnTo>
                    <a:lnTo>
                      <a:pt x="567" y="1001"/>
                    </a:lnTo>
                    <a:lnTo>
                      <a:pt x="667" y="1035"/>
                    </a:lnTo>
                    <a:cubicBezTo>
                      <a:pt x="701" y="1035"/>
                      <a:pt x="701" y="1068"/>
                      <a:pt x="701" y="1101"/>
                    </a:cubicBezTo>
                    <a:lnTo>
                      <a:pt x="701" y="1135"/>
                    </a:lnTo>
                    <a:lnTo>
                      <a:pt x="801" y="1068"/>
                    </a:lnTo>
                    <a:lnTo>
                      <a:pt x="734" y="901"/>
                    </a:lnTo>
                    <a:cubicBezTo>
                      <a:pt x="734" y="901"/>
                      <a:pt x="734" y="868"/>
                      <a:pt x="734" y="868"/>
                    </a:cubicBezTo>
                    <a:lnTo>
                      <a:pt x="667" y="868"/>
                    </a:lnTo>
                    <a:cubicBezTo>
                      <a:pt x="634" y="835"/>
                      <a:pt x="601" y="801"/>
                      <a:pt x="601" y="801"/>
                    </a:cubicBezTo>
                    <a:lnTo>
                      <a:pt x="567" y="701"/>
                    </a:lnTo>
                    <a:lnTo>
                      <a:pt x="467" y="601"/>
                    </a:lnTo>
                    <a:cubicBezTo>
                      <a:pt x="467" y="601"/>
                      <a:pt x="467" y="568"/>
                      <a:pt x="434" y="568"/>
                    </a:cubicBezTo>
                    <a:lnTo>
                      <a:pt x="434" y="501"/>
                    </a:lnTo>
                    <a:cubicBezTo>
                      <a:pt x="434" y="501"/>
                      <a:pt x="434" y="468"/>
                      <a:pt x="434" y="468"/>
                    </a:cubicBezTo>
                    <a:lnTo>
                      <a:pt x="434" y="401"/>
                    </a:lnTo>
                    <a:lnTo>
                      <a:pt x="434" y="368"/>
                    </a:lnTo>
                    <a:lnTo>
                      <a:pt x="301" y="134"/>
                    </a:lnTo>
                    <a:lnTo>
                      <a:pt x="234" y="67"/>
                    </a:lnTo>
                    <a:lnTo>
                      <a:pt x="1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4;p15"/>
              <p:cNvSpPr/>
              <p:nvPr/>
            </p:nvSpPr>
            <p:spPr>
              <a:xfrm>
                <a:off x="5681960" y="1637192"/>
                <a:ext cx="6086" cy="4920"/>
              </a:xfrm>
              <a:custGeom>
                <a:avLst/>
                <a:gdLst/>
                <a:ahLst/>
                <a:cxnLst/>
                <a:rect l="l" t="t" r="r" b="b"/>
                <a:pathLst>
                  <a:path w="167" h="135" extrusionOk="0">
                    <a:moveTo>
                      <a:pt x="34" y="1"/>
                    </a:moveTo>
                    <a:lnTo>
                      <a:pt x="0" y="34"/>
                    </a:lnTo>
                    <a:lnTo>
                      <a:pt x="0" y="67"/>
                    </a:lnTo>
                    <a:lnTo>
                      <a:pt x="67" y="134"/>
                    </a:lnTo>
                    <a:lnTo>
                      <a:pt x="134" y="134"/>
                    </a:lnTo>
                    <a:lnTo>
                      <a:pt x="167" y="101"/>
                    </a:lnTo>
                    <a:lnTo>
                      <a:pt x="167" y="34"/>
                    </a:lnTo>
                    <a:lnTo>
                      <a:pt x="134" y="34"/>
                    </a:lnTo>
                    <a:lnTo>
                      <a:pt x="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5;p15"/>
              <p:cNvSpPr/>
              <p:nvPr/>
            </p:nvSpPr>
            <p:spPr>
              <a:xfrm>
                <a:off x="5888608" y="1418371"/>
                <a:ext cx="9767" cy="9767"/>
              </a:xfrm>
              <a:custGeom>
                <a:avLst/>
                <a:gdLst/>
                <a:ahLst/>
                <a:cxnLst/>
                <a:rect l="l" t="t" r="r" b="b"/>
                <a:pathLst>
                  <a:path w="268" h="268" extrusionOk="0">
                    <a:moveTo>
                      <a:pt x="1" y="0"/>
                    </a:moveTo>
                    <a:lnTo>
                      <a:pt x="68" y="167"/>
                    </a:lnTo>
                    <a:lnTo>
                      <a:pt x="201" y="267"/>
                    </a:lnTo>
                    <a:lnTo>
                      <a:pt x="268" y="234"/>
                    </a:lnTo>
                    <a:lnTo>
                      <a:pt x="201" y="167"/>
                    </a:lnTo>
                    <a:lnTo>
                      <a:pt x="134" y="67"/>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6;p15"/>
              <p:cNvSpPr/>
              <p:nvPr/>
            </p:nvSpPr>
            <p:spPr>
              <a:xfrm>
                <a:off x="5876472" y="1404995"/>
                <a:ext cx="1239" cy="1239"/>
              </a:xfrm>
              <a:custGeom>
                <a:avLst/>
                <a:gdLst/>
                <a:ahLst/>
                <a:cxnLst/>
                <a:rect l="l" t="t" r="r" b="b"/>
                <a:pathLst>
                  <a:path w="34" h="34" extrusionOk="0">
                    <a:moveTo>
                      <a:pt x="0" y="34"/>
                    </a:moveTo>
                    <a:lnTo>
                      <a:pt x="34" y="0"/>
                    </a:lnTo>
                    <a:lnTo>
                      <a:pt x="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7;p15"/>
              <p:cNvSpPr/>
              <p:nvPr/>
            </p:nvSpPr>
            <p:spPr>
              <a:xfrm>
                <a:off x="5876472" y="1312605"/>
                <a:ext cx="31634" cy="76607"/>
              </a:xfrm>
              <a:custGeom>
                <a:avLst/>
                <a:gdLst/>
                <a:ahLst/>
                <a:cxnLst/>
                <a:rect l="l" t="t" r="r" b="b"/>
                <a:pathLst>
                  <a:path w="868" h="2102" extrusionOk="0">
                    <a:moveTo>
                      <a:pt x="334" y="0"/>
                    </a:moveTo>
                    <a:lnTo>
                      <a:pt x="334" y="134"/>
                    </a:lnTo>
                    <a:lnTo>
                      <a:pt x="334" y="200"/>
                    </a:lnTo>
                    <a:cubicBezTo>
                      <a:pt x="334" y="234"/>
                      <a:pt x="334" y="234"/>
                      <a:pt x="334" y="267"/>
                    </a:cubicBezTo>
                    <a:lnTo>
                      <a:pt x="167" y="467"/>
                    </a:lnTo>
                    <a:lnTo>
                      <a:pt x="134" y="534"/>
                    </a:lnTo>
                    <a:lnTo>
                      <a:pt x="134" y="701"/>
                    </a:lnTo>
                    <a:lnTo>
                      <a:pt x="200" y="868"/>
                    </a:lnTo>
                    <a:cubicBezTo>
                      <a:pt x="200" y="868"/>
                      <a:pt x="200" y="901"/>
                      <a:pt x="200" y="901"/>
                    </a:cubicBezTo>
                    <a:lnTo>
                      <a:pt x="167" y="1001"/>
                    </a:lnTo>
                    <a:lnTo>
                      <a:pt x="467" y="1101"/>
                    </a:lnTo>
                    <a:cubicBezTo>
                      <a:pt x="467" y="1101"/>
                      <a:pt x="501" y="1101"/>
                      <a:pt x="501" y="1134"/>
                    </a:cubicBezTo>
                    <a:lnTo>
                      <a:pt x="567" y="1201"/>
                    </a:lnTo>
                    <a:cubicBezTo>
                      <a:pt x="567" y="1234"/>
                      <a:pt x="567" y="1301"/>
                      <a:pt x="534" y="1335"/>
                    </a:cubicBezTo>
                    <a:lnTo>
                      <a:pt x="367" y="1468"/>
                    </a:lnTo>
                    <a:lnTo>
                      <a:pt x="234" y="1802"/>
                    </a:lnTo>
                    <a:cubicBezTo>
                      <a:pt x="234" y="1835"/>
                      <a:pt x="200" y="1835"/>
                      <a:pt x="200" y="1835"/>
                    </a:cubicBezTo>
                    <a:lnTo>
                      <a:pt x="67" y="1902"/>
                    </a:lnTo>
                    <a:lnTo>
                      <a:pt x="34" y="1968"/>
                    </a:lnTo>
                    <a:lnTo>
                      <a:pt x="0" y="2035"/>
                    </a:lnTo>
                    <a:lnTo>
                      <a:pt x="167" y="2035"/>
                    </a:lnTo>
                    <a:lnTo>
                      <a:pt x="301" y="2102"/>
                    </a:lnTo>
                    <a:lnTo>
                      <a:pt x="401" y="2035"/>
                    </a:lnTo>
                    <a:lnTo>
                      <a:pt x="434" y="2002"/>
                    </a:lnTo>
                    <a:lnTo>
                      <a:pt x="434" y="1535"/>
                    </a:lnTo>
                    <a:cubicBezTo>
                      <a:pt x="434" y="1501"/>
                      <a:pt x="434" y="1468"/>
                      <a:pt x="467" y="1468"/>
                    </a:cubicBezTo>
                    <a:lnTo>
                      <a:pt x="701" y="1234"/>
                    </a:lnTo>
                    <a:lnTo>
                      <a:pt x="868" y="1001"/>
                    </a:lnTo>
                    <a:lnTo>
                      <a:pt x="834" y="968"/>
                    </a:lnTo>
                    <a:lnTo>
                      <a:pt x="701" y="868"/>
                    </a:lnTo>
                    <a:cubicBezTo>
                      <a:pt x="701" y="868"/>
                      <a:pt x="667" y="834"/>
                      <a:pt x="667" y="834"/>
                    </a:cubicBezTo>
                    <a:lnTo>
                      <a:pt x="634" y="667"/>
                    </a:lnTo>
                    <a:cubicBezTo>
                      <a:pt x="634" y="667"/>
                      <a:pt x="634" y="634"/>
                      <a:pt x="634" y="634"/>
                    </a:cubicBezTo>
                    <a:lnTo>
                      <a:pt x="667" y="434"/>
                    </a:lnTo>
                    <a:lnTo>
                      <a:pt x="701" y="367"/>
                    </a:lnTo>
                    <a:lnTo>
                      <a:pt x="701" y="300"/>
                    </a:lnTo>
                    <a:lnTo>
                      <a:pt x="701" y="200"/>
                    </a:lnTo>
                    <a:lnTo>
                      <a:pt x="634" y="200"/>
                    </a:lnTo>
                    <a:cubicBezTo>
                      <a:pt x="601" y="200"/>
                      <a:pt x="567" y="167"/>
                      <a:pt x="567" y="167"/>
                    </a:cubicBezTo>
                    <a:lnTo>
                      <a:pt x="534" y="100"/>
                    </a:lnTo>
                    <a:cubicBezTo>
                      <a:pt x="534" y="100"/>
                      <a:pt x="534" y="67"/>
                      <a:pt x="534" y="67"/>
                    </a:cubicBezTo>
                    <a:lnTo>
                      <a:pt x="5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8;p15"/>
              <p:cNvSpPr/>
              <p:nvPr/>
            </p:nvSpPr>
            <p:spPr>
              <a:xfrm>
                <a:off x="6096496" y="1637192"/>
                <a:ext cx="3717" cy="7325"/>
              </a:xfrm>
              <a:custGeom>
                <a:avLst/>
                <a:gdLst/>
                <a:ahLst/>
                <a:cxnLst/>
                <a:rect l="l" t="t" r="r" b="b"/>
                <a:pathLst>
                  <a:path w="102" h="201" extrusionOk="0">
                    <a:moveTo>
                      <a:pt x="68" y="1"/>
                    </a:moveTo>
                    <a:lnTo>
                      <a:pt x="1" y="134"/>
                    </a:lnTo>
                    <a:lnTo>
                      <a:pt x="34" y="201"/>
                    </a:lnTo>
                    <a:lnTo>
                      <a:pt x="101" y="67"/>
                    </a:lnTo>
                    <a:lnTo>
                      <a:pt x="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9;p15"/>
              <p:cNvSpPr/>
              <p:nvPr/>
            </p:nvSpPr>
            <p:spPr>
              <a:xfrm>
                <a:off x="6040588" y="1656655"/>
                <a:ext cx="2478" cy="1239"/>
              </a:xfrm>
              <a:custGeom>
                <a:avLst/>
                <a:gdLst/>
                <a:ahLst/>
                <a:cxnLst/>
                <a:rect l="l" t="t" r="r" b="b"/>
                <a:pathLst>
                  <a:path w="68" h="34" extrusionOk="0">
                    <a:moveTo>
                      <a:pt x="1" y="0"/>
                    </a:moveTo>
                    <a:lnTo>
                      <a:pt x="1" y="34"/>
                    </a:lnTo>
                    <a:lnTo>
                      <a:pt x="67" y="34"/>
                    </a:lnTo>
                    <a:lnTo>
                      <a:pt x="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40;p15"/>
              <p:cNvSpPr/>
              <p:nvPr/>
            </p:nvSpPr>
            <p:spPr>
              <a:xfrm>
                <a:off x="5970065" y="1868187"/>
                <a:ext cx="7325" cy="9767"/>
              </a:xfrm>
              <a:custGeom>
                <a:avLst/>
                <a:gdLst/>
                <a:ahLst/>
                <a:cxnLst/>
                <a:rect l="l" t="t" r="r" b="b"/>
                <a:pathLst>
                  <a:path w="201" h="268" extrusionOk="0">
                    <a:moveTo>
                      <a:pt x="68" y="0"/>
                    </a:moveTo>
                    <a:lnTo>
                      <a:pt x="34" y="34"/>
                    </a:lnTo>
                    <a:lnTo>
                      <a:pt x="34" y="67"/>
                    </a:lnTo>
                    <a:lnTo>
                      <a:pt x="1" y="101"/>
                    </a:lnTo>
                    <a:lnTo>
                      <a:pt x="1" y="134"/>
                    </a:lnTo>
                    <a:lnTo>
                      <a:pt x="68" y="267"/>
                    </a:lnTo>
                    <a:lnTo>
                      <a:pt x="134" y="267"/>
                    </a:lnTo>
                    <a:lnTo>
                      <a:pt x="168" y="234"/>
                    </a:lnTo>
                    <a:lnTo>
                      <a:pt x="201" y="201"/>
                    </a:lnTo>
                    <a:lnTo>
                      <a:pt x="201" y="134"/>
                    </a:lnTo>
                    <a:lnTo>
                      <a:pt x="168" y="67"/>
                    </a:lnTo>
                    <a:lnTo>
                      <a:pt x="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41;p15"/>
              <p:cNvSpPr/>
              <p:nvPr/>
            </p:nvSpPr>
            <p:spPr>
              <a:xfrm>
                <a:off x="5951842" y="2091892"/>
                <a:ext cx="13412" cy="17056"/>
              </a:xfrm>
              <a:custGeom>
                <a:avLst/>
                <a:gdLst/>
                <a:ahLst/>
                <a:cxnLst/>
                <a:rect l="l" t="t" r="r" b="b"/>
                <a:pathLst>
                  <a:path w="368" h="468" extrusionOk="0">
                    <a:moveTo>
                      <a:pt x="134" y="0"/>
                    </a:moveTo>
                    <a:lnTo>
                      <a:pt x="134" y="134"/>
                    </a:lnTo>
                    <a:cubicBezTo>
                      <a:pt x="134" y="167"/>
                      <a:pt x="134" y="167"/>
                      <a:pt x="134" y="167"/>
                    </a:cubicBezTo>
                    <a:lnTo>
                      <a:pt x="0" y="400"/>
                    </a:lnTo>
                    <a:lnTo>
                      <a:pt x="0" y="467"/>
                    </a:lnTo>
                    <a:lnTo>
                      <a:pt x="367" y="467"/>
                    </a:lnTo>
                    <a:cubicBezTo>
                      <a:pt x="367" y="467"/>
                      <a:pt x="367" y="434"/>
                      <a:pt x="367" y="400"/>
                    </a:cubicBezTo>
                    <a:lnTo>
                      <a:pt x="367" y="367"/>
                    </a:lnTo>
                    <a:lnTo>
                      <a:pt x="367" y="300"/>
                    </a:lnTo>
                    <a:lnTo>
                      <a:pt x="334" y="267"/>
                    </a:lnTo>
                    <a:lnTo>
                      <a:pt x="167" y="67"/>
                    </a:lnTo>
                    <a:cubicBezTo>
                      <a:pt x="167" y="34"/>
                      <a:pt x="167" y="34"/>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42;p15"/>
              <p:cNvSpPr/>
              <p:nvPr/>
            </p:nvSpPr>
            <p:spPr>
              <a:xfrm>
                <a:off x="5943314" y="2038389"/>
                <a:ext cx="19498" cy="31634"/>
              </a:xfrm>
              <a:custGeom>
                <a:avLst/>
                <a:gdLst/>
                <a:ahLst/>
                <a:cxnLst/>
                <a:rect l="l" t="t" r="r" b="b"/>
                <a:pathLst>
                  <a:path w="535" h="868" extrusionOk="0">
                    <a:moveTo>
                      <a:pt x="168" y="0"/>
                    </a:moveTo>
                    <a:lnTo>
                      <a:pt x="68" y="67"/>
                    </a:lnTo>
                    <a:lnTo>
                      <a:pt x="101" y="201"/>
                    </a:lnTo>
                    <a:lnTo>
                      <a:pt x="101" y="267"/>
                    </a:lnTo>
                    <a:cubicBezTo>
                      <a:pt x="101" y="301"/>
                      <a:pt x="101" y="334"/>
                      <a:pt x="68" y="334"/>
                    </a:cubicBezTo>
                    <a:lnTo>
                      <a:pt x="34" y="367"/>
                    </a:lnTo>
                    <a:lnTo>
                      <a:pt x="34" y="467"/>
                    </a:lnTo>
                    <a:cubicBezTo>
                      <a:pt x="34" y="467"/>
                      <a:pt x="34" y="467"/>
                      <a:pt x="34" y="501"/>
                    </a:cubicBezTo>
                    <a:lnTo>
                      <a:pt x="34" y="534"/>
                    </a:lnTo>
                    <a:lnTo>
                      <a:pt x="1" y="568"/>
                    </a:lnTo>
                    <a:lnTo>
                      <a:pt x="68" y="601"/>
                    </a:lnTo>
                    <a:cubicBezTo>
                      <a:pt x="68" y="634"/>
                      <a:pt x="68" y="634"/>
                      <a:pt x="101" y="668"/>
                    </a:cubicBezTo>
                    <a:lnTo>
                      <a:pt x="101" y="701"/>
                    </a:lnTo>
                    <a:cubicBezTo>
                      <a:pt x="101" y="734"/>
                      <a:pt x="101" y="734"/>
                      <a:pt x="101" y="734"/>
                    </a:cubicBezTo>
                    <a:lnTo>
                      <a:pt x="101" y="801"/>
                    </a:lnTo>
                    <a:cubicBezTo>
                      <a:pt x="101" y="834"/>
                      <a:pt x="101" y="868"/>
                      <a:pt x="68" y="868"/>
                    </a:cubicBezTo>
                    <a:lnTo>
                      <a:pt x="201" y="868"/>
                    </a:lnTo>
                    <a:lnTo>
                      <a:pt x="301" y="834"/>
                    </a:lnTo>
                    <a:lnTo>
                      <a:pt x="368" y="768"/>
                    </a:lnTo>
                    <a:cubicBezTo>
                      <a:pt x="401" y="734"/>
                      <a:pt x="401" y="734"/>
                      <a:pt x="435" y="734"/>
                    </a:cubicBezTo>
                    <a:lnTo>
                      <a:pt x="468" y="701"/>
                    </a:lnTo>
                    <a:lnTo>
                      <a:pt x="468" y="601"/>
                    </a:lnTo>
                    <a:cubicBezTo>
                      <a:pt x="435" y="601"/>
                      <a:pt x="435" y="601"/>
                      <a:pt x="468" y="568"/>
                    </a:cubicBezTo>
                    <a:lnTo>
                      <a:pt x="468" y="534"/>
                    </a:lnTo>
                    <a:cubicBezTo>
                      <a:pt x="468" y="501"/>
                      <a:pt x="468" y="467"/>
                      <a:pt x="501" y="434"/>
                    </a:cubicBezTo>
                    <a:lnTo>
                      <a:pt x="535" y="434"/>
                    </a:lnTo>
                    <a:lnTo>
                      <a:pt x="535" y="367"/>
                    </a:lnTo>
                    <a:lnTo>
                      <a:pt x="501" y="334"/>
                    </a:lnTo>
                    <a:lnTo>
                      <a:pt x="435" y="267"/>
                    </a:lnTo>
                    <a:cubicBezTo>
                      <a:pt x="435" y="267"/>
                      <a:pt x="435" y="234"/>
                      <a:pt x="435" y="234"/>
                    </a:cubicBezTo>
                    <a:lnTo>
                      <a:pt x="435" y="134"/>
                    </a:lnTo>
                    <a:lnTo>
                      <a:pt x="435" y="101"/>
                    </a:lnTo>
                    <a:lnTo>
                      <a:pt x="468" y="67"/>
                    </a:lnTo>
                    <a:lnTo>
                      <a:pt x="468" y="34"/>
                    </a:lnTo>
                    <a:cubicBezTo>
                      <a:pt x="468" y="0"/>
                      <a:pt x="435" y="0"/>
                      <a:pt x="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43;p15"/>
              <p:cNvSpPr/>
              <p:nvPr/>
            </p:nvSpPr>
            <p:spPr>
              <a:xfrm>
                <a:off x="5971304" y="2046881"/>
                <a:ext cx="80252" cy="75441"/>
              </a:xfrm>
              <a:custGeom>
                <a:avLst/>
                <a:gdLst/>
                <a:ahLst/>
                <a:cxnLst/>
                <a:rect l="l" t="t" r="r" b="b"/>
                <a:pathLst>
                  <a:path w="2202" h="2070" extrusionOk="0">
                    <a:moveTo>
                      <a:pt x="867" y="1"/>
                    </a:moveTo>
                    <a:lnTo>
                      <a:pt x="867" y="34"/>
                    </a:lnTo>
                    <a:cubicBezTo>
                      <a:pt x="867" y="68"/>
                      <a:pt x="834" y="134"/>
                      <a:pt x="801" y="134"/>
                    </a:cubicBezTo>
                    <a:lnTo>
                      <a:pt x="734" y="134"/>
                    </a:lnTo>
                    <a:lnTo>
                      <a:pt x="734" y="268"/>
                    </a:lnTo>
                    <a:lnTo>
                      <a:pt x="701" y="335"/>
                    </a:lnTo>
                    <a:cubicBezTo>
                      <a:pt x="667" y="335"/>
                      <a:pt x="667" y="368"/>
                      <a:pt x="667" y="368"/>
                    </a:cubicBezTo>
                    <a:lnTo>
                      <a:pt x="601" y="401"/>
                    </a:lnTo>
                    <a:cubicBezTo>
                      <a:pt x="584" y="418"/>
                      <a:pt x="567" y="426"/>
                      <a:pt x="551" y="426"/>
                    </a:cubicBezTo>
                    <a:cubicBezTo>
                      <a:pt x="534" y="426"/>
                      <a:pt x="517" y="418"/>
                      <a:pt x="501" y="401"/>
                    </a:cubicBezTo>
                    <a:lnTo>
                      <a:pt x="434" y="401"/>
                    </a:lnTo>
                    <a:lnTo>
                      <a:pt x="367" y="335"/>
                    </a:lnTo>
                    <a:cubicBezTo>
                      <a:pt x="334" y="301"/>
                      <a:pt x="334" y="301"/>
                      <a:pt x="334" y="268"/>
                    </a:cubicBezTo>
                    <a:lnTo>
                      <a:pt x="334" y="234"/>
                    </a:lnTo>
                    <a:lnTo>
                      <a:pt x="200" y="101"/>
                    </a:lnTo>
                    <a:lnTo>
                      <a:pt x="167" y="101"/>
                    </a:lnTo>
                    <a:lnTo>
                      <a:pt x="134" y="134"/>
                    </a:lnTo>
                    <a:lnTo>
                      <a:pt x="134" y="168"/>
                    </a:lnTo>
                    <a:cubicBezTo>
                      <a:pt x="134" y="168"/>
                      <a:pt x="134" y="168"/>
                      <a:pt x="134" y="201"/>
                    </a:cubicBezTo>
                    <a:lnTo>
                      <a:pt x="134" y="301"/>
                    </a:lnTo>
                    <a:cubicBezTo>
                      <a:pt x="134" y="301"/>
                      <a:pt x="134" y="301"/>
                      <a:pt x="134" y="335"/>
                    </a:cubicBezTo>
                    <a:lnTo>
                      <a:pt x="100" y="435"/>
                    </a:lnTo>
                    <a:lnTo>
                      <a:pt x="67" y="468"/>
                    </a:lnTo>
                    <a:lnTo>
                      <a:pt x="34" y="535"/>
                    </a:lnTo>
                    <a:lnTo>
                      <a:pt x="0" y="535"/>
                    </a:lnTo>
                    <a:lnTo>
                      <a:pt x="34" y="635"/>
                    </a:lnTo>
                    <a:lnTo>
                      <a:pt x="67" y="635"/>
                    </a:lnTo>
                    <a:lnTo>
                      <a:pt x="200" y="735"/>
                    </a:lnTo>
                    <a:cubicBezTo>
                      <a:pt x="200" y="735"/>
                      <a:pt x="200" y="768"/>
                      <a:pt x="234" y="768"/>
                    </a:cubicBezTo>
                    <a:lnTo>
                      <a:pt x="234" y="835"/>
                    </a:lnTo>
                    <a:lnTo>
                      <a:pt x="267" y="935"/>
                    </a:lnTo>
                    <a:lnTo>
                      <a:pt x="300" y="935"/>
                    </a:lnTo>
                    <a:cubicBezTo>
                      <a:pt x="334" y="935"/>
                      <a:pt x="334" y="935"/>
                      <a:pt x="367" y="968"/>
                    </a:cubicBezTo>
                    <a:cubicBezTo>
                      <a:pt x="400" y="968"/>
                      <a:pt x="400" y="1002"/>
                      <a:pt x="400" y="1002"/>
                    </a:cubicBezTo>
                    <a:lnTo>
                      <a:pt x="501" y="1002"/>
                    </a:lnTo>
                    <a:lnTo>
                      <a:pt x="634" y="1035"/>
                    </a:lnTo>
                    <a:cubicBezTo>
                      <a:pt x="667" y="1068"/>
                      <a:pt x="701" y="1102"/>
                      <a:pt x="701" y="1135"/>
                    </a:cubicBezTo>
                    <a:lnTo>
                      <a:pt x="701" y="1302"/>
                    </a:lnTo>
                    <a:cubicBezTo>
                      <a:pt x="701" y="1302"/>
                      <a:pt x="701" y="1302"/>
                      <a:pt x="701" y="1335"/>
                    </a:cubicBezTo>
                    <a:lnTo>
                      <a:pt x="567" y="1602"/>
                    </a:lnTo>
                    <a:lnTo>
                      <a:pt x="567" y="1769"/>
                    </a:lnTo>
                    <a:lnTo>
                      <a:pt x="634" y="1869"/>
                    </a:lnTo>
                    <a:lnTo>
                      <a:pt x="834" y="1802"/>
                    </a:lnTo>
                    <a:lnTo>
                      <a:pt x="1034" y="1669"/>
                    </a:lnTo>
                    <a:lnTo>
                      <a:pt x="1168" y="1669"/>
                    </a:lnTo>
                    <a:lnTo>
                      <a:pt x="1168" y="1635"/>
                    </a:lnTo>
                    <a:cubicBezTo>
                      <a:pt x="1184" y="1619"/>
                      <a:pt x="1209" y="1610"/>
                      <a:pt x="1234" y="1610"/>
                    </a:cubicBezTo>
                    <a:cubicBezTo>
                      <a:pt x="1259" y="1610"/>
                      <a:pt x="1284" y="1619"/>
                      <a:pt x="1301" y="1635"/>
                    </a:cubicBezTo>
                    <a:lnTo>
                      <a:pt x="1368" y="1669"/>
                    </a:lnTo>
                    <a:lnTo>
                      <a:pt x="1368" y="1702"/>
                    </a:lnTo>
                    <a:lnTo>
                      <a:pt x="1435" y="1802"/>
                    </a:lnTo>
                    <a:cubicBezTo>
                      <a:pt x="1435" y="1836"/>
                      <a:pt x="1435" y="1836"/>
                      <a:pt x="1435" y="1869"/>
                    </a:cubicBezTo>
                    <a:lnTo>
                      <a:pt x="1435" y="1936"/>
                    </a:lnTo>
                    <a:lnTo>
                      <a:pt x="1468" y="1936"/>
                    </a:lnTo>
                    <a:cubicBezTo>
                      <a:pt x="1468" y="1936"/>
                      <a:pt x="1501" y="1969"/>
                      <a:pt x="1501" y="1969"/>
                    </a:cubicBezTo>
                    <a:lnTo>
                      <a:pt x="1501" y="2002"/>
                    </a:lnTo>
                    <a:lnTo>
                      <a:pt x="1701" y="2002"/>
                    </a:lnTo>
                    <a:lnTo>
                      <a:pt x="1768" y="2069"/>
                    </a:lnTo>
                    <a:lnTo>
                      <a:pt x="1835" y="2002"/>
                    </a:lnTo>
                    <a:lnTo>
                      <a:pt x="2002" y="2002"/>
                    </a:lnTo>
                    <a:lnTo>
                      <a:pt x="2168" y="1869"/>
                    </a:lnTo>
                    <a:lnTo>
                      <a:pt x="2202" y="1769"/>
                    </a:lnTo>
                    <a:cubicBezTo>
                      <a:pt x="2168" y="1769"/>
                      <a:pt x="2168" y="1736"/>
                      <a:pt x="2135" y="1736"/>
                    </a:cubicBezTo>
                    <a:lnTo>
                      <a:pt x="2135" y="1669"/>
                    </a:lnTo>
                    <a:lnTo>
                      <a:pt x="2068" y="1569"/>
                    </a:lnTo>
                    <a:lnTo>
                      <a:pt x="1868" y="1502"/>
                    </a:lnTo>
                    <a:lnTo>
                      <a:pt x="1601" y="1502"/>
                    </a:lnTo>
                    <a:lnTo>
                      <a:pt x="1535" y="1569"/>
                    </a:lnTo>
                    <a:lnTo>
                      <a:pt x="1334" y="1569"/>
                    </a:lnTo>
                    <a:lnTo>
                      <a:pt x="1268" y="1535"/>
                    </a:lnTo>
                    <a:cubicBezTo>
                      <a:pt x="1234" y="1502"/>
                      <a:pt x="1234" y="1502"/>
                      <a:pt x="1234" y="1469"/>
                    </a:cubicBezTo>
                    <a:lnTo>
                      <a:pt x="1234" y="1402"/>
                    </a:lnTo>
                    <a:cubicBezTo>
                      <a:pt x="1234" y="1402"/>
                      <a:pt x="1234" y="1369"/>
                      <a:pt x="1234" y="1335"/>
                    </a:cubicBezTo>
                    <a:lnTo>
                      <a:pt x="1234" y="1269"/>
                    </a:lnTo>
                    <a:lnTo>
                      <a:pt x="1068" y="1269"/>
                    </a:lnTo>
                    <a:cubicBezTo>
                      <a:pt x="1068" y="1269"/>
                      <a:pt x="1068" y="1235"/>
                      <a:pt x="1034" y="1235"/>
                    </a:cubicBezTo>
                    <a:lnTo>
                      <a:pt x="1034" y="1168"/>
                    </a:lnTo>
                    <a:cubicBezTo>
                      <a:pt x="1034" y="1168"/>
                      <a:pt x="1034" y="1135"/>
                      <a:pt x="1034" y="1135"/>
                    </a:cubicBezTo>
                    <a:lnTo>
                      <a:pt x="1068" y="1035"/>
                    </a:lnTo>
                    <a:cubicBezTo>
                      <a:pt x="1068" y="1035"/>
                      <a:pt x="1068" y="1002"/>
                      <a:pt x="1068" y="1002"/>
                    </a:cubicBezTo>
                    <a:lnTo>
                      <a:pt x="1101" y="935"/>
                    </a:lnTo>
                    <a:lnTo>
                      <a:pt x="1368" y="601"/>
                    </a:lnTo>
                    <a:lnTo>
                      <a:pt x="1301" y="468"/>
                    </a:lnTo>
                    <a:lnTo>
                      <a:pt x="1268" y="435"/>
                    </a:lnTo>
                    <a:lnTo>
                      <a:pt x="1234" y="435"/>
                    </a:lnTo>
                    <a:cubicBezTo>
                      <a:pt x="1234" y="401"/>
                      <a:pt x="1201" y="401"/>
                      <a:pt x="1168" y="368"/>
                    </a:cubicBezTo>
                    <a:lnTo>
                      <a:pt x="1134" y="335"/>
                    </a:lnTo>
                    <a:cubicBezTo>
                      <a:pt x="1134" y="301"/>
                      <a:pt x="1134" y="268"/>
                      <a:pt x="1134" y="268"/>
                    </a:cubicBezTo>
                    <a:lnTo>
                      <a:pt x="1134" y="201"/>
                    </a:lnTo>
                    <a:lnTo>
                      <a:pt x="1034" y="134"/>
                    </a:lnTo>
                    <a:cubicBezTo>
                      <a:pt x="1001" y="101"/>
                      <a:pt x="1001" y="101"/>
                      <a:pt x="1001" y="101"/>
                    </a:cubicBezTo>
                    <a:lnTo>
                      <a:pt x="1001" y="34"/>
                    </a:lnTo>
                    <a:lnTo>
                      <a:pt x="968" y="34"/>
                    </a:lnTo>
                    <a:lnTo>
                      <a:pt x="8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44;p15"/>
              <p:cNvSpPr/>
              <p:nvPr/>
            </p:nvSpPr>
            <p:spPr>
              <a:xfrm>
                <a:off x="5985882" y="2197658"/>
                <a:ext cx="109444" cy="53501"/>
              </a:xfrm>
              <a:custGeom>
                <a:avLst/>
                <a:gdLst/>
                <a:ahLst/>
                <a:cxnLst/>
                <a:rect l="l" t="t" r="r" b="b"/>
                <a:pathLst>
                  <a:path w="3003" h="1468" extrusionOk="0">
                    <a:moveTo>
                      <a:pt x="934" y="0"/>
                    </a:moveTo>
                    <a:lnTo>
                      <a:pt x="534" y="267"/>
                    </a:lnTo>
                    <a:lnTo>
                      <a:pt x="501" y="334"/>
                    </a:lnTo>
                    <a:lnTo>
                      <a:pt x="401" y="501"/>
                    </a:lnTo>
                    <a:lnTo>
                      <a:pt x="234" y="501"/>
                    </a:lnTo>
                    <a:lnTo>
                      <a:pt x="167" y="401"/>
                    </a:lnTo>
                    <a:lnTo>
                      <a:pt x="101" y="534"/>
                    </a:lnTo>
                    <a:lnTo>
                      <a:pt x="101" y="567"/>
                    </a:lnTo>
                    <a:lnTo>
                      <a:pt x="101" y="601"/>
                    </a:lnTo>
                    <a:cubicBezTo>
                      <a:pt x="134" y="634"/>
                      <a:pt x="134" y="667"/>
                      <a:pt x="101" y="701"/>
                    </a:cubicBezTo>
                    <a:lnTo>
                      <a:pt x="67" y="767"/>
                    </a:lnTo>
                    <a:lnTo>
                      <a:pt x="67" y="801"/>
                    </a:lnTo>
                    <a:lnTo>
                      <a:pt x="67" y="834"/>
                    </a:lnTo>
                    <a:lnTo>
                      <a:pt x="67" y="901"/>
                    </a:lnTo>
                    <a:cubicBezTo>
                      <a:pt x="67" y="934"/>
                      <a:pt x="67" y="934"/>
                      <a:pt x="67" y="968"/>
                    </a:cubicBezTo>
                    <a:lnTo>
                      <a:pt x="0" y="1134"/>
                    </a:lnTo>
                    <a:lnTo>
                      <a:pt x="167" y="1301"/>
                    </a:lnTo>
                    <a:lnTo>
                      <a:pt x="401" y="1435"/>
                    </a:lnTo>
                    <a:lnTo>
                      <a:pt x="534" y="1468"/>
                    </a:lnTo>
                    <a:lnTo>
                      <a:pt x="968" y="1468"/>
                    </a:lnTo>
                    <a:lnTo>
                      <a:pt x="1035" y="1401"/>
                    </a:lnTo>
                    <a:lnTo>
                      <a:pt x="1068" y="1368"/>
                    </a:lnTo>
                    <a:cubicBezTo>
                      <a:pt x="1101" y="1368"/>
                      <a:pt x="1101" y="1368"/>
                      <a:pt x="1135" y="1335"/>
                    </a:cubicBezTo>
                    <a:lnTo>
                      <a:pt x="1235" y="1335"/>
                    </a:lnTo>
                    <a:lnTo>
                      <a:pt x="1835" y="1368"/>
                    </a:lnTo>
                    <a:lnTo>
                      <a:pt x="1935" y="1368"/>
                    </a:lnTo>
                    <a:lnTo>
                      <a:pt x="2069" y="1335"/>
                    </a:lnTo>
                    <a:lnTo>
                      <a:pt x="2202" y="1335"/>
                    </a:lnTo>
                    <a:lnTo>
                      <a:pt x="2636" y="1435"/>
                    </a:lnTo>
                    <a:lnTo>
                      <a:pt x="2802" y="1435"/>
                    </a:lnTo>
                    <a:lnTo>
                      <a:pt x="2903" y="1368"/>
                    </a:lnTo>
                    <a:lnTo>
                      <a:pt x="2969" y="1301"/>
                    </a:lnTo>
                    <a:lnTo>
                      <a:pt x="3003" y="1234"/>
                    </a:lnTo>
                    <a:lnTo>
                      <a:pt x="2936" y="1068"/>
                    </a:lnTo>
                    <a:lnTo>
                      <a:pt x="2903" y="1001"/>
                    </a:lnTo>
                    <a:lnTo>
                      <a:pt x="2836" y="1034"/>
                    </a:lnTo>
                    <a:lnTo>
                      <a:pt x="2736" y="1034"/>
                    </a:lnTo>
                    <a:lnTo>
                      <a:pt x="2669" y="968"/>
                    </a:lnTo>
                    <a:lnTo>
                      <a:pt x="2602" y="934"/>
                    </a:lnTo>
                    <a:lnTo>
                      <a:pt x="2536" y="934"/>
                    </a:lnTo>
                    <a:lnTo>
                      <a:pt x="2469" y="834"/>
                    </a:lnTo>
                    <a:lnTo>
                      <a:pt x="2402" y="734"/>
                    </a:lnTo>
                    <a:lnTo>
                      <a:pt x="2069" y="501"/>
                    </a:lnTo>
                    <a:lnTo>
                      <a:pt x="1969" y="401"/>
                    </a:lnTo>
                    <a:lnTo>
                      <a:pt x="1935" y="434"/>
                    </a:lnTo>
                    <a:cubicBezTo>
                      <a:pt x="1935" y="467"/>
                      <a:pt x="1902" y="467"/>
                      <a:pt x="1868" y="467"/>
                    </a:cubicBezTo>
                    <a:lnTo>
                      <a:pt x="1735" y="467"/>
                    </a:lnTo>
                    <a:lnTo>
                      <a:pt x="1635" y="401"/>
                    </a:lnTo>
                    <a:lnTo>
                      <a:pt x="1535" y="334"/>
                    </a:lnTo>
                    <a:cubicBezTo>
                      <a:pt x="1535" y="334"/>
                      <a:pt x="1502" y="334"/>
                      <a:pt x="1502" y="300"/>
                    </a:cubicBezTo>
                    <a:lnTo>
                      <a:pt x="1468" y="234"/>
                    </a:lnTo>
                    <a:lnTo>
                      <a:pt x="1435" y="200"/>
                    </a:lnTo>
                    <a:lnTo>
                      <a:pt x="1368" y="134"/>
                    </a:lnTo>
                    <a:lnTo>
                      <a:pt x="1235" y="67"/>
                    </a:lnTo>
                    <a:lnTo>
                      <a:pt x="9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45;p15"/>
              <p:cNvSpPr/>
              <p:nvPr/>
            </p:nvSpPr>
            <p:spPr>
              <a:xfrm>
                <a:off x="5982238" y="1886410"/>
                <a:ext cx="4884" cy="11006"/>
              </a:xfrm>
              <a:custGeom>
                <a:avLst/>
                <a:gdLst/>
                <a:ahLst/>
                <a:cxnLst/>
                <a:rect l="l" t="t" r="r" b="b"/>
                <a:pathLst>
                  <a:path w="134" h="302" extrusionOk="0">
                    <a:moveTo>
                      <a:pt x="100" y="1"/>
                    </a:moveTo>
                    <a:lnTo>
                      <a:pt x="67" y="101"/>
                    </a:lnTo>
                    <a:lnTo>
                      <a:pt x="67" y="134"/>
                    </a:lnTo>
                    <a:lnTo>
                      <a:pt x="0" y="234"/>
                    </a:lnTo>
                    <a:lnTo>
                      <a:pt x="0" y="268"/>
                    </a:lnTo>
                    <a:lnTo>
                      <a:pt x="34" y="301"/>
                    </a:lnTo>
                    <a:lnTo>
                      <a:pt x="134" y="201"/>
                    </a:lnTo>
                    <a:lnTo>
                      <a:pt x="134" y="168"/>
                    </a:lnTo>
                    <a:lnTo>
                      <a:pt x="134" y="101"/>
                    </a:lnTo>
                    <a:lnTo>
                      <a:pt x="1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46;p15"/>
              <p:cNvSpPr/>
              <p:nvPr/>
            </p:nvSpPr>
            <p:spPr>
              <a:xfrm>
                <a:off x="5974949" y="2203744"/>
                <a:ext cx="1239" cy="1239"/>
              </a:xfrm>
              <a:custGeom>
                <a:avLst/>
                <a:gdLst/>
                <a:ahLst/>
                <a:cxnLst/>
                <a:rect l="l" t="t" r="r" b="b"/>
                <a:pathLst>
                  <a:path w="34" h="34" extrusionOk="0">
                    <a:moveTo>
                      <a:pt x="0" y="0"/>
                    </a:moveTo>
                    <a:lnTo>
                      <a:pt x="0" y="33"/>
                    </a:lnTo>
                    <a:lnTo>
                      <a:pt x="34" y="33"/>
                    </a:lnTo>
                    <a:lnTo>
                      <a:pt x="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47;p15"/>
              <p:cNvSpPr/>
              <p:nvPr/>
            </p:nvSpPr>
            <p:spPr>
              <a:xfrm>
                <a:off x="6114755" y="2112557"/>
                <a:ext cx="12173" cy="10970"/>
              </a:xfrm>
              <a:custGeom>
                <a:avLst/>
                <a:gdLst/>
                <a:ahLst/>
                <a:cxnLst/>
                <a:rect l="l" t="t" r="r" b="b"/>
                <a:pathLst>
                  <a:path w="334" h="301" extrusionOk="0">
                    <a:moveTo>
                      <a:pt x="0" y="0"/>
                    </a:moveTo>
                    <a:lnTo>
                      <a:pt x="100" y="167"/>
                    </a:lnTo>
                    <a:cubicBezTo>
                      <a:pt x="100" y="167"/>
                      <a:pt x="100" y="234"/>
                      <a:pt x="100" y="267"/>
                    </a:cubicBezTo>
                    <a:cubicBezTo>
                      <a:pt x="67" y="267"/>
                      <a:pt x="67" y="300"/>
                      <a:pt x="34" y="300"/>
                    </a:cubicBezTo>
                    <a:lnTo>
                      <a:pt x="334" y="300"/>
                    </a:lnTo>
                    <a:lnTo>
                      <a:pt x="234" y="1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48;p15"/>
              <p:cNvSpPr/>
              <p:nvPr/>
            </p:nvSpPr>
            <p:spPr>
              <a:xfrm>
                <a:off x="6107466" y="1604355"/>
                <a:ext cx="64471" cy="81491"/>
              </a:xfrm>
              <a:custGeom>
                <a:avLst/>
                <a:gdLst/>
                <a:ahLst/>
                <a:cxnLst/>
                <a:rect l="l" t="t" r="r" b="b"/>
                <a:pathLst>
                  <a:path w="1769" h="2236" extrusionOk="0">
                    <a:moveTo>
                      <a:pt x="1334" y="1"/>
                    </a:moveTo>
                    <a:lnTo>
                      <a:pt x="1268" y="134"/>
                    </a:lnTo>
                    <a:lnTo>
                      <a:pt x="1268" y="168"/>
                    </a:lnTo>
                    <a:lnTo>
                      <a:pt x="1234" y="201"/>
                    </a:lnTo>
                    <a:cubicBezTo>
                      <a:pt x="1201" y="201"/>
                      <a:pt x="1168" y="234"/>
                      <a:pt x="1168" y="234"/>
                    </a:cubicBezTo>
                    <a:lnTo>
                      <a:pt x="1034" y="234"/>
                    </a:lnTo>
                    <a:cubicBezTo>
                      <a:pt x="1034" y="201"/>
                      <a:pt x="1001" y="201"/>
                      <a:pt x="1001" y="201"/>
                    </a:cubicBezTo>
                    <a:lnTo>
                      <a:pt x="968" y="168"/>
                    </a:lnTo>
                    <a:lnTo>
                      <a:pt x="901" y="201"/>
                    </a:lnTo>
                    <a:lnTo>
                      <a:pt x="867" y="335"/>
                    </a:lnTo>
                    <a:cubicBezTo>
                      <a:pt x="834" y="368"/>
                      <a:pt x="834" y="368"/>
                      <a:pt x="834" y="401"/>
                    </a:cubicBezTo>
                    <a:lnTo>
                      <a:pt x="767" y="435"/>
                    </a:lnTo>
                    <a:lnTo>
                      <a:pt x="734" y="435"/>
                    </a:lnTo>
                    <a:lnTo>
                      <a:pt x="567" y="501"/>
                    </a:lnTo>
                    <a:lnTo>
                      <a:pt x="434" y="668"/>
                    </a:lnTo>
                    <a:lnTo>
                      <a:pt x="267" y="1002"/>
                    </a:lnTo>
                    <a:lnTo>
                      <a:pt x="134" y="1202"/>
                    </a:lnTo>
                    <a:lnTo>
                      <a:pt x="134" y="1235"/>
                    </a:lnTo>
                    <a:lnTo>
                      <a:pt x="0" y="1369"/>
                    </a:lnTo>
                    <a:lnTo>
                      <a:pt x="100" y="1335"/>
                    </a:lnTo>
                    <a:cubicBezTo>
                      <a:pt x="134" y="1335"/>
                      <a:pt x="134" y="1369"/>
                      <a:pt x="167" y="1402"/>
                    </a:cubicBezTo>
                    <a:lnTo>
                      <a:pt x="200" y="1469"/>
                    </a:lnTo>
                    <a:lnTo>
                      <a:pt x="200" y="1502"/>
                    </a:lnTo>
                    <a:lnTo>
                      <a:pt x="200" y="1702"/>
                    </a:lnTo>
                    <a:lnTo>
                      <a:pt x="200" y="1969"/>
                    </a:lnTo>
                    <a:lnTo>
                      <a:pt x="200" y="2036"/>
                    </a:lnTo>
                    <a:lnTo>
                      <a:pt x="300" y="2136"/>
                    </a:lnTo>
                    <a:cubicBezTo>
                      <a:pt x="300" y="2136"/>
                      <a:pt x="334" y="2169"/>
                      <a:pt x="334" y="2169"/>
                    </a:cubicBezTo>
                    <a:lnTo>
                      <a:pt x="334" y="2236"/>
                    </a:lnTo>
                    <a:lnTo>
                      <a:pt x="434" y="2236"/>
                    </a:lnTo>
                    <a:lnTo>
                      <a:pt x="1034" y="2169"/>
                    </a:lnTo>
                    <a:lnTo>
                      <a:pt x="1101" y="2136"/>
                    </a:lnTo>
                    <a:lnTo>
                      <a:pt x="1301" y="1969"/>
                    </a:lnTo>
                    <a:lnTo>
                      <a:pt x="1301" y="1936"/>
                    </a:lnTo>
                    <a:lnTo>
                      <a:pt x="1368" y="1802"/>
                    </a:lnTo>
                    <a:lnTo>
                      <a:pt x="1601" y="1402"/>
                    </a:lnTo>
                    <a:lnTo>
                      <a:pt x="1601" y="1168"/>
                    </a:lnTo>
                    <a:cubicBezTo>
                      <a:pt x="1568" y="1135"/>
                      <a:pt x="1568" y="1135"/>
                      <a:pt x="1601" y="1102"/>
                    </a:cubicBezTo>
                    <a:lnTo>
                      <a:pt x="1735" y="802"/>
                    </a:lnTo>
                    <a:lnTo>
                      <a:pt x="1768" y="668"/>
                    </a:lnTo>
                    <a:lnTo>
                      <a:pt x="1768" y="535"/>
                    </a:lnTo>
                    <a:lnTo>
                      <a:pt x="1601" y="368"/>
                    </a:lnTo>
                    <a:lnTo>
                      <a:pt x="1568" y="335"/>
                    </a:lnTo>
                    <a:lnTo>
                      <a:pt x="1535" y="301"/>
                    </a:lnTo>
                    <a:lnTo>
                      <a:pt x="1501" y="234"/>
                    </a:lnTo>
                    <a:lnTo>
                      <a:pt x="1401" y="34"/>
                    </a:lnTo>
                    <a:lnTo>
                      <a:pt x="13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49;p15"/>
              <p:cNvSpPr/>
              <p:nvPr/>
            </p:nvSpPr>
            <p:spPr>
              <a:xfrm>
                <a:off x="6186480" y="1949643"/>
                <a:ext cx="12173" cy="4884"/>
              </a:xfrm>
              <a:custGeom>
                <a:avLst/>
                <a:gdLst/>
                <a:ahLst/>
                <a:cxnLst/>
                <a:rect l="l" t="t" r="r" b="b"/>
                <a:pathLst>
                  <a:path w="334" h="134" extrusionOk="0">
                    <a:moveTo>
                      <a:pt x="0" y="0"/>
                    </a:moveTo>
                    <a:lnTo>
                      <a:pt x="334" y="134"/>
                    </a:lnTo>
                    <a:lnTo>
                      <a:pt x="334" y="134"/>
                    </a:lnTo>
                    <a:lnTo>
                      <a:pt x="301" y="67"/>
                    </a:lnTo>
                    <a:lnTo>
                      <a:pt x="1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50;p15"/>
              <p:cNvSpPr/>
              <p:nvPr/>
            </p:nvSpPr>
            <p:spPr>
              <a:xfrm>
                <a:off x="5988324" y="1671233"/>
                <a:ext cx="194543" cy="438907"/>
              </a:xfrm>
              <a:custGeom>
                <a:avLst/>
                <a:gdLst/>
                <a:ahLst/>
                <a:cxnLst/>
                <a:rect l="l" t="t" r="r" b="b"/>
                <a:pathLst>
                  <a:path w="5338" h="12043" extrusionOk="0">
                    <a:moveTo>
                      <a:pt x="2168" y="1"/>
                    </a:moveTo>
                    <a:lnTo>
                      <a:pt x="2135" y="34"/>
                    </a:lnTo>
                    <a:lnTo>
                      <a:pt x="2102" y="101"/>
                    </a:lnTo>
                    <a:lnTo>
                      <a:pt x="2102" y="167"/>
                    </a:lnTo>
                    <a:cubicBezTo>
                      <a:pt x="2068" y="167"/>
                      <a:pt x="2068" y="201"/>
                      <a:pt x="2068" y="201"/>
                    </a:cubicBezTo>
                    <a:lnTo>
                      <a:pt x="2068" y="234"/>
                    </a:lnTo>
                    <a:lnTo>
                      <a:pt x="1935" y="334"/>
                    </a:lnTo>
                    <a:lnTo>
                      <a:pt x="1568" y="734"/>
                    </a:lnTo>
                    <a:lnTo>
                      <a:pt x="1468" y="868"/>
                    </a:lnTo>
                    <a:lnTo>
                      <a:pt x="1234" y="1068"/>
                    </a:lnTo>
                    <a:lnTo>
                      <a:pt x="1201" y="1135"/>
                    </a:lnTo>
                    <a:lnTo>
                      <a:pt x="1101" y="1302"/>
                    </a:lnTo>
                    <a:lnTo>
                      <a:pt x="1001" y="1402"/>
                    </a:lnTo>
                    <a:lnTo>
                      <a:pt x="801" y="1735"/>
                    </a:lnTo>
                    <a:lnTo>
                      <a:pt x="767" y="1869"/>
                    </a:lnTo>
                    <a:lnTo>
                      <a:pt x="767" y="1902"/>
                    </a:lnTo>
                    <a:lnTo>
                      <a:pt x="767" y="1935"/>
                    </a:lnTo>
                    <a:lnTo>
                      <a:pt x="801" y="1969"/>
                    </a:lnTo>
                    <a:cubicBezTo>
                      <a:pt x="801" y="1969"/>
                      <a:pt x="801" y="2002"/>
                      <a:pt x="801" y="2035"/>
                    </a:cubicBezTo>
                    <a:lnTo>
                      <a:pt x="767" y="2135"/>
                    </a:lnTo>
                    <a:cubicBezTo>
                      <a:pt x="767" y="2169"/>
                      <a:pt x="734" y="2169"/>
                      <a:pt x="701" y="2202"/>
                    </a:cubicBezTo>
                    <a:lnTo>
                      <a:pt x="667" y="2202"/>
                    </a:lnTo>
                    <a:lnTo>
                      <a:pt x="701" y="2236"/>
                    </a:lnTo>
                    <a:cubicBezTo>
                      <a:pt x="701" y="2269"/>
                      <a:pt x="701" y="2302"/>
                      <a:pt x="701" y="2336"/>
                    </a:cubicBezTo>
                    <a:lnTo>
                      <a:pt x="567" y="2536"/>
                    </a:lnTo>
                    <a:lnTo>
                      <a:pt x="567" y="2569"/>
                    </a:lnTo>
                    <a:lnTo>
                      <a:pt x="601" y="2636"/>
                    </a:lnTo>
                    <a:lnTo>
                      <a:pt x="667" y="2769"/>
                    </a:lnTo>
                    <a:cubicBezTo>
                      <a:pt x="667" y="2803"/>
                      <a:pt x="667" y="2836"/>
                      <a:pt x="667" y="2836"/>
                    </a:cubicBezTo>
                    <a:lnTo>
                      <a:pt x="567" y="3003"/>
                    </a:lnTo>
                    <a:lnTo>
                      <a:pt x="434" y="3236"/>
                    </a:lnTo>
                    <a:lnTo>
                      <a:pt x="334" y="3536"/>
                    </a:lnTo>
                    <a:lnTo>
                      <a:pt x="100" y="3870"/>
                    </a:lnTo>
                    <a:lnTo>
                      <a:pt x="0" y="3870"/>
                    </a:lnTo>
                    <a:lnTo>
                      <a:pt x="0" y="3937"/>
                    </a:lnTo>
                    <a:lnTo>
                      <a:pt x="67" y="4070"/>
                    </a:lnTo>
                    <a:cubicBezTo>
                      <a:pt x="100" y="4070"/>
                      <a:pt x="100" y="4104"/>
                      <a:pt x="67" y="4104"/>
                    </a:cubicBezTo>
                    <a:lnTo>
                      <a:pt x="67" y="4237"/>
                    </a:lnTo>
                    <a:cubicBezTo>
                      <a:pt x="100" y="4270"/>
                      <a:pt x="100" y="4270"/>
                      <a:pt x="67" y="4304"/>
                    </a:cubicBezTo>
                    <a:lnTo>
                      <a:pt x="0" y="4437"/>
                    </a:lnTo>
                    <a:lnTo>
                      <a:pt x="0" y="4470"/>
                    </a:lnTo>
                    <a:lnTo>
                      <a:pt x="67" y="4470"/>
                    </a:lnTo>
                    <a:lnTo>
                      <a:pt x="134" y="4404"/>
                    </a:lnTo>
                    <a:lnTo>
                      <a:pt x="267" y="4404"/>
                    </a:lnTo>
                    <a:lnTo>
                      <a:pt x="334" y="4470"/>
                    </a:lnTo>
                    <a:cubicBezTo>
                      <a:pt x="334" y="4470"/>
                      <a:pt x="367" y="4504"/>
                      <a:pt x="367" y="4537"/>
                    </a:cubicBezTo>
                    <a:lnTo>
                      <a:pt x="367" y="4571"/>
                    </a:lnTo>
                    <a:cubicBezTo>
                      <a:pt x="367" y="4571"/>
                      <a:pt x="367" y="4604"/>
                      <a:pt x="367" y="4604"/>
                    </a:cubicBezTo>
                    <a:lnTo>
                      <a:pt x="367" y="4637"/>
                    </a:lnTo>
                    <a:lnTo>
                      <a:pt x="367" y="4704"/>
                    </a:lnTo>
                    <a:cubicBezTo>
                      <a:pt x="400" y="4704"/>
                      <a:pt x="400" y="4737"/>
                      <a:pt x="400" y="4737"/>
                    </a:cubicBezTo>
                    <a:lnTo>
                      <a:pt x="467" y="4904"/>
                    </a:lnTo>
                    <a:cubicBezTo>
                      <a:pt x="467" y="4904"/>
                      <a:pt x="467" y="4937"/>
                      <a:pt x="467" y="4971"/>
                    </a:cubicBezTo>
                    <a:lnTo>
                      <a:pt x="467" y="5038"/>
                    </a:lnTo>
                    <a:cubicBezTo>
                      <a:pt x="467" y="5038"/>
                      <a:pt x="467" y="5071"/>
                      <a:pt x="467" y="5071"/>
                    </a:cubicBezTo>
                    <a:lnTo>
                      <a:pt x="434" y="5138"/>
                    </a:lnTo>
                    <a:lnTo>
                      <a:pt x="434" y="5171"/>
                    </a:lnTo>
                    <a:lnTo>
                      <a:pt x="701" y="5171"/>
                    </a:lnTo>
                    <a:lnTo>
                      <a:pt x="834" y="5238"/>
                    </a:lnTo>
                    <a:cubicBezTo>
                      <a:pt x="834" y="5238"/>
                      <a:pt x="867" y="5271"/>
                      <a:pt x="867" y="5271"/>
                    </a:cubicBezTo>
                    <a:lnTo>
                      <a:pt x="934" y="5371"/>
                    </a:lnTo>
                    <a:cubicBezTo>
                      <a:pt x="934" y="5404"/>
                      <a:pt x="934" y="5438"/>
                      <a:pt x="934" y="5471"/>
                    </a:cubicBezTo>
                    <a:lnTo>
                      <a:pt x="767" y="5771"/>
                    </a:lnTo>
                    <a:cubicBezTo>
                      <a:pt x="767" y="5771"/>
                      <a:pt x="767" y="5805"/>
                      <a:pt x="734" y="5805"/>
                    </a:cubicBezTo>
                    <a:lnTo>
                      <a:pt x="634" y="5871"/>
                    </a:lnTo>
                    <a:lnTo>
                      <a:pt x="601" y="5938"/>
                    </a:lnTo>
                    <a:lnTo>
                      <a:pt x="601" y="6105"/>
                    </a:lnTo>
                    <a:lnTo>
                      <a:pt x="567" y="6372"/>
                    </a:lnTo>
                    <a:lnTo>
                      <a:pt x="567" y="6605"/>
                    </a:lnTo>
                    <a:lnTo>
                      <a:pt x="634" y="6639"/>
                    </a:lnTo>
                    <a:cubicBezTo>
                      <a:pt x="634" y="6672"/>
                      <a:pt x="667" y="6672"/>
                      <a:pt x="667" y="6705"/>
                    </a:cubicBezTo>
                    <a:lnTo>
                      <a:pt x="667" y="6739"/>
                    </a:lnTo>
                    <a:lnTo>
                      <a:pt x="701" y="6972"/>
                    </a:lnTo>
                    <a:lnTo>
                      <a:pt x="701" y="7106"/>
                    </a:lnTo>
                    <a:lnTo>
                      <a:pt x="734" y="7139"/>
                    </a:lnTo>
                    <a:lnTo>
                      <a:pt x="801" y="7206"/>
                    </a:lnTo>
                    <a:lnTo>
                      <a:pt x="834" y="7239"/>
                    </a:lnTo>
                    <a:lnTo>
                      <a:pt x="867" y="7272"/>
                    </a:lnTo>
                    <a:lnTo>
                      <a:pt x="1001" y="7406"/>
                    </a:lnTo>
                    <a:lnTo>
                      <a:pt x="1068" y="7406"/>
                    </a:lnTo>
                    <a:cubicBezTo>
                      <a:pt x="1084" y="7389"/>
                      <a:pt x="1093" y="7381"/>
                      <a:pt x="1101" y="7381"/>
                    </a:cubicBezTo>
                    <a:cubicBezTo>
                      <a:pt x="1109" y="7381"/>
                      <a:pt x="1118" y="7389"/>
                      <a:pt x="1134" y="7406"/>
                    </a:cubicBezTo>
                    <a:lnTo>
                      <a:pt x="1201" y="7406"/>
                    </a:lnTo>
                    <a:lnTo>
                      <a:pt x="1268" y="7473"/>
                    </a:lnTo>
                    <a:lnTo>
                      <a:pt x="1301" y="7539"/>
                    </a:lnTo>
                    <a:cubicBezTo>
                      <a:pt x="1301" y="7573"/>
                      <a:pt x="1301" y="7573"/>
                      <a:pt x="1301" y="7606"/>
                    </a:cubicBezTo>
                    <a:lnTo>
                      <a:pt x="1301" y="7673"/>
                    </a:lnTo>
                    <a:cubicBezTo>
                      <a:pt x="1301" y="7673"/>
                      <a:pt x="1301" y="7673"/>
                      <a:pt x="1301" y="7706"/>
                    </a:cubicBezTo>
                    <a:lnTo>
                      <a:pt x="1268" y="7773"/>
                    </a:lnTo>
                    <a:lnTo>
                      <a:pt x="1168" y="8240"/>
                    </a:lnTo>
                    <a:lnTo>
                      <a:pt x="1168" y="8373"/>
                    </a:lnTo>
                    <a:lnTo>
                      <a:pt x="1168" y="8440"/>
                    </a:lnTo>
                    <a:lnTo>
                      <a:pt x="1201" y="8573"/>
                    </a:lnTo>
                    <a:cubicBezTo>
                      <a:pt x="1201" y="8573"/>
                      <a:pt x="1201" y="8573"/>
                      <a:pt x="1201" y="8607"/>
                    </a:cubicBezTo>
                    <a:lnTo>
                      <a:pt x="1201" y="8740"/>
                    </a:lnTo>
                    <a:cubicBezTo>
                      <a:pt x="1201" y="8740"/>
                      <a:pt x="1201" y="8774"/>
                      <a:pt x="1201" y="8774"/>
                    </a:cubicBezTo>
                    <a:lnTo>
                      <a:pt x="1168" y="8874"/>
                    </a:lnTo>
                    <a:lnTo>
                      <a:pt x="1168" y="8940"/>
                    </a:lnTo>
                    <a:lnTo>
                      <a:pt x="1168" y="9407"/>
                    </a:lnTo>
                    <a:lnTo>
                      <a:pt x="1134" y="9507"/>
                    </a:lnTo>
                    <a:lnTo>
                      <a:pt x="1101" y="9674"/>
                    </a:lnTo>
                    <a:lnTo>
                      <a:pt x="1101" y="9741"/>
                    </a:lnTo>
                    <a:lnTo>
                      <a:pt x="1101" y="9808"/>
                    </a:lnTo>
                    <a:lnTo>
                      <a:pt x="1168" y="9941"/>
                    </a:lnTo>
                    <a:lnTo>
                      <a:pt x="1268" y="10041"/>
                    </a:lnTo>
                    <a:lnTo>
                      <a:pt x="1334" y="10041"/>
                    </a:lnTo>
                    <a:lnTo>
                      <a:pt x="1701" y="10241"/>
                    </a:lnTo>
                    <a:lnTo>
                      <a:pt x="1768" y="10241"/>
                    </a:lnTo>
                    <a:cubicBezTo>
                      <a:pt x="1801" y="10275"/>
                      <a:pt x="1801" y="10275"/>
                      <a:pt x="1835" y="10308"/>
                    </a:cubicBezTo>
                    <a:lnTo>
                      <a:pt x="1902" y="10408"/>
                    </a:lnTo>
                    <a:lnTo>
                      <a:pt x="1935" y="10441"/>
                    </a:lnTo>
                    <a:cubicBezTo>
                      <a:pt x="1935" y="10475"/>
                      <a:pt x="1968" y="10475"/>
                      <a:pt x="1968" y="10475"/>
                    </a:cubicBezTo>
                    <a:lnTo>
                      <a:pt x="2068" y="10775"/>
                    </a:lnTo>
                    <a:lnTo>
                      <a:pt x="2302" y="11109"/>
                    </a:lnTo>
                    <a:lnTo>
                      <a:pt x="2569" y="11676"/>
                    </a:lnTo>
                    <a:lnTo>
                      <a:pt x="2602" y="11709"/>
                    </a:lnTo>
                    <a:lnTo>
                      <a:pt x="3236" y="11942"/>
                    </a:lnTo>
                    <a:lnTo>
                      <a:pt x="3269" y="11942"/>
                    </a:lnTo>
                    <a:lnTo>
                      <a:pt x="3436" y="12043"/>
                    </a:lnTo>
                    <a:lnTo>
                      <a:pt x="3236" y="11809"/>
                    </a:lnTo>
                    <a:lnTo>
                      <a:pt x="2836" y="11175"/>
                    </a:lnTo>
                    <a:lnTo>
                      <a:pt x="2702" y="11075"/>
                    </a:lnTo>
                    <a:cubicBezTo>
                      <a:pt x="2702" y="11075"/>
                      <a:pt x="2669" y="11042"/>
                      <a:pt x="2669" y="11008"/>
                    </a:cubicBezTo>
                    <a:lnTo>
                      <a:pt x="2635" y="10875"/>
                    </a:lnTo>
                    <a:lnTo>
                      <a:pt x="2502" y="10642"/>
                    </a:lnTo>
                    <a:lnTo>
                      <a:pt x="2435" y="10541"/>
                    </a:lnTo>
                    <a:lnTo>
                      <a:pt x="2435" y="10508"/>
                    </a:lnTo>
                    <a:lnTo>
                      <a:pt x="2369" y="10208"/>
                    </a:lnTo>
                    <a:lnTo>
                      <a:pt x="2268" y="10074"/>
                    </a:lnTo>
                    <a:lnTo>
                      <a:pt x="2235" y="10008"/>
                    </a:lnTo>
                    <a:lnTo>
                      <a:pt x="2235" y="9908"/>
                    </a:lnTo>
                    <a:lnTo>
                      <a:pt x="2235" y="9741"/>
                    </a:lnTo>
                    <a:lnTo>
                      <a:pt x="2168" y="9607"/>
                    </a:lnTo>
                    <a:lnTo>
                      <a:pt x="2102" y="9374"/>
                    </a:lnTo>
                    <a:lnTo>
                      <a:pt x="1968" y="9174"/>
                    </a:lnTo>
                    <a:lnTo>
                      <a:pt x="1968" y="9140"/>
                    </a:lnTo>
                    <a:lnTo>
                      <a:pt x="1935" y="9007"/>
                    </a:lnTo>
                    <a:lnTo>
                      <a:pt x="1902" y="8840"/>
                    </a:lnTo>
                    <a:cubicBezTo>
                      <a:pt x="1902" y="8840"/>
                      <a:pt x="1902" y="8807"/>
                      <a:pt x="1902" y="8807"/>
                    </a:cubicBezTo>
                    <a:lnTo>
                      <a:pt x="1902" y="8607"/>
                    </a:lnTo>
                    <a:lnTo>
                      <a:pt x="1902" y="8540"/>
                    </a:lnTo>
                    <a:cubicBezTo>
                      <a:pt x="1902" y="8540"/>
                      <a:pt x="1902" y="8540"/>
                      <a:pt x="1902" y="8507"/>
                    </a:cubicBezTo>
                    <a:lnTo>
                      <a:pt x="2002" y="8340"/>
                    </a:lnTo>
                    <a:lnTo>
                      <a:pt x="2002" y="8273"/>
                    </a:lnTo>
                    <a:lnTo>
                      <a:pt x="1968" y="7773"/>
                    </a:lnTo>
                    <a:lnTo>
                      <a:pt x="1868" y="7673"/>
                    </a:lnTo>
                    <a:cubicBezTo>
                      <a:pt x="1835" y="7673"/>
                      <a:pt x="1835" y="7639"/>
                      <a:pt x="1835" y="7606"/>
                    </a:cubicBezTo>
                    <a:lnTo>
                      <a:pt x="1835" y="7539"/>
                    </a:lnTo>
                    <a:cubicBezTo>
                      <a:pt x="1835" y="7506"/>
                      <a:pt x="1835" y="7506"/>
                      <a:pt x="1835" y="7506"/>
                    </a:cubicBezTo>
                    <a:lnTo>
                      <a:pt x="1835" y="7439"/>
                    </a:lnTo>
                    <a:cubicBezTo>
                      <a:pt x="1835" y="7439"/>
                      <a:pt x="1835" y="7439"/>
                      <a:pt x="1835" y="7406"/>
                    </a:cubicBezTo>
                    <a:lnTo>
                      <a:pt x="1868" y="7373"/>
                    </a:lnTo>
                    <a:lnTo>
                      <a:pt x="1935" y="7039"/>
                    </a:lnTo>
                    <a:cubicBezTo>
                      <a:pt x="1935" y="7039"/>
                      <a:pt x="1935" y="7006"/>
                      <a:pt x="1968" y="7006"/>
                    </a:cubicBezTo>
                    <a:lnTo>
                      <a:pt x="2068" y="6872"/>
                    </a:lnTo>
                    <a:lnTo>
                      <a:pt x="2168" y="6805"/>
                    </a:lnTo>
                    <a:cubicBezTo>
                      <a:pt x="2185" y="6789"/>
                      <a:pt x="2202" y="6780"/>
                      <a:pt x="2218" y="6780"/>
                    </a:cubicBezTo>
                    <a:cubicBezTo>
                      <a:pt x="2235" y="6780"/>
                      <a:pt x="2252" y="6789"/>
                      <a:pt x="2268" y="6805"/>
                    </a:cubicBezTo>
                    <a:lnTo>
                      <a:pt x="2335" y="6839"/>
                    </a:lnTo>
                    <a:lnTo>
                      <a:pt x="2569" y="6839"/>
                    </a:lnTo>
                    <a:lnTo>
                      <a:pt x="2602" y="6872"/>
                    </a:lnTo>
                    <a:lnTo>
                      <a:pt x="2702" y="6872"/>
                    </a:lnTo>
                    <a:lnTo>
                      <a:pt x="3036" y="6906"/>
                    </a:lnTo>
                    <a:lnTo>
                      <a:pt x="3069" y="6906"/>
                    </a:lnTo>
                    <a:lnTo>
                      <a:pt x="3136" y="6972"/>
                    </a:lnTo>
                    <a:lnTo>
                      <a:pt x="3202" y="7039"/>
                    </a:lnTo>
                    <a:lnTo>
                      <a:pt x="3236" y="7072"/>
                    </a:lnTo>
                    <a:lnTo>
                      <a:pt x="3303" y="7039"/>
                    </a:lnTo>
                    <a:cubicBezTo>
                      <a:pt x="3319" y="7022"/>
                      <a:pt x="3336" y="7014"/>
                      <a:pt x="3353" y="7014"/>
                    </a:cubicBezTo>
                    <a:cubicBezTo>
                      <a:pt x="3369" y="7014"/>
                      <a:pt x="3386" y="7022"/>
                      <a:pt x="3403" y="7039"/>
                    </a:cubicBezTo>
                    <a:lnTo>
                      <a:pt x="3503" y="7106"/>
                    </a:lnTo>
                    <a:lnTo>
                      <a:pt x="3569" y="7106"/>
                    </a:lnTo>
                    <a:lnTo>
                      <a:pt x="3836" y="7072"/>
                    </a:lnTo>
                    <a:lnTo>
                      <a:pt x="3970" y="7072"/>
                    </a:lnTo>
                    <a:lnTo>
                      <a:pt x="4070" y="7106"/>
                    </a:lnTo>
                    <a:lnTo>
                      <a:pt x="4337" y="7106"/>
                    </a:lnTo>
                    <a:lnTo>
                      <a:pt x="4370" y="7139"/>
                    </a:lnTo>
                    <a:lnTo>
                      <a:pt x="4570" y="7306"/>
                    </a:lnTo>
                    <a:lnTo>
                      <a:pt x="4637" y="7373"/>
                    </a:lnTo>
                    <a:lnTo>
                      <a:pt x="4737" y="7406"/>
                    </a:lnTo>
                    <a:lnTo>
                      <a:pt x="4870" y="7406"/>
                    </a:lnTo>
                    <a:lnTo>
                      <a:pt x="5004" y="7439"/>
                    </a:lnTo>
                    <a:lnTo>
                      <a:pt x="5204" y="7539"/>
                    </a:lnTo>
                    <a:lnTo>
                      <a:pt x="5237" y="7539"/>
                    </a:lnTo>
                    <a:lnTo>
                      <a:pt x="5171" y="7473"/>
                    </a:lnTo>
                    <a:cubicBezTo>
                      <a:pt x="5171" y="7473"/>
                      <a:pt x="5137" y="7439"/>
                      <a:pt x="5137" y="7406"/>
                    </a:cubicBezTo>
                    <a:lnTo>
                      <a:pt x="5137" y="7272"/>
                    </a:lnTo>
                    <a:lnTo>
                      <a:pt x="5137" y="6939"/>
                    </a:lnTo>
                    <a:lnTo>
                      <a:pt x="5137" y="6906"/>
                    </a:lnTo>
                    <a:lnTo>
                      <a:pt x="5104" y="6839"/>
                    </a:lnTo>
                    <a:cubicBezTo>
                      <a:pt x="5070" y="6805"/>
                      <a:pt x="5070" y="6772"/>
                      <a:pt x="5104" y="6739"/>
                    </a:cubicBezTo>
                    <a:lnTo>
                      <a:pt x="5137" y="6705"/>
                    </a:lnTo>
                    <a:lnTo>
                      <a:pt x="5137" y="6605"/>
                    </a:lnTo>
                    <a:cubicBezTo>
                      <a:pt x="5121" y="6622"/>
                      <a:pt x="5104" y="6630"/>
                      <a:pt x="5087" y="6630"/>
                    </a:cubicBezTo>
                    <a:cubicBezTo>
                      <a:pt x="5070" y="6630"/>
                      <a:pt x="5054" y="6622"/>
                      <a:pt x="5037" y="6605"/>
                    </a:cubicBezTo>
                    <a:lnTo>
                      <a:pt x="4937" y="6572"/>
                    </a:lnTo>
                    <a:lnTo>
                      <a:pt x="4704" y="6572"/>
                    </a:lnTo>
                    <a:lnTo>
                      <a:pt x="4570" y="6505"/>
                    </a:lnTo>
                    <a:lnTo>
                      <a:pt x="4337" y="6505"/>
                    </a:lnTo>
                    <a:lnTo>
                      <a:pt x="4303" y="6472"/>
                    </a:lnTo>
                    <a:lnTo>
                      <a:pt x="4170" y="6372"/>
                    </a:lnTo>
                    <a:lnTo>
                      <a:pt x="3836" y="6372"/>
                    </a:lnTo>
                    <a:lnTo>
                      <a:pt x="3803" y="6305"/>
                    </a:lnTo>
                    <a:lnTo>
                      <a:pt x="3669" y="6272"/>
                    </a:lnTo>
                    <a:lnTo>
                      <a:pt x="3636" y="6272"/>
                    </a:lnTo>
                    <a:lnTo>
                      <a:pt x="3569" y="6172"/>
                    </a:lnTo>
                    <a:lnTo>
                      <a:pt x="3469" y="6072"/>
                    </a:lnTo>
                    <a:lnTo>
                      <a:pt x="3303" y="5972"/>
                    </a:lnTo>
                    <a:lnTo>
                      <a:pt x="3269" y="5871"/>
                    </a:lnTo>
                    <a:lnTo>
                      <a:pt x="3269" y="5805"/>
                    </a:lnTo>
                    <a:cubicBezTo>
                      <a:pt x="3269" y="5805"/>
                      <a:pt x="3269" y="5771"/>
                      <a:pt x="3269" y="5771"/>
                    </a:cubicBezTo>
                    <a:lnTo>
                      <a:pt x="3269" y="5638"/>
                    </a:lnTo>
                    <a:lnTo>
                      <a:pt x="3269" y="5571"/>
                    </a:lnTo>
                    <a:cubicBezTo>
                      <a:pt x="3303" y="5571"/>
                      <a:pt x="3303" y="5538"/>
                      <a:pt x="3303" y="5505"/>
                    </a:cubicBezTo>
                    <a:lnTo>
                      <a:pt x="3436" y="5438"/>
                    </a:lnTo>
                    <a:lnTo>
                      <a:pt x="3569" y="5438"/>
                    </a:lnTo>
                    <a:lnTo>
                      <a:pt x="3569" y="5338"/>
                    </a:lnTo>
                    <a:lnTo>
                      <a:pt x="3569" y="5238"/>
                    </a:lnTo>
                    <a:cubicBezTo>
                      <a:pt x="3569" y="5238"/>
                      <a:pt x="3569" y="5204"/>
                      <a:pt x="3569" y="5204"/>
                    </a:cubicBezTo>
                    <a:lnTo>
                      <a:pt x="3636" y="5138"/>
                    </a:lnTo>
                    <a:lnTo>
                      <a:pt x="3703" y="5104"/>
                    </a:lnTo>
                    <a:cubicBezTo>
                      <a:pt x="3703" y="5088"/>
                      <a:pt x="3711" y="5079"/>
                      <a:pt x="3720" y="5079"/>
                    </a:cubicBezTo>
                    <a:cubicBezTo>
                      <a:pt x="3728" y="5079"/>
                      <a:pt x="3736" y="5088"/>
                      <a:pt x="3736" y="5104"/>
                    </a:cubicBezTo>
                    <a:lnTo>
                      <a:pt x="4103" y="4937"/>
                    </a:lnTo>
                    <a:lnTo>
                      <a:pt x="4170" y="4937"/>
                    </a:lnTo>
                    <a:lnTo>
                      <a:pt x="4237" y="4837"/>
                    </a:lnTo>
                    <a:cubicBezTo>
                      <a:pt x="4270" y="4837"/>
                      <a:pt x="4270" y="4804"/>
                      <a:pt x="4303" y="4804"/>
                    </a:cubicBezTo>
                    <a:lnTo>
                      <a:pt x="4537" y="4737"/>
                    </a:lnTo>
                    <a:cubicBezTo>
                      <a:pt x="4537" y="4704"/>
                      <a:pt x="4570" y="4704"/>
                      <a:pt x="4570" y="4704"/>
                    </a:cubicBezTo>
                    <a:lnTo>
                      <a:pt x="4637" y="4637"/>
                    </a:lnTo>
                    <a:lnTo>
                      <a:pt x="4970" y="4437"/>
                    </a:lnTo>
                    <a:lnTo>
                      <a:pt x="5004" y="4404"/>
                    </a:lnTo>
                    <a:cubicBezTo>
                      <a:pt x="5004" y="4404"/>
                      <a:pt x="5037" y="4370"/>
                      <a:pt x="5070" y="4370"/>
                    </a:cubicBezTo>
                    <a:lnTo>
                      <a:pt x="5204" y="4370"/>
                    </a:lnTo>
                    <a:lnTo>
                      <a:pt x="5204" y="4337"/>
                    </a:lnTo>
                    <a:lnTo>
                      <a:pt x="5171" y="4070"/>
                    </a:lnTo>
                    <a:lnTo>
                      <a:pt x="5171" y="4037"/>
                    </a:lnTo>
                    <a:lnTo>
                      <a:pt x="5204" y="3737"/>
                    </a:lnTo>
                    <a:lnTo>
                      <a:pt x="5204" y="3570"/>
                    </a:lnTo>
                    <a:lnTo>
                      <a:pt x="5237" y="3470"/>
                    </a:lnTo>
                    <a:cubicBezTo>
                      <a:pt x="5237" y="3470"/>
                      <a:pt x="5271" y="3436"/>
                      <a:pt x="5304" y="3436"/>
                    </a:cubicBezTo>
                    <a:lnTo>
                      <a:pt x="5337" y="3403"/>
                    </a:lnTo>
                    <a:lnTo>
                      <a:pt x="5337" y="3336"/>
                    </a:lnTo>
                    <a:lnTo>
                      <a:pt x="5304" y="3203"/>
                    </a:lnTo>
                    <a:lnTo>
                      <a:pt x="5304" y="3170"/>
                    </a:lnTo>
                    <a:lnTo>
                      <a:pt x="5237" y="3170"/>
                    </a:lnTo>
                    <a:cubicBezTo>
                      <a:pt x="5237" y="3136"/>
                      <a:pt x="5237" y="3136"/>
                      <a:pt x="5204" y="3136"/>
                    </a:cubicBezTo>
                    <a:lnTo>
                      <a:pt x="5104" y="3036"/>
                    </a:lnTo>
                    <a:lnTo>
                      <a:pt x="5104" y="3003"/>
                    </a:lnTo>
                    <a:lnTo>
                      <a:pt x="5104" y="2969"/>
                    </a:lnTo>
                    <a:cubicBezTo>
                      <a:pt x="5104" y="2969"/>
                      <a:pt x="5104" y="2936"/>
                      <a:pt x="5104" y="2936"/>
                    </a:cubicBezTo>
                    <a:lnTo>
                      <a:pt x="5104" y="2769"/>
                    </a:lnTo>
                    <a:lnTo>
                      <a:pt x="5104" y="2669"/>
                    </a:lnTo>
                    <a:cubicBezTo>
                      <a:pt x="5104" y="2669"/>
                      <a:pt x="5104" y="2636"/>
                      <a:pt x="5104" y="2636"/>
                    </a:cubicBezTo>
                    <a:lnTo>
                      <a:pt x="5171" y="2569"/>
                    </a:lnTo>
                    <a:cubicBezTo>
                      <a:pt x="5171" y="2569"/>
                      <a:pt x="5171" y="2536"/>
                      <a:pt x="5204" y="2536"/>
                    </a:cubicBezTo>
                    <a:lnTo>
                      <a:pt x="5237" y="2502"/>
                    </a:lnTo>
                    <a:lnTo>
                      <a:pt x="5004" y="2469"/>
                    </a:lnTo>
                    <a:lnTo>
                      <a:pt x="4870" y="2469"/>
                    </a:lnTo>
                    <a:lnTo>
                      <a:pt x="4637" y="2536"/>
                    </a:lnTo>
                    <a:lnTo>
                      <a:pt x="4637" y="2569"/>
                    </a:lnTo>
                    <a:cubicBezTo>
                      <a:pt x="4603" y="2602"/>
                      <a:pt x="4603" y="2602"/>
                      <a:pt x="4570" y="2602"/>
                    </a:cubicBezTo>
                    <a:lnTo>
                      <a:pt x="4503" y="2669"/>
                    </a:lnTo>
                    <a:lnTo>
                      <a:pt x="4370" y="2669"/>
                    </a:lnTo>
                    <a:lnTo>
                      <a:pt x="4303" y="2602"/>
                    </a:lnTo>
                    <a:lnTo>
                      <a:pt x="4270" y="2602"/>
                    </a:lnTo>
                    <a:lnTo>
                      <a:pt x="4136" y="2669"/>
                    </a:lnTo>
                    <a:lnTo>
                      <a:pt x="4036" y="2736"/>
                    </a:lnTo>
                    <a:lnTo>
                      <a:pt x="3936" y="2769"/>
                    </a:lnTo>
                    <a:lnTo>
                      <a:pt x="3870" y="2869"/>
                    </a:lnTo>
                    <a:cubicBezTo>
                      <a:pt x="3870" y="2903"/>
                      <a:pt x="3870" y="2903"/>
                      <a:pt x="3836" y="2903"/>
                    </a:cubicBezTo>
                    <a:lnTo>
                      <a:pt x="3770" y="2969"/>
                    </a:lnTo>
                    <a:lnTo>
                      <a:pt x="3736" y="2969"/>
                    </a:lnTo>
                    <a:lnTo>
                      <a:pt x="3569" y="3036"/>
                    </a:lnTo>
                    <a:lnTo>
                      <a:pt x="3503" y="3069"/>
                    </a:lnTo>
                    <a:lnTo>
                      <a:pt x="3436" y="3103"/>
                    </a:lnTo>
                    <a:lnTo>
                      <a:pt x="3269" y="3236"/>
                    </a:lnTo>
                    <a:lnTo>
                      <a:pt x="3169" y="3336"/>
                    </a:lnTo>
                    <a:lnTo>
                      <a:pt x="3102" y="3470"/>
                    </a:lnTo>
                    <a:lnTo>
                      <a:pt x="3036" y="3570"/>
                    </a:lnTo>
                    <a:lnTo>
                      <a:pt x="2902" y="3670"/>
                    </a:lnTo>
                    <a:lnTo>
                      <a:pt x="3002" y="3637"/>
                    </a:lnTo>
                    <a:lnTo>
                      <a:pt x="3069" y="3637"/>
                    </a:lnTo>
                    <a:lnTo>
                      <a:pt x="3169" y="3670"/>
                    </a:lnTo>
                    <a:cubicBezTo>
                      <a:pt x="3169" y="3703"/>
                      <a:pt x="3169" y="3703"/>
                      <a:pt x="3202" y="3703"/>
                    </a:cubicBezTo>
                    <a:lnTo>
                      <a:pt x="3269" y="3803"/>
                    </a:lnTo>
                    <a:cubicBezTo>
                      <a:pt x="3269" y="3803"/>
                      <a:pt x="3269" y="3803"/>
                      <a:pt x="3269" y="3837"/>
                    </a:cubicBezTo>
                    <a:lnTo>
                      <a:pt x="3269" y="3903"/>
                    </a:lnTo>
                    <a:cubicBezTo>
                      <a:pt x="3269" y="3903"/>
                      <a:pt x="3269" y="3937"/>
                      <a:pt x="3269" y="3937"/>
                    </a:cubicBezTo>
                    <a:lnTo>
                      <a:pt x="3269" y="4037"/>
                    </a:lnTo>
                    <a:lnTo>
                      <a:pt x="3202" y="4137"/>
                    </a:lnTo>
                    <a:lnTo>
                      <a:pt x="3102" y="4237"/>
                    </a:lnTo>
                    <a:lnTo>
                      <a:pt x="3036" y="4304"/>
                    </a:lnTo>
                    <a:lnTo>
                      <a:pt x="2702" y="4304"/>
                    </a:lnTo>
                    <a:lnTo>
                      <a:pt x="2569" y="4337"/>
                    </a:lnTo>
                    <a:lnTo>
                      <a:pt x="2435" y="4437"/>
                    </a:lnTo>
                    <a:lnTo>
                      <a:pt x="2202" y="4704"/>
                    </a:lnTo>
                    <a:lnTo>
                      <a:pt x="2202" y="4837"/>
                    </a:lnTo>
                    <a:lnTo>
                      <a:pt x="2168" y="5204"/>
                    </a:lnTo>
                    <a:lnTo>
                      <a:pt x="2168" y="5271"/>
                    </a:lnTo>
                    <a:cubicBezTo>
                      <a:pt x="2168" y="5271"/>
                      <a:pt x="2168" y="5304"/>
                      <a:pt x="2168" y="5304"/>
                    </a:cubicBezTo>
                    <a:lnTo>
                      <a:pt x="2068" y="5371"/>
                    </a:lnTo>
                    <a:lnTo>
                      <a:pt x="1935" y="5505"/>
                    </a:lnTo>
                    <a:lnTo>
                      <a:pt x="1835" y="5571"/>
                    </a:lnTo>
                    <a:lnTo>
                      <a:pt x="1535" y="5571"/>
                    </a:lnTo>
                    <a:lnTo>
                      <a:pt x="1435" y="5538"/>
                    </a:lnTo>
                    <a:lnTo>
                      <a:pt x="1334" y="5538"/>
                    </a:lnTo>
                    <a:lnTo>
                      <a:pt x="1301" y="5505"/>
                    </a:lnTo>
                    <a:lnTo>
                      <a:pt x="1268" y="5505"/>
                    </a:lnTo>
                    <a:lnTo>
                      <a:pt x="1268" y="5471"/>
                    </a:lnTo>
                    <a:cubicBezTo>
                      <a:pt x="1268" y="5471"/>
                      <a:pt x="1268" y="5471"/>
                      <a:pt x="1268" y="5438"/>
                    </a:cubicBezTo>
                    <a:lnTo>
                      <a:pt x="1234" y="5371"/>
                    </a:lnTo>
                    <a:lnTo>
                      <a:pt x="1168" y="5338"/>
                    </a:lnTo>
                    <a:lnTo>
                      <a:pt x="968" y="5238"/>
                    </a:lnTo>
                    <a:cubicBezTo>
                      <a:pt x="968" y="5238"/>
                      <a:pt x="934" y="5204"/>
                      <a:pt x="934" y="5204"/>
                    </a:cubicBezTo>
                    <a:lnTo>
                      <a:pt x="901" y="5138"/>
                    </a:lnTo>
                    <a:lnTo>
                      <a:pt x="801" y="4971"/>
                    </a:lnTo>
                    <a:cubicBezTo>
                      <a:pt x="801" y="4971"/>
                      <a:pt x="801" y="4937"/>
                      <a:pt x="801" y="4937"/>
                    </a:cubicBezTo>
                    <a:cubicBezTo>
                      <a:pt x="801" y="4904"/>
                      <a:pt x="801" y="4904"/>
                      <a:pt x="801" y="4904"/>
                    </a:cubicBezTo>
                    <a:lnTo>
                      <a:pt x="867" y="4704"/>
                    </a:lnTo>
                    <a:cubicBezTo>
                      <a:pt x="867" y="4704"/>
                      <a:pt x="867" y="4671"/>
                      <a:pt x="901" y="4671"/>
                    </a:cubicBezTo>
                    <a:lnTo>
                      <a:pt x="1034" y="4537"/>
                    </a:lnTo>
                    <a:lnTo>
                      <a:pt x="1401" y="4337"/>
                    </a:lnTo>
                    <a:lnTo>
                      <a:pt x="1701" y="4070"/>
                    </a:lnTo>
                    <a:lnTo>
                      <a:pt x="1935" y="4070"/>
                    </a:lnTo>
                    <a:lnTo>
                      <a:pt x="1935" y="4037"/>
                    </a:lnTo>
                    <a:cubicBezTo>
                      <a:pt x="1902" y="4003"/>
                      <a:pt x="1902" y="4003"/>
                      <a:pt x="1935" y="4003"/>
                    </a:cubicBezTo>
                    <a:lnTo>
                      <a:pt x="2035" y="3770"/>
                    </a:lnTo>
                    <a:lnTo>
                      <a:pt x="2068" y="3737"/>
                    </a:lnTo>
                    <a:lnTo>
                      <a:pt x="2135" y="3670"/>
                    </a:lnTo>
                    <a:lnTo>
                      <a:pt x="2135" y="3637"/>
                    </a:lnTo>
                    <a:lnTo>
                      <a:pt x="2235" y="3503"/>
                    </a:lnTo>
                    <a:cubicBezTo>
                      <a:pt x="2235" y="3470"/>
                      <a:pt x="2268" y="3470"/>
                      <a:pt x="2302" y="3470"/>
                    </a:cubicBezTo>
                    <a:lnTo>
                      <a:pt x="2369" y="3470"/>
                    </a:lnTo>
                    <a:lnTo>
                      <a:pt x="2335" y="3370"/>
                    </a:lnTo>
                    <a:lnTo>
                      <a:pt x="2302" y="3303"/>
                    </a:lnTo>
                    <a:cubicBezTo>
                      <a:pt x="2302" y="3270"/>
                      <a:pt x="2302" y="3236"/>
                      <a:pt x="2302" y="3236"/>
                    </a:cubicBezTo>
                    <a:lnTo>
                      <a:pt x="2335" y="3170"/>
                    </a:lnTo>
                    <a:cubicBezTo>
                      <a:pt x="2335" y="3170"/>
                      <a:pt x="2335" y="3170"/>
                      <a:pt x="2335" y="3136"/>
                    </a:cubicBezTo>
                    <a:lnTo>
                      <a:pt x="2369" y="3136"/>
                    </a:lnTo>
                    <a:lnTo>
                      <a:pt x="2369" y="2869"/>
                    </a:lnTo>
                    <a:lnTo>
                      <a:pt x="2469" y="2602"/>
                    </a:lnTo>
                    <a:lnTo>
                      <a:pt x="2402" y="2402"/>
                    </a:lnTo>
                    <a:lnTo>
                      <a:pt x="2369" y="2336"/>
                    </a:lnTo>
                    <a:lnTo>
                      <a:pt x="2302" y="2269"/>
                    </a:lnTo>
                    <a:cubicBezTo>
                      <a:pt x="2302" y="2236"/>
                      <a:pt x="2302" y="2236"/>
                      <a:pt x="2302" y="2202"/>
                    </a:cubicBezTo>
                    <a:cubicBezTo>
                      <a:pt x="2302" y="2169"/>
                      <a:pt x="2335" y="2135"/>
                      <a:pt x="2369" y="2135"/>
                    </a:cubicBezTo>
                    <a:lnTo>
                      <a:pt x="2402" y="1869"/>
                    </a:lnTo>
                    <a:lnTo>
                      <a:pt x="2369" y="1835"/>
                    </a:lnTo>
                    <a:lnTo>
                      <a:pt x="2202" y="1702"/>
                    </a:lnTo>
                    <a:cubicBezTo>
                      <a:pt x="2202" y="1702"/>
                      <a:pt x="2202" y="1702"/>
                      <a:pt x="2168" y="1668"/>
                    </a:cubicBezTo>
                    <a:lnTo>
                      <a:pt x="2135" y="1602"/>
                    </a:lnTo>
                    <a:lnTo>
                      <a:pt x="1902" y="1568"/>
                    </a:lnTo>
                    <a:lnTo>
                      <a:pt x="1835" y="1568"/>
                    </a:lnTo>
                    <a:lnTo>
                      <a:pt x="1735" y="1502"/>
                    </a:lnTo>
                    <a:cubicBezTo>
                      <a:pt x="1735" y="1468"/>
                      <a:pt x="1701" y="1468"/>
                      <a:pt x="1701" y="1435"/>
                    </a:cubicBezTo>
                    <a:lnTo>
                      <a:pt x="1701" y="1335"/>
                    </a:lnTo>
                    <a:lnTo>
                      <a:pt x="1701" y="1302"/>
                    </a:lnTo>
                    <a:lnTo>
                      <a:pt x="1735" y="1068"/>
                    </a:lnTo>
                    <a:lnTo>
                      <a:pt x="1735" y="1035"/>
                    </a:lnTo>
                    <a:lnTo>
                      <a:pt x="1768" y="968"/>
                    </a:lnTo>
                    <a:lnTo>
                      <a:pt x="1768" y="935"/>
                    </a:lnTo>
                    <a:lnTo>
                      <a:pt x="1835" y="901"/>
                    </a:lnTo>
                    <a:lnTo>
                      <a:pt x="1902" y="835"/>
                    </a:lnTo>
                    <a:lnTo>
                      <a:pt x="1935" y="835"/>
                    </a:lnTo>
                    <a:lnTo>
                      <a:pt x="2068" y="801"/>
                    </a:lnTo>
                    <a:lnTo>
                      <a:pt x="2068" y="768"/>
                    </a:lnTo>
                    <a:lnTo>
                      <a:pt x="2135" y="534"/>
                    </a:lnTo>
                    <a:cubicBezTo>
                      <a:pt x="2135" y="501"/>
                      <a:pt x="2135" y="501"/>
                      <a:pt x="2168" y="468"/>
                    </a:cubicBezTo>
                    <a:lnTo>
                      <a:pt x="2202" y="434"/>
                    </a:lnTo>
                    <a:lnTo>
                      <a:pt x="2235" y="401"/>
                    </a:lnTo>
                    <a:lnTo>
                      <a:pt x="2302" y="401"/>
                    </a:lnTo>
                    <a:lnTo>
                      <a:pt x="2302" y="334"/>
                    </a:lnTo>
                    <a:cubicBezTo>
                      <a:pt x="2335" y="334"/>
                      <a:pt x="2335" y="334"/>
                      <a:pt x="2335" y="301"/>
                    </a:cubicBezTo>
                    <a:lnTo>
                      <a:pt x="2469" y="201"/>
                    </a:lnTo>
                    <a:lnTo>
                      <a:pt x="2535" y="1"/>
                    </a:lnTo>
                    <a:lnTo>
                      <a:pt x="2469" y="67"/>
                    </a:lnTo>
                    <a:lnTo>
                      <a:pt x="2402" y="67"/>
                    </a:lnTo>
                    <a:lnTo>
                      <a:pt x="22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51;p15"/>
              <p:cNvSpPr/>
              <p:nvPr/>
            </p:nvSpPr>
            <p:spPr>
              <a:xfrm>
                <a:off x="6126891" y="2146597"/>
                <a:ext cx="1276" cy="36"/>
              </a:xfrm>
              <a:custGeom>
                <a:avLst/>
                <a:gdLst/>
                <a:ahLst/>
                <a:cxnLst/>
                <a:rect l="l" t="t" r="r" b="b"/>
                <a:pathLst>
                  <a:path w="35" h="1" extrusionOk="0">
                    <a:moveTo>
                      <a:pt x="34" y="0"/>
                    </a:moveTo>
                    <a:lnTo>
                      <a:pt x="1" y="0"/>
                    </a:lnTo>
                    <a:lnTo>
                      <a:pt x="1" y="0"/>
                    </a:lnTo>
                    <a:lnTo>
                      <a:pt x="1" y="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52;p15"/>
              <p:cNvSpPr/>
              <p:nvPr/>
            </p:nvSpPr>
            <p:spPr>
              <a:xfrm>
                <a:off x="5985882" y="1980039"/>
                <a:ext cx="2478" cy="8528"/>
              </a:xfrm>
              <a:custGeom>
                <a:avLst/>
                <a:gdLst/>
                <a:ahLst/>
                <a:cxnLst/>
                <a:rect l="l" t="t" r="r" b="b"/>
                <a:pathLst>
                  <a:path w="68" h="234" extrusionOk="0">
                    <a:moveTo>
                      <a:pt x="34" y="0"/>
                    </a:moveTo>
                    <a:lnTo>
                      <a:pt x="0" y="200"/>
                    </a:lnTo>
                    <a:cubicBezTo>
                      <a:pt x="34" y="200"/>
                      <a:pt x="67" y="234"/>
                      <a:pt x="67" y="234"/>
                    </a:cubicBezTo>
                    <a:lnTo>
                      <a:pt x="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53;p15"/>
              <p:cNvSpPr/>
              <p:nvPr/>
            </p:nvSpPr>
            <p:spPr>
              <a:xfrm>
                <a:off x="5531184" y="2246277"/>
                <a:ext cx="137434" cy="47451"/>
              </a:xfrm>
              <a:custGeom>
                <a:avLst/>
                <a:gdLst/>
                <a:ahLst/>
                <a:cxnLst/>
                <a:rect l="l" t="t" r="r" b="b"/>
                <a:pathLst>
                  <a:path w="3771" h="1302" extrusionOk="0">
                    <a:moveTo>
                      <a:pt x="935" y="1"/>
                    </a:moveTo>
                    <a:lnTo>
                      <a:pt x="801" y="34"/>
                    </a:lnTo>
                    <a:lnTo>
                      <a:pt x="668" y="67"/>
                    </a:lnTo>
                    <a:cubicBezTo>
                      <a:pt x="668" y="84"/>
                      <a:pt x="651" y="92"/>
                      <a:pt x="635" y="92"/>
                    </a:cubicBezTo>
                    <a:cubicBezTo>
                      <a:pt x="618" y="92"/>
                      <a:pt x="601" y="84"/>
                      <a:pt x="601" y="67"/>
                    </a:cubicBezTo>
                    <a:cubicBezTo>
                      <a:pt x="568" y="67"/>
                      <a:pt x="568" y="34"/>
                      <a:pt x="568" y="34"/>
                    </a:cubicBezTo>
                    <a:lnTo>
                      <a:pt x="334" y="34"/>
                    </a:lnTo>
                    <a:lnTo>
                      <a:pt x="134" y="67"/>
                    </a:lnTo>
                    <a:lnTo>
                      <a:pt x="134" y="167"/>
                    </a:lnTo>
                    <a:lnTo>
                      <a:pt x="134" y="367"/>
                    </a:lnTo>
                    <a:lnTo>
                      <a:pt x="34" y="568"/>
                    </a:lnTo>
                    <a:lnTo>
                      <a:pt x="1" y="601"/>
                    </a:lnTo>
                    <a:lnTo>
                      <a:pt x="1" y="668"/>
                    </a:lnTo>
                    <a:lnTo>
                      <a:pt x="1" y="801"/>
                    </a:lnTo>
                    <a:lnTo>
                      <a:pt x="34" y="868"/>
                    </a:lnTo>
                    <a:lnTo>
                      <a:pt x="234" y="1201"/>
                    </a:lnTo>
                    <a:lnTo>
                      <a:pt x="234" y="1235"/>
                    </a:lnTo>
                    <a:lnTo>
                      <a:pt x="268" y="1301"/>
                    </a:lnTo>
                    <a:lnTo>
                      <a:pt x="835" y="1301"/>
                    </a:lnTo>
                    <a:lnTo>
                      <a:pt x="902" y="1268"/>
                    </a:lnTo>
                    <a:lnTo>
                      <a:pt x="1268" y="1168"/>
                    </a:lnTo>
                    <a:lnTo>
                      <a:pt x="1402" y="1101"/>
                    </a:lnTo>
                    <a:lnTo>
                      <a:pt x="1702" y="935"/>
                    </a:lnTo>
                    <a:lnTo>
                      <a:pt x="1902" y="868"/>
                    </a:lnTo>
                    <a:lnTo>
                      <a:pt x="2069" y="868"/>
                    </a:lnTo>
                    <a:lnTo>
                      <a:pt x="2202" y="968"/>
                    </a:lnTo>
                    <a:lnTo>
                      <a:pt x="2503" y="968"/>
                    </a:lnTo>
                    <a:lnTo>
                      <a:pt x="2603" y="1035"/>
                    </a:lnTo>
                    <a:lnTo>
                      <a:pt x="2636" y="1035"/>
                    </a:lnTo>
                    <a:cubicBezTo>
                      <a:pt x="2636" y="1001"/>
                      <a:pt x="2636" y="1001"/>
                      <a:pt x="2636" y="968"/>
                    </a:cubicBezTo>
                    <a:lnTo>
                      <a:pt x="2669" y="901"/>
                    </a:lnTo>
                    <a:cubicBezTo>
                      <a:pt x="2669" y="868"/>
                      <a:pt x="2703" y="868"/>
                      <a:pt x="2703" y="868"/>
                    </a:cubicBezTo>
                    <a:lnTo>
                      <a:pt x="2803" y="834"/>
                    </a:lnTo>
                    <a:cubicBezTo>
                      <a:pt x="2803" y="818"/>
                      <a:pt x="2803" y="809"/>
                      <a:pt x="2807" y="809"/>
                    </a:cubicBezTo>
                    <a:cubicBezTo>
                      <a:pt x="2811" y="809"/>
                      <a:pt x="2820" y="818"/>
                      <a:pt x="2836" y="834"/>
                    </a:cubicBezTo>
                    <a:lnTo>
                      <a:pt x="2903" y="834"/>
                    </a:lnTo>
                    <a:lnTo>
                      <a:pt x="3070" y="868"/>
                    </a:lnTo>
                    <a:lnTo>
                      <a:pt x="3136" y="801"/>
                    </a:lnTo>
                    <a:lnTo>
                      <a:pt x="3170" y="768"/>
                    </a:lnTo>
                    <a:lnTo>
                      <a:pt x="3303" y="768"/>
                    </a:lnTo>
                    <a:lnTo>
                      <a:pt x="3403" y="801"/>
                    </a:lnTo>
                    <a:lnTo>
                      <a:pt x="3637" y="768"/>
                    </a:lnTo>
                    <a:lnTo>
                      <a:pt x="3770" y="768"/>
                    </a:lnTo>
                    <a:lnTo>
                      <a:pt x="3770" y="568"/>
                    </a:lnTo>
                    <a:cubicBezTo>
                      <a:pt x="3754" y="584"/>
                      <a:pt x="3729" y="593"/>
                      <a:pt x="3704" y="593"/>
                    </a:cubicBezTo>
                    <a:cubicBezTo>
                      <a:pt x="3679" y="593"/>
                      <a:pt x="3654" y="584"/>
                      <a:pt x="3637" y="568"/>
                    </a:cubicBezTo>
                    <a:lnTo>
                      <a:pt x="3637" y="534"/>
                    </a:lnTo>
                    <a:cubicBezTo>
                      <a:pt x="3603" y="501"/>
                      <a:pt x="3603" y="468"/>
                      <a:pt x="3637" y="434"/>
                    </a:cubicBezTo>
                    <a:lnTo>
                      <a:pt x="3670" y="367"/>
                    </a:lnTo>
                    <a:lnTo>
                      <a:pt x="3603" y="367"/>
                    </a:lnTo>
                    <a:lnTo>
                      <a:pt x="3603" y="434"/>
                    </a:lnTo>
                    <a:lnTo>
                      <a:pt x="3603" y="501"/>
                    </a:lnTo>
                    <a:lnTo>
                      <a:pt x="3603" y="534"/>
                    </a:lnTo>
                    <a:lnTo>
                      <a:pt x="3603" y="568"/>
                    </a:lnTo>
                    <a:cubicBezTo>
                      <a:pt x="3570" y="601"/>
                      <a:pt x="3537" y="601"/>
                      <a:pt x="3503" y="601"/>
                    </a:cubicBezTo>
                    <a:lnTo>
                      <a:pt x="3337" y="601"/>
                    </a:lnTo>
                    <a:lnTo>
                      <a:pt x="3303" y="534"/>
                    </a:lnTo>
                    <a:cubicBezTo>
                      <a:pt x="3270" y="534"/>
                      <a:pt x="3270" y="501"/>
                      <a:pt x="3270" y="468"/>
                    </a:cubicBezTo>
                    <a:lnTo>
                      <a:pt x="3303" y="334"/>
                    </a:lnTo>
                    <a:lnTo>
                      <a:pt x="3303" y="234"/>
                    </a:lnTo>
                    <a:lnTo>
                      <a:pt x="3136" y="234"/>
                    </a:lnTo>
                    <a:lnTo>
                      <a:pt x="3103" y="334"/>
                    </a:lnTo>
                    <a:cubicBezTo>
                      <a:pt x="3136" y="334"/>
                      <a:pt x="3136" y="367"/>
                      <a:pt x="3136" y="401"/>
                    </a:cubicBezTo>
                    <a:cubicBezTo>
                      <a:pt x="3136" y="434"/>
                      <a:pt x="3103" y="468"/>
                      <a:pt x="3070" y="501"/>
                    </a:cubicBezTo>
                    <a:lnTo>
                      <a:pt x="2870" y="501"/>
                    </a:lnTo>
                    <a:cubicBezTo>
                      <a:pt x="2836" y="501"/>
                      <a:pt x="2803" y="534"/>
                      <a:pt x="2803" y="534"/>
                    </a:cubicBezTo>
                    <a:cubicBezTo>
                      <a:pt x="2770" y="534"/>
                      <a:pt x="2736" y="534"/>
                      <a:pt x="2703" y="501"/>
                    </a:cubicBezTo>
                    <a:lnTo>
                      <a:pt x="2669" y="434"/>
                    </a:lnTo>
                    <a:cubicBezTo>
                      <a:pt x="2636" y="434"/>
                      <a:pt x="2636" y="434"/>
                      <a:pt x="2636" y="401"/>
                    </a:cubicBezTo>
                    <a:lnTo>
                      <a:pt x="2603" y="334"/>
                    </a:lnTo>
                    <a:lnTo>
                      <a:pt x="2469" y="301"/>
                    </a:lnTo>
                    <a:cubicBezTo>
                      <a:pt x="2469" y="301"/>
                      <a:pt x="2436" y="301"/>
                      <a:pt x="2436" y="267"/>
                    </a:cubicBezTo>
                    <a:lnTo>
                      <a:pt x="2336" y="267"/>
                    </a:lnTo>
                    <a:lnTo>
                      <a:pt x="2069" y="201"/>
                    </a:lnTo>
                    <a:lnTo>
                      <a:pt x="2036" y="201"/>
                    </a:lnTo>
                    <a:lnTo>
                      <a:pt x="1836" y="134"/>
                    </a:lnTo>
                    <a:lnTo>
                      <a:pt x="1535" y="134"/>
                    </a:lnTo>
                    <a:lnTo>
                      <a:pt x="1502" y="101"/>
                    </a:lnTo>
                    <a:lnTo>
                      <a:pt x="1302" y="34"/>
                    </a:lnTo>
                    <a:lnTo>
                      <a:pt x="10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54;p15"/>
              <p:cNvSpPr/>
              <p:nvPr/>
            </p:nvSpPr>
            <p:spPr>
              <a:xfrm>
                <a:off x="5756091" y="2293693"/>
                <a:ext cx="24382" cy="70558"/>
              </a:xfrm>
              <a:custGeom>
                <a:avLst/>
                <a:gdLst/>
                <a:ahLst/>
                <a:cxnLst/>
                <a:rect l="l" t="t" r="r" b="b"/>
                <a:pathLst>
                  <a:path w="669" h="1936" extrusionOk="0">
                    <a:moveTo>
                      <a:pt x="234" y="0"/>
                    </a:moveTo>
                    <a:lnTo>
                      <a:pt x="201" y="34"/>
                    </a:lnTo>
                    <a:lnTo>
                      <a:pt x="134" y="67"/>
                    </a:lnTo>
                    <a:lnTo>
                      <a:pt x="1" y="301"/>
                    </a:lnTo>
                    <a:lnTo>
                      <a:pt x="1" y="401"/>
                    </a:lnTo>
                    <a:lnTo>
                      <a:pt x="68" y="501"/>
                    </a:lnTo>
                    <a:lnTo>
                      <a:pt x="101" y="601"/>
                    </a:lnTo>
                    <a:lnTo>
                      <a:pt x="134" y="734"/>
                    </a:lnTo>
                    <a:cubicBezTo>
                      <a:pt x="134" y="734"/>
                      <a:pt x="134" y="734"/>
                      <a:pt x="134" y="768"/>
                    </a:cubicBezTo>
                    <a:lnTo>
                      <a:pt x="134" y="968"/>
                    </a:lnTo>
                    <a:lnTo>
                      <a:pt x="168" y="1001"/>
                    </a:lnTo>
                    <a:lnTo>
                      <a:pt x="268" y="1068"/>
                    </a:lnTo>
                    <a:lnTo>
                      <a:pt x="301" y="1135"/>
                    </a:lnTo>
                    <a:lnTo>
                      <a:pt x="301" y="1168"/>
                    </a:lnTo>
                    <a:lnTo>
                      <a:pt x="335" y="1268"/>
                    </a:lnTo>
                    <a:cubicBezTo>
                      <a:pt x="335" y="1268"/>
                      <a:pt x="335" y="1301"/>
                      <a:pt x="335" y="1301"/>
                    </a:cubicBezTo>
                    <a:lnTo>
                      <a:pt x="335" y="1568"/>
                    </a:lnTo>
                    <a:lnTo>
                      <a:pt x="368" y="1702"/>
                    </a:lnTo>
                    <a:lnTo>
                      <a:pt x="435" y="1802"/>
                    </a:lnTo>
                    <a:lnTo>
                      <a:pt x="535" y="1868"/>
                    </a:lnTo>
                    <a:lnTo>
                      <a:pt x="601" y="1935"/>
                    </a:lnTo>
                    <a:lnTo>
                      <a:pt x="668" y="1935"/>
                    </a:lnTo>
                    <a:lnTo>
                      <a:pt x="668" y="1902"/>
                    </a:lnTo>
                    <a:lnTo>
                      <a:pt x="635" y="1835"/>
                    </a:lnTo>
                    <a:cubicBezTo>
                      <a:pt x="635" y="1802"/>
                      <a:pt x="635" y="1802"/>
                      <a:pt x="635" y="1802"/>
                    </a:cubicBezTo>
                    <a:lnTo>
                      <a:pt x="601" y="1635"/>
                    </a:lnTo>
                    <a:lnTo>
                      <a:pt x="268" y="901"/>
                    </a:lnTo>
                    <a:cubicBezTo>
                      <a:pt x="268" y="868"/>
                      <a:pt x="268" y="868"/>
                      <a:pt x="268" y="868"/>
                    </a:cubicBezTo>
                    <a:lnTo>
                      <a:pt x="234" y="668"/>
                    </a:lnTo>
                    <a:lnTo>
                      <a:pt x="234" y="634"/>
                    </a:lnTo>
                    <a:lnTo>
                      <a:pt x="268" y="534"/>
                    </a:lnTo>
                    <a:lnTo>
                      <a:pt x="335" y="301"/>
                    </a:lnTo>
                    <a:lnTo>
                      <a:pt x="335" y="201"/>
                    </a:lnTo>
                    <a:lnTo>
                      <a:pt x="335" y="167"/>
                    </a:lnTo>
                    <a:lnTo>
                      <a:pt x="368" y="101"/>
                    </a:lnTo>
                    <a:lnTo>
                      <a:pt x="2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55;p15"/>
              <p:cNvSpPr/>
              <p:nvPr/>
            </p:nvSpPr>
            <p:spPr>
              <a:xfrm>
                <a:off x="5678316" y="2266941"/>
                <a:ext cx="137398" cy="17056"/>
              </a:xfrm>
              <a:custGeom>
                <a:avLst/>
                <a:gdLst/>
                <a:ahLst/>
                <a:cxnLst/>
                <a:rect l="l" t="t" r="r" b="b"/>
                <a:pathLst>
                  <a:path w="3770" h="468" extrusionOk="0">
                    <a:moveTo>
                      <a:pt x="2402" y="1"/>
                    </a:moveTo>
                    <a:lnTo>
                      <a:pt x="1935" y="67"/>
                    </a:lnTo>
                    <a:lnTo>
                      <a:pt x="1635" y="67"/>
                    </a:lnTo>
                    <a:lnTo>
                      <a:pt x="1501" y="134"/>
                    </a:lnTo>
                    <a:lnTo>
                      <a:pt x="1401" y="134"/>
                    </a:lnTo>
                    <a:lnTo>
                      <a:pt x="1101" y="101"/>
                    </a:lnTo>
                    <a:lnTo>
                      <a:pt x="967" y="101"/>
                    </a:lnTo>
                    <a:lnTo>
                      <a:pt x="901" y="67"/>
                    </a:lnTo>
                    <a:lnTo>
                      <a:pt x="467" y="67"/>
                    </a:lnTo>
                    <a:cubicBezTo>
                      <a:pt x="467" y="67"/>
                      <a:pt x="434" y="67"/>
                      <a:pt x="434" y="34"/>
                    </a:cubicBezTo>
                    <a:lnTo>
                      <a:pt x="334" y="101"/>
                    </a:lnTo>
                    <a:lnTo>
                      <a:pt x="267" y="101"/>
                    </a:lnTo>
                    <a:cubicBezTo>
                      <a:pt x="234" y="67"/>
                      <a:pt x="234" y="67"/>
                      <a:pt x="200" y="67"/>
                    </a:cubicBezTo>
                    <a:lnTo>
                      <a:pt x="167" y="34"/>
                    </a:lnTo>
                    <a:cubicBezTo>
                      <a:pt x="167" y="67"/>
                      <a:pt x="134" y="101"/>
                      <a:pt x="100" y="101"/>
                    </a:cubicBezTo>
                    <a:lnTo>
                      <a:pt x="0" y="134"/>
                    </a:lnTo>
                    <a:lnTo>
                      <a:pt x="0" y="167"/>
                    </a:lnTo>
                    <a:lnTo>
                      <a:pt x="33" y="134"/>
                    </a:lnTo>
                    <a:lnTo>
                      <a:pt x="134" y="134"/>
                    </a:lnTo>
                    <a:lnTo>
                      <a:pt x="300" y="234"/>
                    </a:lnTo>
                    <a:lnTo>
                      <a:pt x="334" y="234"/>
                    </a:lnTo>
                    <a:lnTo>
                      <a:pt x="367" y="267"/>
                    </a:lnTo>
                    <a:cubicBezTo>
                      <a:pt x="367" y="267"/>
                      <a:pt x="400" y="301"/>
                      <a:pt x="400" y="301"/>
                    </a:cubicBezTo>
                    <a:lnTo>
                      <a:pt x="400" y="368"/>
                    </a:lnTo>
                    <a:lnTo>
                      <a:pt x="400" y="468"/>
                    </a:lnTo>
                    <a:lnTo>
                      <a:pt x="667" y="468"/>
                    </a:lnTo>
                    <a:lnTo>
                      <a:pt x="734" y="434"/>
                    </a:lnTo>
                    <a:lnTo>
                      <a:pt x="934" y="368"/>
                    </a:lnTo>
                    <a:lnTo>
                      <a:pt x="1034" y="334"/>
                    </a:lnTo>
                    <a:lnTo>
                      <a:pt x="1735" y="334"/>
                    </a:lnTo>
                    <a:lnTo>
                      <a:pt x="2035" y="267"/>
                    </a:lnTo>
                    <a:lnTo>
                      <a:pt x="2135" y="267"/>
                    </a:lnTo>
                    <a:lnTo>
                      <a:pt x="2202" y="301"/>
                    </a:lnTo>
                    <a:lnTo>
                      <a:pt x="2302" y="401"/>
                    </a:lnTo>
                    <a:lnTo>
                      <a:pt x="2368" y="401"/>
                    </a:lnTo>
                    <a:lnTo>
                      <a:pt x="2469" y="301"/>
                    </a:lnTo>
                    <a:lnTo>
                      <a:pt x="2702" y="301"/>
                    </a:lnTo>
                    <a:lnTo>
                      <a:pt x="2802" y="267"/>
                    </a:lnTo>
                    <a:lnTo>
                      <a:pt x="2869" y="267"/>
                    </a:lnTo>
                    <a:lnTo>
                      <a:pt x="3202" y="234"/>
                    </a:lnTo>
                    <a:lnTo>
                      <a:pt x="3302" y="234"/>
                    </a:lnTo>
                    <a:lnTo>
                      <a:pt x="3302" y="201"/>
                    </a:lnTo>
                    <a:lnTo>
                      <a:pt x="3336" y="201"/>
                    </a:lnTo>
                    <a:lnTo>
                      <a:pt x="3369" y="167"/>
                    </a:lnTo>
                    <a:lnTo>
                      <a:pt x="3669" y="167"/>
                    </a:lnTo>
                    <a:lnTo>
                      <a:pt x="3769" y="134"/>
                    </a:lnTo>
                    <a:lnTo>
                      <a:pt x="3036" y="101"/>
                    </a:lnTo>
                    <a:lnTo>
                      <a:pt x="26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56;p15"/>
              <p:cNvSpPr/>
              <p:nvPr/>
            </p:nvSpPr>
            <p:spPr>
              <a:xfrm>
                <a:off x="6129333" y="2146597"/>
                <a:ext cx="36" cy="36"/>
              </a:xfrm>
              <a:custGeom>
                <a:avLst/>
                <a:gdLst/>
                <a:ahLst/>
                <a:cxnLst/>
                <a:rect l="l" t="t" r="r" b="b"/>
                <a:pathLst>
                  <a:path w="1" h="1" extrusionOk="0">
                    <a:moveTo>
                      <a:pt x="1" y="0"/>
                    </a:move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57;p15"/>
              <p:cNvSpPr/>
              <p:nvPr/>
            </p:nvSpPr>
            <p:spPr>
              <a:xfrm>
                <a:off x="5970065" y="2203744"/>
                <a:ext cx="4920" cy="2442"/>
              </a:xfrm>
              <a:custGeom>
                <a:avLst/>
                <a:gdLst/>
                <a:ahLst/>
                <a:cxnLst/>
                <a:rect l="l" t="t" r="r" b="b"/>
                <a:pathLst>
                  <a:path w="135" h="67" extrusionOk="0">
                    <a:moveTo>
                      <a:pt x="134" y="0"/>
                    </a:moveTo>
                    <a:lnTo>
                      <a:pt x="84" y="33"/>
                    </a:lnTo>
                    <a:lnTo>
                      <a:pt x="134" y="33"/>
                    </a:lnTo>
                    <a:lnTo>
                      <a:pt x="134" y="0"/>
                    </a:lnTo>
                    <a:close/>
                    <a:moveTo>
                      <a:pt x="34" y="33"/>
                    </a:moveTo>
                    <a:lnTo>
                      <a:pt x="1" y="67"/>
                    </a:lnTo>
                    <a:lnTo>
                      <a:pt x="34" y="67"/>
                    </a:lnTo>
                    <a:lnTo>
                      <a:pt x="84" y="3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58;p15"/>
              <p:cNvSpPr/>
              <p:nvPr/>
            </p:nvSpPr>
            <p:spPr>
              <a:xfrm>
                <a:off x="5978593" y="1941115"/>
                <a:ext cx="4884" cy="7362"/>
              </a:xfrm>
              <a:custGeom>
                <a:avLst/>
                <a:gdLst/>
                <a:ahLst/>
                <a:cxnLst/>
                <a:rect l="l" t="t" r="r" b="b"/>
                <a:pathLst>
                  <a:path w="134" h="202" extrusionOk="0">
                    <a:moveTo>
                      <a:pt x="34" y="1"/>
                    </a:moveTo>
                    <a:lnTo>
                      <a:pt x="0" y="34"/>
                    </a:lnTo>
                    <a:cubicBezTo>
                      <a:pt x="0" y="34"/>
                      <a:pt x="0" y="68"/>
                      <a:pt x="0" y="68"/>
                    </a:cubicBezTo>
                    <a:lnTo>
                      <a:pt x="0" y="168"/>
                    </a:lnTo>
                    <a:lnTo>
                      <a:pt x="34" y="201"/>
                    </a:lnTo>
                    <a:lnTo>
                      <a:pt x="100" y="201"/>
                    </a:lnTo>
                    <a:lnTo>
                      <a:pt x="134" y="134"/>
                    </a:lnTo>
                    <a:lnTo>
                      <a:pt x="134" y="34"/>
                    </a:lnTo>
                    <a:lnTo>
                      <a:pt x="1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59;p15"/>
              <p:cNvSpPr/>
              <p:nvPr/>
            </p:nvSpPr>
            <p:spPr>
              <a:xfrm>
                <a:off x="5523894" y="2293693"/>
                <a:ext cx="1276" cy="1239"/>
              </a:xfrm>
              <a:custGeom>
                <a:avLst/>
                <a:gdLst/>
                <a:ahLst/>
                <a:cxnLst/>
                <a:rect l="l" t="t" r="r" b="b"/>
                <a:pathLst>
                  <a:path w="35" h="34" extrusionOk="0">
                    <a:moveTo>
                      <a:pt x="1" y="0"/>
                    </a:moveTo>
                    <a:cubicBezTo>
                      <a:pt x="1" y="0"/>
                      <a:pt x="34" y="0"/>
                      <a:pt x="34" y="34"/>
                    </a:cubicBezTo>
                    <a:lnTo>
                      <a:pt x="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60;p15"/>
              <p:cNvSpPr/>
              <p:nvPr/>
            </p:nvSpPr>
            <p:spPr>
              <a:xfrm>
                <a:off x="5999258" y="2174551"/>
                <a:ext cx="26787" cy="7325"/>
              </a:xfrm>
              <a:custGeom>
                <a:avLst/>
                <a:gdLst/>
                <a:ahLst/>
                <a:cxnLst/>
                <a:rect l="l" t="t" r="r" b="b"/>
                <a:pathLst>
                  <a:path w="735" h="201" extrusionOk="0">
                    <a:moveTo>
                      <a:pt x="456" y="112"/>
                    </a:moveTo>
                    <a:lnTo>
                      <a:pt x="467" y="134"/>
                    </a:lnTo>
                    <a:lnTo>
                      <a:pt x="501" y="134"/>
                    </a:lnTo>
                    <a:lnTo>
                      <a:pt x="456" y="112"/>
                    </a:lnTo>
                    <a:close/>
                    <a:moveTo>
                      <a:pt x="234" y="0"/>
                    </a:moveTo>
                    <a:lnTo>
                      <a:pt x="134" y="34"/>
                    </a:lnTo>
                    <a:lnTo>
                      <a:pt x="100" y="34"/>
                    </a:lnTo>
                    <a:lnTo>
                      <a:pt x="0" y="134"/>
                    </a:lnTo>
                    <a:lnTo>
                      <a:pt x="34" y="167"/>
                    </a:lnTo>
                    <a:lnTo>
                      <a:pt x="100" y="134"/>
                    </a:lnTo>
                    <a:cubicBezTo>
                      <a:pt x="100" y="101"/>
                      <a:pt x="134" y="101"/>
                      <a:pt x="167" y="101"/>
                    </a:cubicBezTo>
                    <a:lnTo>
                      <a:pt x="434" y="101"/>
                    </a:lnTo>
                    <a:lnTo>
                      <a:pt x="456" y="112"/>
                    </a:lnTo>
                    <a:lnTo>
                      <a:pt x="456" y="112"/>
                    </a:lnTo>
                    <a:lnTo>
                      <a:pt x="434" y="67"/>
                    </a:lnTo>
                    <a:lnTo>
                      <a:pt x="234" y="0"/>
                    </a:lnTo>
                    <a:close/>
                    <a:moveTo>
                      <a:pt x="501" y="134"/>
                    </a:moveTo>
                    <a:lnTo>
                      <a:pt x="634" y="201"/>
                    </a:lnTo>
                    <a:lnTo>
                      <a:pt x="701" y="201"/>
                    </a:lnTo>
                    <a:lnTo>
                      <a:pt x="734" y="13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61;p15"/>
              <p:cNvSpPr/>
              <p:nvPr/>
            </p:nvSpPr>
            <p:spPr>
              <a:xfrm>
                <a:off x="6177952" y="2527129"/>
                <a:ext cx="2478" cy="4884"/>
              </a:xfrm>
              <a:custGeom>
                <a:avLst/>
                <a:gdLst/>
                <a:ahLst/>
                <a:cxnLst/>
                <a:rect l="l" t="t" r="r" b="b"/>
                <a:pathLst>
                  <a:path w="68" h="134" extrusionOk="0">
                    <a:moveTo>
                      <a:pt x="68" y="0"/>
                    </a:moveTo>
                    <a:lnTo>
                      <a:pt x="34" y="67"/>
                    </a:lnTo>
                    <a:cubicBezTo>
                      <a:pt x="1" y="67"/>
                      <a:pt x="1" y="67"/>
                      <a:pt x="1" y="100"/>
                    </a:cubicBezTo>
                    <a:lnTo>
                      <a:pt x="68" y="134"/>
                    </a:lnTo>
                    <a:lnTo>
                      <a:pt x="68" y="67"/>
                    </a:lnTo>
                    <a:lnTo>
                      <a:pt x="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62;p15"/>
              <p:cNvSpPr/>
              <p:nvPr/>
            </p:nvSpPr>
            <p:spPr>
              <a:xfrm>
                <a:off x="6068542" y="2437144"/>
                <a:ext cx="1276" cy="2478"/>
              </a:xfrm>
              <a:custGeom>
                <a:avLst/>
                <a:gdLst/>
                <a:ahLst/>
                <a:cxnLst/>
                <a:rect l="l" t="t" r="r" b="b"/>
                <a:pathLst>
                  <a:path w="35" h="68" extrusionOk="0">
                    <a:moveTo>
                      <a:pt x="34" y="1"/>
                    </a:moveTo>
                    <a:lnTo>
                      <a:pt x="1" y="34"/>
                    </a:lnTo>
                    <a:cubicBezTo>
                      <a:pt x="1" y="34"/>
                      <a:pt x="1" y="34"/>
                      <a:pt x="1" y="67"/>
                    </a:cubicBezTo>
                    <a:lnTo>
                      <a:pt x="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63;p15"/>
              <p:cNvSpPr/>
              <p:nvPr/>
            </p:nvSpPr>
            <p:spPr>
              <a:xfrm>
                <a:off x="6137862" y="2529534"/>
                <a:ext cx="18259" cy="9767"/>
              </a:xfrm>
              <a:custGeom>
                <a:avLst/>
                <a:gdLst/>
                <a:ahLst/>
                <a:cxnLst/>
                <a:rect l="l" t="t" r="r" b="b"/>
                <a:pathLst>
                  <a:path w="501" h="268" extrusionOk="0">
                    <a:moveTo>
                      <a:pt x="167" y="1"/>
                    </a:moveTo>
                    <a:lnTo>
                      <a:pt x="67" y="34"/>
                    </a:lnTo>
                    <a:lnTo>
                      <a:pt x="33" y="68"/>
                    </a:lnTo>
                    <a:cubicBezTo>
                      <a:pt x="33" y="68"/>
                      <a:pt x="33" y="101"/>
                      <a:pt x="33" y="101"/>
                    </a:cubicBezTo>
                    <a:lnTo>
                      <a:pt x="0" y="268"/>
                    </a:lnTo>
                    <a:lnTo>
                      <a:pt x="267" y="268"/>
                    </a:lnTo>
                    <a:lnTo>
                      <a:pt x="400" y="134"/>
                    </a:lnTo>
                    <a:lnTo>
                      <a:pt x="500" y="134"/>
                    </a:lnTo>
                    <a:lnTo>
                      <a:pt x="3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64;p15"/>
              <p:cNvSpPr/>
              <p:nvPr/>
            </p:nvSpPr>
            <p:spPr>
              <a:xfrm>
                <a:off x="6163374" y="2524687"/>
                <a:ext cx="8565" cy="10970"/>
              </a:xfrm>
              <a:custGeom>
                <a:avLst/>
                <a:gdLst/>
                <a:ahLst/>
                <a:cxnLst/>
                <a:rect l="l" t="t" r="r" b="b"/>
                <a:pathLst>
                  <a:path w="235" h="301" extrusionOk="0">
                    <a:moveTo>
                      <a:pt x="1" y="0"/>
                    </a:moveTo>
                    <a:lnTo>
                      <a:pt x="101" y="201"/>
                    </a:lnTo>
                    <a:lnTo>
                      <a:pt x="167" y="301"/>
                    </a:lnTo>
                    <a:cubicBezTo>
                      <a:pt x="167" y="267"/>
                      <a:pt x="201" y="234"/>
                      <a:pt x="234" y="201"/>
                    </a:cubicBezTo>
                    <a:lnTo>
                      <a:pt x="234" y="167"/>
                    </a:lnTo>
                    <a:lnTo>
                      <a:pt x="134" y="134"/>
                    </a:lnTo>
                    <a:lnTo>
                      <a:pt x="101" y="134"/>
                    </a:lnTo>
                    <a:lnTo>
                      <a:pt x="67" y="67"/>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65;p15"/>
              <p:cNvSpPr/>
              <p:nvPr/>
            </p:nvSpPr>
            <p:spPr>
              <a:xfrm>
                <a:off x="5948197" y="2572103"/>
                <a:ext cx="9767" cy="8528"/>
              </a:xfrm>
              <a:custGeom>
                <a:avLst/>
                <a:gdLst/>
                <a:ahLst/>
                <a:cxnLst/>
                <a:rect l="l" t="t" r="r" b="b"/>
                <a:pathLst>
                  <a:path w="268" h="234" extrusionOk="0">
                    <a:moveTo>
                      <a:pt x="67" y="0"/>
                    </a:moveTo>
                    <a:lnTo>
                      <a:pt x="0" y="67"/>
                    </a:lnTo>
                    <a:lnTo>
                      <a:pt x="0" y="134"/>
                    </a:lnTo>
                    <a:lnTo>
                      <a:pt x="0" y="167"/>
                    </a:lnTo>
                    <a:lnTo>
                      <a:pt x="67" y="234"/>
                    </a:lnTo>
                    <a:lnTo>
                      <a:pt x="234" y="234"/>
                    </a:lnTo>
                    <a:lnTo>
                      <a:pt x="267" y="167"/>
                    </a:lnTo>
                    <a:lnTo>
                      <a:pt x="267" y="67"/>
                    </a:lnTo>
                    <a:lnTo>
                      <a:pt x="267" y="34"/>
                    </a:lnTo>
                    <a:lnTo>
                      <a:pt x="1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66;p15"/>
              <p:cNvSpPr/>
              <p:nvPr/>
            </p:nvSpPr>
            <p:spPr>
              <a:xfrm>
                <a:off x="6057608" y="2442028"/>
                <a:ext cx="8565" cy="4884"/>
              </a:xfrm>
              <a:custGeom>
                <a:avLst/>
                <a:gdLst/>
                <a:ahLst/>
                <a:cxnLst/>
                <a:rect l="l" t="t" r="r" b="b"/>
                <a:pathLst>
                  <a:path w="235" h="134" extrusionOk="0">
                    <a:moveTo>
                      <a:pt x="234" y="0"/>
                    </a:moveTo>
                    <a:lnTo>
                      <a:pt x="134" y="33"/>
                    </a:lnTo>
                    <a:cubicBezTo>
                      <a:pt x="134" y="50"/>
                      <a:pt x="126" y="58"/>
                      <a:pt x="117" y="58"/>
                    </a:cubicBezTo>
                    <a:cubicBezTo>
                      <a:pt x="109" y="58"/>
                      <a:pt x="101" y="50"/>
                      <a:pt x="101" y="33"/>
                    </a:cubicBezTo>
                    <a:lnTo>
                      <a:pt x="67" y="33"/>
                    </a:lnTo>
                    <a:lnTo>
                      <a:pt x="1" y="100"/>
                    </a:lnTo>
                    <a:lnTo>
                      <a:pt x="167" y="100"/>
                    </a:lnTo>
                    <a:lnTo>
                      <a:pt x="201" y="133"/>
                    </a:lnTo>
                    <a:lnTo>
                      <a:pt x="234" y="33"/>
                    </a:lnTo>
                    <a:lnTo>
                      <a:pt x="2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67;p15"/>
              <p:cNvSpPr/>
              <p:nvPr/>
            </p:nvSpPr>
            <p:spPr>
              <a:xfrm>
                <a:off x="5776792" y="2461453"/>
                <a:ext cx="184813" cy="110683"/>
              </a:xfrm>
              <a:custGeom>
                <a:avLst/>
                <a:gdLst/>
                <a:ahLst/>
                <a:cxnLst/>
                <a:rect l="l" t="t" r="r" b="b"/>
                <a:pathLst>
                  <a:path w="5071" h="3037" extrusionOk="0">
                    <a:moveTo>
                      <a:pt x="2869" y="1"/>
                    </a:moveTo>
                    <a:lnTo>
                      <a:pt x="1668" y="68"/>
                    </a:lnTo>
                    <a:lnTo>
                      <a:pt x="1034" y="268"/>
                    </a:lnTo>
                    <a:lnTo>
                      <a:pt x="934" y="334"/>
                    </a:lnTo>
                    <a:cubicBezTo>
                      <a:pt x="934" y="368"/>
                      <a:pt x="934" y="401"/>
                      <a:pt x="867" y="434"/>
                    </a:cubicBezTo>
                    <a:lnTo>
                      <a:pt x="801" y="468"/>
                    </a:lnTo>
                    <a:lnTo>
                      <a:pt x="734" y="468"/>
                    </a:lnTo>
                    <a:lnTo>
                      <a:pt x="667" y="434"/>
                    </a:lnTo>
                    <a:lnTo>
                      <a:pt x="467" y="368"/>
                    </a:lnTo>
                    <a:lnTo>
                      <a:pt x="434" y="368"/>
                    </a:lnTo>
                    <a:lnTo>
                      <a:pt x="367" y="301"/>
                    </a:lnTo>
                    <a:cubicBezTo>
                      <a:pt x="334" y="301"/>
                      <a:pt x="334" y="268"/>
                      <a:pt x="334" y="268"/>
                    </a:cubicBezTo>
                    <a:lnTo>
                      <a:pt x="334" y="201"/>
                    </a:lnTo>
                    <a:lnTo>
                      <a:pt x="267" y="234"/>
                    </a:lnTo>
                    <a:lnTo>
                      <a:pt x="133" y="334"/>
                    </a:lnTo>
                    <a:lnTo>
                      <a:pt x="100" y="368"/>
                    </a:lnTo>
                    <a:lnTo>
                      <a:pt x="0" y="668"/>
                    </a:lnTo>
                    <a:lnTo>
                      <a:pt x="67" y="1068"/>
                    </a:lnTo>
                    <a:lnTo>
                      <a:pt x="200" y="1302"/>
                    </a:lnTo>
                    <a:cubicBezTo>
                      <a:pt x="200" y="1302"/>
                      <a:pt x="200" y="1335"/>
                      <a:pt x="200" y="1335"/>
                    </a:cubicBezTo>
                    <a:lnTo>
                      <a:pt x="234" y="1435"/>
                    </a:lnTo>
                    <a:lnTo>
                      <a:pt x="267" y="1502"/>
                    </a:lnTo>
                    <a:lnTo>
                      <a:pt x="334" y="1535"/>
                    </a:lnTo>
                    <a:lnTo>
                      <a:pt x="600" y="1702"/>
                    </a:lnTo>
                    <a:cubicBezTo>
                      <a:pt x="600" y="1735"/>
                      <a:pt x="600" y="1735"/>
                      <a:pt x="634" y="1735"/>
                    </a:cubicBezTo>
                    <a:lnTo>
                      <a:pt x="701" y="1936"/>
                    </a:lnTo>
                    <a:lnTo>
                      <a:pt x="734" y="2069"/>
                    </a:lnTo>
                    <a:lnTo>
                      <a:pt x="801" y="2136"/>
                    </a:lnTo>
                    <a:lnTo>
                      <a:pt x="934" y="2136"/>
                    </a:lnTo>
                    <a:cubicBezTo>
                      <a:pt x="967" y="2136"/>
                      <a:pt x="967" y="2136"/>
                      <a:pt x="1001" y="2169"/>
                    </a:cubicBezTo>
                    <a:lnTo>
                      <a:pt x="1134" y="2269"/>
                    </a:lnTo>
                    <a:lnTo>
                      <a:pt x="1301" y="2369"/>
                    </a:lnTo>
                    <a:lnTo>
                      <a:pt x="1534" y="2436"/>
                    </a:lnTo>
                    <a:cubicBezTo>
                      <a:pt x="1534" y="2436"/>
                      <a:pt x="1568" y="2436"/>
                      <a:pt x="1568" y="2469"/>
                    </a:cubicBezTo>
                    <a:lnTo>
                      <a:pt x="1768" y="2636"/>
                    </a:lnTo>
                    <a:lnTo>
                      <a:pt x="2135" y="2803"/>
                    </a:lnTo>
                    <a:lnTo>
                      <a:pt x="2268" y="2803"/>
                    </a:lnTo>
                    <a:lnTo>
                      <a:pt x="2402" y="2870"/>
                    </a:lnTo>
                    <a:lnTo>
                      <a:pt x="2735" y="2970"/>
                    </a:lnTo>
                    <a:lnTo>
                      <a:pt x="2769" y="2970"/>
                    </a:lnTo>
                    <a:lnTo>
                      <a:pt x="2835" y="3036"/>
                    </a:lnTo>
                    <a:lnTo>
                      <a:pt x="2969" y="3036"/>
                    </a:lnTo>
                    <a:lnTo>
                      <a:pt x="3069" y="2936"/>
                    </a:lnTo>
                    <a:lnTo>
                      <a:pt x="3302" y="2836"/>
                    </a:lnTo>
                    <a:lnTo>
                      <a:pt x="3636" y="2736"/>
                    </a:lnTo>
                    <a:lnTo>
                      <a:pt x="3736" y="2669"/>
                    </a:lnTo>
                    <a:lnTo>
                      <a:pt x="3803" y="2636"/>
                    </a:lnTo>
                    <a:lnTo>
                      <a:pt x="3936" y="2469"/>
                    </a:lnTo>
                    <a:lnTo>
                      <a:pt x="4036" y="2469"/>
                    </a:lnTo>
                    <a:lnTo>
                      <a:pt x="4503" y="2202"/>
                    </a:lnTo>
                    <a:lnTo>
                      <a:pt x="4770" y="2202"/>
                    </a:lnTo>
                    <a:lnTo>
                      <a:pt x="4803" y="2236"/>
                    </a:lnTo>
                    <a:lnTo>
                      <a:pt x="4837" y="2236"/>
                    </a:lnTo>
                    <a:lnTo>
                      <a:pt x="4904" y="2202"/>
                    </a:lnTo>
                    <a:lnTo>
                      <a:pt x="4937" y="2102"/>
                    </a:lnTo>
                    <a:lnTo>
                      <a:pt x="4937" y="1535"/>
                    </a:lnTo>
                    <a:cubicBezTo>
                      <a:pt x="4937" y="1535"/>
                      <a:pt x="4937" y="1535"/>
                      <a:pt x="4937" y="1502"/>
                    </a:cubicBezTo>
                    <a:lnTo>
                      <a:pt x="4970" y="1435"/>
                    </a:lnTo>
                    <a:lnTo>
                      <a:pt x="5070" y="1235"/>
                    </a:lnTo>
                    <a:lnTo>
                      <a:pt x="5004" y="1202"/>
                    </a:lnTo>
                    <a:lnTo>
                      <a:pt x="4803" y="1168"/>
                    </a:lnTo>
                    <a:lnTo>
                      <a:pt x="4670" y="1102"/>
                    </a:lnTo>
                    <a:lnTo>
                      <a:pt x="4637" y="1168"/>
                    </a:lnTo>
                    <a:cubicBezTo>
                      <a:pt x="4637" y="1202"/>
                      <a:pt x="4603" y="1202"/>
                      <a:pt x="4603" y="1202"/>
                    </a:cubicBezTo>
                    <a:lnTo>
                      <a:pt x="4570" y="1235"/>
                    </a:lnTo>
                    <a:lnTo>
                      <a:pt x="4403" y="1235"/>
                    </a:lnTo>
                    <a:cubicBezTo>
                      <a:pt x="4403" y="1235"/>
                      <a:pt x="4370" y="1202"/>
                      <a:pt x="4370" y="1202"/>
                    </a:cubicBezTo>
                    <a:lnTo>
                      <a:pt x="4270" y="1102"/>
                    </a:lnTo>
                    <a:cubicBezTo>
                      <a:pt x="4270" y="1102"/>
                      <a:pt x="4236" y="1102"/>
                      <a:pt x="4236" y="1068"/>
                    </a:cubicBezTo>
                    <a:lnTo>
                      <a:pt x="4203" y="1035"/>
                    </a:lnTo>
                    <a:lnTo>
                      <a:pt x="4136" y="935"/>
                    </a:lnTo>
                    <a:lnTo>
                      <a:pt x="4136" y="901"/>
                    </a:lnTo>
                    <a:lnTo>
                      <a:pt x="4136" y="835"/>
                    </a:lnTo>
                    <a:lnTo>
                      <a:pt x="4136" y="801"/>
                    </a:lnTo>
                    <a:lnTo>
                      <a:pt x="4136" y="768"/>
                    </a:lnTo>
                    <a:cubicBezTo>
                      <a:pt x="4136" y="735"/>
                      <a:pt x="4136" y="701"/>
                      <a:pt x="4136" y="701"/>
                    </a:cubicBezTo>
                    <a:lnTo>
                      <a:pt x="4203" y="635"/>
                    </a:lnTo>
                    <a:cubicBezTo>
                      <a:pt x="4236" y="601"/>
                      <a:pt x="4270" y="601"/>
                      <a:pt x="4303" y="601"/>
                    </a:cubicBezTo>
                    <a:lnTo>
                      <a:pt x="4403" y="668"/>
                    </a:lnTo>
                    <a:lnTo>
                      <a:pt x="4370" y="568"/>
                    </a:lnTo>
                    <a:lnTo>
                      <a:pt x="4336" y="501"/>
                    </a:lnTo>
                    <a:lnTo>
                      <a:pt x="4236" y="468"/>
                    </a:lnTo>
                    <a:lnTo>
                      <a:pt x="4136" y="468"/>
                    </a:lnTo>
                    <a:lnTo>
                      <a:pt x="4003" y="368"/>
                    </a:lnTo>
                    <a:lnTo>
                      <a:pt x="3869" y="334"/>
                    </a:lnTo>
                    <a:lnTo>
                      <a:pt x="3736" y="301"/>
                    </a:lnTo>
                    <a:lnTo>
                      <a:pt x="3703" y="268"/>
                    </a:lnTo>
                    <a:lnTo>
                      <a:pt x="3536" y="268"/>
                    </a:lnTo>
                    <a:lnTo>
                      <a:pt x="3469" y="201"/>
                    </a:lnTo>
                    <a:lnTo>
                      <a:pt x="3436" y="168"/>
                    </a:lnTo>
                    <a:lnTo>
                      <a:pt x="3402" y="101"/>
                    </a:lnTo>
                    <a:lnTo>
                      <a:pt x="3336" y="68"/>
                    </a:lnTo>
                    <a:lnTo>
                      <a:pt x="28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68;p15"/>
              <p:cNvSpPr/>
              <p:nvPr/>
            </p:nvSpPr>
            <p:spPr>
              <a:xfrm>
                <a:off x="6066136" y="2527129"/>
                <a:ext cx="57146" cy="32837"/>
              </a:xfrm>
              <a:custGeom>
                <a:avLst/>
                <a:gdLst/>
                <a:ahLst/>
                <a:cxnLst/>
                <a:rect l="l" t="t" r="r" b="b"/>
                <a:pathLst>
                  <a:path w="1568" h="901" extrusionOk="0">
                    <a:moveTo>
                      <a:pt x="1468" y="0"/>
                    </a:moveTo>
                    <a:lnTo>
                      <a:pt x="1301" y="67"/>
                    </a:lnTo>
                    <a:lnTo>
                      <a:pt x="967" y="300"/>
                    </a:lnTo>
                    <a:lnTo>
                      <a:pt x="934" y="300"/>
                    </a:lnTo>
                    <a:lnTo>
                      <a:pt x="901" y="334"/>
                    </a:lnTo>
                    <a:lnTo>
                      <a:pt x="434" y="334"/>
                    </a:lnTo>
                    <a:lnTo>
                      <a:pt x="234" y="467"/>
                    </a:lnTo>
                    <a:lnTo>
                      <a:pt x="167" y="534"/>
                    </a:lnTo>
                    <a:lnTo>
                      <a:pt x="0" y="701"/>
                    </a:lnTo>
                    <a:lnTo>
                      <a:pt x="33" y="767"/>
                    </a:lnTo>
                    <a:cubicBezTo>
                      <a:pt x="33" y="767"/>
                      <a:pt x="33" y="801"/>
                      <a:pt x="33" y="801"/>
                    </a:cubicBezTo>
                    <a:lnTo>
                      <a:pt x="33" y="867"/>
                    </a:lnTo>
                    <a:lnTo>
                      <a:pt x="33" y="901"/>
                    </a:lnTo>
                    <a:lnTo>
                      <a:pt x="133" y="901"/>
                    </a:lnTo>
                    <a:lnTo>
                      <a:pt x="200" y="867"/>
                    </a:lnTo>
                    <a:lnTo>
                      <a:pt x="234" y="801"/>
                    </a:lnTo>
                    <a:lnTo>
                      <a:pt x="267" y="767"/>
                    </a:lnTo>
                    <a:lnTo>
                      <a:pt x="367" y="701"/>
                    </a:lnTo>
                    <a:lnTo>
                      <a:pt x="500" y="701"/>
                    </a:lnTo>
                    <a:lnTo>
                      <a:pt x="600" y="634"/>
                    </a:lnTo>
                    <a:lnTo>
                      <a:pt x="767" y="567"/>
                    </a:lnTo>
                    <a:lnTo>
                      <a:pt x="901" y="467"/>
                    </a:lnTo>
                    <a:lnTo>
                      <a:pt x="1001" y="400"/>
                    </a:lnTo>
                    <a:lnTo>
                      <a:pt x="1101" y="400"/>
                    </a:lnTo>
                    <a:lnTo>
                      <a:pt x="1134" y="434"/>
                    </a:lnTo>
                    <a:cubicBezTo>
                      <a:pt x="1134" y="400"/>
                      <a:pt x="1134" y="367"/>
                      <a:pt x="1168" y="334"/>
                    </a:cubicBezTo>
                    <a:cubicBezTo>
                      <a:pt x="1168" y="300"/>
                      <a:pt x="1201" y="300"/>
                      <a:pt x="1234" y="300"/>
                    </a:cubicBezTo>
                    <a:lnTo>
                      <a:pt x="1434" y="300"/>
                    </a:lnTo>
                    <a:lnTo>
                      <a:pt x="1468" y="334"/>
                    </a:lnTo>
                    <a:lnTo>
                      <a:pt x="1468" y="300"/>
                    </a:lnTo>
                    <a:lnTo>
                      <a:pt x="1434" y="200"/>
                    </a:lnTo>
                    <a:cubicBezTo>
                      <a:pt x="1434" y="167"/>
                      <a:pt x="1434" y="134"/>
                      <a:pt x="1434" y="100"/>
                    </a:cubicBezTo>
                    <a:lnTo>
                      <a:pt x="1534" y="33"/>
                    </a:lnTo>
                    <a:lnTo>
                      <a:pt x="15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9;p15"/>
              <p:cNvSpPr/>
              <p:nvPr/>
            </p:nvSpPr>
            <p:spPr>
              <a:xfrm>
                <a:off x="6002903" y="2489444"/>
                <a:ext cx="13412" cy="7325"/>
              </a:xfrm>
              <a:custGeom>
                <a:avLst/>
                <a:gdLst/>
                <a:ahLst/>
                <a:cxnLst/>
                <a:rect l="l" t="t" r="r" b="b"/>
                <a:pathLst>
                  <a:path w="368" h="201" extrusionOk="0">
                    <a:moveTo>
                      <a:pt x="34" y="0"/>
                    </a:moveTo>
                    <a:lnTo>
                      <a:pt x="34" y="33"/>
                    </a:lnTo>
                    <a:cubicBezTo>
                      <a:pt x="34" y="33"/>
                      <a:pt x="0" y="67"/>
                      <a:pt x="0" y="67"/>
                    </a:cubicBezTo>
                    <a:lnTo>
                      <a:pt x="201" y="133"/>
                    </a:lnTo>
                    <a:lnTo>
                      <a:pt x="367" y="200"/>
                    </a:lnTo>
                    <a:lnTo>
                      <a:pt x="301" y="167"/>
                    </a:lnTo>
                    <a:lnTo>
                      <a:pt x="1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70;p15"/>
              <p:cNvSpPr/>
              <p:nvPr/>
            </p:nvSpPr>
            <p:spPr>
              <a:xfrm>
                <a:off x="6101379" y="2545352"/>
                <a:ext cx="10970" cy="7325"/>
              </a:xfrm>
              <a:custGeom>
                <a:avLst/>
                <a:gdLst/>
                <a:ahLst/>
                <a:cxnLst/>
                <a:rect l="l" t="t" r="r" b="b"/>
                <a:pathLst>
                  <a:path w="301" h="201" extrusionOk="0">
                    <a:moveTo>
                      <a:pt x="267" y="0"/>
                    </a:moveTo>
                    <a:lnTo>
                      <a:pt x="201" y="101"/>
                    </a:lnTo>
                    <a:lnTo>
                      <a:pt x="167" y="134"/>
                    </a:lnTo>
                    <a:lnTo>
                      <a:pt x="0" y="201"/>
                    </a:lnTo>
                    <a:lnTo>
                      <a:pt x="100" y="201"/>
                    </a:lnTo>
                    <a:lnTo>
                      <a:pt x="201" y="167"/>
                    </a:lnTo>
                    <a:lnTo>
                      <a:pt x="267" y="167"/>
                    </a:lnTo>
                    <a:lnTo>
                      <a:pt x="301" y="67"/>
                    </a:lnTo>
                    <a:lnTo>
                      <a:pt x="2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1;p15"/>
              <p:cNvSpPr/>
              <p:nvPr/>
            </p:nvSpPr>
            <p:spPr>
              <a:xfrm>
                <a:off x="6191328" y="2547794"/>
                <a:ext cx="1276" cy="1239"/>
              </a:xfrm>
              <a:custGeom>
                <a:avLst/>
                <a:gdLst/>
                <a:ahLst/>
                <a:cxnLst/>
                <a:rect l="l" t="t" r="r" b="b"/>
                <a:pathLst>
                  <a:path w="35" h="34" extrusionOk="0">
                    <a:moveTo>
                      <a:pt x="1" y="0"/>
                    </a:moveTo>
                    <a:lnTo>
                      <a:pt x="34" y="34"/>
                    </a:lnTo>
                    <a:cubicBezTo>
                      <a:pt x="34"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72;p15"/>
              <p:cNvSpPr/>
              <p:nvPr/>
            </p:nvSpPr>
            <p:spPr>
              <a:xfrm>
                <a:off x="6024770" y="2473626"/>
                <a:ext cx="14651" cy="7325"/>
              </a:xfrm>
              <a:custGeom>
                <a:avLst/>
                <a:gdLst/>
                <a:ahLst/>
                <a:cxnLst/>
                <a:rect l="l" t="t" r="r" b="b"/>
                <a:pathLst>
                  <a:path w="402" h="201" extrusionOk="0">
                    <a:moveTo>
                      <a:pt x="168" y="0"/>
                    </a:moveTo>
                    <a:lnTo>
                      <a:pt x="101" y="67"/>
                    </a:lnTo>
                    <a:lnTo>
                      <a:pt x="1" y="134"/>
                    </a:lnTo>
                    <a:lnTo>
                      <a:pt x="1" y="167"/>
                    </a:lnTo>
                    <a:lnTo>
                      <a:pt x="68" y="201"/>
                    </a:lnTo>
                    <a:lnTo>
                      <a:pt x="268" y="167"/>
                    </a:lnTo>
                    <a:lnTo>
                      <a:pt x="401" y="167"/>
                    </a:lnTo>
                    <a:lnTo>
                      <a:pt x="401" y="134"/>
                    </a:lnTo>
                    <a:lnTo>
                      <a:pt x="368" y="34"/>
                    </a:lnTo>
                    <a:lnTo>
                      <a:pt x="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73;p15"/>
              <p:cNvSpPr/>
              <p:nvPr/>
            </p:nvSpPr>
            <p:spPr>
              <a:xfrm>
                <a:off x="6057608" y="2460251"/>
                <a:ext cx="30432" cy="41365"/>
              </a:xfrm>
              <a:custGeom>
                <a:avLst/>
                <a:gdLst/>
                <a:ahLst/>
                <a:cxnLst/>
                <a:rect l="l" t="t" r="r" b="b"/>
                <a:pathLst>
                  <a:path w="835" h="1135" extrusionOk="0">
                    <a:moveTo>
                      <a:pt x="668" y="0"/>
                    </a:moveTo>
                    <a:lnTo>
                      <a:pt x="534" y="34"/>
                    </a:lnTo>
                    <a:lnTo>
                      <a:pt x="501" y="34"/>
                    </a:lnTo>
                    <a:lnTo>
                      <a:pt x="401" y="134"/>
                    </a:lnTo>
                    <a:cubicBezTo>
                      <a:pt x="367" y="167"/>
                      <a:pt x="334" y="167"/>
                      <a:pt x="334" y="167"/>
                    </a:cubicBezTo>
                    <a:lnTo>
                      <a:pt x="267" y="167"/>
                    </a:lnTo>
                    <a:lnTo>
                      <a:pt x="134" y="301"/>
                    </a:lnTo>
                    <a:lnTo>
                      <a:pt x="1" y="301"/>
                    </a:lnTo>
                    <a:cubicBezTo>
                      <a:pt x="1" y="301"/>
                      <a:pt x="1" y="334"/>
                      <a:pt x="34" y="334"/>
                    </a:cubicBezTo>
                    <a:lnTo>
                      <a:pt x="34" y="401"/>
                    </a:lnTo>
                    <a:lnTo>
                      <a:pt x="67" y="634"/>
                    </a:lnTo>
                    <a:lnTo>
                      <a:pt x="167" y="768"/>
                    </a:lnTo>
                    <a:cubicBezTo>
                      <a:pt x="201" y="768"/>
                      <a:pt x="201" y="801"/>
                      <a:pt x="234" y="801"/>
                    </a:cubicBezTo>
                    <a:lnTo>
                      <a:pt x="234" y="834"/>
                    </a:lnTo>
                    <a:cubicBezTo>
                      <a:pt x="234" y="868"/>
                      <a:pt x="234" y="868"/>
                      <a:pt x="234" y="868"/>
                    </a:cubicBezTo>
                    <a:lnTo>
                      <a:pt x="267" y="968"/>
                    </a:lnTo>
                    <a:lnTo>
                      <a:pt x="267" y="1135"/>
                    </a:lnTo>
                    <a:cubicBezTo>
                      <a:pt x="267" y="1101"/>
                      <a:pt x="267" y="1101"/>
                      <a:pt x="301" y="1101"/>
                    </a:cubicBezTo>
                    <a:lnTo>
                      <a:pt x="334" y="1035"/>
                    </a:lnTo>
                    <a:cubicBezTo>
                      <a:pt x="367" y="1001"/>
                      <a:pt x="401" y="1001"/>
                      <a:pt x="401" y="1001"/>
                    </a:cubicBezTo>
                    <a:lnTo>
                      <a:pt x="534" y="1001"/>
                    </a:lnTo>
                    <a:lnTo>
                      <a:pt x="568" y="901"/>
                    </a:lnTo>
                    <a:lnTo>
                      <a:pt x="634" y="801"/>
                    </a:lnTo>
                    <a:lnTo>
                      <a:pt x="668" y="367"/>
                    </a:lnTo>
                    <a:lnTo>
                      <a:pt x="701" y="201"/>
                    </a:lnTo>
                    <a:lnTo>
                      <a:pt x="834" y="0"/>
                    </a:lnTo>
                    <a:lnTo>
                      <a:pt x="768" y="34"/>
                    </a:lnTo>
                    <a:lnTo>
                      <a:pt x="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74;p15"/>
              <p:cNvSpPr/>
              <p:nvPr/>
            </p:nvSpPr>
            <p:spPr>
              <a:xfrm>
                <a:off x="5148247" y="2762970"/>
                <a:ext cx="29192" cy="49893"/>
              </a:xfrm>
              <a:custGeom>
                <a:avLst/>
                <a:gdLst/>
                <a:ahLst/>
                <a:cxnLst/>
                <a:rect l="l" t="t" r="r" b="b"/>
                <a:pathLst>
                  <a:path w="801" h="1369" extrusionOk="0">
                    <a:moveTo>
                      <a:pt x="134" y="0"/>
                    </a:moveTo>
                    <a:lnTo>
                      <a:pt x="167" y="34"/>
                    </a:lnTo>
                    <a:lnTo>
                      <a:pt x="234" y="100"/>
                    </a:lnTo>
                    <a:cubicBezTo>
                      <a:pt x="234" y="134"/>
                      <a:pt x="234" y="134"/>
                      <a:pt x="234" y="167"/>
                    </a:cubicBezTo>
                    <a:lnTo>
                      <a:pt x="234" y="201"/>
                    </a:lnTo>
                    <a:cubicBezTo>
                      <a:pt x="234" y="234"/>
                      <a:pt x="201" y="267"/>
                      <a:pt x="167" y="301"/>
                    </a:cubicBezTo>
                    <a:lnTo>
                      <a:pt x="67" y="301"/>
                    </a:lnTo>
                    <a:cubicBezTo>
                      <a:pt x="67" y="301"/>
                      <a:pt x="67" y="301"/>
                      <a:pt x="67" y="334"/>
                    </a:cubicBezTo>
                    <a:lnTo>
                      <a:pt x="34" y="401"/>
                    </a:lnTo>
                    <a:lnTo>
                      <a:pt x="34" y="434"/>
                    </a:lnTo>
                    <a:cubicBezTo>
                      <a:pt x="34" y="467"/>
                      <a:pt x="34" y="467"/>
                      <a:pt x="0" y="501"/>
                    </a:cubicBezTo>
                    <a:lnTo>
                      <a:pt x="0" y="601"/>
                    </a:lnTo>
                    <a:cubicBezTo>
                      <a:pt x="0" y="601"/>
                      <a:pt x="0" y="634"/>
                      <a:pt x="0" y="634"/>
                    </a:cubicBezTo>
                    <a:lnTo>
                      <a:pt x="34" y="768"/>
                    </a:lnTo>
                    <a:lnTo>
                      <a:pt x="201" y="1001"/>
                    </a:lnTo>
                    <a:lnTo>
                      <a:pt x="267" y="1101"/>
                    </a:lnTo>
                    <a:lnTo>
                      <a:pt x="367" y="1135"/>
                    </a:lnTo>
                    <a:cubicBezTo>
                      <a:pt x="401" y="1135"/>
                      <a:pt x="401" y="1168"/>
                      <a:pt x="401" y="1168"/>
                    </a:cubicBezTo>
                    <a:lnTo>
                      <a:pt x="467" y="1201"/>
                    </a:lnTo>
                    <a:lnTo>
                      <a:pt x="567" y="1368"/>
                    </a:lnTo>
                    <a:lnTo>
                      <a:pt x="734" y="1368"/>
                    </a:lnTo>
                    <a:lnTo>
                      <a:pt x="734" y="1335"/>
                    </a:lnTo>
                    <a:lnTo>
                      <a:pt x="734" y="668"/>
                    </a:lnTo>
                    <a:lnTo>
                      <a:pt x="734" y="501"/>
                    </a:lnTo>
                    <a:cubicBezTo>
                      <a:pt x="734" y="501"/>
                      <a:pt x="734" y="467"/>
                      <a:pt x="768" y="434"/>
                    </a:cubicBezTo>
                    <a:lnTo>
                      <a:pt x="801" y="467"/>
                    </a:lnTo>
                    <a:lnTo>
                      <a:pt x="801" y="401"/>
                    </a:lnTo>
                    <a:lnTo>
                      <a:pt x="734" y="334"/>
                    </a:lnTo>
                    <a:lnTo>
                      <a:pt x="701" y="334"/>
                    </a:lnTo>
                    <a:cubicBezTo>
                      <a:pt x="668" y="334"/>
                      <a:pt x="634" y="334"/>
                      <a:pt x="601" y="301"/>
                    </a:cubicBezTo>
                    <a:lnTo>
                      <a:pt x="567" y="234"/>
                    </a:lnTo>
                    <a:cubicBezTo>
                      <a:pt x="534" y="234"/>
                      <a:pt x="534" y="234"/>
                      <a:pt x="534" y="201"/>
                    </a:cubicBezTo>
                    <a:lnTo>
                      <a:pt x="501" y="0"/>
                    </a:lnTo>
                    <a:lnTo>
                      <a:pt x="434" y="67"/>
                    </a:lnTo>
                    <a:cubicBezTo>
                      <a:pt x="434" y="67"/>
                      <a:pt x="401" y="100"/>
                      <a:pt x="367" y="100"/>
                    </a:cubicBezTo>
                    <a:lnTo>
                      <a:pt x="301" y="100"/>
                    </a:lnTo>
                    <a:cubicBezTo>
                      <a:pt x="267" y="100"/>
                      <a:pt x="267" y="67"/>
                      <a:pt x="234" y="67"/>
                    </a:cubicBezTo>
                    <a:lnTo>
                      <a:pt x="201" y="34"/>
                    </a:lnTo>
                    <a:cubicBezTo>
                      <a:pt x="201" y="0"/>
                      <a:pt x="167"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75;p15"/>
              <p:cNvSpPr/>
              <p:nvPr/>
            </p:nvSpPr>
            <p:spPr>
              <a:xfrm>
                <a:off x="5236992" y="2513753"/>
                <a:ext cx="1239" cy="1239"/>
              </a:xfrm>
              <a:custGeom>
                <a:avLst/>
                <a:gdLst/>
                <a:ahLst/>
                <a:cxnLst/>
                <a:rect l="l" t="t" r="r" b="b"/>
                <a:pathLst>
                  <a:path w="34" h="34" extrusionOk="0">
                    <a:moveTo>
                      <a:pt x="0" y="0"/>
                    </a:moveTo>
                    <a:lnTo>
                      <a:pt x="0" y="34"/>
                    </a:lnTo>
                    <a:lnTo>
                      <a:pt x="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76;p15"/>
              <p:cNvSpPr/>
              <p:nvPr/>
            </p:nvSpPr>
            <p:spPr>
              <a:xfrm>
                <a:off x="5470428" y="2885757"/>
                <a:ext cx="7325" cy="6123"/>
              </a:xfrm>
              <a:custGeom>
                <a:avLst/>
                <a:gdLst/>
                <a:ahLst/>
                <a:cxnLst/>
                <a:rect l="l" t="t" r="r" b="b"/>
                <a:pathLst>
                  <a:path w="201" h="168" extrusionOk="0">
                    <a:moveTo>
                      <a:pt x="0" y="0"/>
                    </a:moveTo>
                    <a:lnTo>
                      <a:pt x="0" y="34"/>
                    </a:lnTo>
                    <a:lnTo>
                      <a:pt x="33" y="101"/>
                    </a:lnTo>
                    <a:lnTo>
                      <a:pt x="33" y="134"/>
                    </a:lnTo>
                    <a:lnTo>
                      <a:pt x="67" y="134"/>
                    </a:lnTo>
                    <a:lnTo>
                      <a:pt x="200" y="167"/>
                    </a:lnTo>
                    <a:lnTo>
                      <a:pt x="167" y="134"/>
                    </a:lnTo>
                    <a:lnTo>
                      <a:pt x="133" y="10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77;p15"/>
              <p:cNvSpPr/>
              <p:nvPr/>
            </p:nvSpPr>
            <p:spPr>
              <a:xfrm>
                <a:off x="5336672" y="2531976"/>
                <a:ext cx="8565" cy="4884"/>
              </a:xfrm>
              <a:custGeom>
                <a:avLst/>
                <a:gdLst/>
                <a:ahLst/>
                <a:cxnLst/>
                <a:rect l="l" t="t" r="r" b="b"/>
                <a:pathLst>
                  <a:path w="235" h="134" extrusionOk="0">
                    <a:moveTo>
                      <a:pt x="201" y="1"/>
                    </a:moveTo>
                    <a:lnTo>
                      <a:pt x="1" y="101"/>
                    </a:lnTo>
                    <a:lnTo>
                      <a:pt x="67" y="134"/>
                    </a:lnTo>
                    <a:lnTo>
                      <a:pt x="101" y="101"/>
                    </a:lnTo>
                    <a:cubicBezTo>
                      <a:pt x="101" y="67"/>
                      <a:pt x="134" y="67"/>
                      <a:pt x="168" y="67"/>
                    </a:cubicBezTo>
                    <a:lnTo>
                      <a:pt x="234" y="67"/>
                    </a:lnTo>
                    <a:lnTo>
                      <a:pt x="234" y="34"/>
                    </a:lnTo>
                    <a:lnTo>
                      <a:pt x="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78;p15"/>
              <p:cNvSpPr/>
              <p:nvPr/>
            </p:nvSpPr>
            <p:spPr>
              <a:xfrm>
                <a:off x="5236992" y="2797011"/>
                <a:ext cx="6123" cy="8528"/>
              </a:xfrm>
              <a:custGeom>
                <a:avLst/>
                <a:gdLst/>
                <a:ahLst/>
                <a:cxnLst/>
                <a:rect l="l" t="t" r="r" b="b"/>
                <a:pathLst>
                  <a:path w="168" h="234" extrusionOk="0">
                    <a:moveTo>
                      <a:pt x="167" y="0"/>
                    </a:moveTo>
                    <a:cubicBezTo>
                      <a:pt x="134" y="67"/>
                      <a:pt x="134" y="100"/>
                      <a:pt x="101" y="100"/>
                    </a:cubicBezTo>
                    <a:lnTo>
                      <a:pt x="0" y="134"/>
                    </a:lnTo>
                    <a:lnTo>
                      <a:pt x="0" y="201"/>
                    </a:lnTo>
                    <a:lnTo>
                      <a:pt x="34" y="234"/>
                    </a:lnTo>
                    <a:lnTo>
                      <a:pt x="101" y="234"/>
                    </a:lnTo>
                    <a:lnTo>
                      <a:pt x="134" y="201"/>
                    </a:lnTo>
                    <a:lnTo>
                      <a:pt x="167" y="100"/>
                    </a:lnTo>
                    <a:lnTo>
                      <a:pt x="167" y="67"/>
                    </a:lnTo>
                    <a:lnTo>
                      <a:pt x="1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79;p15"/>
              <p:cNvSpPr/>
              <p:nvPr/>
            </p:nvSpPr>
            <p:spPr>
              <a:xfrm>
                <a:off x="5260099" y="2659646"/>
                <a:ext cx="88780" cy="188457"/>
              </a:xfrm>
              <a:custGeom>
                <a:avLst/>
                <a:gdLst/>
                <a:ahLst/>
                <a:cxnLst/>
                <a:rect l="l" t="t" r="r" b="b"/>
                <a:pathLst>
                  <a:path w="2436" h="5171" extrusionOk="0">
                    <a:moveTo>
                      <a:pt x="1835" y="0"/>
                    </a:moveTo>
                    <a:lnTo>
                      <a:pt x="1401" y="300"/>
                    </a:lnTo>
                    <a:lnTo>
                      <a:pt x="1401" y="334"/>
                    </a:lnTo>
                    <a:lnTo>
                      <a:pt x="1401" y="434"/>
                    </a:lnTo>
                    <a:cubicBezTo>
                      <a:pt x="1401" y="434"/>
                      <a:pt x="1401" y="434"/>
                      <a:pt x="1401" y="467"/>
                    </a:cubicBezTo>
                    <a:lnTo>
                      <a:pt x="1268" y="667"/>
                    </a:lnTo>
                    <a:lnTo>
                      <a:pt x="1234" y="834"/>
                    </a:lnTo>
                    <a:lnTo>
                      <a:pt x="1201" y="967"/>
                    </a:lnTo>
                    <a:lnTo>
                      <a:pt x="1234" y="1668"/>
                    </a:lnTo>
                    <a:cubicBezTo>
                      <a:pt x="1234" y="1668"/>
                      <a:pt x="1234" y="1701"/>
                      <a:pt x="1234" y="1701"/>
                    </a:cubicBezTo>
                    <a:lnTo>
                      <a:pt x="1201" y="1768"/>
                    </a:lnTo>
                    <a:cubicBezTo>
                      <a:pt x="1201" y="1801"/>
                      <a:pt x="1168" y="1835"/>
                      <a:pt x="1134" y="1835"/>
                    </a:cubicBezTo>
                    <a:lnTo>
                      <a:pt x="1168" y="1901"/>
                    </a:lnTo>
                    <a:cubicBezTo>
                      <a:pt x="1168" y="1901"/>
                      <a:pt x="1168" y="1935"/>
                      <a:pt x="1168" y="1935"/>
                    </a:cubicBezTo>
                    <a:lnTo>
                      <a:pt x="1168" y="2135"/>
                    </a:lnTo>
                    <a:cubicBezTo>
                      <a:pt x="1168" y="2135"/>
                      <a:pt x="1168" y="2168"/>
                      <a:pt x="1168" y="2168"/>
                    </a:cubicBezTo>
                    <a:lnTo>
                      <a:pt x="1068" y="2335"/>
                    </a:lnTo>
                    <a:cubicBezTo>
                      <a:pt x="1068" y="2368"/>
                      <a:pt x="1068" y="2368"/>
                      <a:pt x="1068" y="2368"/>
                    </a:cubicBezTo>
                    <a:lnTo>
                      <a:pt x="968" y="2435"/>
                    </a:lnTo>
                    <a:cubicBezTo>
                      <a:pt x="1001" y="2468"/>
                      <a:pt x="1001" y="2502"/>
                      <a:pt x="1001" y="2502"/>
                    </a:cubicBezTo>
                    <a:lnTo>
                      <a:pt x="1001" y="2569"/>
                    </a:lnTo>
                    <a:cubicBezTo>
                      <a:pt x="1001" y="2602"/>
                      <a:pt x="1001" y="2602"/>
                      <a:pt x="1001" y="2635"/>
                    </a:cubicBezTo>
                    <a:lnTo>
                      <a:pt x="1001" y="2702"/>
                    </a:lnTo>
                    <a:lnTo>
                      <a:pt x="1001" y="2735"/>
                    </a:lnTo>
                    <a:lnTo>
                      <a:pt x="934" y="2869"/>
                    </a:lnTo>
                    <a:lnTo>
                      <a:pt x="934" y="2935"/>
                    </a:lnTo>
                    <a:cubicBezTo>
                      <a:pt x="934" y="2969"/>
                      <a:pt x="934" y="3002"/>
                      <a:pt x="934" y="3036"/>
                    </a:cubicBezTo>
                    <a:lnTo>
                      <a:pt x="868" y="3136"/>
                    </a:lnTo>
                    <a:lnTo>
                      <a:pt x="901" y="3102"/>
                    </a:lnTo>
                    <a:cubicBezTo>
                      <a:pt x="934" y="3102"/>
                      <a:pt x="1001" y="3102"/>
                      <a:pt x="1034" y="3136"/>
                    </a:cubicBezTo>
                    <a:cubicBezTo>
                      <a:pt x="1034" y="3169"/>
                      <a:pt x="1034" y="3202"/>
                      <a:pt x="1034" y="3202"/>
                    </a:cubicBezTo>
                    <a:lnTo>
                      <a:pt x="1034" y="3302"/>
                    </a:lnTo>
                    <a:cubicBezTo>
                      <a:pt x="1034" y="3302"/>
                      <a:pt x="1034" y="3336"/>
                      <a:pt x="1034" y="3336"/>
                    </a:cubicBezTo>
                    <a:lnTo>
                      <a:pt x="1001" y="3402"/>
                    </a:lnTo>
                    <a:cubicBezTo>
                      <a:pt x="1001" y="3436"/>
                      <a:pt x="968" y="3436"/>
                      <a:pt x="968" y="3469"/>
                    </a:cubicBezTo>
                    <a:lnTo>
                      <a:pt x="868" y="3503"/>
                    </a:lnTo>
                    <a:lnTo>
                      <a:pt x="734" y="3503"/>
                    </a:lnTo>
                    <a:lnTo>
                      <a:pt x="701" y="3536"/>
                    </a:lnTo>
                    <a:lnTo>
                      <a:pt x="667" y="3569"/>
                    </a:lnTo>
                    <a:lnTo>
                      <a:pt x="567" y="3769"/>
                    </a:lnTo>
                    <a:cubicBezTo>
                      <a:pt x="534" y="3803"/>
                      <a:pt x="501" y="3836"/>
                      <a:pt x="467" y="3836"/>
                    </a:cubicBezTo>
                    <a:lnTo>
                      <a:pt x="434" y="3903"/>
                    </a:lnTo>
                    <a:lnTo>
                      <a:pt x="300" y="4070"/>
                    </a:lnTo>
                    <a:cubicBezTo>
                      <a:pt x="300" y="4070"/>
                      <a:pt x="334" y="4103"/>
                      <a:pt x="334" y="4103"/>
                    </a:cubicBezTo>
                    <a:lnTo>
                      <a:pt x="367" y="4170"/>
                    </a:lnTo>
                    <a:cubicBezTo>
                      <a:pt x="367" y="4203"/>
                      <a:pt x="334" y="4236"/>
                      <a:pt x="334" y="4270"/>
                    </a:cubicBezTo>
                    <a:lnTo>
                      <a:pt x="267" y="4336"/>
                    </a:lnTo>
                    <a:lnTo>
                      <a:pt x="0" y="4570"/>
                    </a:lnTo>
                    <a:lnTo>
                      <a:pt x="267" y="5137"/>
                    </a:lnTo>
                    <a:lnTo>
                      <a:pt x="300" y="5170"/>
                    </a:lnTo>
                    <a:lnTo>
                      <a:pt x="334" y="5137"/>
                    </a:lnTo>
                    <a:lnTo>
                      <a:pt x="434" y="4970"/>
                    </a:lnTo>
                    <a:cubicBezTo>
                      <a:pt x="434" y="4937"/>
                      <a:pt x="467" y="4937"/>
                      <a:pt x="501" y="4937"/>
                    </a:cubicBezTo>
                    <a:lnTo>
                      <a:pt x="567" y="4937"/>
                    </a:lnTo>
                    <a:cubicBezTo>
                      <a:pt x="601" y="4937"/>
                      <a:pt x="634" y="4970"/>
                      <a:pt x="634" y="5004"/>
                    </a:cubicBezTo>
                    <a:lnTo>
                      <a:pt x="634" y="5037"/>
                    </a:lnTo>
                    <a:lnTo>
                      <a:pt x="767" y="5037"/>
                    </a:lnTo>
                    <a:lnTo>
                      <a:pt x="801" y="5070"/>
                    </a:lnTo>
                    <a:cubicBezTo>
                      <a:pt x="834" y="5070"/>
                      <a:pt x="834" y="5104"/>
                      <a:pt x="868" y="5137"/>
                    </a:cubicBezTo>
                    <a:lnTo>
                      <a:pt x="868" y="5170"/>
                    </a:lnTo>
                    <a:lnTo>
                      <a:pt x="934" y="5037"/>
                    </a:lnTo>
                    <a:lnTo>
                      <a:pt x="1134" y="4737"/>
                    </a:lnTo>
                    <a:lnTo>
                      <a:pt x="1201" y="4637"/>
                    </a:lnTo>
                    <a:lnTo>
                      <a:pt x="1068" y="4637"/>
                    </a:lnTo>
                    <a:cubicBezTo>
                      <a:pt x="1001" y="4603"/>
                      <a:pt x="1001" y="4537"/>
                      <a:pt x="1001" y="4503"/>
                    </a:cubicBezTo>
                    <a:lnTo>
                      <a:pt x="1034" y="4470"/>
                    </a:lnTo>
                    <a:lnTo>
                      <a:pt x="1068" y="4303"/>
                    </a:lnTo>
                    <a:cubicBezTo>
                      <a:pt x="1101" y="4303"/>
                      <a:pt x="1101" y="4270"/>
                      <a:pt x="1101" y="4270"/>
                    </a:cubicBezTo>
                    <a:lnTo>
                      <a:pt x="1168" y="4203"/>
                    </a:lnTo>
                    <a:lnTo>
                      <a:pt x="1535" y="4003"/>
                    </a:lnTo>
                    <a:lnTo>
                      <a:pt x="1735" y="4003"/>
                    </a:lnTo>
                    <a:cubicBezTo>
                      <a:pt x="1768" y="4003"/>
                      <a:pt x="1768" y="4003"/>
                      <a:pt x="1768" y="4036"/>
                    </a:cubicBezTo>
                    <a:lnTo>
                      <a:pt x="1835" y="4103"/>
                    </a:lnTo>
                    <a:lnTo>
                      <a:pt x="1902" y="4103"/>
                    </a:lnTo>
                    <a:lnTo>
                      <a:pt x="2035" y="4003"/>
                    </a:lnTo>
                    <a:lnTo>
                      <a:pt x="2068" y="4003"/>
                    </a:lnTo>
                    <a:lnTo>
                      <a:pt x="2202" y="3970"/>
                    </a:lnTo>
                    <a:lnTo>
                      <a:pt x="2235" y="3970"/>
                    </a:lnTo>
                    <a:lnTo>
                      <a:pt x="2302" y="3836"/>
                    </a:lnTo>
                    <a:lnTo>
                      <a:pt x="2302" y="3803"/>
                    </a:lnTo>
                    <a:lnTo>
                      <a:pt x="2435" y="3669"/>
                    </a:lnTo>
                    <a:lnTo>
                      <a:pt x="2435" y="3636"/>
                    </a:lnTo>
                    <a:lnTo>
                      <a:pt x="2435" y="3603"/>
                    </a:lnTo>
                    <a:lnTo>
                      <a:pt x="2369" y="3569"/>
                    </a:lnTo>
                    <a:lnTo>
                      <a:pt x="2102" y="3402"/>
                    </a:lnTo>
                    <a:lnTo>
                      <a:pt x="2068" y="3402"/>
                    </a:lnTo>
                    <a:lnTo>
                      <a:pt x="2035" y="3369"/>
                    </a:lnTo>
                    <a:cubicBezTo>
                      <a:pt x="2035" y="3369"/>
                      <a:pt x="2002" y="3336"/>
                      <a:pt x="2002" y="3336"/>
                    </a:cubicBezTo>
                    <a:lnTo>
                      <a:pt x="2002" y="3302"/>
                    </a:lnTo>
                    <a:lnTo>
                      <a:pt x="1968" y="3236"/>
                    </a:lnTo>
                    <a:cubicBezTo>
                      <a:pt x="1935" y="3236"/>
                      <a:pt x="1935" y="3202"/>
                      <a:pt x="1902" y="3202"/>
                    </a:cubicBezTo>
                    <a:lnTo>
                      <a:pt x="1902" y="3136"/>
                    </a:lnTo>
                    <a:cubicBezTo>
                      <a:pt x="1868" y="3136"/>
                      <a:pt x="1868" y="3136"/>
                      <a:pt x="1902" y="3102"/>
                    </a:cubicBezTo>
                    <a:lnTo>
                      <a:pt x="1868" y="3102"/>
                    </a:lnTo>
                    <a:lnTo>
                      <a:pt x="1802" y="3169"/>
                    </a:lnTo>
                    <a:lnTo>
                      <a:pt x="1768" y="3269"/>
                    </a:lnTo>
                    <a:lnTo>
                      <a:pt x="1735" y="3269"/>
                    </a:lnTo>
                    <a:lnTo>
                      <a:pt x="1668" y="3336"/>
                    </a:lnTo>
                    <a:cubicBezTo>
                      <a:pt x="1651" y="3352"/>
                      <a:pt x="1635" y="3361"/>
                      <a:pt x="1618" y="3361"/>
                    </a:cubicBezTo>
                    <a:cubicBezTo>
                      <a:pt x="1601" y="3361"/>
                      <a:pt x="1585" y="3352"/>
                      <a:pt x="1568" y="3336"/>
                    </a:cubicBezTo>
                    <a:lnTo>
                      <a:pt x="1468" y="3302"/>
                    </a:lnTo>
                    <a:cubicBezTo>
                      <a:pt x="1468" y="3302"/>
                      <a:pt x="1435" y="3269"/>
                      <a:pt x="1435" y="3236"/>
                    </a:cubicBezTo>
                    <a:lnTo>
                      <a:pt x="1401" y="3169"/>
                    </a:lnTo>
                    <a:cubicBezTo>
                      <a:pt x="1401" y="3136"/>
                      <a:pt x="1401" y="3136"/>
                      <a:pt x="1401" y="3102"/>
                    </a:cubicBezTo>
                    <a:lnTo>
                      <a:pt x="1435" y="3002"/>
                    </a:lnTo>
                    <a:lnTo>
                      <a:pt x="1568" y="2835"/>
                    </a:lnTo>
                    <a:lnTo>
                      <a:pt x="1568" y="2669"/>
                    </a:lnTo>
                    <a:lnTo>
                      <a:pt x="1568" y="2602"/>
                    </a:lnTo>
                    <a:lnTo>
                      <a:pt x="1501" y="2535"/>
                    </a:lnTo>
                    <a:cubicBezTo>
                      <a:pt x="1501" y="2502"/>
                      <a:pt x="1501" y="2468"/>
                      <a:pt x="1501" y="2468"/>
                    </a:cubicBezTo>
                    <a:lnTo>
                      <a:pt x="1501" y="2402"/>
                    </a:lnTo>
                    <a:cubicBezTo>
                      <a:pt x="1501" y="2402"/>
                      <a:pt x="1501" y="2368"/>
                      <a:pt x="1501" y="2368"/>
                    </a:cubicBezTo>
                    <a:lnTo>
                      <a:pt x="1535" y="2302"/>
                    </a:lnTo>
                    <a:lnTo>
                      <a:pt x="1601" y="2168"/>
                    </a:lnTo>
                    <a:cubicBezTo>
                      <a:pt x="1601" y="2135"/>
                      <a:pt x="1635" y="2102"/>
                      <a:pt x="1635" y="2102"/>
                    </a:cubicBezTo>
                    <a:lnTo>
                      <a:pt x="1701" y="2068"/>
                    </a:lnTo>
                    <a:lnTo>
                      <a:pt x="1668" y="2068"/>
                    </a:lnTo>
                    <a:lnTo>
                      <a:pt x="1668" y="1835"/>
                    </a:lnTo>
                    <a:lnTo>
                      <a:pt x="1668" y="1801"/>
                    </a:lnTo>
                    <a:lnTo>
                      <a:pt x="1735" y="1635"/>
                    </a:lnTo>
                    <a:cubicBezTo>
                      <a:pt x="1735" y="1601"/>
                      <a:pt x="1768" y="1601"/>
                      <a:pt x="1768" y="1568"/>
                    </a:cubicBezTo>
                    <a:lnTo>
                      <a:pt x="1802" y="1568"/>
                    </a:lnTo>
                    <a:lnTo>
                      <a:pt x="1802" y="1434"/>
                    </a:lnTo>
                    <a:cubicBezTo>
                      <a:pt x="1802" y="1401"/>
                      <a:pt x="1802" y="1401"/>
                      <a:pt x="1802" y="1401"/>
                    </a:cubicBezTo>
                    <a:lnTo>
                      <a:pt x="1802" y="1334"/>
                    </a:lnTo>
                    <a:cubicBezTo>
                      <a:pt x="1835" y="1301"/>
                      <a:pt x="1835" y="1268"/>
                      <a:pt x="1868" y="1268"/>
                    </a:cubicBezTo>
                    <a:lnTo>
                      <a:pt x="1968" y="1268"/>
                    </a:lnTo>
                    <a:cubicBezTo>
                      <a:pt x="1985" y="1251"/>
                      <a:pt x="2002" y="1243"/>
                      <a:pt x="2023" y="1243"/>
                    </a:cubicBezTo>
                    <a:cubicBezTo>
                      <a:pt x="2043" y="1243"/>
                      <a:pt x="2068" y="1251"/>
                      <a:pt x="2102" y="1268"/>
                    </a:cubicBezTo>
                    <a:lnTo>
                      <a:pt x="2102" y="1168"/>
                    </a:lnTo>
                    <a:cubicBezTo>
                      <a:pt x="2135" y="1134"/>
                      <a:pt x="2135" y="1134"/>
                      <a:pt x="2168" y="1134"/>
                    </a:cubicBezTo>
                    <a:cubicBezTo>
                      <a:pt x="2185" y="1117"/>
                      <a:pt x="2193" y="1109"/>
                      <a:pt x="2202" y="1109"/>
                    </a:cubicBezTo>
                    <a:cubicBezTo>
                      <a:pt x="2210" y="1109"/>
                      <a:pt x="2219" y="1117"/>
                      <a:pt x="2235" y="1134"/>
                    </a:cubicBezTo>
                    <a:lnTo>
                      <a:pt x="2335" y="1168"/>
                    </a:lnTo>
                    <a:cubicBezTo>
                      <a:pt x="2369" y="1168"/>
                      <a:pt x="2369" y="1168"/>
                      <a:pt x="2402" y="1201"/>
                    </a:cubicBezTo>
                    <a:lnTo>
                      <a:pt x="2402" y="1234"/>
                    </a:lnTo>
                    <a:cubicBezTo>
                      <a:pt x="2402" y="1268"/>
                      <a:pt x="2402" y="1268"/>
                      <a:pt x="2402" y="1301"/>
                    </a:cubicBezTo>
                    <a:cubicBezTo>
                      <a:pt x="2402" y="1301"/>
                      <a:pt x="2435" y="1334"/>
                      <a:pt x="2435" y="1334"/>
                    </a:cubicBezTo>
                    <a:lnTo>
                      <a:pt x="2435" y="1234"/>
                    </a:lnTo>
                    <a:lnTo>
                      <a:pt x="2435" y="1134"/>
                    </a:lnTo>
                    <a:lnTo>
                      <a:pt x="2402" y="1101"/>
                    </a:lnTo>
                    <a:lnTo>
                      <a:pt x="2369" y="1067"/>
                    </a:lnTo>
                    <a:lnTo>
                      <a:pt x="2369" y="1034"/>
                    </a:lnTo>
                    <a:cubicBezTo>
                      <a:pt x="2369" y="1001"/>
                      <a:pt x="2369" y="1001"/>
                      <a:pt x="2369" y="967"/>
                    </a:cubicBezTo>
                    <a:lnTo>
                      <a:pt x="2369" y="901"/>
                    </a:lnTo>
                    <a:lnTo>
                      <a:pt x="2402" y="834"/>
                    </a:lnTo>
                    <a:lnTo>
                      <a:pt x="2402" y="734"/>
                    </a:lnTo>
                    <a:lnTo>
                      <a:pt x="2402" y="667"/>
                    </a:lnTo>
                    <a:lnTo>
                      <a:pt x="2235" y="467"/>
                    </a:lnTo>
                    <a:lnTo>
                      <a:pt x="1968" y="234"/>
                    </a:lnTo>
                    <a:lnTo>
                      <a:pt x="1902" y="167"/>
                    </a:lnTo>
                    <a:lnTo>
                      <a:pt x="1868" y="67"/>
                    </a:lnTo>
                    <a:cubicBezTo>
                      <a:pt x="1868" y="67"/>
                      <a:pt x="1868" y="33"/>
                      <a:pt x="1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80;p15"/>
              <p:cNvSpPr/>
              <p:nvPr/>
            </p:nvSpPr>
            <p:spPr>
              <a:xfrm>
                <a:off x="5217530" y="2696092"/>
                <a:ext cx="68116" cy="109444"/>
              </a:xfrm>
              <a:custGeom>
                <a:avLst/>
                <a:gdLst/>
                <a:ahLst/>
                <a:cxnLst/>
                <a:rect l="l" t="t" r="r" b="b"/>
                <a:pathLst>
                  <a:path w="1869" h="3003" extrusionOk="0">
                    <a:moveTo>
                      <a:pt x="689" y="2671"/>
                    </a:moveTo>
                    <a:cubicBezTo>
                      <a:pt x="669" y="2678"/>
                      <a:pt x="673" y="2703"/>
                      <a:pt x="701" y="2703"/>
                    </a:cubicBezTo>
                    <a:cubicBezTo>
                      <a:pt x="701" y="2694"/>
                      <a:pt x="697" y="2683"/>
                      <a:pt x="689" y="2671"/>
                    </a:cubicBezTo>
                    <a:close/>
                    <a:moveTo>
                      <a:pt x="1635" y="1"/>
                    </a:moveTo>
                    <a:lnTo>
                      <a:pt x="1502" y="34"/>
                    </a:lnTo>
                    <a:lnTo>
                      <a:pt x="1268" y="168"/>
                    </a:lnTo>
                    <a:lnTo>
                      <a:pt x="868" y="434"/>
                    </a:lnTo>
                    <a:lnTo>
                      <a:pt x="434" y="434"/>
                    </a:lnTo>
                    <a:lnTo>
                      <a:pt x="401" y="468"/>
                    </a:lnTo>
                    <a:lnTo>
                      <a:pt x="334" y="534"/>
                    </a:lnTo>
                    <a:lnTo>
                      <a:pt x="234" y="768"/>
                    </a:lnTo>
                    <a:lnTo>
                      <a:pt x="234" y="801"/>
                    </a:lnTo>
                    <a:lnTo>
                      <a:pt x="268" y="901"/>
                    </a:lnTo>
                    <a:lnTo>
                      <a:pt x="334" y="1068"/>
                    </a:lnTo>
                    <a:lnTo>
                      <a:pt x="334" y="1235"/>
                    </a:lnTo>
                    <a:lnTo>
                      <a:pt x="368" y="1302"/>
                    </a:lnTo>
                    <a:cubicBezTo>
                      <a:pt x="368" y="1302"/>
                      <a:pt x="368" y="1335"/>
                      <a:pt x="368" y="1335"/>
                    </a:cubicBezTo>
                    <a:lnTo>
                      <a:pt x="434" y="1669"/>
                    </a:lnTo>
                    <a:cubicBezTo>
                      <a:pt x="468" y="1702"/>
                      <a:pt x="468" y="1735"/>
                      <a:pt x="434" y="1735"/>
                    </a:cubicBezTo>
                    <a:lnTo>
                      <a:pt x="334" y="1902"/>
                    </a:lnTo>
                    <a:cubicBezTo>
                      <a:pt x="301" y="1935"/>
                      <a:pt x="301" y="1935"/>
                      <a:pt x="268" y="1935"/>
                    </a:cubicBezTo>
                    <a:lnTo>
                      <a:pt x="201" y="1935"/>
                    </a:lnTo>
                    <a:lnTo>
                      <a:pt x="201" y="1969"/>
                    </a:lnTo>
                    <a:lnTo>
                      <a:pt x="168" y="2036"/>
                    </a:lnTo>
                    <a:lnTo>
                      <a:pt x="168" y="2336"/>
                    </a:lnTo>
                    <a:lnTo>
                      <a:pt x="168" y="2436"/>
                    </a:lnTo>
                    <a:lnTo>
                      <a:pt x="101" y="2536"/>
                    </a:lnTo>
                    <a:lnTo>
                      <a:pt x="1" y="2803"/>
                    </a:lnTo>
                    <a:lnTo>
                      <a:pt x="1" y="2836"/>
                    </a:lnTo>
                    <a:lnTo>
                      <a:pt x="34" y="2903"/>
                    </a:lnTo>
                    <a:cubicBezTo>
                      <a:pt x="34" y="2903"/>
                      <a:pt x="34" y="2903"/>
                      <a:pt x="34" y="2936"/>
                    </a:cubicBezTo>
                    <a:lnTo>
                      <a:pt x="234" y="2936"/>
                    </a:lnTo>
                    <a:lnTo>
                      <a:pt x="234" y="2836"/>
                    </a:lnTo>
                    <a:cubicBezTo>
                      <a:pt x="234" y="2836"/>
                      <a:pt x="234" y="2803"/>
                      <a:pt x="234" y="2803"/>
                    </a:cubicBezTo>
                    <a:lnTo>
                      <a:pt x="268" y="2736"/>
                    </a:lnTo>
                    <a:cubicBezTo>
                      <a:pt x="268" y="2703"/>
                      <a:pt x="301" y="2703"/>
                      <a:pt x="301" y="2703"/>
                    </a:cubicBezTo>
                    <a:lnTo>
                      <a:pt x="368" y="2636"/>
                    </a:lnTo>
                    <a:cubicBezTo>
                      <a:pt x="401" y="2603"/>
                      <a:pt x="401" y="2603"/>
                      <a:pt x="434" y="2603"/>
                    </a:cubicBezTo>
                    <a:lnTo>
                      <a:pt x="601" y="2603"/>
                    </a:lnTo>
                    <a:cubicBezTo>
                      <a:pt x="626" y="2603"/>
                      <a:pt x="668" y="2639"/>
                      <a:pt x="689" y="2671"/>
                    </a:cubicBezTo>
                    <a:lnTo>
                      <a:pt x="689" y="2671"/>
                    </a:lnTo>
                    <a:cubicBezTo>
                      <a:pt x="693" y="2670"/>
                      <a:pt x="697" y="2669"/>
                      <a:pt x="701" y="2669"/>
                    </a:cubicBezTo>
                    <a:lnTo>
                      <a:pt x="768" y="2536"/>
                    </a:lnTo>
                    <a:cubicBezTo>
                      <a:pt x="788" y="2497"/>
                      <a:pt x="807" y="2481"/>
                      <a:pt x="833" y="2481"/>
                    </a:cubicBezTo>
                    <a:cubicBezTo>
                      <a:pt x="852" y="2481"/>
                      <a:pt x="874" y="2489"/>
                      <a:pt x="901" y="2503"/>
                    </a:cubicBezTo>
                    <a:lnTo>
                      <a:pt x="935" y="2503"/>
                    </a:lnTo>
                    <a:cubicBezTo>
                      <a:pt x="935" y="2503"/>
                      <a:pt x="968" y="2536"/>
                      <a:pt x="968" y="2536"/>
                    </a:cubicBezTo>
                    <a:lnTo>
                      <a:pt x="968" y="2569"/>
                    </a:lnTo>
                    <a:lnTo>
                      <a:pt x="1001" y="2603"/>
                    </a:lnTo>
                    <a:cubicBezTo>
                      <a:pt x="1001" y="2636"/>
                      <a:pt x="1035" y="2636"/>
                      <a:pt x="1035" y="2669"/>
                    </a:cubicBezTo>
                    <a:lnTo>
                      <a:pt x="1035" y="2736"/>
                    </a:lnTo>
                    <a:lnTo>
                      <a:pt x="1035" y="3003"/>
                    </a:lnTo>
                    <a:cubicBezTo>
                      <a:pt x="1035" y="3003"/>
                      <a:pt x="1050" y="2988"/>
                      <a:pt x="1069" y="2988"/>
                    </a:cubicBezTo>
                    <a:cubicBezTo>
                      <a:pt x="1079" y="2988"/>
                      <a:pt x="1090" y="2992"/>
                      <a:pt x="1102" y="3003"/>
                    </a:cubicBezTo>
                    <a:lnTo>
                      <a:pt x="1102" y="2936"/>
                    </a:lnTo>
                    <a:lnTo>
                      <a:pt x="1135" y="2836"/>
                    </a:lnTo>
                    <a:cubicBezTo>
                      <a:pt x="1135" y="2836"/>
                      <a:pt x="1135" y="2803"/>
                      <a:pt x="1135" y="2803"/>
                    </a:cubicBezTo>
                    <a:lnTo>
                      <a:pt x="1168" y="2736"/>
                    </a:lnTo>
                    <a:cubicBezTo>
                      <a:pt x="1178" y="2726"/>
                      <a:pt x="1191" y="2722"/>
                      <a:pt x="1204" y="2722"/>
                    </a:cubicBezTo>
                    <a:cubicBezTo>
                      <a:pt x="1238" y="2722"/>
                      <a:pt x="1278" y="2746"/>
                      <a:pt x="1302" y="2769"/>
                    </a:cubicBezTo>
                    <a:lnTo>
                      <a:pt x="1335" y="2769"/>
                    </a:lnTo>
                    <a:lnTo>
                      <a:pt x="1335" y="2669"/>
                    </a:lnTo>
                    <a:lnTo>
                      <a:pt x="1335" y="2569"/>
                    </a:lnTo>
                    <a:lnTo>
                      <a:pt x="1168" y="2503"/>
                    </a:lnTo>
                    <a:lnTo>
                      <a:pt x="1102" y="2469"/>
                    </a:lnTo>
                    <a:cubicBezTo>
                      <a:pt x="1102" y="2436"/>
                      <a:pt x="1068" y="2402"/>
                      <a:pt x="1102" y="2369"/>
                    </a:cubicBezTo>
                    <a:cubicBezTo>
                      <a:pt x="1102" y="2336"/>
                      <a:pt x="1135" y="2336"/>
                      <a:pt x="1135" y="2336"/>
                    </a:cubicBezTo>
                    <a:lnTo>
                      <a:pt x="1135" y="2302"/>
                    </a:lnTo>
                    <a:lnTo>
                      <a:pt x="1135" y="2269"/>
                    </a:lnTo>
                    <a:cubicBezTo>
                      <a:pt x="1135" y="2236"/>
                      <a:pt x="1135" y="2202"/>
                      <a:pt x="1135" y="2202"/>
                    </a:cubicBezTo>
                    <a:lnTo>
                      <a:pt x="1168" y="2102"/>
                    </a:lnTo>
                    <a:cubicBezTo>
                      <a:pt x="1168" y="2102"/>
                      <a:pt x="1168" y="2102"/>
                      <a:pt x="1168" y="2069"/>
                    </a:cubicBezTo>
                    <a:lnTo>
                      <a:pt x="1335" y="1769"/>
                    </a:lnTo>
                    <a:lnTo>
                      <a:pt x="1402" y="1669"/>
                    </a:lnTo>
                    <a:lnTo>
                      <a:pt x="1702" y="1335"/>
                    </a:lnTo>
                    <a:lnTo>
                      <a:pt x="1735" y="1235"/>
                    </a:lnTo>
                    <a:cubicBezTo>
                      <a:pt x="1735" y="1211"/>
                      <a:pt x="1752" y="1188"/>
                      <a:pt x="1774" y="1188"/>
                    </a:cubicBezTo>
                    <a:cubicBezTo>
                      <a:pt x="1783" y="1188"/>
                      <a:pt x="1792" y="1192"/>
                      <a:pt x="1802" y="1202"/>
                    </a:cubicBezTo>
                    <a:lnTo>
                      <a:pt x="1869" y="1202"/>
                    </a:lnTo>
                    <a:lnTo>
                      <a:pt x="1869" y="1102"/>
                    </a:lnTo>
                    <a:lnTo>
                      <a:pt x="1835" y="1001"/>
                    </a:lnTo>
                    <a:lnTo>
                      <a:pt x="1769" y="868"/>
                    </a:lnTo>
                    <a:cubicBezTo>
                      <a:pt x="1769" y="868"/>
                      <a:pt x="1769" y="868"/>
                      <a:pt x="1769" y="835"/>
                    </a:cubicBezTo>
                    <a:lnTo>
                      <a:pt x="1769" y="534"/>
                    </a:lnTo>
                    <a:lnTo>
                      <a:pt x="1702" y="34"/>
                    </a:lnTo>
                    <a:lnTo>
                      <a:pt x="16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81;p15"/>
              <p:cNvSpPr/>
              <p:nvPr/>
            </p:nvSpPr>
            <p:spPr>
              <a:xfrm>
                <a:off x="5319652" y="2597615"/>
                <a:ext cx="37721" cy="31671"/>
              </a:xfrm>
              <a:custGeom>
                <a:avLst/>
                <a:gdLst/>
                <a:ahLst/>
                <a:cxnLst/>
                <a:rect l="l" t="t" r="r" b="b"/>
                <a:pathLst>
                  <a:path w="1035" h="869" extrusionOk="0">
                    <a:moveTo>
                      <a:pt x="201" y="1"/>
                    </a:moveTo>
                    <a:lnTo>
                      <a:pt x="134" y="101"/>
                    </a:lnTo>
                    <a:lnTo>
                      <a:pt x="101" y="134"/>
                    </a:lnTo>
                    <a:lnTo>
                      <a:pt x="1" y="201"/>
                    </a:lnTo>
                    <a:lnTo>
                      <a:pt x="1" y="234"/>
                    </a:lnTo>
                    <a:cubicBezTo>
                      <a:pt x="1" y="234"/>
                      <a:pt x="1" y="234"/>
                      <a:pt x="1" y="268"/>
                    </a:cubicBezTo>
                    <a:lnTo>
                      <a:pt x="34" y="434"/>
                    </a:lnTo>
                    <a:lnTo>
                      <a:pt x="67" y="501"/>
                    </a:lnTo>
                    <a:lnTo>
                      <a:pt x="201" y="668"/>
                    </a:lnTo>
                    <a:lnTo>
                      <a:pt x="334" y="801"/>
                    </a:lnTo>
                    <a:lnTo>
                      <a:pt x="468" y="868"/>
                    </a:lnTo>
                    <a:lnTo>
                      <a:pt x="601" y="868"/>
                    </a:lnTo>
                    <a:lnTo>
                      <a:pt x="701" y="835"/>
                    </a:lnTo>
                    <a:lnTo>
                      <a:pt x="968" y="468"/>
                    </a:lnTo>
                    <a:lnTo>
                      <a:pt x="1035" y="368"/>
                    </a:lnTo>
                    <a:lnTo>
                      <a:pt x="1035" y="234"/>
                    </a:lnTo>
                    <a:lnTo>
                      <a:pt x="968" y="134"/>
                    </a:lnTo>
                    <a:lnTo>
                      <a:pt x="868" y="68"/>
                    </a:lnTo>
                    <a:lnTo>
                      <a:pt x="768" y="68"/>
                    </a:lnTo>
                    <a:lnTo>
                      <a:pt x="601" y="134"/>
                    </a:lnTo>
                    <a:lnTo>
                      <a:pt x="468" y="134"/>
                    </a:lnTo>
                    <a:lnTo>
                      <a:pt x="368" y="101"/>
                    </a:lnTo>
                    <a:lnTo>
                      <a:pt x="2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82;p15"/>
              <p:cNvSpPr/>
              <p:nvPr/>
            </p:nvSpPr>
            <p:spPr>
              <a:xfrm>
                <a:off x="5294140" y="2607346"/>
                <a:ext cx="6123" cy="7325"/>
              </a:xfrm>
              <a:custGeom>
                <a:avLst/>
                <a:gdLst/>
                <a:ahLst/>
                <a:cxnLst/>
                <a:rect l="l" t="t" r="r" b="b"/>
                <a:pathLst>
                  <a:path w="168" h="201" extrusionOk="0">
                    <a:moveTo>
                      <a:pt x="0" y="1"/>
                    </a:moveTo>
                    <a:lnTo>
                      <a:pt x="167" y="201"/>
                    </a:lnTo>
                    <a:lnTo>
                      <a:pt x="167" y="167"/>
                    </a:lnTo>
                    <a:lnTo>
                      <a:pt x="67" y="3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83;p15"/>
              <p:cNvSpPr/>
              <p:nvPr/>
            </p:nvSpPr>
            <p:spPr>
              <a:xfrm>
                <a:off x="5403550" y="2789722"/>
                <a:ext cx="9767" cy="12173"/>
              </a:xfrm>
              <a:custGeom>
                <a:avLst/>
                <a:gdLst/>
                <a:ahLst/>
                <a:cxnLst/>
                <a:rect l="l" t="t" r="r" b="b"/>
                <a:pathLst>
                  <a:path w="268" h="334" extrusionOk="0">
                    <a:moveTo>
                      <a:pt x="0" y="0"/>
                    </a:moveTo>
                    <a:lnTo>
                      <a:pt x="134" y="267"/>
                    </a:lnTo>
                    <a:lnTo>
                      <a:pt x="167" y="300"/>
                    </a:lnTo>
                    <a:lnTo>
                      <a:pt x="234" y="334"/>
                    </a:lnTo>
                    <a:lnTo>
                      <a:pt x="267" y="334"/>
                    </a:lnTo>
                    <a:lnTo>
                      <a:pt x="267" y="267"/>
                    </a:lnTo>
                    <a:lnTo>
                      <a:pt x="267" y="100"/>
                    </a:lnTo>
                    <a:lnTo>
                      <a:pt x="267" y="34"/>
                    </a:lnTo>
                    <a:lnTo>
                      <a:pt x="1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84;p15"/>
              <p:cNvSpPr/>
              <p:nvPr/>
            </p:nvSpPr>
            <p:spPr>
              <a:xfrm>
                <a:off x="5010882" y="2431057"/>
                <a:ext cx="291779" cy="285729"/>
              </a:xfrm>
              <a:custGeom>
                <a:avLst/>
                <a:gdLst/>
                <a:ahLst/>
                <a:cxnLst/>
                <a:rect l="l" t="t" r="r" b="b"/>
                <a:pathLst>
                  <a:path w="8006" h="7840" extrusionOk="0">
                    <a:moveTo>
                      <a:pt x="1001" y="1"/>
                    </a:moveTo>
                    <a:lnTo>
                      <a:pt x="834" y="68"/>
                    </a:lnTo>
                    <a:lnTo>
                      <a:pt x="734" y="101"/>
                    </a:lnTo>
                    <a:lnTo>
                      <a:pt x="734" y="134"/>
                    </a:lnTo>
                    <a:cubicBezTo>
                      <a:pt x="734" y="134"/>
                      <a:pt x="734" y="168"/>
                      <a:pt x="734" y="168"/>
                    </a:cubicBezTo>
                    <a:lnTo>
                      <a:pt x="734" y="334"/>
                    </a:lnTo>
                    <a:cubicBezTo>
                      <a:pt x="734" y="334"/>
                      <a:pt x="734" y="368"/>
                      <a:pt x="734" y="368"/>
                    </a:cubicBezTo>
                    <a:lnTo>
                      <a:pt x="734" y="434"/>
                    </a:lnTo>
                    <a:lnTo>
                      <a:pt x="701" y="501"/>
                    </a:lnTo>
                    <a:lnTo>
                      <a:pt x="701" y="535"/>
                    </a:lnTo>
                    <a:cubicBezTo>
                      <a:pt x="701" y="535"/>
                      <a:pt x="701" y="535"/>
                      <a:pt x="701" y="568"/>
                    </a:cubicBezTo>
                    <a:lnTo>
                      <a:pt x="667" y="668"/>
                    </a:lnTo>
                    <a:cubicBezTo>
                      <a:pt x="667" y="668"/>
                      <a:pt x="667" y="701"/>
                      <a:pt x="667" y="701"/>
                    </a:cubicBezTo>
                    <a:lnTo>
                      <a:pt x="701" y="768"/>
                    </a:lnTo>
                    <a:lnTo>
                      <a:pt x="701" y="868"/>
                    </a:lnTo>
                    <a:lnTo>
                      <a:pt x="701" y="968"/>
                    </a:lnTo>
                    <a:lnTo>
                      <a:pt x="701" y="1202"/>
                    </a:lnTo>
                    <a:cubicBezTo>
                      <a:pt x="701" y="1235"/>
                      <a:pt x="701" y="1235"/>
                      <a:pt x="701" y="1268"/>
                    </a:cubicBezTo>
                    <a:lnTo>
                      <a:pt x="667" y="1335"/>
                    </a:lnTo>
                    <a:cubicBezTo>
                      <a:pt x="667" y="1335"/>
                      <a:pt x="667" y="1335"/>
                      <a:pt x="667" y="1369"/>
                    </a:cubicBezTo>
                    <a:cubicBezTo>
                      <a:pt x="667" y="1369"/>
                      <a:pt x="667" y="1402"/>
                      <a:pt x="634" y="1402"/>
                    </a:cubicBezTo>
                    <a:lnTo>
                      <a:pt x="567" y="1435"/>
                    </a:lnTo>
                    <a:lnTo>
                      <a:pt x="534" y="1502"/>
                    </a:lnTo>
                    <a:cubicBezTo>
                      <a:pt x="534" y="1502"/>
                      <a:pt x="500" y="1535"/>
                      <a:pt x="500" y="1535"/>
                    </a:cubicBezTo>
                    <a:lnTo>
                      <a:pt x="367" y="1535"/>
                    </a:lnTo>
                    <a:lnTo>
                      <a:pt x="334" y="1602"/>
                    </a:lnTo>
                    <a:lnTo>
                      <a:pt x="267" y="1735"/>
                    </a:lnTo>
                    <a:cubicBezTo>
                      <a:pt x="267" y="1769"/>
                      <a:pt x="267" y="1769"/>
                      <a:pt x="267" y="1769"/>
                    </a:cubicBezTo>
                    <a:lnTo>
                      <a:pt x="200" y="1869"/>
                    </a:lnTo>
                    <a:lnTo>
                      <a:pt x="100" y="1936"/>
                    </a:lnTo>
                    <a:lnTo>
                      <a:pt x="33" y="2002"/>
                    </a:lnTo>
                    <a:lnTo>
                      <a:pt x="33" y="2069"/>
                    </a:lnTo>
                    <a:cubicBezTo>
                      <a:pt x="33" y="2102"/>
                      <a:pt x="33" y="2102"/>
                      <a:pt x="33" y="2102"/>
                    </a:cubicBezTo>
                    <a:lnTo>
                      <a:pt x="0" y="2202"/>
                    </a:lnTo>
                    <a:lnTo>
                      <a:pt x="0" y="2303"/>
                    </a:lnTo>
                    <a:lnTo>
                      <a:pt x="0" y="2403"/>
                    </a:lnTo>
                    <a:lnTo>
                      <a:pt x="67" y="2536"/>
                    </a:lnTo>
                    <a:lnTo>
                      <a:pt x="934" y="3303"/>
                    </a:lnTo>
                    <a:lnTo>
                      <a:pt x="1134" y="3570"/>
                    </a:lnTo>
                    <a:lnTo>
                      <a:pt x="1201" y="3603"/>
                    </a:lnTo>
                    <a:lnTo>
                      <a:pt x="1501" y="3603"/>
                    </a:lnTo>
                    <a:cubicBezTo>
                      <a:pt x="1534" y="3603"/>
                      <a:pt x="1568" y="3603"/>
                      <a:pt x="1568" y="3637"/>
                    </a:cubicBezTo>
                    <a:lnTo>
                      <a:pt x="1601" y="3737"/>
                    </a:lnTo>
                    <a:cubicBezTo>
                      <a:pt x="1601" y="3770"/>
                      <a:pt x="1601" y="3770"/>
                      <a:pt x="1601" y="3804"/>
                    </a:cubicBezTo>
                    <a:lnTo>
                      <a:pt x="1568" y="3904"/>
                    </a:lnTo>
                    <a:lnTo>
                      <a:pt x="1635" y="3904"/>
                    </a:lnTo>
                    <a:cubicBezTo>
                      <a:pt x="1635" y="3887"/>
                      <a:pt x="1643" y="3879"/>
                      <a:pt x="1655" y="3879"/>
                    </a:cubicBezTo>
                    <a:cubicBezTo>
                      <a:pt x="1668" y="3879"/>
                      <a:pt x="1685" y="3887"/>
                      <a:pt x="1701" y="3904"/>
                    </a:cubicBezTo>
                    <a:lnTo>
                      <a:pt x="1768" y="3937"/>
                    </a:lnTo>
                    <a:lnTo>
                      <a:pt x="1868" y="4070"/>
                    </a:lnTo>
                    <a:lnTo>
                      <a:pt x="1901" y="4137"/>
                    </a:lnTo>
                    <a:lnTo>
                      <a:pt x="1935" y="4171"/>
                    </a:lnTo>
                    <a:cubicBezTo>
                      <a:pt x="1968" y="4171"/>
                      <a:pt x="1968" y="4204"/>
                      <a:pt x="1968" y="4237"/>
                    </a:cubicBezTo>
                    <a:lnTo>
                      <a:pt x="2235" y="4337"/>
                    </a:lnTo>
                    <a:lnTo>
                      <a:pt x="2735" y="4404"/>
                    </a:lnTo>
                    <a:lnTo>
                      <a:pt x="2769" y="4404"/>
                    </a:lnTo>
                    <a:lnTo>
                      <a:pt x="2902" y="4504"/>
                    </a:lnTo>
                    <a:lnTo>
                      <a:pt x="2935" y="4504"/>
                    </a:lnTo>
                    <a:lnTo>
                      <a:pt x="3102" y="4738"/>
                    </a:lnTo>
                    <a:cubicBezTo>
                      <a:pt x="3102" y="4738"/>
                      <a:pt x="3102" y="4771"/>
                      <a:pt x="3102" y="4804"/>
                    </a:cubicBezTo>
                    <a:lnTo>
                      <a:pt x="3036" y="5138"/>
                    </a:lnTo>
                    <a:lnTo>
                      <a:pt x="2902" y="5438"/>
                    </a:lnTo>
                    <a:cubicBezTo>
                      <a:pt x="2902" y="5438"/>
                      <a:pt x="2869" y="5471"/>
                      <a:pt x="2869" y="5471"/>
                    </a:cubicBezTo>
                    <a:lnTo>
                      <a:pt x="2735" y="5538"/>
                    </a:lnTo>
                    <a:cubicBezTo>
                      <a:pt x="2719" y="5555"/>
                      <a:pt x="2710" y="5563"/>
                      <a:pt x="2702" y="5563"/>
                    </a:cubicBezTo>
                    <a:cubicBezTo>
                      <a:pt x="2694" y="5563"/>
                      <a:pt x="2685" y="5555"/>
                      <a:pt x="2669" y="5538"/>
                    </a:cubicBezTo>
                    <a:lnTo>
                      <a:pt x="2669" y="5538"/>
                    </a:lnTo>
                    <a:lnTo>
                      <a:pt x="2702" y="5872"/>
                    </a:lnTo>
                    <a:lnTo>
                      <a:pt x="2669" y="6039"/>
                    </a:lnTo>
                    <a:lnTo>
                      <a:pt x="2635" y="6239"/>
                    </a:lnTo>
                    <a:lnTo>
                      <a:pt x="2569" y="6472"/>
                    </a:lnTo>
                    <a:lnTo>
                      <a:pt x="2502" y="6839"/>
                    </a:lnTo>
                    <a:lnTo>
                      <a:pt x="2502" y="6973"/>
                    </a:lnTo>
                    <a:lnTo>
                      <a:pt x="2502" y="7039"/>
                    </a:lnTo>
                    <a:cubicBezTo>
                      <a:pt x="2535" y="7073"/>
                      <a:pt x="2569" y="7073"/>
                      <a:pt x="2569" y="7106"/>
                    </a:cubicBezTo>
                    <a:lnTo>
                      <a:pt x="2569" y="7173"/>
                    </a:lnTo>
                    <a:lnTo>
                      <a:pt x="2802" y="7440"/>
                    </a:lnTo>
                    <a:lnTo>
                      <a:pt x="3002" y="7540"/>
                    </a:lnTo>
                    <a:lnTo>
                      <a:pt x="3102" y="7540"/>
                    </a:lnTo>
                    <a:lnTo>
                      <a:pt x="3169" y="7573"/>
                    </a:lnTo>
                    <a:cubicBezTo>
                      <a:pt x="3169" y="7573"/>
                      <a:pt x="3202" y="7573"/>
                      <a:pt x="3202" y="7606"/>
                    </a:cubicBezTo>
                    <a:lnTo>
                      <a:pt x="3302" y="7740"/>
                    </a:lnTo>
                    <a:lnTo>
                      <a:pt x="3336" y="7773"/>
                    </a:lnTo>
                    <a:lnTo>
                      <a:pt x="3402" y="7740"/>
                    </a:lnTo>
                    <a:cubicBezTo>
                      <a:pt x="3402" y="7720"/>
                      <a:pt x="3414" y="7700"/>
                      <a:pt x="3431" y="7687"/>
                    </a:cubicBezTo>
                    <a:lnTo>
                      <a:pt x="3431" y="7687"/>
                    </a:lnTo>
                    <a:lnTo>
                      <a:pt x="3469" y="7706"/>
                    </a:lnTo>
                    <a:lnTo>
                      <a:pt x="3569" y="7673"/>
                    </a:lnTo>
                    <a:lnTo>
                      <a:pt x="3703" y="7673"/>
                    </a:lnTo>
                    <a:lnTo>
                      <a:pt x="3769" y="7706"/>
                    </a:lnTo>
                    <a:lnTo>
                      <a:pt x="3869" y="7806"/>
                    </a:lnTo>
                    <a:lnTo>
                      <a:pt x="3936" y="7806"/>
                    </a:lnTo>
                    <a:lnTo>
                      <a:pt x="4370" y="7840"/>
                    </a:lnTo>
                    <a:lnTo>
                      <a:pt x="4437" y="7840"/>
                    </a:lnTo>
                    <a:lnTo>
                      <a:pt x="4703" y="7773"/>
                    </a:lnTo>
                    <a:lnTo>
                      <a:pt x="4770" y="7706"/>
                    </a:lnTo>
                    <a:lnTo>
                      <a:pt x="4570" y="7506"/>
                    </a:lnTo>
                    <a:cubicBezTo>
                      <a:pt x="4537" y="7506"/>
                      <a:pt x="4537" y="7506"/>
                      <a:pt x="4537" y="7473"/>
                    </a:cubicBezTo>
                    <a:lnTo>
                      <a:pt x="4470" y="7339"/>
                    </a:lnTo>
                    <a:lnTo>
                      <a:pt x="4470" y="7139"/>
                    </a:lnTo>
                    <a:cubicBezTo>
                      <a:pt x="4470" y="7139"/>
                      <a:pt x="4470" y="7106"/>
                      <a:pt x="4470" y="7106"/>
                    </a:cubicBezTo>
                    <a:lnTo>
                      <a:pt x="4503" y="6939"/>
                    </a:lnTo>
                    <a:lnTo>
                      <a:pt x="4603" y="6739"/>
                    </a:lnTo>
                    <a:lnTo>
                      <a:pt x="4670" y="6572"/>
                    </a:lnTo>
                    <a:lnTo>
                      <a:pt x="4770" y="6472"/>
                    </a:lnTo>
                    <a:lnTo>
                      <a:pt x="4803" y="6472"/>
                    </a:lnTo>
                    <a:lnTo>
                      <a:pt x="4837" y="6439"/>
                    </a:lnTo>
                    <a:lnTo>
                      <a:pt x="5004" y="6439"/>
                    </a:lnTo>
                    <a:lnTo>
                      <a:pt x="5070" y="6405"/>
                    </a:lnTo>
                    <a:lnTo>
                      <a:pt x="5204" y="6372"/>
                    </a:lnTo>
                    <a:lnTo>
                      <a:pt x="5237" y="6305"/>
                    </a:lnTo>
                    <a:cubicBezTo>
                      <a:pt x="5270" y="6305"/>
                      <a:pt x="5270" y="6305"/>
                      <a:pt x="5304" y="6272"/>
                    </a:cubicBezTo>
                    <a:lnTo>
                      <a:pt x="5637" y="6272"/>
                    </a:lnTo>
                    <a:lnTo>
                      <a:pt x="5838" y="6239"/>
                    </a:lnTo>
                    <a:lnTo>
                      <a:pt x="5971" y="6172"/>
                    </a:lnTo>
                    <a:lnTo>
                      <a:pt x="6104" y="6072"/>
                    </a:lnTo>
                    <a:lnTo>
                      <a:pt x="6204" y="6072"/>
                    </a:lnTo>
                    <a:lnTo>
                      <a:pt x="6338" y="6139"/>
                    </a:lnTo>
                    <a:lnTo>
                      <a:pt x="6538" y="6139"/>
                    </a:lnTo>
                    <a:lnTo>
                      <a:pt x="6671" y="6072"/>
                    </a:lnTo>
                    <a:lnTo>
                      <a:pt x="6705" y="6072"/>
                    </a:lnTo>
                    <a:lnTo>
                      <a:pt x="6838" y="6005"/>
                    </a:lnTo>
                    <a:lnTo>
                      <a:pt x="6905" y="6005"/>
                    </a:lnTo>
                    <a:lnTo>
                      <a:pt x="7072" y="6072"/>
                    </a:lnTo>
                    <a:lnTo>
                      <a:pt x="7105" y="6072"/>
                    </a:lnTo>
                    <a:lnTo>
                      <a:pt x="7205" y="6172"/>
                    </a:lnTo>
                    <a:cubicBezTo>
                      <a:pt x="7239" y="6172"/>
                      <a:pt x="7239" y="6205"/>
                      <a:pt x="7239" y="6239"/>
                    </a:cubicBezTo>
                    <a:lnTo>
                      <a:pt x="7339" y="6239"/>
                    </a:lnTo>
                    <a:cubicBezTo>
                      <a:pt x="7372" y="6239"/>
                      <a:pt x="7372" y="6239"/>
                      <a:pt x="7405" y="6272"/>
                    </a:cubicBezTo>
                    <a:lnTo>
                      <a:pt x="7472" y="6372"/>
                    </a:lnTo>
                    <a:lnTo>
                      <a:pt x="7472" y="6339"/>
                    </a:lnTo>
                    <a:lnTo>
                      <a:pt x="7472" y="6239"/>
                    </a:lnTo>
                    <a:cubicBezTo>
                      <a:pt x="7462" y="6248"/>
                      <a:pt x="7453" y="6252"/>
                      <a:pt x="7444" y="6252"/>
                    </a:cubicBezTo>
                    <a:cubicBezTo>
                      <a:pt x="7422" y="6252"/>
                      <a:pt x="7405" y="6229"/>
                      <a:pt x="7405" y="6205"/>
                    </a:cubicBezTo>
                    <a:lnTo>
                      <a:pt x="7339" y="6105"/>
                    </a:lnTo>
                    <a:lnTo>
                      <a:pt x="7138" y="5905"/>
                    </a:lnTo>
                    <a:lnTo>
                      <a:pt x="7138" y="5872"/>
                    </a:lnTo>
                    <a:lnTo>
                      <a:pt x="7072" y="5805"/>
                    </a:lnTo>
                    <a:cubicBezTo>
                      <a:pt x="7072" y="5772"/>
                      <a:pt x="7072" y="5738"/>
                      <a:pt x="7072" y="5705"/>
                    </a:cubicBezTo>
                    <a:cubicBezTo>
                      <a:pt x="7105" y="5672"/>
                      <a:pt x="7138" y="5672"/>
                      <a:pt x="7172" y="5672"/>
                    </a:cubicBezTo>
                    <a:lnTo>
                      <a:pt x="7339" y="5672"/>
                    </a:lnTo>
                    <a:lnTo>
                      <a:pt x="7439" y="5738"/>
                    </a:lnTo>
                    <a:lnTo>
                      <a:pt x="7572" y="5872"/>
                    </a:lnTo>
                    <a:lnTo>
                      <a:pt x="7839" y="6072"/>
                    </a:lnTo>
                    <a:cubicBezTo>
                      <a:pt x="7839" y="6072"/>
                      <a:pt x="7839" y="6072"/>
                      <a:pt x="7839" y="6039"/>
                    </a:cubicBezTo>
                    <a:lnTo>
                      <a:pt x="7872" y="6005"/>
                    </a:lnTo>
                    <a:cubicBezTo>
                      <a:pt x="7906" y="6005"/>
                      <a:pt x="7906" y="6005"/>
                      <a:pt x="7939" y="5972"/>
                    </a:cubicBezTo>
                    <a:lnTo>
                      <a:pt x="8006" y="5972"/>
                    </a:lnTo>
                    <a:lnTo>
                      <a:pt x="8006" y="5938"/>
                    </a:lnTo>
                    <a:lnTo>
                      <a:pt x="8006" y="5772"/>
                    </a:lnTo>
                    <a:lnTo>
                      <a:pt x="7939" y="5538"/>
                    </a:lnTo>
                    <a:cubicBezTo>
                      <a:pt x="7939" y="5538"/>
                      <a:pt x="7939" y="5505"/>
                      <a:pt x="7939" y="5471"/>
                    </a:cubicBezTo>
                    <a:lnTo>
                      <a:pt x="8006" y="5371"/>
                    </a:lnTo>
                    <a:lnTo>
                      <a:pt x="8006" y="5305"/>
                    </a:lnTo>
                    <a:lnTo>
                      <a:pt x="7939" y="5004"/>
                    </a:lnTo>
                    <a:lnTo>
                      <a:pt x="7906" y="4938"/>
                    </a:lnTo>
                    <a:cubicBezTo>
                      <a:pt x="7906" y="4971"/>
                      <a:pt x="7906" y="4971"/>
                      <a:pt x="7906" y="4971"/>
                    </a:cubicBezTo>
                    <a:cubicBezTo>
                      <a:pt x="7906" y="5004"/>
                      <a:pt x="7872" y="5038"/>
                      <a:pt x="7839" y="5038"/>
                    </a:cubicBezTo>
                    <a:lnTo>
                      <a:pt x="7739" y="5071"/>
                    </a:lnTo>
                    <a:lnTo>
                      <a:pt x="7572" y="5071"/>
                    </a:lnTo>
                    <a:lnTo>
                      <a:pt x="7405" y="5038"/>
                    </a:lnTo>
                    <a:lnTo>
                      <a:pt x="7372" y="5038"/>
                    </a:lnTo>
                    <a:cubicBezTo>
                      <a:pt x="7372" y="5071"/>
                      <a:pt x="7372" y="5071"/>
                      <a:pt x="7372" y="5071"/>
                    </a:cubicBezTo>
                    <a:cubicBezTo>
                      <a:pt x="7339" y="5105"/>
                      <a:pt x="7305" y="5105"/>
                      <a:pt x="7272" y="5105"/>
                    </a:cubicBezTo>
                    <a:lnTo>
                      <a:pt x="7205" y="5071"/>
                    </a:lnTo>
                    <a:cubicBezTo>
                      <a:pt x="7172" y="5071"/>
                      <a:pt x="7172" y="5071"/>
                      <a:pt x="7172" y="5038"/>
                    </a:cubicBezTo>
                    <a:lnTo>
                      <a:pt x="7105" y="4971"/>
                    </a:lnTo>
                    <a:lnTo>
                      <a:pt x="7072" y="4871"/>
                    </a:lnTo>
                    <a:cubicBezTo>
                      <a:pt x="7038" y="4871"/>
                      <a:pt x="7038" y="4838"/>
                      <a:pt x="7072" y="4838"/>
                    </a:cubicBezTo>
                    <a:lnTo>
                      <a:pt x="7072" y="4537"/>
                    </a:lnTo>
                    <a:lnTo>
                      <a:pt x="7038" y="4504"/>
                    </a:lnTo>
                    <a:lnTo>
                      <a:pt x="7005" y="4471"/>
                    </a:lnTo>
                    <a:lnTo>
                      <a:pt x="6938" y="4437"/>
                    </a:lnTo>
                    <a:lnTo>
                      <a:pt x="6671" y="4437"/>
                    </a:lnTo>
                    <a:cubicBezTo>
                      <a:pt x="6605" y="4437"/>
                      <a:pt x="6571" y="4404"/>
                      <a:pt x="6571" y="4337"/>
                    </a:cubicBezTo>
                    <a:cubicBezTo>
                      <a:pt x="6571" y="4304"/>
                      <a:pt x="6605" y="4237"/>
                      <a:pt x="6638" y="4237"/>
                    </a:cubicBezTo>
                    <a:lnTo>
                      <a:pt x="6805" y="4171"/>
                    </a:lnTo>
                    <a:lnTo>
                      <a:pt x="6905" y="4171"/>
                    </a:lnTo>
                    <a:lnTo>
                      <a:pt x="6905" y="4137"/>
                    </a:lnTo>
                    <a:lnTo>
                      <a:pt x="7005" y="4070"/>
                    </a:lnTo>
                    <a:lnTo>
                      <a:pt x="6605" y="4070"/>
                    </a:lnTo>
                    <a:lnTo>
                      <a:pt x="6538" y="4004"/>
                    </a:lnTo>
                    <a:lnTo>
                      <a:pt x="6271" y="3670"/>
                    </a:lnTo>
                    <a:lnTo>
                      <a:pt x="6204" y="3537"/>
                    </a:lnTo>
                    <a:lnTo>
                      <a:pt x="6171" y="3503"/>
                    </a:lnTo>
                    <a:lnTo>
                      <a:pt x="5871" y="3503"/>
                    </a:lnTo>
                    <a:lnTo>
                      <a:pt x="5771" y="3470"/>
                    </a:lnTo>
                    <a:cubicBezTo>
                      <a:pt x="5737" y="3470"/>
                      <a:pt x="5737" y="3437"/>
                      <a:pt x="5704" y="3437"/>
                    </a:cubicBezTo>
                    <a:lnTo>
                      <a:pt x="5637" y="3270"/>
                    </a:lnTo>
                    <a:lnTo>
                      <a:pt x="5504" y="3270"/>
                    </a:lnTo>
                    <a:lnTo>
                      <a:pt x="5404" y="3237"/>
                    </a:lnTo>
                    <a:lnTo>
                      <a:pt x="5371" y="3237"/>
                    </a:lnTo>
                    <a:lnTo>
                      <a:pt x="5270" y="3136"/>
                    </a:lnTo>
                    <a:lnTo>
                      <a:pt x="5204" y="2970"/>
                    </a:lnTo>
                    <a:cubicBezTo>
                      <a:pt x="5204" y="2970"/>
                      <a:pt x="5204" y="2970"/>
                      <a:pt x="5204" y="2936"/>
                    </a:cubicBezTo>
                    <a:lnTo>
                      <a:pt x="5170" y="2870"/>
                    </a:lnTo>
                    <a:lnTo>
                      <a:pt x="5170" y="2770"/>
                    </a:lnTo>
                    <a:cubicBezTo>
                      <a:pt x="5170" y="2736"/>
                      <a:pt x="5204" y="2703"/>
                      <a:pt x="5237" y="2703"/>
                    </a:cubicBezTo>
                    <a:lnTo>
                      <a:pt x="5437" y="2603"/>
                    </a:lnTo>
                    <a:lnTo>
                      <a:pt x="5571" y="2403"/>
                    </a:lnTo>
                    <a:lnTo>
                      <a:pt x="5571" y="2369"/>
                    </a:lnTo>
                    <a:lnTo>
                      <a:pt x="5571" y="2336"/>
                    </a:lnTo>
                    <a:lnTo>
                      <a:pt x="5537" y="2303"/>
                    </a:lnTo>
                    <a:lnTo>
                      <a:pt x="5504" y="2269"/>
                    </a:lnTo>
                    <a:lnTo>
                      <a:pt x="5471" y="2236"/>
                    </a:lnTo>
                    <a:lnTo>
                      <a:pt x="5404" y="2069"/>
                    </a:lnTo>
                    <a:cubicBezTo>
                      <a:pt x="5404" y="2036"/>
                      <a:pt x="5404" y="2002"/>
                      <a:pt x="5437" y="2002"/>
                    </a:cubicBezTo>
                    <a:cubicBezTo>
                      <a:pt x="5471" y="1969"/>
                      <a:pt x="5504" y="1969"/>
                      <a:pt x="5537" y="1969"/>
                    </a:cubicBezTo>
                    <a:lnTo>
                      <a:pt x="5537" y="1936"/>
                    </a:lnTo>
                    <a:cubicBezTo>
                      <a:pt x="5537" y="1936"/>
                      <a:pt x="5537" y="1902"/>
                      <a:pt x="5571" y="1869"/>
                    </a:cubicBezTo>
                    <a:lnTo>
                      <a:pt x="5604" y="1869"/>
                    </a:lnTo>
                    <a:lnTo>
                      <a:pt x="5604" y="1802"/>
                    </a:lnTo>
                    <a:cubicBezTo>
                      <a:pt x="5604" y="1802"/>
                      <a:pt x="5604" y="1769"/>
                      <a:pt x="5604" y="1769"/>
                    </a:cubicBezTo>
                    <a:lnTo>
                      <a:pt x="5704" y="1535"/>
                    </a:lnTo>
                    <a:cubicBezTo>
                      <a:pt x="5704" y="1535"/>
                      <a:pt x="5704" y="1502"/>
                      <a:pt x="5737" y="1502"/>
                    </a:cubicBezTo>
                    <a:lnTo>
                      <a:pt x="5604" y="1335"/>
                    </a:lnTo>
                    <a:lnTo>
                      <a:pt x="5270" y="1068"/>
                    </a:lnTo>
                    <a:lnTo>
                      <a:pt x="5137" y="1002"/>
                    </a:lnTo>
                    <a:lnTo>
                      <a:pt x="4670" y="1002"/>
                    </a:lnTo>
                    <a:lnTo>
                      <a:pt x="3669" y="568"/>
                    </a:lnTo>
                    <a:lnTo>
                      <a:pt x="3536" y="535"/>
                    </a:lnTo>
                    <a:lnTo>
                      <a:pt x="3102" y="535"/>
                    </a:lnTo>
                    <a:lnTo>
                      <a:pt x="2802" y="501"/>
                    </a:lnTo>
                    <a:lnTo>
                      <a:pt x="2602" y="635"/>
                    </a:lnTo>
                    <a:lnTo>
                      <a:pt x="2368" y="601"/>
                    </a:lnTo>
                    <a:lnTo>
                      <a:pt x="2235" y="601"/>
                    </a:lnTo>
                    <a:lnTo>
                      <a:pt x="2001" y="501"/>
                    </a:lnTo>
                    <a:lnTo>
                      <a:pt x="1668" y="201"/>
                    </a:lnTo>
                    <a:lnTo>
                      <a:pt x="13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85;p15"/>
              <p:cNvSpPr/>
              <p:nvPr/>
            </p:nvSpPr>
            <p:spPr>
              <a:xfrm>
                <a:off x="5154333" y="2045678"/>
                <a:ext cx="21903" cy="8565"/>
              </a:xfrm>
              <a:custGeom>
                <a:avLst/>
                <a:gdLst/>
                <a:ahLst/>
                <a:cxnLst/>
                <a:rect l="l" t="t" r="r" b="b"/>
                <a:pathLst>
                  <a:path w="601" h="235" extrusionOk="0">
                    <a:moveTo>
                      <a:pt x="234" y="1"/>
                    </a:moveTo>
                    <a:cubicBezTo>
                      <a:pt x="234" y="67"/>
                      <a:pt x="200" y="101"/>
                      <a:pt x="167" y="101"/>
                    </a:cubicBezTo>
                    <a:lnTo>
                      <a:pt x="0" y="101"/>
                    </a:lnTo>
                    <a:lnTo>
                      <a:pt x="0" y="167"/>
                    </a:lnTo>
                    <a:lnTo>
                      <a:pt x="0" y="201"/>
                    </a:lnTo>
                    <a:lnTo>
                      <a:pt x="67" y="234"/>
                    </a:lnTo>
                    <a:lnTo>
                      <a:pt x="300" y="234"/>
                    </a:lnTo>
                    <a:lnTo>
                      <a:pt x="334" y="201"/>
                    </a:lnTo>
                    <a:cubicBezTo>
                      <a:pt x="367" y="167"/>
                      <a:pt x="400" y="167"/>
                      <a:pt x="434" y="167"/>
                    </a:cubicBezTo>
                    <a:lnTo>
                      <a:pt x="501" y="201"/>
                    </a:lnTo>
                    <a:lnTo>
                      <a:pt x="534" y="201"/>
                    </a:lnTo>
                    <a:lnTo>
                      <a:pt x="567" y="167"/>
                    </a:lnTo>
                    <a:lnTo>
                      <a:pt x="601" y="134"/>
                    </a:lnTo>
                    <a:lnTo>
                      <a:pt x="601" y="67"/>
                    </a:lnTo>
                    <a:lnTo>
                      <a:pt x="434" y="67"/>
                    </a:lnTo>
                    <a:lnTo>
                      <a:pt x="3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86;p15"/>
              <p:cNvSpPr/>
              <p:nvPr/>
            </p:nvSpPr>
            <p:spPr>
              <a:xfrm>
                <a:off x="5397464" y="2224409"/>
                <a:ext cx="13412" cy="25548"/>
              </a:xfrm>
              <a:custGeom>
                <a:avLst/>
                <a:gdLst/>
                <a:ahLst/>
                <a:cxnLst/>
                <a:rect l="l" t="t" r="r" b="b"/>
                <a:pathLst>
                  <a:path w="368" h="701" extrusionOk="0">
                    <a:moveTo>
                      <a:pt x="67" y="0"/>
                    </a:moveTo>
                    <a:lnTo>
                      <a:pt x="67" y="33"/>
                    </a:lnTo>
                    <a:lnTo>
                      <a:pt x="1" y="134"/>
                    </a:lnTo>
                    <a:cubicBezTo>
                      <a:pt x="34" y="167"/>
                      <a:pt x="34" y="167"/>
                      <a:pt x="67" y="200"/>
                    </a:cubicBezTo>
                    <a:lnTo>
                      <a:pt x="67" y="267"/>
                    </a:lnTo>
                    <a:cubicBezTo>
                      <a:pt x="67" y="300"/>
                      <a:pt x="67" y="334"/>
                      <a:pt x="67" y="367"/>
                    </a:cubicBezTo>
                    <a:lnTo>
                      <a:pt x="34" y="400"/>
                    </a:lnTo>
                    <a:lnTo>
                      <a:pt x="34" y="434"/>
                    </a:lnTo>
                    <a:cubicBezTo>
                      <a:pt x="34" y="434"/>
                      <a:pt x="34" y="467"/>
                      <a:pt x="34" y="467"/>
                    </a:cubicBezTo>
                    <a:lnTo>
                      <a:pt x="34" y="500"/>
                    </a:lnTo>
                    <a:lnTo>
                      <a:pt x="34" y="601"/>
                    </a:lnTo>
                    <a:lnTo>
                      <a:pt x="34" y="667"/>
                    </a:lnTo>
                    <a:cubicBezTo>
                      <a:pt x="34" y="651"/>
                      <a:pt x="42" y="642"/>
                      <a:pt x="51" y="642"/>
                    </a:cubicBezTo>
                    <a:cubicBezTo>
                      <a:pt x="59" y="642"/>
                      <a:pt x="67" y="651"/>
                      <a:pt x="67" y="667"/>
                    </a:cubicBezTo>
                    <a:lnTo>
                      <a:pt x="167" y="667"/>
                    </a:lnTo>
                    <a:lnTo>
                      <a:pt x="201" y="701"/>
                    </a:lnTo>
                    <a:lnTo>
                      <a:pt x="301" y="701"/>
                    </a:lnTo>
                    <a:lnTo>
                      <a:pt x="368" y="634"/>
                    </a:lnTo>
                    <a:lnTo>
                      <a:pt x="368" y="500"/>
                    </a:lnTo>
                    <a:lnTo>
                      <a:pt x="368" y="467"/>
                    </a:lnTo>
                    <a:lnTo>
                      <a:pt x="368" y="434"/>
                    </a:lnTo>
                    <a:lnTo>
                      <a:pt x="368" y="400"/>
                    </a:lnTo>
                    <a:lnTo>
                      <a:pt x="301" y="400"/>
                    </a:lnTo>
                    <a:cubicBezTo>
                      <a:pt x="234" y="400"/>
                      <a:pt x="234" y="400"/>
                      <a:pt x="201" y="367"/>
                    </a:cubicBezTo>
                    <a:lnTo>
                      <a:pt x="167" y="300"/>
                    </a:lnTo>
                    <a:lnTo>
                      <a:pt x="167" y="200"/>
                    </a:lnTo>
                    <a:cubicBezTo>
                      <a:pt x="167" y="200"/>
                      <a:pt x="167" y="167"/>
                      <a:pt x="167" y="134"/>
                    </a:cubicBezTo>
                    <a:lnTo>
                      <a:pt x="134" y="100"/>
                    </a:lnTo>
                    <a:lnTo>
                      <a:pt x="1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87;p15"/>
              <p:cNvSpPr/>
              <p:nvPr/>
            </p:nvSpPr>
            <p:spPr>
              <a:xfrm>
                <a:off x="5345200" y="2181840"/>
                <a:ext cx="57182" cy="49893"/>
              </a:xfrm>
              <a:custGeom>
                <a:avLst/>
                <a:gdLst/>
                <a:ahLst/>
                <a:cxnLst/>
                <a:rect l="l" t="t" r="r" b="b"/>
                <a:pathLst>
                  <a:path w="1569" h="1369" extrusionOk="0">
                    <a:moveTo>
                      <a:pt x="901" y="1"/>
                    </a:moveTo>
                    <a:lnTo>
                      <a:pt x="901" y="34"/>
                    </a:lnTo>
                    <a:lnTo>
                      <a:pt x="868" y="134"/>
                    </a:lnTo>
                    <a:lnTo>
                      <a:pt x="868" y="167"/>
                    </a:lnTo>
                    <a:lnTo>
                      <a:pt x="801" y="267"/>
                    </a:lnTo>
                    <a:lnTo>
                      <a:pt x="734" y="301"/>
                    </a:lnTo>
                    <a:lnTo>
                      <a:pt x="634" y="468"/>
                    </a:lnTo>
                    <a:lnTo>
                      <a:pt x="567" y="568"/>
                    </a:lnTo>
                    <a:lnTo>
                      <a:pt x="467" y="634"/>
                    </a:lnTo>
                    <a:cubicBezTo>
                      <a:pt x="451" y="651"/>
                      <a:pt x="434" y="659"/>
                      <a:pt x="417" y="659"/>
                    </a:cubicBezTo>
                    <a:cubicBezTo>
                      <a:pt x="401" y="659"/>
                      <a:pt x="384" y="651"/>
                      <a:pt x="367" y="634"/>
                    </a:cubicBezTo>
                    <a:cubicBezTo>
                      <a:pt x="334" y="634"/>
                      <a:pt x="334" y="601"/>
                      <a:pt x="300" y="568"/>
                    </a:cubicBezTo>
                    <a:lnTo>
                      <a:pt x="300" y="534"/>
                    </a:lnTo>
                    <a:cubicBezTo>
                      <a:pt x="300" y="501"/>
                      <a:pt x="300" y="501"/>
                      <a:pt x="300" y="501"/>
                    </a:cubicBezTo>
                    <a:lnTo>
                      <a:pt x="300" y="334"/>
                    </a:lnTo>
                    <a:lnTo>
                      <a:pt x="234" y="267"/>
                    </a:lnTo>
                    <a:lnTo>
                      <a:pt x="234" y="368"/>
                    </a:lnTo>
                    <a:lnTo>
                      <a:pt x="300" y="935"/>
                    </a:lnTo>
                    <a:cubicBezTo>
                      <a:pt x="300" y="935"/>
                      <a:pt x="300" y="935"/>
                      <a:pt x="300" y="968"/>
                    </a:cubicBezTo>
                    <a:lnTo>
                      <a:pt x="267" y="1101"/>
                    </a:lnTo>
                    <a:cubicBezTo>
                      <a:pt x="267" y="1101"/>
                      <a:pt x="234" y="1135"/>
                      <a:pt x="234" y="1135"/>
                    </a:cubicBezTo>
                    <a:lnTo>
                      <a:pt x="0" y="1268"/>
                    </a:lnTo>
                    <a:lnTo>
                      <a:pt x="134" y="1302"/>
                    </a:lnTo>
                    <a:cubicBezTo>
                      <a:pt x="134" y="1335"/>
                      <a:pt x="167" y="1335"/>
                      <a:pt x="167" y="1368"/>
                    </a:cubicBezTo>
                    <a:lnTo>
                      <a:pt x="267" y="1302"/>
                    </a:lnTo>
                    <a:lnTo>
                      <a:pt x="367" y="1302"/>
                    </a:lnTo>
                    <a:lnTo>
                      <a:pt x="367" y="1068"/>
                    </a:lnTo>
                    <a:lnTo>
                      <a:pt x="401" y="835"/>
                    </a:lnTo>
                    <a:lnTo>
                      <a:pt x="401" y="801"/>
                    </a:lnTo>
                    <a:lnTo>
                      <a:pt x="501" y="668"/>
                    </a:lnTo>
                    <a:lnTo>
                      <a:pt x="501" y="634"/>
                    </a:lnTo>
                    <a:lnTo>
                      <a:pt x="801" y="634"/>
                    </a:lnTo>
                    <a:cubicBezTo>
                      <a:pt x="834" y="668"/>
                      <a:pt x="834" y="701"/>
                      <a:pt x="834" y="734"/>
                    </a:cubicBezTo>
                    <a:lnTo>
                      <a:pt x="834" y="768"/>
                    </a:lnTo>
                    <a:lnTo>
                      <a:pt x="868" y="768"/>
                    </a:lnTo>
                    <a:cubicBezTo>
                      <a:pt x="901" y="768"/>
                      <a:pt x="934" y="801"/>
                      <a:pt x="934" y="835"/>
                    </a:cubicBezTo>
                    <a:lnTo>
                      <a:pt x="968" y="968"/>
                    </a:lnTo>
                    <a:lnTo>
                      <a:pt x="1001" y="968"/>
                    </a:lnTo>
                    <a:lnTo>
                      <a:pt x="1068" y="1001"/>
                    </a:lnTo>
                    <a:lnTo>
                      <a:pt x="1134" y="968"/>
                    </a:lnTo>
                    <a:lnTo>
                      <a:pt x="1234" y="968"/>
                    </a:lnTo>
                    <a:lnTo>
                      <a:pt x="1368" y="835"/>
                    </a:lnTo>
                    <a:lnTo>
                      <a:pt x="1468" y="701"/>
                    </a:lnTo>
                    <a:lnTo>
                      <a:pt x="1468" y="601"/>
                    </a:lnTo>
                    <a:cubicBezTo>
                      <a:pt x="1468" y="568"/>
                      <a:pt x="1468" y="534"/>
                      <a:pt x="1468" y="534"/>
                    </a:cubicBezTo>
                    <a:lnTo>
                      <a:pt x="1501" y="468"/>
                    </a:lnTo>
                    <a:lnTo>
                      <a:pt x="1568" y="234"/>
                    </a:lnTo>
                    <a:lnTo>
                      <a:pt x="1568" y="201"/>
                    </a:lnTo>
                    <a:lnTo>
                      <a:pt x="1435" y="201"/>
                    </a:lnTo>
                    <a:lnTo>
                      <a:pt x="1368" y="167"/>
                    </a:lnTo>
                    <a:cubicBezTo>
                      <a:pt x="1335" y="167"/>
                      <a:pt x="1335" y="167"/>
                      <a:pt x="1301" y="134"/>
                    </a:cubicBezTo>
                    <a:lnTo>
                      <a:pt x="1268" y="101"/>
                    </a:lnTo>
                    <a:lnTo>
                      <a:pt x="1234" y="134"/>
                    </a:lnTo>
                    <a:cubicBezTo>
                      <a:pt x="1218" y="151"/>
                      <a:pt x="1193" y="159"/>
                      <a:pt x="1168" y="159"/>
                    </a:cubicBezTo>
                    <a:cubicBezTo>
                      <a:pt x="1143" y="159"/>
                      <a:pt x="1118" y="151"/>
                      <a:pt x="1101" y="134"/>
                    </a:cubicBezTo>
                    <a:lnTo>
                      <a:pt x="1068" y="101"/>
                    </a:lnTo>
                    <a:cubicBezTo>
                      <a:pt x="1034" y="67"/>
                      <a:pt x="1034" y="67"/>
                      <a:pt x="1001" y="34"/>
                    </a:cubicBezTo>
                    <a:lnTo>
                      <a:pt x="1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88;p15"/>
              <p:cNvSpPr/>
              <p:nvPr/>
            </p:nvSpPr>
            <p:spPr>
              <a:xfrm>
                <a:off x="5184729" y="2045678"/>
                <a:ext cx="4884" cy="3681"/>
              </a:xfrm>
              <a:custGeom>
                <a:avLst/>
                <a:gdLst/>
                <a:ahLst/>
                <a:cxnLst/>
                <a:rect l="l" t="t" r="r" b="b"/>
                <a:pathLst>
                  <a:path w="134" h="101" extrusionOk="0">
                    <a:moveTo>
                      <a:pt x="0" y="1"/>
                    </a:moveTo>
                    <a:lnTo>
                      <a:pt x="0" y="101"/>
                    </a:lnTo>
                    <a:lnTo>
                      <a:pt x="33" y="67"/>
                    </a:lnTo>
                    <a:lnTo>
                      <a:pt x="134" y="67"/>
                    </a:lnTo>
                    <a:lnTo>
                      <a:pt x="100" y="34"/>
                    </a:lnTo>
                    <a:lnTo>
                      <a:pt x="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89;p15"/>
              <p:cNvSpPr/>
              <p:nvPr/>
            </p:nvSpPr>
            <p:spPr>
              <a:xfrm>
                <a:off x="5297784" y="2170906"/>
                <a:ext cx="55943" cy="57182"/>
              </a:xfrm>
              <a:custGeom>
                <a:avLst/>
                <a:gdLst/>
                <a:ahLst/>
                <a:cxnLst/>
                <a:rect l="l" t="t" r="r" b="b"/>
                <a:pathLst>
                  <a:path w="1535" h="1569" extrusionOk="0">
                    <a:moveTo>
                      <a:pt x="1435" y="0"/>
                    </a:moveTo>
                    <a:lnTo>
                      <a:pt x="1435" y="34"/>
                    </a:lnTo>
                    <a:cubicBezTo>
                      <a:pt x="1401" y="67"/>
                      <a:pt x="1401" y="67"/>
                      <a:pt x="1368" y="100"/>
                    </a:cubicBezTo>
                    <a:lnTo>
                      <a:pt x="1201" y="100"/>
                    </a:lnTo>
                    <a:lnTo>
                      <a:pt x="1134" y="34"/>
                    </a:lnTo>
                    <a:lnTo>
                      <a:pt x="1001" y="34"/>
                    </a:lnTo>
                    <a:lnTo>
                      <a:pt x="801" y="67"/>
                    </a:lnTo>
                    <a:lnTo>
                      <a:pt x="734" y="134"/>
                    </a:lnTo>
                    <a:lnTo>
                      <a:pt x="701" y="134"/>
                    </a:lnTo>
                    <a:lnTo>
                      <a:pt x="634" y="167"/>
                    </a:lnTo>
                    <a:lnTo>
                      <a:pt x="601" y="167"/>
                    </a:lnTo>
                    <a:lnTo>
                      <a:pt x="534" y="134"/>
                    </a:lnTo>
                    <a:lnTo>
                      <a:pt x="401" y="67"/>
                    </a:lnTo>
                    <a:lnTo>
                      <a:pt x="334" y="67"/>
                    </a:lnTo>
                    <a:lnTo>
                      <a:pt x="100" y="434"/>
                    </a:lnTo>
                    <a:lnTo>
                      <a:pt x="34" y="567"/>
                    </a:lnTo>
                    <a:lnTo>
                      <a:pt x="0" y="734"/>
                    </a:lnTo>
                    <a:lnTo>
                      <a:pt x="0" y="901"/>
                    </a:lnTo>
                    <a:lnTo>
                      <a:pt x="0" y="1068"/>
                    </a:lnTo>
                    <a:lnTo>
                      <a:pt x="234" y="1568"/>
                    </a:lnTo>
                    <a:lnTo>
                      <a:pt x="301" y="1535"/>
                    </a:lnTo>
                    <a:lnTo>
                      <a:pt x="667" y="1201"/>
                    </a:lnTo>
                    <a:lnTo>
                      <a:pt x="734" y="1068"/>
                    </a:lnTo>
                    <a:lnTo>
                      <a:pt x="768" y="968"/>
                    </a:lnTo>
                    <a:lnTo>
                      <a:pt x="768" y="934"/>
                    </a:lnTo>
                    <a:lnTo>
                      <a:pt x="801" y="868"/>
                    </a:lnTo>
                    <a:cubicBezTo>
                      <a:pt x="801" y="868"/>
                      <a:pt x="834" y="834"/>
                      <a:pt x="868" y="834"/>
                    </a:cubicBezTo>
                    <a:lnTo>
                      <a:pt x="934" y="634"/>
                    </a:lnTo>
                    <a:cubicBezTo>
                      <a:pt x="968" y="601"/>
                      <a:pt x="968" y="601"/>
                      <a:pt x="1001" y="567"/>
                    </a:cubicBezTo>
                    <a:lnTo>
                      <a:pt x="1134" y="534"/>
                    </a:lnTo>
                    <a:lnTo>
                      <a:pt x="1168" y="434"/>
                    </a:lnTo>
                    <a:cubicBezTo>
                      <a:pt x="1168" y="434"/>
                      <a:pt x="1168" y="401"/>
                      <a:pt x="1201" y="401"/>
                    </a:cubicBezTo>
                    <a:cubicBezTo>
                      <a:pt x="1235" y="401"/>
                      <a:pt x="1268" y="401"/>
                      <a:pt x="1301" y="434"/>
                    </a:cubicBezTo>
                    <a:lnTo>
                      <a:pt x="1335" y="467"/>
                    </a:lnTo>
                    <a:lnTo>
                      <a:pt x="1368" y="467"/>
                    </a:lnTo>
                    <a:lnTo>
                      <a:pt x="1401" y="501"/>
                    </a:lnTo>
                    <a:lnTo>
                      <a:pt x="1401" y="334"/>
                    </a:lnTo>
                    <a:cubicBezTo>
                      <a:pt x="1401" y="301"/>
                      <a:pt x="1401" y="267"/>
                      <a:pt x="1435" y="267"/>
                    </a:cubicBezTo>
                    <a:lnTo>
                      <a:pt x="1535" y="201"/>
                    </a:lnTo>
                    <a:lnTo>
                      <a:pt x="1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90;p15"/>
              <p:cNvSpPr/>
              <p:nvPr/>
            </p:nvSpPr>
            <p:spPr>
              <a:xfrm>
                <a:off x="5367068" y="2258450"/>
                <a:ext cx="1276" cy="2442"/>
              </a:xfrm>
              <a:custGeom>
                <a:avLst/>
                <a:gdLst/>
                <a:ahLst/>
                <a:cxnLst/>
                <a:rect l="l" t="t" r="r" b="b"/>
                <a:pathLst>
                  <a:path w="35" h="67" extrusionOk="0">
                    <a:moveTo>
                      <a:pt x="34" y="0"/>
                    </a:moveTo>
                    <a:lnTo>
                      <a:pt x="1" y="33"/>
                    </a:lnTo>
                    <a:lnTo>
                      <a:pt x="1" y="67"/>
                    </a:lnTo>
                    <a:lnTo>
                      <a:pt x="1" y="3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91;p15"/>
              <p:cNvSpPr/>
              <p:nvPr/>
            </p:nvSpPr>
            <p:spPr>
              <a:xfrm>
                <a:off x="5335469" y="2264500"/>
                <a:ext cx="4884" cy="9767"/>
              </a:xfrm>
              <a:custGeom>
                <a:avLst/>
                <a:gdLst/>
                <a:ahLst/>
                <a:cxnLst/>
                <a:rect l="l" t="t" r="r" b="b"/>
                <a:pathLst>
                  <a:path w="134" h="268" extrusionOk="0">
                    <a:moveTo>
                      <a:pt x="100" y="1"/>
                    </a:moveTo>
                    <a:lnTo>
                      <a:pt x="34" y="134"/>
                    </a:lnTo>
                    <a:lnTo>
                      <a:pt x="0" y="268"/>
                    </a:lnTo>
                    <a:lnTo>
                      <a:pt x="34" y="234"/>
                    </a:lnTo>
                    <a:lnTo>
                      <a:pt x="100" y="168"/>
                    </a:lnTo>
                    <a:cubicBezTo>
                      <a:pt x="100" y="134"/>
                      <a:pt x="134" y="134"/>
                      <a:pt x="134" y="134"/>
                    </a:cubicBezTo>
                    <a:lnTo>
                      <a:pt x="134" y="68"/>
                    </a:lnTo>
                    <a:lnTo>
                      <a:pt x="134" y="34"/>
                    </a:lnTo>
                    <a:lnTo>
                      <a:pt x="1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92;p15"/>
              <p:cNvSpPr/>
              <p:nvPr/>
            </p:nvSpPr>
            <p:spPr>
              <a:xfrm>
                <a:off x="5110562" y="2016522"/>
                <a:ext cx="3681" cy="4884"/>
              </a:xfrm>
              <a:custGeom>
                <a:avLst/>
                <a:gdLst/>
                <a:ahLst/>
                <a:cxnLst/>
                <a:rect l="l" t="t" r="r" b="b"/>
                <a:pathLst>
                  <a:path w="101" h="134" extrusionOk="0">
                    <a:moveTo>
                      <a:pt x="34" y="0"/>
                    </a:moveTo>
                    <a:lnTo>
                      <a:pt x="0" y="33"/>
                    </a:lnTo>
                    <a:lnTo>
                      <a:pt x="0" y="100"/>
                    </a:lnTo>
                    <a:lnTo>
                      <a:pt x="34" y="133"/>
                    </a:lnTo>
                    <a:lnTo>
                      <a:pt x="67" y="133"/>
                    </a:lnTo>
                    <a:lnTo>
                      <a:pt x="100" y="100"/>
                    </a:lnTo>
                    <a:lnTo>
                      <a:pt x="100" y="33"/>
                    </a:lnTo>
                    <a:lnTo>
                      <a:pt x="1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93;p15"/>
              <p:cNvSpPr/>
              <p:nvPr/>
            </p:nvSpPr>
            <p:spPr>
              <a:xfrm>
                <a:off x="5087455" y="1803750"/>
                <a:ext cx="1239" cy="1239"/>
              </a:xfrm>
              <a:custGeom>
                <a:avLst/>
                <a:gdLst/>
                <a:ahLst/>
                <a:cxnLst/>
                <a:rect l="l" t="t" r="r" b="b"/>
                <a:pathLst>
                  <a:path w="34" h="34" extrusionOk="0">
                    <a:moveTo>
                      <a:pt x="34" y="1"/>
                    </a:moveTo>
                    <a:lnTo>
                      <a:pt x="1" y="34"/>
                    </a:lnTo>
                    <a:lnTo>
                      <a:pt x="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94;p15"/>
              <p:cNvSpPr/>
              <p:nvPr/>
            </p:nvSpPr>
            <p:spPr>
              <a:xfrm>
                <a:off x="5133668" y="2059054"/>
                <a:ext cx="20701" cy="7325"/>
              </a:xfrm>
              <a:custGeom>
                <a:avLst/>
                <a:gdLst/>
                <a:ahLst/>
                <a:cxnLst/>
                <a:rect l="l" t="t" r="r" b="b"/>
                <a:pathLst>
                  <a:path w="568" h="201" extrusionOk="0">
                    <a:moveTo>
                      <a:pt x="334" y="1"/>
                    </a:moveTo>
                    <a:lnTo>
                      <a:pt x="267" y="34"/>
                    </a:lnTo>
                    <a:lnTo>
                      <a:pt x="234" y="34"/>
                    </a:lnTo>
                    <a:lnTo>
                      <a:pt x="134" y="67"/>
                    </a:lnTo>
                    <a:cubicBezTo>
                      <a:pt x="100" y="67"/>
                      <a:pt x="67" y="67"/>
                      <a:pt x="33" y="34"/>
                    </a:cubicBezTo>
                    <a:lnTo>
                      <a:pt x="33" y="67"/>
                    </a:lnTo>
                    <a:cubicBezTo>
                      <a:pt x="33" y="101"/>
                      <a:pt x="33" y="101"/>
                      <a:pt x="0" y="101"/>
                    </a:cubicBezTo>
                    <a:lnTo>
                      <a:pt x="33" y="101"/>
                    </a:lnTo>
                    <a:lnTo>
                      <a:pt x="200" y="167"/>
                    </a:lnTo>
                    <a:lnTo>
                      <a:pt x="267" y="167"/>
                    </a:lnTo>
                    <a:cubicBezTo>
                      <a:pt x="267" y="167"/>
                      <a:pt x="267" y="134"/>
                      <a:pt x="267" y="134"/>
                    </a:cubicBezTo>
                    <a:cubicBezTo>
                      <a:pt x="300" y="101"/>
                      <a:pt x="300" y="101"/>
                      <a:pt x="334" y="101"/>
                    </a:cubicBezTo>
                    <a:lnTo>
                      <a:pt x="434" y="101"/>
                    </a:lnTo>
                    <a:cubicBezTo>
                      <a:pt x="434" y="101"/>
                      <a:pt x="467" y="101"/>
                      <a:pt x="467" y="134"/>
                    </a:cubicBezTo>
                    <a:lnTo>
                      <a:pt x="534" y="201"/>
                    </a:lnTo>
                    <a:lnTo>
                      <a:pt x="567" y="167"/>
                    </a:lnTo>
                    <a:lnTo>
                      <a:pt x="567" y="134"/>
                    </a:lnTo>
                    <a:lnTo>
                      <a:pt x="534" y="67"/>
                    </a:lnTo>
                    <a:lnTo>
                      <a:pt x="4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95;p15"/>
              <p:cNvSpPr/>
              <p:nvPr/>
            </p:nvSpPr>
            <p:spPr>
              <a:xfrm>
                <a:off x="4818776" y="1995820"/>
                <a:ext cx="15854" cy="13412"/>
              </a:xfrm>
              <a:custGeom>
                <a:avLst/>
                <a:gdLst/>
                <a:ahLst/>
                <a:cxnLst/>
                <a:rect l="l" t="t" r="r" b="b"/>
                <a:pathLst>
                  <a:path w="435" h="368" extrusionOk="0">
                    <a:moveTo>
                      <a:pt x="134" y="1"/>
                    </a:moveTo>
                    <a:lnTo>
                      <a:pt x="147" y="12"/>
                    </a:lnTo>
                    <a:lnTo>
                      <a:pt x="147" y="12"/>
                    </a:lnTo>
                    <a:cubicBezTo>
                      <a:pt x="149" y="5"/>
                      <a:pt x="146" y="1"/>
                      <a:pt x="134" y="1"/>
                    </a:cubicBezTo>
                    <a:close/>
                    <a:moveTo>
                      <a:pt x="147" y="12"/>
                    </a:moveTo>
                    <a:lnTo>
                      <a:pt x="147" y="12"/>
                    </a:lnTo>
                    <a:cubicBezTo>
                      <a:pt x="144" y="24"/>
                      <a:pt x="122" y="46"/>
                      <a:pt x="101" y="68"/>
                    </a:cubicBezTo>
                    <a:cubicBezTo>
                      <a:pt x="101" y="68"/>
                      <a:pt x="86" y="83"/>
                      <a:pt x="66" y="83"/>
                    </a:cubicBezTo>
                    <a:cubicBezTo>
                      <a:pt x="56" y="83"/>
                      <a:pt x="45" y="79"/>
                      <a:pt x="34" y="68"/>
                    </a:cubicBezTo>
                    <a:lnTo>
                      <a:pt x="1" y="68"/>
                    </a:lnTo>
                    <a:lnTo>
                      <a:pt x="34" y="134"/>
                    </a:lnTo>
                    <a:lnTo>
                      <a:pt x="167" y="335"/>
                    </a:lnTo>
                    <a:lnTo>
                      <a:pt x="234" y="368"/>
                    </a:lnTo>
                    <a:lnTo>
                      <a:pt x="434" y="368"/>
                    </a:lnTo>
                    <a:lnTo>
                      <a:pt x="368" y="301"/>
                    </a:lnTo>
                    <a:lnTo>
                      <a:pt x="368" y="268"/>
                    </a:lnTo>
                    <a:lnTo>
                      <a:pt x="301" y="134"/>
                    </a:lnTo>
                    <a:lnTo>
                      <a:pt x="147" y="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96;p15"/>
              <p:cNvSpPr/>
              <p:nvPr/>
            </p:nvSpPr>
            <p:spPr>
              <a:xfrm>
                <a:off x="5121495" y="2066343"/>
                <a:ext cx="4884" cy="7325"/>
              </a:xfrm>
              <a:custGeom>
                <a:avLst/>
                <a:gdLst/>
                <a:ahLst/>
                <a:cxnLst/>
                <a:rect l="l" t="t" r="r" b="b"/>
                <a:pathLst>
                  <a:path w="134" h="201" extrusionOk="0">
                    <a:moveTo>
                      <a:pt x="134" y="1"/>
                    </a:moveTo>
                    <a:lnTo>
                      <a:pt x="101" y="34"/>
                    </a:lnTo>
                    <a:lnTo>
                      <a:pt x="1" y="201"/>
                    </a:lnTo>
                    <a:lnTo>
                      <a:pt x="67" y="167"/>
                    </a:lnTo>
                    <a:lnTo>
                      <a:pt x="1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97;p15"/>
              <p:cNvSpPr/>
              <p:nvPr/>
            </p:nvSpPr>
            <p:spPr>
              <a:xfrm>
                <a:off x="5442438" y="2282759"/>
                <a:ext cx="6123" cy="10970"/>
              </a:xfrm>
              <a:custGeom>
                <a:avLst/>
                <a:gdLst/>
                <a:ahLst/>
                <a:cxnLst/>
                <a:rect l="l" t="t" r="r" b="b"/>
                <a:pathLst>
                  <a:path w="168" h="301" extrusionOk="0">
                    <a:moveTo>
                      <a:pt x="1" y="0"/>
                    </a:moveTo>
                    <a:lnTo>
                      <a:pt x="1" y="34"/>
                    </a:lnTo>
                    <a:lnTo>
                      <a:pt x="34" y="267"/>
                    </a:lnTo>
                    <a:lnTo>
                      <a:pt x="134" y="300"/>
                    </a:lnTo>
                    <a:lnTo>
                      <a:pt x="168" y="267"/>
                    </a:lnTo>
                    <a:lnTo>
                      <a:pt x="134" y="167"/>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98;p15"/>
              <p:cNvSpPr/>
              <p:nvPr/>
            </p:nvSpPr>
            <p:spPr>
              <a:xfrm>
                <a:off x="4796909" y="1797664"/>
                <a:ext cx="584760" cy="678424"/>
              </a:xfrm>
              <a:custGeom>
                <a:avLst/>
                <a:gdLst/>
                <a:ahLst/>
                <a:cxnLst/>
                <a:rect l="l" t="t" r="r" b="b"/>
                <a:pathLst>
                  <a:path w="16045" h="18615" extrusionOk="0">
                    <a:moveTo>
                      <a:pt x="6071" y="1"/>
                    </a:moveTo>
                    <a:lnTo>
                      <a:pt x="6004" y="101"/>
                    </a:lnTo>
                    <a:lnTo>
                      <a:pt x="5838" y="101"/>
                    </a:lnTo>
                    <a:cubicBezTo>
                      <a:pt x="5838" y="101"/>
                      <a:pt x="5804" y="67"/>
                      <a:pt x="5804" y="34"/>
                    </a:cubicBezTo>
                    <a:lnTo>
                      <a:pt x="5638" y="34"/>
                    </a:lnTo>
                    <a:lnTo>
                      <a:pt x="5638" y="101"/>
                    </a:lnTo>
                    <a:lnTo>
                      <a:pt x="5671" y="234"/>
                    </a:lnTo>
                    <a:lnTo>
                      <a:pt x="5671" y="468"/>
                    </a:lnTo>
                    <a:cubicBezTo>
                      <a:pt x="5671" y="501"/>
                      <a:pt x="5671" y="501"/>
                      <a:pt x="5671" y="501"/>
                    </a:cubicBezTo>
                    <a:lnTo>
                      <a:pt x="5638" y="601"/>
                    </a:lnTo>
                    <a:cubicBezTo>
                      <a:pt x="5638" y="635"/>
                      <a:pt x="5638" y="635"/>
                      <a:pt x="5604" y="635"/>
                    </a:cubicBezTo>
                    <a:lnTo>
                      <a:pt x="5604" y="668"/>
                    </a:lnTo>
                    <a:lnTo>
                      <a:pt x="5604" y="735"/>
                    </a:lnTo>
                    <a:lnTo>
                      <a:pt x="5604" y="1001"/>
                    </a:lnTo>
                    <a:cubicBezTo>
                      <a:pt x="5604" y="1001"/>
                      <a:pt x="5604" y="1035"/>
                      <a:pt x="5604" y="1035"/>
                    </a:cubicBezTo>
                    <a:lnTo>
                      <a:pt x="5604" y="1102"/>
                    </a:lnTo>
                    <a:lnTo>
                      <a:pt x="5537" y="1202"/>
                    </a:lnTo>
                    <a:cubicBezTo>
                      <a:pt x="5537" y="1202"/>
                      <a:pt x="5537" y="1235"/>
                      <a:pt x="5504" y="1235"/>
                    </a:cubicBezTo>
                    <a:lnTo>
                      <a:pt x="5404" y="1235"/>
                    </a:lnTo>
                    <a:lnTo>
                      <a:pt x="5337" y="1368"/>
                    </a:lnTo>
                    <a:cubicBezTo>
                      <a:pt x="5337" y="1368"/>
                      <a:pt x="5304" y="1402"/>
                      <a:pt x="5271" y="1402"/>
                    </a:cubicBezTo>
                    <a:lnTo>
                      <a:pt x="5237" y="1402"/>
                    </a:lnTo>
                    <a:cubicBezTo>
                      <a:pt x="5204" y="1402"/>
                      <a:pt x="5171" y="1402"/>
                      <a:pt x="5137" y="1368"/>
                    </a:cubicBezTo>
                    <a:lnTo>
                      <a:pt x="5104" y="1335"/>
                    </a:lnTo>
                    <a:lnTo>
                      <a:pt x="5004" y="1435"/>
                    </a:lnTo>
                    <a:lnTo>
                      <a:pt x="4837" y="1669"/>
                    </a:lnTo>
                    <a:lnTo>
                      <a:pt x="4804" y="1802"/>
                    </a:lnTo>
                    <a:lnTo>
                      <a:pt x="4837" y="1869"/>
                    </a:lnTo>
                    <a:cubicBezTo>
                      <a:pt x="4870" y="1902"/>
                      <a:pt x="4870" y="1935"/>
                      <a:pt x="4837" y="1969"/>
                    </a:cubicBezTo>
                    <a:lnTo>
                      <a:pt x="4637" y="2169"/>
                    </a:lnTo>
                    <a:cubicBezTo>
                      <a:pt x="4637" y="2202"/>
                      <a:pt x="4603" y="2202"/>
                      <a:pt x="4570" y="2202"/>
                    </a:cubicBezTo>
                    <a:lnTo>
                      <a:pt x="4537" y="2202"/>
                    </a:lnTo>
                    <a:cubicBezTo>
                      <a:pt x="4503" y="2202"/>
                      <a:pt x="4470" y="2202"/>
                      <a:pt x="4470" y="2169"/>
                    </a:cubicBezTo>
                    <a:lnTo>
                      <a:pt x="4370" y="2102"/>
                    </a:lnTo>
                    <a:lnTo>
                      <a:pt x="4203" y="2102"/>
                    </a:lnTo>
                    <a:cubicBezTo>
                      <a:pt x="4203" y="2119"/>
                      <a:pt x="4195" y="2127"/>
                      <a:pt x="4182" y="2127"/>
                    </a:cubicBezTo>
                    <a:cubicBezTo>
                      <a:pt x="4170" y="2127"/>
                      <a:pt x="4153" y="2119"/>
                      <a:pt x="4136" y="2102"/>
                    </a:cubicBezTo>
                    <a:lnTo>
                      <a:pt x="4070" y="2069"/>
                    </a:lnTo>
                    <a:lnTo>
                      <a:pt x="3936" y="2069"/>
                    </a:lnTo>
                    <a:lnTo>
                      <a:pt x="3870" y="2036"/>
                    </a:lnTo>
                    <a:lnTo>
                      <a:pt x="3770" y="1969"/>
                    </a:lnTo>
                    <a:lnTo>
                      <a:pt x="3703" y="1902"/>
                    </a:lnTo>
                    <a:lnTo>
                      <a:pt x="3436" y="1902"/>
                    </a:lnTo>
                    <a:cubicBezTo>
                      <a:pt x="3403" y="1902"/>
                      <a:pt x="3369" y="1869"/>
                      <a:pt x="3369" y="1869"/>
                    </a:cubicBezTo>
                    <a:lnTo>
                      <a:pt x="3336" y="1802"/>
                    </a:lnTo>
                    <a:cubicBezTo>
                      <a:pt x="3303" y="1769"/>
                      <a:pt x="3303" y="1769"/>
                      <a:pt x="3336" y="1735"/>
                    </a:cubicBezTo>
                    <a:lnTo>
                      <a:pt x="3336" y="1569"/>
                    </a:lnTo>
                    <a:lnTo>
                      <a:pt x="3369" y="1368"/>
                    </a:lnTo>
                    <a:lnTo>
                      <a:pt x="3369" y="1335"/>
                    </a:lnTo>
                    <a:lnTo>
                      <a:pt x="3236" y="1335"/>
                    </a:lnTo>
                    <a:lnTo>
                      <a:pt x="3169" y="1402"/>
                    </a:lnTo>
                    <a:lnTo>
                      <a:pt x="3136" y="1502"/>
                    </a:lnTo>
                    <a:lnTo>
                      <a:pt x="3069" y="2002"/>
                    </a:lnTo>
                    <a:cubicBezTo>
                      <a:pt x="3069" y="2002"/>
                      <a:pt x="3069" y="2036"/>
                      <a:pt x="3036" y="2036"/>
                    </a:cubicBezTo>
                    <a:lnTo>
                      <a:pt x="2869" y="2202"/>
                    </a:lnTo>
                    <a:lnTo>
                      <a:pt x="2535" y="2336"/>
                    </a:lnTo>
                    <a:lnTo>
                      <a:pt x="2435" y="2336"/>
                    </a:lnTo>
                    <a:lnTo>
                      <a:pt x="2369" y="2369"/>
                    </a:lnTo>
                    <a:lnTo>
                      <a:pt x="2302" y="2369"/>
                    </a:lnTo>
                    <a:lnTo>
                      <a:pt x="2268" y="2469"/>
                    </a:lnTo>
                    <a:lnTo>
                      <a:pt x="2268" y="2536"/>
                    </a:lnTo>
                    <a:lnTo>
                      <a:pt x="2268" y="2703"/>
                    </a:lnTo>
                    <a:lnTo>
                      <a:pt x="2302" y="2836"/>
                    </a:lnTo>
                    <a:lnTo>
                      <a:pt x="2302" y="3036"/>
                    </a:lnTo>
                    <a:cubicBezTo>
                      <a:pt x="2302" y="3036"/>
                      <a:pt x="2302" y="3070"/>
                      <a:pt x="2302" y="3070"/>
                    </a:cubicBezTo>
                    <a:lnTo>
                      <a:pt x="2268" y="3203"/>
                    </a:lnTo>
                    <a:cubicBezTo>
                      <a:pt x="2235" y="3236"/>
                      <a:pt x="2235" y="3236"/>
                      <a:pt x="2202" y="3270"/>
                    </a:cubicBezTo>
                    <a:lnTo>
                      <a:pt x="2135" y="3303"/>
                    </a:lnTo>
                    <a:lnTo>
                      <a:pt x="1935" y="3303"/>
                    </a:lnTo>
                    <a:lnTo>
                      <a:pt x="1801" y="3336"/>
                    </a:lnTo>
                    <a:lnTo>
                      <a:pt x="1801" y="3370"/>
                    </a:lnTo>
                    <a:lnTo>
                      <a:pt x="1735" y="3370"/>
                    </a:lnTo>
                    <a:lnTo>
                      <a:pt x="1701" y="3403"/>
                    </a:lnTo>
                    <a:lnTo>
                      <a:pt x="1701" y="3537"/>
                    </a:lnTo>
                    <a:cubicBezTo>
                      <a:pt x="1701" y="3537"/>
                      <a:pt x="1701" y="3570"/>
                      <a:pt x="1701" y="3570"/>
                    </a:cubicBezTo>
                    <a:lnTo>
                      <a:pt x="1668" y="3670"/>
                    </a:lnTo>
                    <a:lnTo>
                      <a:pt x="1568" y="3770"/>
                    </a:lnTo>
                    <a:lnTo>
                      <a:pt x="1568" y="3837"/>
                    </a:lnTo>
                    <a:lnTo>
                      <a:pt x="1568" y="3904"/>
                    </a:lnTo>
                    <a:lnTo>
                      <a:pt x="1601" y="3937"/>
                    </a:lnTo>
                    <a:cubicBezTo>
                      <a:pt x="1601" y="3970"/>
                      <a:pt x="1601" y="3970"/>
                      <a:pt x="1601" y="4004"/>
                    </a:cubicBezTo>
                    <a:lnTo>
                      <a:pt x="1601" y="4070"/>
                    </a:lnTo>
                    <a:cubicBezTo>
                      <a:pt x="1601" y="4104"/>
                      <a:pt x="1601" y="4104"/>
                      <a:pt x="1568" y="4137"/>
                    </a:cubicBezTo>
                    <a:lnTo>
                      <a:pt x="1501" y="4204"/>
                    </a:lnTo>
                    <a:lnTo>
                      <a:pt x="1468" y="4204"/>
                    </a:lnTo>
                    <a:lnTo>
                      <a:pt x="1268" y="4304"/>
                    </a:lnTo>
                    <a:lnTo>
                      <a:pt x="1268" y="4371"/>
                    </a:lnTo>
                    <a:lnTo>
                      <a:pt x="1568" y="4737"/>
                    </a:lnTo>
                    <a:lnTo>
                      <a:pt x="1635" y="4904"/>
                    </a:lnTo>
                    <a:cubicBezTo>
                      <a:pt x="1668" y="4904"/>
                      <a:pt x="1668" y="4938"/>
                      <a:pt x="1635" y="4971"/>
                    </a:cubicBezTo>
                    <a:lnTo>
                      <a:pt x="1601" y="5071"/>
                    </a:lnTo>
                    <a:lnTo>
                      <a:pt x="1535" y="5405"/>
                    </a:lnTo>
                    <a:lnTo>
                      <a:pt x="1401" y="5638"/>
                    </a:lnTo>
                    <a:cubicBezTo>
                      <a:pt x="1401" y="5671"/>
                      <a:pt x="1368" y="5671"/>
                      <a:pt x="1334" y="5671"/>
                    </a:cubicBezTo>
                    <a:lnTo>
                      <a:pt x="1301" y="5671"/>
                    </a:lnTo>
                    <a:lnTo>
                      <a:pt x="1334" y="5938"/>
                    </a:lnTo>
                    <a:cubicBezTo>
                      <a:pt x="1334" y="5938"/>
                      <a:pt x="1334" y="5972"/>
                      <a:pt x="1334" y="6005"/>
                    </a:cubicBezTo>
                    <a:lnTo>
                      <a:pt x="1268" y="6105"/>
                    </a:lnTo>
                    <a:lnTo>
                      <a:pt x="1234" y="6205"/>
                    </a:lnTo>
                    <a:lnTo>
                      <a:pt x="1134" y="7106"/>
                    </a:lnTo>
                    <a:lnTo>
                      <a:pt x="1134" y="7206"/>
                    </a:lnTo>
                    <a:lnTo>
                      <a:pt x="1201" y="7306"/>
                    </a:lnTo>
                    <a:cubicBezTo>
                      <a:pt x="1201" y="7339"/>
                      <a:pt x="1201" y="7339"/>
                      <a:pt x="1201" y="7339"/>
                    </a:cubicBezTo>
                    <a:lnTo>
                      <a:pt x="1201" y="7406"/>
                    </a:lnTo>
                    <a:lnTo>
                      <a:pt x="1201" y="7539"/>
                    </a:lnTo>
                    <a:lnTo>
                      <a:pt x="1234" y="7673"/>
                    </a:lnTo>
                    <a:lnTo>
                      <a:pt x="1334" y="7940"/>
                    </a:lnTo>
                    <a:lnTo>
                      <a:pt x="1435" y="8006"/>
                    </a:lnTo>
                    <a:lnTo>
                      <a:pt x="1435" y="8040"/>
                    </a:lnTo>
                    <a:lnTo>
                      <a:pt x="1501" y="8107"/>
                    </a:lnTo>
                    <a:cubicBezTo>
                      <a:pt x="1501" y="8107"/>
                      <a:pt x="1501" y="8140"/>
                      <a:pt x="1501" y="8140"/>
                    </a:cubicBezTo>
                    <a:lnTo>
                      <a:pt x="1501" y="8540"/>
                    </a:lnTo>
                    <a:lnTo>
                      <a:pt x="1501" y="8607"/>
                    </a:lnTo>
                    <a:cubicBezTo>
                      <a:pt x="1501" y="8607"/>
                      <a:pt x="1501" y="8640"/>
                      <a:pt x="1501" y="8640"/>
                    </a:cubicBezTo>
                    <a:lnTo>
                      <a:pt x="1501" y="8774"/>
                    </a:lnTo>
                    <a:lnTo>
                      <a:pt x="1501" y="8840"/>
                    </a:lnTo>
                    <a:lnTo>
                      <a:pt x="1468" y="9041"/>
                    </a:lnTo>
                    <a:cubicBezTo>
                      <a:pt x="1435" y="9074"/>
                      <a:pt x="1435" y="9074"/>
                      <a:pt x="1401" y="9107"/>
                    </a:cubicBezTo>
                    <a:lnTo>
                      <a:pt x="1301" y="9107"/>
                    </a:lnTo>
                    <a:lnTo>
                      <a:pt x="1234" y="9041"/>
                    </a:lnTo>
                    <a:cubicBezTo>
                      <a:pt x="1201" y="9041"/>
                      <a:pt x="1201" y="9007"/>
                      <a:pt x="1201" y="9007"/>
                    </a:cubicBezTo>
                    <a:lnTo>
                      <a:pt x="1134" y="8874"/>
                    </a:lnTo>
                    <a:lnTo>
                      <a:pt x="1034" y="8640"/>
                    </a:lnTo>
                    <a:lnTo>
                      <a:pt x="901" y="8340"/>
                    </a:lnTo>
                    <a:lnTo>
                      <a:pt x="867" y="8207"/>
                    </a:lnTo>
                    <a:lnTo>
                      <a:pt x="801" y="8273"/>
                    </a:lnTo>
                    <a:lnTo>
                      <a:pt x="734" y="8307"/>
                    </a:lnTo>
                    <a:lnTo>
                      <a:pt x="767" y="8373"/>
                    </a:lnTo>
                    <a:cubicBezTo>
                      <a:pt x="801" y="8373"/>
                      <a:pt x="801" y="8407"/>
                      <a:pt x="801" y="8440"/>
                    </a:cubicBezTo>
                    <a:cubicBezTo>
                      <a:pt x="801" y="8440"/>
                      <a:pt x="801" y="8473"/>
                      <a:pt x="767" y="8507"/>
                    </a:cubicBezTo>
                    <a:lnTo>
                      <a:pt x="601" y="8674"/>
                    </a:lnTo>
                    <a:lnTo>
                      <a:pt x="567" y="8674"/>
                    </a:lnTo>
                    <a:lnTo>
                      <a:pt x="434" y="8707"/>
                    </a:lnTo>
                    <a:lnTo>
                      <a:pt x="434" y="8774"/>
                    </a:lnTo>
                    <a:cubicBezTo>
                      <a:pt x="400" y="8807"/>
                      <a:pt x="400" y="8807"/>
                      <a:pt x="367" y="8840"/>
                    </a:cubicBezTo>
                    <a:lnTo>
                      <a:pt x="334" y="8874"/>
                    </a:lnTo>
                    <a:lnTo>
                      <a:pt x="334" y="9007"/>
                    </a:lnTo>
                    <a:lnTo>
                      <a:pt x="334" y="9508"/>
                    </a:lnTo>
                    <a:lnTo>
                      <a:pt x="334" y="9641"/>
                    </a:lnTo>
                    <a:lnTo>
                      <a:pt x="334" y="9741"/>
                    </a:lnTo>
                    <a:lnTo>
                      <a:pt x="434" y="10141"/>
                    </a:lnTo>
                    <a:cubicBezTo>
                      <a:pt x="467" y="10141"/>
                      <a:pt x="467" y="10175"/>
                      <a:pt x="434" y="10175"/>
                    </a:cubicBezTo>
                    <a:lnTo>
                      <a:pt x="434" y="10275"/>
                    </a:lnTo>
                    <a:lnTo>
                      <a:pt x="400" y="10341"/>
                    </a:lnTo>
                    <a:cubicBezTo>
                      <a:pt x="400" y="10341"/>
                      <a:pt x="400" y="10375"/>
                      <a:pt x="367" y="10375"/>
                    </a:cubicBezTo>
                    <a:lnTo>
                      <a:pt x="134" y="10542"/>
                    </a:lnTo>
                    <a:lnTo>
                      <a:pt x="67" y="10575"/>
                    </a:lnTo>
                    <a:lnTo>
                      <a:pt x="34" y="10642"/>
                    </a:lnTo>
                    <a:lnTo>
                      <a:pt x="0" y="10742"/>
                    </a:lnTo>
                    <a:lnTo>
                      <a:pt x="0" y="10808"/>
                    </a:lnTo>
                    <a:lnTo>
                      <a:pt x="34" y="10875"/>
                    </a:lnTo>
                    <a:lnTo>
                      <a:pt x="100" y="10909"/>
                    </a:lnTo>
                    <a:lnTo>
                      <a:pt x="667" y="11109"/>
                    </a:lnTo>
                    <a:lnTo>
                      <a:pt x="734" y="11175"/>
                    </a:lnTo>
                    <a:lnTo>
                      <a:pt x="801" y="11242"/>
                    </a:lnTo>
                    <a:lnTo>
                      <a:pt x="834" y="11376"/>
                    </a:lnTo>
                    <a:cubicBezTo>
                      <a:pt x="867" y="11376"/>
                      <a:pt x="867" y="11409"/>
                      <a:pt x="834" y="11409"/>
                    </a:cubicBezTo>
                    <a:lnTo>
                      <a:pt x="934" y="11943"/>
                    </a:lnTo>
                    <a:lnTo>
                      <a:pt x="968" y="11976"/>
                    </a:lnTo>
                    <a:lnTo>
                      <a:pt x="1134" y="12209"/>
                    </a:lnTo>
                    <a:lnTo>
                      <a:pt x="1234" y="12310"/>
                    </a:lnTo>
                    <a:lnTo>
                      <a:pt x="1368" y="12476"/>
                    </a:lnTo>
                    <a:lnTo>
                      <a:pt x="1468" y="12676"/>
                    </a:lnTo>
                    <a:cubicBezTo>
                      <a:pt x="1468" y="12676"/>
                      <a:pt x="1468" y="12710"/>
                      <a:pt x="1468" y="12710"/>
                    </a:cubicBezTo>
                    <a:lnTo>
                      <a:pt x="1468" y="12777"/>
                    </a:lnTo>
                    <a:cubicBezTo>
                      <a:pt x="1468" y="12777"/>
                      <a:pt x="1468" y="12777"/>
                      <a:pt x="1468" y="12810"/>
                    </a:cubicBezTo>
                    <a:lnTo>
                      <a:pt x="1368" y="13110"/>
                    </a:lnTo>
                    <a:lnTo>
                      <a:pt x="1368" y="13244"/>
                    </a:lnTo>
                    <a:lnTo>
                      <a:pt x="1368" y="13277"/>
                    </a:lnTo>
                    <a:lnTo>
                      <a:pt x="1401" y="13344"/>
                    </a:lnTo>
                    <a:lnTo>
                      <a:pt x="1468" y="13344"/>
                    </a:lnTo>
                    <a:lnTo>
                      <a:pt x="1568" y="13277"/>
                    </a:lnTo>
                    <a:lnTo>
                      <a:pt x="1801" y="13143"/>
                    </a:lnTo>
                    <a:lnTo>
                      <a:pt x="2135" y="12943"/>
                    </a:lnTo>
                    <a:lnTo>
                      <a:pt x="2635" y="12943"/>
                    </a:lnTo>
                    <a:lnTo>
                      <a:pt x="3202" y="13110"/>
                    </a:lnTo>
                    <a:lnTo>
                      <a:pt x="3336" y="13110"/>
                    </a:lnTo>
                    <a:lnTo>
                      <a:pt x="3403" y="12943"/>
                    </a:lnTo>
                    <a:cubicBezTo>
                      <a:pt x="3403" y="12943"/>
                      <a:pt x="3436" y="12910"/>
                      <a:pt x="3436" y="12910"/>
                    </a:cubicBezTo>
                    <a:lnTo>
                      <a:pt x="3503" y="12877"/>
                    </a:lnTo>
                    <a:lnTo>
                      <a:pt x="3669" y="12877"/>
                    </a:lnTo>
                    <a:lnTo>
                      <a:pt x="3770" y="12910"/>
                    </a:lnTo>
                    <a:lnTo>
                      <a:pt x="3803" y="12943"/>
                    </a:lnTo>
                    <a:lnTo>
                      <a:pt x="3870" y="13010"/>
                    </a:lnTo>
                    <a:lnTo>
                      <a:pt x="4270" y="13677"/>
                    </a:lnTo>
                    <a:lnTo>
                      <a:pt x="4437" y="13844"/>
                    </a:lnTo>
                    <a:lnTo>
                      <a:pt x="4570" y="13977"/>
                    </a:lnTo>
                    <a:lnTo>
                      <a:pt x="5137" y="14444"/>
                    </a:lnTo>
                    <a:lnTo>
                      <a:pt x="5271" y="14511"/>
                    </a:lnTo>
                    <a:lnTo>
                      <a:pt x="7506" y="14978"/>
                    </a:lnTo>
                    <a:lnTo>
                      <a:pt x="7739" y="15045"/>
                    </a:lnTo>
                    <a:lnTo>
                      <a:pt x="7939" y="15145"/>
                    </a:lnTo>
                    <a:lnTo>
                      <a:pt x="8039" y="15212"/>
                    </a:lnTo>
                    <a:lnTo>
                      <a:pt x="8139" y="15278"/>
                    </a:lnTo>
                    <a:lnTo>
                      <a:pt x="8173" y="15278"/>
                    </a:lnTo>
                    <a:lnTo>
                      <a:pt x="8373" y="15545"/>
                    </a:lnTo>
                    <a:lnTo>
                      <a:pt x="8606" y="15779"/>
                    </a:lnTo>
                    <a:lnTo>
                      <a:pt x="8740" y="15845"/>
                    </a:lnTo>
                    <a:lnTo>
                      <a:pt x="9140" y="16046"/>
                    </a:lnTo>
                    <a:lnTo>
                      <a:pt x="9173" y="16046"/>
                    </a:lnTo>
                    <a:lnTo>
                      <a:pt x="9240" y="16112"/>
                    </a:lnTo>
                    <a:lnTo>
                      <a:pt x="9307" y="16212"/>
                    </a:lnTo>
                    <a:lnTo>
                      <a:pt x="9407" y="16446"/>
                    </a:lnTo>
                    <a:lnTo>
                      <a:pt x="9407" y="16479"/>
                    </a:lnTo>
                    <a:lnTo>
                      <a:pt x="9407" y="16646"/>
                    </a:lnTo>
                    <a:cubicBezTo>
                      <a:pt x="9407" y="16646"/>
                      <a:pt x="9407" y="16646"/>
                      <a:pt x="9407" y="16679"/>
                    </a:cubicBezTo>
                    <a:lnTo>
                      <a:pt x="9374" y="16813"/>
                    </a:lnTo>
                    <a:lnTo>
                      <a:pt x="9374" y="16846"/>
                    </a:lnTo>
                    <a:lnTo>
                      <a:pt x="9307" y="16946"/>
                    </a:lnTo>
                    <a:lnTo>
                      <a:pt x="9273" y="16980"/>
                    </a:lnTo>
                    <a:lnTo>
                      <a:pt x="8840" y="17613"/>
                    </a:lnTo>
                    <a:lnTo>
                      <a:pt x="8940" y="17613"/>
                    </a:lnTo>
                    <a:lnTo>
                      <a:pt x="9374" y="17647"/>
                    </a:lnTo>
                    <a:lnTo>
                      <a:pt x="9407" y="17647"/>
                    </a:lnTo>
                    <a:lnTo>
                      <a:pt x="9540" y="17680"/>
                    </a:lnTo>
                    <a:lnTo>
                      <a:pt x="10541" y="18080"/>
                    </a:lnTo>
                    <a:lnTo>
                      <a:pt x="11008" y="18080"/>
                    </a:lnTo>
                    <a:lnTo>
                      <a:pt x="11175" y="18147"/>
                    </a:lnTo>
                    <a:lnTo>
                      <a:pt x="11208" y="18147"/>
                    </a:lnTo>
                    <a:lnTo>
                      <a:pt x="11542" y="18447"/>
                    </a:lnTo>
                    <a:lnTo>
                      <a:pt x="11675" y="18614"/>
                    </a:lnTo>
                    <a:cubicBezTo>
                      <a:pt x="11675" y="18581"/>
                      <a:pt x="11709" y="18581"/>
                      <a:pt x="11742" y="18547"/>
                    </a:cubicBezTo>
                    <a:cubicBezTo>
                      <a:pt x="11742" y="18547"/>
                      <a:pt x="11775" y="18581"/>
                      <a:pt x="11809" y="18581"/>
                    </a:cubicBezTo>
                    <a:lnTo>
                      <a:pt x="11842" y="18614"/>
                    </a:lnTo>
                    <a:lnTo>
                      <a:pt x="11975" y="18614"/>
                    </a:lnTo>
                    <a:lnTo>
                      <a:pt x="11975" y="18547"/>
                    </a:lnTo>
                    <a:cubicBezTo>
                      <a:pt x="11975" y="18514"/>
                      <a:pt x="11975" y="18481"/>
                      <a:pt x="12009" y="18447"/>
                    </a:cubicBezTo>
                    <a:lnTo>
                      <a:pt x="12042" y="18447"/>
                    </a:lnTo>
                    <a:cubicBezTo>
                      <a:pt x="12042" y="18447"/>
                      <a:pt x="12009" y="18447"/>
                      <a:pt x="12009" y="18414"/>
                    </a:cubicBezTo>
                    <a:lnTo>
                      <a:pt x="12009" y="18381"/>
                    </a:lnTo>
                    <a:lnTo>
                      <a:pt x="11875" y="18381"/>
                    </a:lnTo>
                    <a:cubicBezTo>
                      <a:pt x="11842" y="18381"/>
                      <a:pt x="11809" y="18381"/>
                      <a:pt x="11809" y="18347"/>
                    </a:cubicBezTo>
                    <a:lnTo>
                      <a:pt x="11542" y="18080"/>
                    </a:lnTo>
                    <a:lnTo>
                      <a:pt x="11408" y="18014"/>
                    </a:lnTo>
                    <a:cubicBezTo>
                      <a:pt x="11375" y="17980"/>
                      <a:pt x="11342" y="17947"/>
                      <a:pt x="11342" y="17947"/>
                    </a:cubicBezTo>
                    <a:lnTo>
                      <a:pt x="11308" y="17747"/>
                    </a:lnTo>
                    <a:cubicBezTo>
                      <a:pt x="11275" y="17747"/>
                      <a:pt x="11275" y="17713"/>
                      <a:pt x="11308" y="17680"/>
                    </a:cubicBezTo>
                    <a:lnTo>
                      <a:pt x="11408" y="17547"/>
                    </a:lnTo>
                    <a:lnTo>
                      <a:pt x="11442" y="17447"/>
                    </a:lnTo>
                    <a:lnTo>
                      <a:pt x="11408" y="17346"/>
                    </a:lnTo>
                    <a:lnTo>
                      <a:pt x="11275" y="17313"/>
                    </a:lnTo>
                    <a:lnTo>
                      <a:pt x="11108" y="17313"/>
                    </a:lnTo>
                    <a:lnTo>
                      <a:pt x="11008" y="17280"/>
                    </a:lnTo>
                    <a:cubicBezTo>
                      <a:pt x="10975" y="17280"/>
                      <a:pt x="10975" y="17246"/>
                      <a:pt x="10975" y="17213"/>
                    </a:cubicBezTo>
                    <a:lnTo>
                      <a:pt x="10908" y="17013"/>
                    </a:lnTo>
                    <a:lnTo>
                      <a:pt x="10875" y="17013"/>
                    </a:lnTo>
                    <a:lnTo>
                      <a:pt x="10841" y="16980"/>
                    </a:lnTo>
                    <a:lnTo>
                      <a:pt x="10841" y="16946"/>
                    </a:lnTo>
                    <a:lnTo>
                      <a:pt x="10708" y="16946"/>
                    </a:lnTo>
                    <a:lnTo>
                      <a:pt x="10641" y="16913"/>
                    </a:lnTo>
                    <a:lnTo>
                      <a:pt x="10574" y="16913"/>
                    </a:lnTo>
                    <a:lnTo>
                      <a:pt x="10508" y="16813"/>
                    </a:lnTo>
                    <a:lnTo>
                      <a:pt x="10308" y="16579"/>
                    </a:lnTo>
                    <a:lnTo>
                      <a:pt x="10308" y="16546"/>
                    </a:lnTo>
                    <a:cubicBezTo>
                      <a:pt x="10308" y="16546"/>
                      <a:pt x="10308" y="16513"/>
                      <a:pt x="10308" y="16479"/>
                    </a:cubicBezTo>
                    <a:lnTo>
                      <a:pt x="10341" y="16312"/>
                    </a:lnTo>
                    <a:lnTo>
                      <a:pt x="10341" y="16246"/>
                    </a:lnTo>
                    <a:lnTo>
                      <a:pt x="10308" y="16179"/>
                    </a:lnTo>
                    <a:lnTo>
                      <a:pt x="10174" y="16046"/>
                    </a:lnTo>
                    <a:lnTo>
                      <a:pt x="10174" y="16012"/>
                    </a:lnTo>
                    <a:lnTo>
                      <a:pt x="10141" y="15879"/>
                    </a:lnTo>
                    <a:lnTo>
                      <a:pt x="9974" y="15645"/>
                    </a:lnTo>
                    <a:lnTo>
                      <a:pt x="9807" y="15445"/>
                    </a:lnTo>
                    <a:lnTo>
                      <a:pt x="9774" y="15378"/>
                    </a:lnTo>
                    <a:cubicBezTo>
                      <a:pt x="9740" y="15378"/>
                      <a:pt x="9740" y="15345"/>
                      <a:pt x="9774" y="15345"/>
                    </a:cubicBezTo>
                    <a:lnTo>
                      <a:pt x="9774" y="15278"/>
                    </a:lnTo>
                    <a:lnTo>
                      <a:pt x="9740" y="15212"/>
                    </a:lnTo>
                    <a:lnTo>
                      <a:pt x="9640" y="15045"/>
                    </a:lnTo>
                    <a:lnTo>
                      <a:pt x="9574" y="14945"/>
                    </a:lnTo>
                    <a:lnTo>
                      <a:pt x="9340" y="14745"/>
                    </a:lnTo>
                    <a:lnTo>
                      <a:pt x="9240" y="14611"/>
                    </a:lnTo>
                    <a:lnTo>
                      <a:pt x="9107" y="14544"/>
                    </a:lnTo>
                    <a:lnTo>
                      <a:pt x="8773" y="14544"/>
                    </a:lnTo>
                    <a:lnTo>
                      <a:pt x="8573" y="14478"/>
                    </a:lnTo>
                    <a:cubicBezTo>
                      <a:pt x="8573" y="14478"/>
                      <a:pt x="8540" y="14444"/>
                      <a:pt x="8540" y="14444"/>
                    </a:cubicBezTo>
                    <a:lnTo>
                      <a:pt x="8473" y="14311"/>
                    </a:lnTo>
                    <a:cubicBezTo>
                      <a:pt x="8473" y="14311"/>
                      <a:pt x="8473" y="14311"/>
                      <a:pt x="8473" y="14278"/>
                    </a:cubicBezTo>
                    <a:lnTo>
                      <a:pt x="8406" y="13977"/>
                    </a:lnTo>
                    <a:lnTo>
                      <a:pt x="8339" y="13944"/>
                    </a:lnTo>
                    <a:lnTo>
                      <a:pt x="8273" y="13944"/>
                    </a:lnTo>
                    <a:cubicBezTo>
                      <a:pt x="8273" y="13944"/>
                      <a:pt x="8239" y="13944"/>
                      <a:pt x="8206" y="13911"/>
                    </a:cubicBezTo>
                    <a:lnTo>
                      <a:pt x="8173" y="13844"/>
                    </a:lnTo>
                    <a:lnTo>
                      <a:pt x="8139" y="13777"/>
                    </a:lnTo>
                    <a:lnTo>
                      <a:pt x="8006" y="13711"/>
                    </a:lnTo>
                    <a:cubicBezTo>
                      <a:pt x="8006" y="13677"/>
                      <a:pt x="8006" y="13677"/>
                      <a:pt x="7973" y="13644"/>
                    </a:cubicBezTo>
                    <a:lnTo>
                      <a:pt x="7939" y="13510"/>
                    </a:lnTo>
                    <a:lnTo>
                      <a:pt x="7939" y="13544"/>
                    </a:lnTo>
                    <a:cubicBezTo>
                      <a:pt x="7939" y="13544"/>
                      <a:pt x="7939" y="13577"/>
                      <a:pt x="7939" y="13577"/>
                    </a:cubicBezTo>
                    <a:lnTo>
                      <a:pt x="7872" y="13644"/>
                    </a:lnTo>
                    <a:lnTo>
                      <a:pt x="7772" y="13744"/>
                    </a:lnTo>
                    <a:lnTo>
                      <a:pt x="7672" y="13744"/>
                    </a:lnTo>
                    <a:cubicBezTo>
                      <a:pt x="7639" y="13711"/>
                      <a:pt x="7606" y="13677"/>
                      <a:pt x="7606" y="13644"/>
                    </a:cubicBezTo>
                    <a:lnTo>
                      <a:pt x="7606" y="13444"/>
                    </a:lnTo>
                    <a:lnTo>
                      <a:pt x="7606" y="13410"/>
                    </a:lnTo>
                    <a:cubicBezTo>
                      <a:pt x="7606" y="13377"/>
                      <a:pt x="7606" y="13344"/>
                      <a:pt x="7606" y="13344"/>
                    </a:cubicBezTo>
                    <a:lnTo>
                      <a:pt x="7606" y="13244"/>
                    </a:lnTo>
                    <a:cubicBezTo>
                      <a:pt x="7606" y="13244"/>
                      <a:pt x="7606" y="13210"/>
                      <a:pt x="7606" y="13210"/>
                    </a:cubicBezTo>
                    <a:lnTo>
                      <a:pt x="7639" y="13143"/>
                    </a:lnTo>
                    <a:lnTo>
                      <a:pt x="7606" y="13143"/>
                    </a:lnTo>
                    <a:cubicBezTo>
                      <a:pt x="7539" y="13143"/>
                      <a:pt x="7506" y="13110"/>
                      <a:pt x="7506" y="13043"/>
                    </a:cubicBezTo>
                    <a:lnTo>
                      <a:pt x="7506" y="12943"/>
                    </a:lnTo>
                    <a:cubicBezTo>
                      <a:pt x="7472" y="12943"/>
                      <a:pt x="7472" y="12910"/>
                      <a:pt x="7506" y="12910"/>
                    </a:cubicBezTo>
                    <a:lnTo>
                      <a:pt x="7539" y="12743"/>
                    </a:lnTo>
                    <a:cubicBezTo>
                      <a:pt x="7567" y="12716"/>
                      <a:pt x="7594" y="12688"/>
                      <a:pt x="7622" y="12679"/>
                    </a:cubicBezTo>
                    <a:lnTo>
                      <a:pt x="7622" y="12679"/>
                    </a:lnTo>
                    <a:cubicBezTo>
                      <a:pt x="7635" y="12683"/>
                      <a:pt x="7654" y="12691"/>
                      <a:pt x="7672" y="12710"/>
                    </a:cubicBezTo>
                    <a:lnTo>
                      <a:pt x="7706" y="12777"/>
                    </a:lnTo>
                    <a:lnTo>
                      <a:pt x="7906" y="12777"/>
                    </a:lnTo>
                    <a:lnTo>
                      <a:pt x="8006" y="12810"/>
                    </a:lnTo>
                    <a:cubicBezTo>
                      <a:pt x="8039" y="12810"/>
                      <a:pt x="8039" y="12843"/>
                      <a:pt x="8073" y="12877"/>
                    </a:cubicBezTo>
                    <a:lnTo>
                      <a:pt x="8073" y="12943"/>
                    </a:lnTo>
                    <a:lnTo>
                      <a:pt x="8073" y="12977"/>
                    </a:lnTo>
                    <a:lnTo>
                      <a:pt x="8106" y="13010"/>
                    </a:lnTo>
                    <a:lnTo>
                      <a:pt x="8273" y="13077"/>
                    </a:lnTo>
                    <a:lnTo>
                      <a:pt x="8306" y="13110"/>
                    </a:lnTo>
                    <a:lnTo>
                      <a:pt x="8440" y="13277"/>
                    </a:lnTo>
                    <a:lnTo>
                      <a:pt x="8706" y="13277"/>
                    </a:lnTo>
                    <a:lnTo>
                      <a:pt x="8940" y="13210"/>
                    </a:lnTo>
                    <a:lnTo>
                      <a:pt x="9040" y="13110"/>
                    </a:lnTo>
                    <a:lnTo>
                      <a:pt x="9107" y="13010"/>
                    </a:lnTo>
                    <a:lnTo>
                      <a:pt x="9273" y="12676"/>
                    </a:lnTo>
                    <a:lnTo>
                      <a:pt x="9307" y="12543"/>
                    </a:lnTo>
                    <a:lnTo>
                      <a:pt x="9340" y="12443"/>
                    </a:lnTo>
                    <a:cubicBezTo>
                      <a:pt x="9340" y="12443"/>
                      <a:pt x="9374" y="12410"/>
                      <a:pt x="9374" y="12410"/>
                    </a:cubicBezTo>
                    <a:lnTo>
                      <a:pt x="9507" y="12343"/>
                    </a:lnTo>
                    <a:lnTo>
                      <a:pt x="9540" y="12310"/>
                    </a:lnTo>
                    <a:lnTo>
                      <a:pt x="9574" y="12310"/>
                    </a:lnTo>
                    <a:cubicBezTo>
                      <a:pt x="9574" y="12243"/>
                      <a:pt x="9640" y="12209"/>
                      <a:pt x="9674" y="12209"/>
                    </a:cubicBezTo>
                    <a:lnTo>
                      <a:pt x="9907" y="12209"/>
                    </a:lnTo>
                    <a:lnTo>
                      <a:pt x="9974" y="12176"/>
                    </a:lnTo>
                    <a:lnTo>
                      <a:pt x="10141" y="12176"/>
                    </a:lnTo>
                    <a:lnTo>
                      <a:pt x="10274" y="12109"/>
                    </a:lnTo>
                    <a:lnTo>
                      <a:pt x="10308" y="12043"/>
                    </a:lnTo>
                    <a:cubicBezTo>
                      <a:pt x="10341" y="12009"/>
                      <a:pt x="10374" y="12009"/>
                      <a:pt x="10374" y="12009"/>
                    </a:cubicBezTo>
                    <a:lnTo>
                      <a:pt x="10608" y="12009"/>
                    </a:lnTo>
                    <a:lnTo>
                      <a:pt x="10741" y="11943"/>
                    </a:lnTo>
                    <a:lnTo>
                      <a:pt x="10775" y="11943"/>
                    </a:lnTo>
                    <a:lnTo>
                      <a:pt x="10875" y="11909"/>
                    </a:lnTo>
                    <a:lnTo>
                      <a:pt x="10941" y="11909"/>
                    </a:lnTo>
                    <a:lnTo>
                      <a:pt x="11041" y="11976"/>
                    </a:lnTo>
                    <a:lnTo>
                      <a:pt x="11175" y="11876"/>
                    </a:lnTo>
                    <a:lnTo>
                      <a:pt x="11508" y="11642"/>
                    </a:lnTo>
                    <a:lnTo>
                      <a:pt x="11742" y="11509"/>
                    </a:lnTo>
                    <a:lnTo>
                      <a:pt x="11775" y="11476"/>
                    </a:lnTo>
                    <a:lnTo>
                      <a:pt x="11875" y="11309"/>
                    </a:lnTo>
                    <a:lnTo>
                      <a:pt x="12176" y="11042"/>
                    </a:lnTo>
                    <a:lnTo>
                      <a:pt x="12276" y="10875"/>
                    </a:lnTo>
                    <a:lnTo>
                      <a:pt x="12309" y="10842"/>
                    </a:lnTo>
                    <a:lnTo>
                      <a:pt x="12309" y="10808"/>
                    </a:lnTo>
                    <a:lnTo>
                      <a:pt x="12376" y="10775"/>
                    </a:lnTo>
                    <a:lnTo>
                      <a:pt x="12542" y="10542"/>
                    </a:lnTo>
                    <a:lnTo>
                      <a:pt x="12576" y="10475"/>
                    </a:lnTo>
                    <a:cubicBezTo>
                      <a:pt x="12609" y="10475"/>
                      <a:pt x="12609" y="10475"/>
                      <a:pt x="12609" y="10442"/>
                    </a:cubicBezTo>
                    <a:lnTo>
                      <a:pt x="12776" y="10375"/>
                    </a:lnTo>
                    <a:lnTo>
                      <a:pt x="12809" y="10208"/>
                    </a:lnTo>
                    <a:cubicBezTo>
                      <a:pt x="12809" y="10208"/>
                      <a:pt x="12809" y="10208"/>
                      <a:pt x="12809" y="10175"/>
                    </a:cubicBezTo>
                    <a:lnTo>
                      <a:pt x="12843" y="10108"/>
                    </a:lnTo>
                    <a:cubicBezTo>
                      <a:pt x="12876" y="10108"/>
                      <a:pt x="12876" y="10075"/>
                      <a:pt x="12876" y="10075"/>
                    </a:cubicBezTo>
                    <a:lnTo>
                      <a:pt x="13110" y="9941"/>
                    </a:lnTo>
                    <a:lnTo>
                      <a:pt x="13110" y="9908"/>
                    </a:lnTo>
                    <a:cubicBezTo>
                      <a:pt x="13110" y="9874"/>
                      <a:pt x="13110" y="9874"/>
                      <a:pt x="13110" y="9841"/>
                    </a:cubicBezTo>
                    <a:lnTo>
                      <a:pt x="13143" y="9774"/>
                    </a:lnTo>
                    <a:lnTo>
                      <a:pt x="13276" y="9641"/>
                    </a:lnTo>
                    <a:lnTo>
                      <a:pt x="13276" y="9608"/>
                    </a:lnTo>
                    <a:lnTo>
                      <a:pt x="13443" y="9241"/>
                    </a:lnTo>
                    <a:cubicBezTo>
                      <a:pt x="13476" y="9207"/>
                      <a:pt x="13476" y="9207"/>
                      <a:pt x="13476" y="9207"/>
                    </a:cubicBezTo>
                    <a:lnTo>
                      <a:pt x="13577" y="9074"/>
                    </a:lnTo>
                    <a:cubicBezTo>
                      <a:pt x="13599" y="9074"/>
                      <a:pt x="13621" y="9059"/>
                      <a:pt x="13643" y="9059"/>
                    </a:cubicBezTo>
                    <a:cubicBezTo>
                      <a:pt x="13654" y="9059"/>
                      <a:pt x="13666" y="9063"/>
                      <a:pt x="13677" y="9074"/>
                    </a:cubicBezTo>
                    <a:lnTo>
                      <a:pt x="13810" y="9107"/>
                    </a:lnTo>
                    <a:lnTo>
                      <a:pt x="13943" y="9074"/>
                    </a:lnTo>
                    <a:lnTo>
                      <a:pt x="14344" y="9041"/>
                    </a:lnTo>
                    <a:lnTo>
                      <a:pt x="14444" y="9007"/>
                    </a:lnTo>
                    <a:cubicBezTo>
                      <a:pt x="14444" y="8991"/>
                      <a:pt x="14452" y="8982"/>
                      <a:pt x="14461" y="8982"/>
                    </a:cubicBezTo>
                    <a:cubicBezTo>
                      <a:pt x="14469" y="8982"/>
                      <a:pt x="14477" y="8991"/>
                      <a:pt x="14477" y="9007"/>
                    </a:cubicBezTo>
                    <a:lnTo>
                      <a:pt x="14511" y="9007"/>
                    </a:lnTo>
                    <a:lnTo>
                      <a:pt x="14644" y="8840"/>
                    </a:lnTo>
                    <a:cubicBezTo>
                      <a:pt x="14677" y="8807"/>
                      <a:pt x="14711" y="8807"/>
                      <a:pt x="14777" y="8807"/>
                    </a:cubicBezTo>
                    <a:lnTo>
                      <a:pt x="14844" y="8840"/>
                    </a:lnTo>
                    <a:lnTo>
                      <a:pt x="14944" y="8940"/>
                    </a:lnTo>
                    <a:lnTo>
                      <a:pt x="15011" y="9041"/>
                    </a:lnTo>
                    <a:cubicBezTo>
                      <a:pt x="15044" y="9074"/>
                      <a:pt x="15044" y="9107"/>
                      <a:pt x="15011" y="9141"/>
                    </a:cubicBezTo>
                    <a:lnTo>
                      <a:pt x="15011" y="9174"/>
                    </a:lnTo>
                    <a:lnTo>
                      <a:pt x="15011" y="9241"/>
                    </a:lnTo>
                    <a:lnTo>
                      <a:pt x="15244" y="9441"/>
                    </a:lnTo>
                    <a:lnTo>
                      <a:pt x="15378" y="9608"/>
                    </a:lnTo>
                    <a:lnTo>
                      <a:pt x="15445" y="9641"/>
                    </a:lnTo>
                    <a:lnTo>
                      <a:pt x="15578" y="9641"/>
                    </a:lnTo>
                    <a:lnTo>
                      <a:pt x="15711" y="9608"/>
                    </a:lnTo>
                    <a:lnTo>
                      <a:pt x="15811" y="9508"/>
                    </a:lnTo>
                    <a:lnTo>
                      <a:pt x="15811" y="9441"/>
                    </a:lnTo>
                    <a:lnTo>
                      <a:pt x="15878" y="9074"/>
                    </a:lnTo>
                    <a:cubicBezTo>
                      <a:pt x="15878" y="9074"/>
                      <a:pt x="15878" y="9074"/>
                      <a:pt x="15878" y="9041"/>
                    </a:cubicBezTo>
                    <a:lnTo>
                      <a:pt x="15912" y="9007"/>
                    </a:lnTo>
                    <a:lnTo>
                      <a:pt x="16012" y="8874"/>
                    </a:lnTo>
                    <a:lnTo>
                      <a:pt x="16012" y="8840"/>
                    </a:lnTo>
                    <a:lnTo>
                      <a:pt x="16012" y="8674"/>
                    </a:lnTo>
                    <a:cubicBezTo>
                      <a:pt x="16012" y="8674"/>
                      <a:pt x="16012" y="8674"/>
                      <a:pt x="16012" y="8640"/>
                    </a:cubicBezTo>
                    <a:lnTo>
                      <a:pt x="16045" y="8540"/>
                    </a:lnTo>
                    <a:lnTo>
                      <a:pt x="16012" y="8473"/>
                    </a:lnTo>
                    <a:cubicBezTo>
                      <a:pt x="16012" y="8473"/>
                      <a:pt x="16012" y="8440"/>
                      <a:pt x="16012" y="8407"/>
                    </a:cubicBezTo>
                    <a:lnTo>
                      <a:pt x="15978" y="8407"/>
                    </a:lnTo>
                    <a:cubicBezTo>
                      <a:pt x="15978" y="8407"/>
                      <a:pt x="15978" y="8407"/>
                      <a:pt x="15945" y="8373"/>
                    </a:cubicBezTo>
                    <a:lnTo>
                      <a:pt x="15945" y="8340"/>
                    </a:lnTo>
                    <a:cubicBezTo>
                      <a:pt x="15945" y="8307"/>
                      <a:pt x="15945" y="8273"/>
                      <a:pt x="15945" y="8240"/>
                    </a:cubicBezTo>
                    <a:lnTo>
                      <a:pt x="15945" y="8140"/>
                    </a:lnTo>
                    <a:lnTo>
                      <a:pt x="15711" y="8040"/>
                    </a:lnTo>
                    <a:lnTo>
                      <a:pt x="15445" y="7873"/>
                    </a:lnTo>
                    <a:lnTo>
                      <a:pt x="15311" y="7840"/>
                    </a:lnTo>
                    <a:lnTo>
                      <a:pt x="14644" y="7773"/>
                    </a:lnTo>
                    <a:lnTo>
                      <a:pt x="14611" y="7873"/>
                    </a:lnTo>
                    <a:cubicBezTo>
                      <a:pt x="14577" y="7873"/>
                      <a:pt x="14577" y="7906"/>
                      <a:pt x="14577" y="7906"/>
                    </a:cubicBezTo>
                    <a:lnTo>
                      <a:pt x="14511" y="7940"/>
                    </a:lnTo>
                    <a:lnTo>
                      <a:pt x="14477" y="7940"/>
                    </a:lnTo>
                    <a:lnTo>
                      <a:pt x="14344" y="7973"/>
                    </a:lnTo>
                    <a:lnTo>
                      <a:pt x="14244" y="7973"/>
                    </a:lnTo>
                    <a:cubicBezTo>
                      <a:pt x="14210" y="7973"/>
                      <a:pt x="14210" y="7973"/>
                      <a:pt x="14177" y="7940"/>
                    </a:cubicBezTo>
                    <a:lnTo>
                      <a:pt x="14144" y="7940"/>
                    </a:lnTo>
                    <a:lnTo>
                      <a:pt x="13810" y="7973"/>
                    </a:lnTo>
                    <a:cubicBezTo>
                      <a:pt x="13777" y="8006"/>
                      <a:pt x="13777" y="8006"/>
                      <a:pt x="13743" y="8006"/>
                    </a:cubicBezTo>
                    <a:lnTo>
                      <a:pt x="13677" y="8006"/>
                    </a:lnTo>
                    <a:lnTo>
                      <a:pt x="13543" y="8107"/>
                    </a:lnTo>
                    <a:lnTo>
                      <a:pt x="13877" y="8140"/>
                    </a:lnTo>
                    <a:lnTo>
                      <a:pt x="13910" y="8140"/>
                    </a:lnTo>
                    <a:cubicBezTo>
                      <a:pt x="13943" y="8140"/>
                      <a:pt x="13977" y="8140"/>
                      <a:pt x="14010" y="8173"/>
                    </a:cubicBezTo>
                    <a:lnTo>
                      <a:pt x="14044" y="8240"/>
                    </a:lnTo>
                    <a:lnTo>
                      <a:pt x="14244" y="8307"/>
                    </a:lnTo>
                    <a:cubicBezTo>
                      <a:pt x="14310" y="8307"/>
                      <a:pt x="14344" y="8340"/>
                      <a:pt x="14344" y="8373"/>
                    </a:cubicBezTo>
                    <a:lnTo>
                      <a:pt x="14344" y="8407"/>
                    </a:lnTo>
                    <a:cubicBezTo>
                      <a:pt x="14344" y="8440"/>
                      <a:pt x="14310" y="8440"/>
                      <a:pt x="14310" y="8473"/>
                    </a:cubicBezTo>
                    <a:lnTo>
                      <a:pt x="14244" y="8540"/>
                    </a:lnTo>
                    <a:lnTo>
                      <a:pt x="14210" y="8540"/>
                    </a:lnTo>
                    <a:lnTo>
                      <a:pt x="14077" y="8607"/>
                    </a:lnTo>
                    <a:lnTo>
                      <a:pt x="14044" y="8607"/>
                    </a:lnTo>
                    <a:lnTo>
                      <a:pt x="13543" y="8640"/>
                    </a:lnTo>
                    <a:lnTo>
                      <a:pt x="13343" y="8707"/>
                    </a:lnTo>
                    <a:lnTo>
                      <a:pt x="13210" y="8707"/>
                    </a:lnTo>
                    <a:lnTo>
                      <a:pt x="13143" y="8674"/>
                    </a:lnTo>
                    <a:cubicBezTo>
                      <a:pt x="13110" y="8674"/>
                      <a:pt x="13110" y="8674"/>
                      <a:pt x="13076" y="8640"/>
                    </a:cubicBezTo>
                    <a:lnTo>
                      <a:pt x="13043" y="8607"/>
                    </a:lnTo>
                    <a:lnTo>
                      <a:pt x="12909" y="8607"/>
                    </a:lnTo>
                    <a:lnTo>
                      <a:pt x="12843" y="8574"/>
                    </a:lnTo>
                    <a:lnTo>
                      <a:pt x="12776" y="8607"/>
                    </a:lnTo>
                    <a:lnTo>
                      <a:pt x="12609" y="8607"/>
                    </a:lnTo>
                    <a:cubicBezTo>
                      <a:pt x="12593" y="8624"/>
                      <a:pt x="12584" y="8632"/>
                      <a:pt x="12580" y="8632"/>
                    </a:cubicBezTo>
                    <a:cubicBezTo>
                      <a:pt x="12576" y="8632"/>
                      <a:pt x="12576" y="8624"/>
                      <a:pt x="12576" y="8607"/>
                    </a:cubicBezTo>
                    <a:lnTo>
                      <a:pt x="12276" y="8540"/>
                    </a:lnTo>
                    <a:lnTo>
                      <a:pt x="12142" y="8540"/>
                    </a:lnTo>
                    <a:lnTo>
                      <a:pt x="12009" y="8574"/>
                    </a:lnTo>
                    <a:lnTo>
                      <a:pt x="11975" y="8574"/>
                    </a:lnTo>
                    <a:lnTo>
                      <a:pt x="11141" y="8607"/>
                    </a:lnTo>
                    <a:lnTo>
                      <a:pt x="11041" y="8707"/>
                    </a:lnTo>
                    <a:lnTo>
                      <a:pt x="11041" y="8740"/>
                    </a:lnTo>
                    <a:lnTo>
                      <a:pt x="11008" y="8874"/>
                    </a:lnTo>
                    <a:cubicBezTo>
                      <a:pt x="11008" y="8874"/>
                      <a:pt x="11008" y="8907"/>
                      <a:pt x="11008" y="8907"/>
                    </a:cubicBezTo>
                    <a:lnTo>
                      <a:pt x="10908" y="9141"/>
                    </a:lnTo>
                    <a:cubicBezTo>
                      <a:pt x="10908" y="9141"/>
                      <a:pt x="10908" y="9174"/>
                      <a:pt x="10875" y="9174"/>
                    </a:cubicBezTo>
                    <a:lnTo>
                      <a:pt x="10775" y="9241"/>
                    </a:lnTo>
                    <a:lnTo>
                      <a:pt x="10608" y="9241"/>
                    </a:lnTo>
                    <a:lnTo>
                      <a:pt x="10441" y="9207"/>
                    </a:lnTo>
                    <a:lnTo>
                      <a:pt x="10308" y="9207"/>
                    </a:lnTo>
                    <a:lnTo>
                      <a:pt x="10207" y="9307"/>
                    </a:lnTo>
                    <a:lnTo>
                      <a:pt x="10174" y="9307"/>
                    </a:lnTo>
                    <a:lnTo>
                      <a:pt x="10007" y="9374"/>
                    </a:lnTo>
                    <a:lnTo>
                      <a:pt x="9807" y="9374"/>
                    </a:lnTo>
                    <a:lnTo>
                      <a:pt x="9640" y="9307"/>
                    </a:lnTo>
                    <a:lnTo>
                      <a:pt x="9107" y="9307"/>
                    </a:lnTo>
                    <a:cubicBezTo>
                      <a:pt x="9073" y="9307"/>
                      <a:pt x="9040" y="9274"/>
                      <a:pt x="9040" y="9274"/>
                    </a:cubicBezTo>
                    <a:lnTo>
                      <a:pt x="9007" y="9241"/>
                    </a:lnTo>
                    <a:cubicBezTo>
                      <a:pt x="8973" y="9241"/>
                      <a:pt x="8973" y="9241"/>
                      <a:pt x="8973" y="9207"/>
                    </a:cubicBezTo>
                    <a:lnTo>
                      <a:pt x="8940" y="9141"/>
                    </a:lnTo>
                    <a:lnTo>
                      <a:pt x="8840" y="9107"/>
                    </a:lnTo>
                    <a:cubicBezTo>
                      <a:pt x="8806" y="9074"/>
                      <a:pt x="8806" y="9041"/>
                      <a:pt x="8806" y="9007"/>
                    </a:cubicBezTo>
                    <a:lnTo>
                      <a:pt x="8806" y="8774"/>
                    </a:lnTo>
                    <a:lnTo>
                      <a:pt x="8740" y="8774"/>
                    </a:lnTo>
                    <a:lnTo>
                      <a:pt x="8673" y="8807"/>
                    </a:lnTo>
                    <a:lnTo>
                      <a:pt x="8673" y="8840"/>
                    </a:lnTo>
                    <a:cubicBezTo>
                      <a:pt x="8673" y="8874"/>
                      <a:pt x="8673" y="8874"/>
                      <a:pt x="8640" y="8907"/>
                    </a:cubicBezTo>
                    <a:cubicBezTo>
                      <a:pt x="8640" y="8907"/>
                      <a:pt x="8606" y="8940"/>
                      <a:pt x="8573" y="8940"/>
                    </a:cubicBezTo>
                    <a:lnTo>
                      <a:pt x="8339" y="8940"/>
                    </a:lnTo>
                    <a:lnTo>
                      <a:pt x="8306" y="8974"/>
                    </a:lnTo>
                    <a:lnTo>
                      <a:pt x="8139" y="9141"/>
                    </a:lnTo>
                    <a:lnTo>
                      <a:pt x="8039" y="9241"/>
                    </a:lnTo>
                    <a:lnTo>
                      <a:pt x="7806" y="9608"/>
                    </a:lnTo>
                    <a:lnTo>
                      <a:pt x="7572" y="9808"/>
                    </a:lnTo>
                    <a:lnTo>
                      <a:pt x="7472" y="9908"/>
                    </a:lnTo>
                    <a:lnTo>
                      <a:pt x="7439" y="10041"/>
                    </a:lnTo>
                    <a:lnTo>
                      <a:pt x="7439" y="10075"/>
                    </a:lnTo>
                    <a:lnTo>
                      <a:pt x="7372" y="10141"/>
                    </a:lnTo>
                    <a:cubicBezTo>
                      <a:pt x="7372" y="10141"/>
                      <a:pt x="7339" y="10175"/>
                      <a:pt x="7339" y="10175"/>
                    </a:cubicBezTo>
                    <a:lnTo>
                      <a:pt x="7239" y="10208"/>
                    </a:lnTo>
                    <a:lnTo>
                      <a:pt x="7172" y="10241"/>
                    </a:lnTo>
                    <a:lnTo>
                      <a:pt x="7105" y="10341"/>
                    </a:lnTo>
                    <a:lnTo>
                      <a:pt x="7039" y="10608"/>
                    </a:lnTo>
                    <a:lnTo>
                      <a:pt x="7039" y="10742"/>
                    </a:lnTo>
                    <a:lnTo>
                      <a:pt x="7005" y="10808"/>
                    </a:lnTo>
                    <a:cubicBezTo>
                      <a:pt x="7005" y="10808"/>
                      <a:pt x="7005" y="10842"/>
                      <a:pt x="7005" y="10842"/>
                    </a:cubicBezTo>
                    <a:lnTo>
                      <a:pt x="6838" y="11075"/>
                    </a:lnTo>
                    <a:lnTo>
                      <a:pt x="6838" y="11109"/>
                    </a:lnTo>
                    <a:lnTo>
                      <a:pt x="6738" y="11209"/>
                    </a:lnTo>
                    <a:lnTo>
                      <a:pt x="6572" y="11275"/>
                    </a:lnTo>
                    <a:cubicBezTo>
                      <a:pt x="6572" y="11292"/>
                      <a:pt x="6563" y="11301"/>
                      <a:pt x="6555" y="11301"/>
                    </a:cubicBezTo>
                    <a:cubicBezTo>
                      <a:pt x="6547" y="11301"/>
                      <a:pt x="6538" y="11292"/>
                      <a:pt x="6538" y="11275"/>
                    </a:cubicBezTo>
                    <a:lnTo>
                      <a:pt x="6338" y="11275"/>
                    </a:lnTo>
                    <a:lnTo>
                      <a:pt x="6271" y="11242"/>
                    </a:lnTo>
                    <a:lnTo>
                      <a:pt x="6171" y="11142"/>
                    </a:lnTo>
                    <a:lnTo>
                      <a:pt x="6071" y="11142"/>
                    </a:lnTo>
                    <a:lnTo>
                      <a:pt x="5804" y="11175"/>
                    </a:lnTo>
                    <a:lnTo>
                      <a:pt x="5704" y="11175"/>
                    </a:lnTo>
                    <a:lnTo>
                      <a:pt x="5504" y="11142"/>
                    </a:lnTo>
                    <a:cubicBezTo>
                      <a:pt x="5504" y="11142"/>
                      <a:pt x="5471" y="11109"/>
                      <a:pt x="5471" y="11109"/>
                    </a:cubicBezTo>
                    <a:lnTo>
                      <a:pt x="5437" y="11075"/>
                    </a:lnTo>
                    <a:cubicBezTo>
                      <a:pt x="5437" y="11064"/>
                      <a:pt x="5437" y="11052"/>
                      <a:pt x="5437" y="11042"/>
                    </a:cubicBezTo>
                    <a:lnTo>
                      <a:pt x="5237" y="11109"/>
                    </a:lnTo>
                    <a:cubicBezTo>
                      <a:pt x="5204" y="11109"/>
                      <a:pt x="5204" y="11109"/>
                      <a:pt x="5204" y="11142"/>
                    </a:cubicBezTo>
                    <a:lnTo>
                      <a:pt x="4937" y="11242"/>
                    </a:lnTo>
                    <a:lnTo>
                      <a:pt x="4870" y="11242"/>
                    </a:lnTo>
                    <a:lnTo>
                      <a:pt x="4804" y="11209"/>
                    </a:lnTo>
                    <a:cubicBezTo>
                      <a:pt x="4804" y="11209"/>
                      <a:pt x="4770" y="11175"/>
                      <a:pt x="4770" y="11175"/>
                    </a:cubicBezTo>
                    <a:lnTo>
                      <a:pt x="4704" y="11075"/>
                    </a:lnTo>
                    <a:lnTo>
                      <a:pt x="4670" y="10975"/>
                    </a:lnTo>
                    <a:lnTo>
                      <a:pt x="4637" y="10808"/>
                    </a:lnTo>
                    <a:lnTo>
                      <a:pt x="4603" y="10742"/>
                    </a:lnTo>
                    <a:lnTo>
                      <a:pt x="4403" y="10542"/>
                    </a:lnTo>
                    <a:lnTo>
                      <a:pt x="4370" y="10475"/>
                    </a:lnTo>
                    <a:cubicBezTo>
                      <a:pt x="4370" y="10442"/>
                      <a:pt x="4370" y="10442"/>
                      <a:pt x="4370" y="10408"/>
                    </a:cubicBezTo>
                    <a:lnTo>
                      <a:pt x="4370" y="10375"/>
                    </a:lnTo>
                    <a:cubicBezTo>
                      <a:pt x="4370" y="10341"/>
                      <a:pt x="4370" y="10341"/>
                      <a:pt x="4370" y="10341"/>
                    </a:cubicBezTo>
                    <a:lnTo>
                      <a:pt x="4403" y="10241"/>
                    </a:lnTo>
                    <a:lnTo>
                      <a:pt x="4403" y="10141"/>
                    </a:lnTo>
                    <a:cubicBezTo>
                      <a:pt x="4403" y="10108"/>
                      <a:pt x="4403" y="10108"/>
                      <a:pt x="4403" y="10108"/>
                    </a:cubicBezTo>
                    <a:lnTo>
                      <a:pt x="4437" y="10041"/>
                    </a:lnTo>
                    <a:lnTo>
                      <a:pt x="4437" y="10008"/>
                    </a:lnTo>
                    <a:lnTo>
                      <a:pt x="4170" y="9641"/>
                    </a:lnTo>
                    <a:cubicBezTo>
                      <a:pt x="4170" y="9641"/>
                      <a:pt x="4170" y="9608"/>
                      <a:pt x="4170" y="9608"/>
                    </a:cubicBezTo>
                    <a:lnTo>
                      <a:pt x="4136" y="9508"/>
                    </a:lnTo>
                    <a:lnTo>
                      <a:pt x="4003" y="9508"/>
                    </a:lnTo>
                    <a:lnTo>
                      <a:pt x="3903" y="9474"/>
                    </a:lnTo>
                    <a:cubicBezTo>
                      <a:pt x="3903" y="9474"/>
                      <a:pt x="3870" y="9441"/>
                      <a:pt x="3870" y="9441"/>
                    </a:cubicBezTo>
                    <a:lnTo>
                      <a:pt x="3803" y="9274"/>
                    </a:lnTo>
                    <a:lnTo>
                      <a:pt x="3770" y="9241"/>
                    </a:lnTo>
                    <a:lnTo>
                      <a:pt x="3736" y="9241"/>
                    </a:lnTo>
                    <a:lnTo>
                      <a:pt x="3669" y="9274"/>
                    </a:lnTo>
                    <a:lnTo>
                      <a:pt x="3603" y="9341"/>
                    </a:lnTo>
                    <a:lnTo>
                      <a:pt x="3436" y="9374"/>
                    </a:lnTo>
                    <a:lnTo>
                      <a:pt x="3236" y="9374"/>
                    </a:lnTo>
                    <a:lnTo>
                      <a:pt x="2969" y="9174"/>
                    </a:lnTo>
                    <a:lnTo>
                      <a:pt x="2936" y="9174"/>
                    </a:lnTo>
                    <a:lnTo>
                      <a:pt x="2335" y="8207"/>
                    </a:lnTo>
                    <a:lnTo>
                      <a:pt x="2235" y="8006"/>
                    </a:lnTo>
                    <a:lnTo>
                      <a:pt x="2202" y="7640"/>
                    </a:lnTo>
                    <a:lnTo>
                      <a:pt x="2135" y="7506"/>
                    </a:lnTo>
                    <a:cubicBezTo>
                      <a:pt x="2135" y="7473"/>
                      <a:pt x="2135" y="7473"/>
                      <a:pt x="2135" y="7439"/>
                    </a:cubicBezTo>
                    <a:lnTo>
                      <a:pt x="2202" y="7306"/>
                    </a:lnTo>
                    <a:lnTo>
                      <a:pt x="2202" y="7239"/>
                    </a:lnTo>
                    <a:lnTo>
                      <a:pt x="2102" y="7106"/>
                    </a:lnTo>
                    <a:lnTo>
                      <a:pt x="2035" y="7006"/>
                    </a:lnTo>
                    <a:lnTo>
                      <a:pt x="1935" y="6339"/>
                    </a:lnTo>
                    <a:cubicBezTo>
                      <a:pt x="1935" y="6339"/>
                      <a:pt x="1935" y="6305"/>
                      <a:pt x="1935" y="6272"/>
                    </a:cubicBezTo>
                    <a:lnTo>
                      <a:pt x="2035" y="6172"/>
                    </a:lnTo>
                    <a:lnTo>
                      <a:pt x="2068" y="5905"/>
                    </a:lnTo>
                    <a:lnTo>
                      <a:pt x="2068" y="5838"/>
                    </a:lnTo>
                    <a:lnTo>
                      <a:pt x="2068" y="5772"/>
                    </a:lnTo>
                    <a:cubicBezTo>
                      <a:pt x="2068" y="5738"/>
                      <a:pt x="2068" y="5738"/>
                      <a:pt x="2068" y="5705"/>
                    </a:cubicBezTo>
                    <a:lnTo>
                      <a:pt x="2102" y="5671"/>
                    </a:lnTo>
                    <a:cubicBezTo>
                      <a:pt x="2102" y="5671"/>
                      <a:pt x="2102" y="5638"/>
                      <a:pt x="2135" y="5638"/>
                    </a:cubicBezTo>
                    <a:lnTo>
                      <a:pt x="2268" y="5538"/>
                    </a:lnTo>
                    <a:lnTo>
                      <a:pt x="2302" y="5505"/>
                    </a:lnTo>
                    <a:lnTo>
                      <a:pt x="2335" y="5438"/>
                    </a:lnTo>
                    <a:lnTo>
                      <a:pt x="2369" y="5238"/>
                    </a:lnTo>
                    <a:lnTo>
                      <a:pt x="2369" y="5071"/>
                    </a:lnTo>
                    <a:lnTo>
                      <a:pt x="2369" y="4971"/>
                    </a:lnTo>
                    <a:lnTo>
                      <a:pt x="2369" y="4938"/>
                    </a:lnTo>
                    <a:lnTo>
                      <a:pt x="2435" y="4838"/>
                    </a:lnTo>
                    <a:lnTo>
                      <a:pt x="2435" y="4704"/>
                    </a:lnTo>
                    <a:lnTo>
                      <a:pt x="2469" y="4637"/>
                    </a:lnTo>
                    <a:cubicBezTo>
                      <a:pt x="2469" y="4637"/>
                      <a:pt x="2469" y="4637"/>
                      <a:pt x="2469" y="4604"/>
                    </a:cubicBezTo>
                    <a:lnTo>
                      <a:pt x="2802" y="4204"/>
                    </a:lnTo>
                    <a:lnTo>
                      <a:pt x="3069" y="3870"/>
                    </a:lnTo>
                    <a:lnTo>
                      <a:pt x="3236" y="3670"/>
                    </a:lnTo>
                    <a:lnTo>
                      <a:pt x="3469" y="3437"/>
                    </a:lnTo>
                    <a:lnTo>
                      <a:pt x="3536" y="3437"/>
                    </a:lnTo>
                    <a:lnTo>
                      <a:pt x="3569" y="3403"/>
                    </a:lnTo>
                    <a:lnTo>
                      <a:pt x="3669" y="3403"/>
                    </a:lnTo>
                    <a:lnTo>
                      <a:pt x="3970" y="3236"/>
                    </a:lnTo>
                    <a:lnTo>
                      <a:pt x="4904" y="3236"/>
                    </a:lnTo>
                    <a:cubicBezTo>
                      <a:pt x="4937" y="3236"/>
                      <a:pt x="4937" y="3270"/>
                      <a:pt x="4937" y="3270"/>
                    </a:cubicBezTo>
                    <a:lnTo>
                      <a:pt x="5070" y="3403"/>
                    </a:lnTo>
                    <a:lnTo>
                      <a:pt x="5304" y="3403"/>
                    </a:lnTo>
                    <a:cubicBezTo>
                      <a:pt x="5337" y="3403"/>
                      <a:pt x="5371" y="3437"/>
                      <a:pt x="5404" y="3470"/>
                    </a:cubicBezTo>
                    <a:lnTo>
                      <a:pt x="5471" y="3470"/>
                    </a:lnTo>
                    <a:cubicBezTo>
                      <a:pt x="5504" y="3470"/>
                      <a:pt x="5504" y="3503"/>
                      <a:pt x="5537" y="3503"/>
                    </a:cubicBezTo>
                    <a:lnTo>
                      <a:pt x="5571" y="3537"/>
                    </a:lnTo>
                    <a:cubicBezTo>
                      <a:pt x="5571" y="3570"/>
                      <a:pt x="5571" y="3570"/>
                      <a:pt x="5571" y="3570"/>
                    </a:cubicBezTo>
                    <a:lnTo>
                      <a:pt x="5604" y="3637"/>
                    </a:lnTo>
                    <a:lnTo>
                      <a:pt x="5638" y="3637"/>
                    </a:lnTo>
                    <a:lnTo>
                      <a:pt x="5938" y="3537"/>
                    </a:lnTo>
                    <a:lnTo>
                      <a:pt x="6038" y="3470"/>
                    </a:lnTo>
                    <a:lnTo>
                      <a:pt x="6271" y="3470"/>
                    </a:lnTo>
                    <a:lnTo>
                      <a:pt x="6371" y="3570"/>
                    </a:lnTo>
                    <a:lnTo>
                      <a:pt x="6405" y="3570"/>
                    </a:lnTo>
                    <a:lnTo>
                      <a:pt x="6572" y="3603"/>
                    </a:lnTo>
                    <a:lnTo>
                      <a:pt x="6572" y="3570"/>
                    </a:lnTo>
                    <a:lnTo>
                      <a:pt x="6672" y="3437"/>
                    </a:lnTo>
                    <a:cubicBezTo>
                      <a:pt x="6672" y="3437"/>
                      <a:pt x="6705" y="3437"/>
                      <a:pt x="6705" y="3403"/>
                    </a:cubicBezTo>
                    <a:lnTo>
                      <a:pt x="6838" y="3370"/>
                    </a:lnTo>
                    <a:lnTo>
                      <a:pt x="7005" y="3370"/>
                    </a:lnTo>
                    <a:lnTo>
                      <a:pt x="7172" y="3303"/>
                    </a:lnTo>
                    <a:lnTo>
                      <a:pt x="7339" y="3303"/>
                    </a:lnTo>
                    <a:lnTo>
                      <a:pt x="7372" y="3336"/>
                    </a:lnTo>
                    <a:lnTo>
                      <a:pt x="7405" y="3336"/>
                    </a:lnTo>
                    <a:lnTo>
                      <a:pt x="7439" y="3370"/>
                    </a:lnTo>
                    <a:lnTo>
                      <a:pt x="7439" y="3136"/>
                    </a:lnTo>
                    <a:lnTo>
                      <a:pt x="7339" y="3136"/>
                    </a:lnTo>
                    <a:lnTo>
                      <a:pt x="7172" y="3103"/>
                    </a:lnTo>
                    <a:cubicBezTo>
                      <a:pt x="7172" y="3070"/>
                      <a:pt x="7139" y="3070"/>
                      <a:pt x="7139" y="3070"/>
                    </a:cubicBezTo>
                    <a:lnTo>
                      <a:pt x="7105" y="3036"/>
                    </a:lnTo>
                    <a:lnTo>
                      <a:pt x="7039" y="2970"/>
                    </a:lnTo>
                    <a:lnTo>
                      <a:pt x="6972" y="2903"/>
                    </a:lnTo>
                    <a:lnTo>
                      <a:pt x="6738" y="2669"/>
                    </a:lnTo>
                    <a:cubicBezTo>
                      <a:pt x="6738" y="2636"/>
                      <a:pt x="6705" y="2603"/>
                      <a:pt x="6738" y="2569"/>
                    </a:cubicBezTo>
                    <a:cubicBezTo>
                      <a:pt x="6738" y="2536"/>
                      <a:pt x="6738" y="2503"/>
                      <a:pt x="6772" y="2503"/>
                    </a:cubicBezTo>
                    <a:lnTo>
                      <a:pt x="7005" y="2402"/>
                    </a:lnTo>
                    <a:lnTo>
                      <a:pt x="7072" y="2369"/>
                    </a:lnTo>
                    <a:lnTo>
                      <a:pt x="7105" y="2236"/>
                    </a:lnTo>
                    <a:lnTo>
                      <a:pt x="7105" y="2202"/>
                    </a:lnTo>
                    <a:lnTo>
                      <a:pt x="7139" y="2169"/>
                    </a:lnTo>
                    <a:lnTo>
                      <a:pt x="7239" y="2069"/>
                    </a:lnTo>
                    <a:lnTo>
                      <a:pt x="7339" y="1969"/>
                    </a:lnTo>
                    <a:lnTo>
                      <a:pt x="7506" y="1835"/>
                    </a:lnTo>
                    <a:lnTo>
                      <a:pt x="7606" y="1835"/>
                    </a:lnTo>
                    <a:lnTo>
                      <a:pt x="7706" y="1802"/>
                    </a:lnTo>
                    <a:lnTo>
                      <a:pt x="7906" y="1802"/>
                    </a:lnTo>
                    <a:lnTo>
                      <a:pt x="8173" y="1869"/>
                    </a:lnTo>
                    <a:lnTo>
                      <a:pt x="8206" y="1869"/>
                    </a:lnTo>
                    <a:lnTo>
                      <a:pt x="8706" y="1702"/>
                    </a:lnTo>
                    <a:lnTo>
                      <a:pt x="8806" y="1669"/>
                    </a:lnTo>
                    <a:lnTo>
                      <a:pt x="9073" y="1569"/>
                    </a:lnTo>
                    <a:lnTo>
                      <a:pt x="9640" y="1335"/>
                    </a:lnTo>
                    <a:lnTo>
                      <a:pt x="9841" y="1335"/>
                    </a:lnTo>
                    <a:lnTo>
                      <a:pt x="10274" y="1468"/>
                    </a:lnTo>
                    <a:lnTo>
                      <a:pt x="10441" y="1435"/>
                    </a:lnTo>
                    <a:lnTo>
                      <a:pt x="10841" y="1268"/>
                    </a:lnTo>
                    <a:lnTo>
                      <a:pt x="10875" y="1235"/>
                    </a:lnTo>
                    <a:lnTo>
                      <a:pt x="10641" y="1135"/>
                    </a:lnTo>
                    <a:lnTo>
                      <a:pt x="10508" y="1135"/>
                    </a:lnTo>
                    <a:lnTo>
                      <a:pt x="10374" y="1268"/>
                    </a:lnTo>
                    <a:cubicBezTo>
                      <a:pt x="10341" y="1302"/>
                      <a:pt x="10341" y="1302"/>
                      <a:pt x="10308" y="1302"/>
                    </a:cubicBezTo>
                    <a:lnTo>
                      <a:pt x="10174" y="1302"/>
                    </a:lnTo>
                    <a:lnTo>
                      <a:pt x="10074" y="1268"/>
                    </a:lnTo>
                    <a:lnTo>
                      <a:pt x="10007" y="1202"/>
                    </a:lnTo>
                    <a:cubicBezTo>
                      <a:pt x="10007" y="1202"/>
                      <a:pt x="10007" y="1168"/>
                      <a:pt x="10007" y="1168"/>
                    </a:cubicBezTo>
                    <a:lnTo>
                      <a:pt x="9974" y="1035"/>
                    </a:lnTo>
                    <a:lnTo>
                      <a:pt x="8773" y="1168"/>
                    </a:lnTo>
                    <a:lnTo>
                      <a:pt x="8573" y="1168"/>
                    </a:lnTo>
                    <a:lnTo>
                      <a:pt x="8406" y="1135"/>
                    </a:lnTo>
                    <a:lnTo>
                      <a:pt x="8373" y="1135"/>
                    </a:lnTo>
                    <a:lnTo>
                      <a:pt x="8306" y="1102"/>
                    </a:lnTo>
                    <a:lnTo>
                      <a:pt x="8106" y="935"/>
                    </a:lnTo>
                    <a:lnTo>
                      <a:pt x="8073" y="901"/>
                    </a:lnTo>
                    <a:lnTo>
                      <a:pt x="8039" y="801"/>
                    </a:lnTo>
                    <a:lnTo>
                      <a:pt x="7973" y="701"/>
                    </a:lnTo>
                    <a:lnTo>
                      <a:pt x="7973" y="668"/>
                    </a:lnTo>
                    <a:cubicBezTo>
                      <a:pt x="7973" y="668"/>
                      <a:pt x="7973" y="668"/>
                      <a:pt x="7973" y="635"/>
                    </a:cubicBezTo>
                    <a:lnTo>
                      <a:pt x="7973" y="534"/>
                    </a:lnTo>
                    <a:lnTo>
                      <a:pt x="7939" y="501"/>
                    </a:lnTo>
                    <a:cubicBezTo>
                      <a:pt x="7939" y="468"/>
                      <a:pt x="7939" y="468"/>
                      <a:pt x="7939" y="434"/>
                    </a:cubicBezTo>
                    <a:lnTo>
                      <a:pt x="7939" y="401"/>
                    </a:lnTo>
                    <a:cubicBezTo>
                      <a:pt x="7939" y="401"/>
                      <a:pt x="7939" y="401"/>
                      <a:pt x="7939" y="368"/>
                    </a:cubicBezTo>
                    <a:lnTo>
                      <a:pt x="7839" y="401"/>
                    </a:lnTo>
                    <a:lnTo>
                      <a:pt x="7606" y="401"/>
                    </a:lnTo>
                    <a:lnTo>
                      <a:pt x="7405" y="501"/>
                    </a:lnTo>
                    <a:lnTo>
                      <a:pt x="7305" y="501"/>
                    </a:lnTo>
                    <a:lnTo>
                      <a:pt x="6972" y="334"/>
                    </a:lnTo>
                    <a:cubicBezTo>
                      <a:pt x="6972" y="301"/>
                      <a:pt x="6938" y="301"/>
                      <a:pt x="6938" y="301"/>
                    </a:cubicBezTo>
                    <a:lnTo>
                      <a:pt x="6838" y="168"/>
                    </a:lnTo>
                    <a:lnTo>
                      <a:pt x="6772" y="134"/>
                    </a:lnTo>
                    <a:lnTo>
                      <a:pt x="6605" y="101"/>
                    </a:lnTo>
                    <a:lnTo>
                      <a:pt x="6505" y="101"/>
                    </a:lnTo>
                    <a:lnTo>
                      <a:pt x="60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299;p15"/>
              <p:cNvGrpSpPr/>
              <p:nvPr/>
            </p:nvGrpSpPr>
            <p:grpSpPr>
              <a:xfrm>
                <a:off x="4689036" y="1739458"/>
                <a:ext cx="961703" cy="784199"/>
                <a:chOff x="4710639" y="2069575"/>
                <a:chExt cx="758023" cy="618112"/>
              </a:xfrm>
            </p:grpSpPr>
            <p:sp>
              <p:nvSpPr>
                <p:cNvPr id="165" name="Google Shape;300;p15"/>
                <p:cNvSpPr/>
                <p:nvPr/>
              </p:nvSpPr>
              <p:spPr>
                <a:xfrm>
                  <a:off x="4710639" y="2376223"/>
                  <a:ext cx="128441" cy="311464"/>
                </a:xfrm>
                <a:custGeom>
                  <a:avLst/>
                  <a:gdLst/>
                  <a:ahLst/>
                  <a:cxnLst/>
                  <a:rect l="l" t="t" r="r" b="b"/>
                  <a:pathLst>
                    <a:path w="4471" h="10842" extrusionOk="0">
                      <a:moveTo>
                        <a:pt x="3169" y="1"/>
                      </a:moveTo>
                      <a:lnTo>
                        <a:pt x="3136" y="201"/>
                      </a:lnTo>
                      <a:cubicBezTo>
                        <a:pt x="3136" y="201"/>
                        <a:pt x="3136" y="201"/>
                        <a:pt x="3136" y="234"/>
                      </a:cubicBezTo>
                      <a:lnTo>
                        <a:pt x="3036" y="368"/>
                      </a:lnTo>
                      <a:lnTo>
                        <a:pt x="2969" y="601"/>
                      </a:lnTo>
                      <a:cubicBezTo>
                        <a:pt x="2969" y="601"/>
                        <a:pt x="2969" y="601"/>
                        <a:pt x="2969" y="635"/>
                      </a:cubicBezTo>
                      <a:lnTo>
                        <a:pt x="2936" y="768"/>
                      </a:lnTo>
                      <a:lnTo>
                        <a:pt x="2936" y="902"/>
                      </a:lnTo>
                      <a:cubicBezTo>
                        <a:pt x="2936" y="902"/>
                        <a:pt x="2936" y="935"/>
                        <a:pt x="2936" y="935"/>
                      </a:cubicBezTo>
                      <a:lnTo>
                        <a:pt x="2869" y="1035"/>
                      </a:lnTo>
                      <a:lnTo>
                        <a:pt x="2836" y="1035"/>
                      </a:lnTo>
                      <a:lnTo>
                        <a:pt x="2802" y="1102"/>
                      </a:lnTo>
                      <a:lnTo>
                        <a:pt x="2669" y="1102"/>
                      </a:lnTo>
                      <a:lnTo>
                        <a:pt x="2669" y="1135"/>
                      </a:lnTo>
                      <a:lnTo>
                        <a:pt x="2569" y="1235"/>
                      </a:lnTo>
                      <a:lnTo>
                        <a:pt x="2502" y="1302"/>
                      </a:lnTo>
                      <a:lnTo>
                        <a:pt x="2402" y="1402"/>
                      </a:lnTo>
                      <a:lnTo>
                        <a:pt x="2369" y="1502"/>
                      </a:lnTo>
                      <a:lnTo>
                        <a:pt x="2369" y="1635"/>
                      </a:lnTo>
                      <a:lnTo>
                        <a:pt x="2435" y="1802"/>
                      </a:lnTo>
                      <a:lnTo>
                        <a:pt x="2469" y="1902"/>
                      </a:lnTo>
                      <a:cubicBezTo>
                        <a:pt x="2469" y="1902"/>
                        <a:pt x="2469" y="1936"/>
                        <a:pt x="2469" y="1969"/>
                      </a:cubicBezTo>
                      <a:lnTo>
                        <a:pt x="2435" y="2036"/>
                      </a:lnTo>
                      <a:lnTo>
                        <a:pt x="2335" y="2136"/>
                      </a:lnTo>
                      <a:cubicBezTo>
                        <a:pt x="2335" y="2136"/>
                        <a:pt x="2335" y="2136"/>
                        <a:pt x="2335" y="2169"/>
                      </a:cubicBezTo>
                      <a:lnTo>
                        <a:pt x="2335" y="2503"/>
                      </a:lnTo>
                      <a:lnTo>
                        <a:pt x="2469" y="2803"/>
                      </a:lnTo>
                      <a:cubicBezTo>
                        <a:pt x="2469" y="2803"/>
                        <a:pt x="2469" y="2836"/>
                        <a:pt x="2469" y="2870"/>
                      </a:cubicBezTo>
                      <a:lnTo>
                        <a:pt x="2469" y="2936"/>
                      </a:lnTo>
                      <a:cubicBezTo>
                        <a:pt x="2469" y="2936"/>
                        <a:pt x="2469" y="2936"/>
                        <a:pt x="2469" y="2970"/>
                      </a:cubicBezTo>
                      <a:lnTo>
                        <a:pt x="2369" y="3103"/>
                      </a:lnTo>
                      <a:lnTo>
                        <a:pt x="2369" y="3170"/>
                      </a:lnTo>
                      <a:lnTo>
                        <a:pt x="2369" y="3303"/>
                      </a:lnTo>
                      <a:lnTo>
                        <a:pt x="2502" y="3737"/>
                      </a:lnTo>
                      <a:lnTo>
                        <a:pt x="2536" y="3770"/>
                      </a:lnTo>
                      <a:lnTo>
                        <a:pt x="2602" y="3837"/>
                      </a:lnTo>
                      <a:cubicBezTo>
                        <a:pt x="2602" y="3837"/>
                        <a:pt x="2636" y="3870"/>
                        <a:pt x="2636" y="3904"/>
                      </a:cubicBezTo>
                      <a:lnTo>
                        <a:pt x="2636" y="3970"/>
                      </a:lnTo>
                      <a:lnTo>
                        <a:pt x="2536" y="4437"/>
                      </a:lnTo>
                      <a:cubicBezTo>
                        <a:pt x="2536" y="4471"/>
                        <a:pt x="2536" y="4504"/>
                        <a:pt x="2502" y="4504"/>
                      </a:cubicBezTo>
                      <a:lnTo>
                        <a:pt x="2435" y="4537"/>
                      </a:lnTo>
                      <a:cubicBezTo>
                        <a:pt x="2435" y="4554"/>
                        <a:pt x="2427" y="4563"/>
                        <a:pt x="2415" y="4563"/>
                      </a:cubicBezTo>
                      <a:cubicBezTo>
                        <a:pt x="2402" y="4563"/>
                        <a:pt x="2385" y="4554"/>
                        <a:pt x="2369" y="4537"/>
                      </a:cubicBezTo>
                      <a:lnTo>
                        <a:pt x="2202" y="4504"/>
                      </a:lnTo>
                      <a:lnTo>
                        <a:pt x="2135" y="4537"/>
                      </a:lnTo>
                      <a:lnTo>
                        <a:pt x="2035" y="4571"/>
                      </a:lnTo>
                      <a:lnTo>
                        <a:pt x="2002" y="4671"/>
                      </a:lnTo>
                      <a:lnTo>
                        <a:pt x="1868" y="5105"/>
                      </a:lnTo>
                      <a:lnTo>
                        <a:pt x="1802" y="5238"/>
                      </a:lnTo>
                      <a:lnTo>
                        <a:pt x="1668" y="5438"/>
                      </a:lnTo>
                      <a:cubicBezTo>
                        <a:pt x="1668" y="5438"/>
                        <a:pt x="1668" y="5471"/>
                        <a:pt x="1668" y="5505"/>
                      </a:cubicBezTo>
                      <a:lnTo>
                        <a:pt x="1635" y="5638"/>
                      </a:lnTo>
                      <a:lnTo>
                        <a:pt x="1635" y="6039"/>
                      </a:lnTo>
                      <a:lnTo>
                        <a:pt x="1668" y="6105"/>
                      </a:lnTo>
                      <a:cubicBezTo>
                        <a:pt x="1668" y="6105"/>
                        <a:pt x="1668" y="6139"/>
                        <a:pt x="1668" y="6139"/>
                      </a:cubicBezTo>
                      <a:lnTo>
                        <a:pt x="1668" y="6405"/>
                      </a:lnTo>
                      <a:cubicBezTo>
                        <a:pt x="1668" y="6405"/>
                        <a:pt x="1668" y="6439"/>
                        <a:pt x="1668" y="6472"/>
                      </a:cubicBezTo>
                      <a:lnTo>
                        <a:pt x="1668" y="6506"/>
                      </a:lnTo>
                      <a:cubicBezTo>
                        <a:pt x="1668" y="6506"/>
                        <a:pt x="1668" y="6506"/>
                        <a:pt x="1635" y="6539"/>
                      </a:cubicBezTo>
                      <a:lnTo>
                        <a:pt x="1435" y="6706"/>
                      </a:lnTo>
                      <a:lnTo>
                        <a:pt x="1268" y="6772"/>
                      </a:lnTo>
                      <a:lnTo>
                        <a:pt x="1235" y="6806"/>
                      </a:lnTo>
                      <a:lnTo>
                        <a:pt x="1201" y="6939"/>
                      </a:lnTo>
                      <a:cubicBezTo>
                        <a:pt x="1201" y="6973"/>
                        <a:pt x="1201" y="6973"/>
                        <a:pt x="1168" y="7006"/>
                      </a:cubicBezTo>
                      <a:lnTo>
                        <a:pt x="1101" y="7073"/>
                      </a:lnTo>
                      <a:cubicBezTo>
                        <a:pt x="1101" y="7073"/>
                        <a:pt x="1068" y="7073"/>
                        <a:pt x="1068" y="7106"/>
                      </a:cubicBezTo>
                      <a:lnTo>
                        <a:pt x="1001" y="7106"/>
                      </a:lnTo>
                      <a:lnTo>
                        <a:pt x="901" y="7206"/>
                      </a:lnTo>
                      <a:lnTo>
                        <a:pt x="734" y="7339"/>
                      </a:lnTo>
                      <a:lnTo>
                        <a:pt x="634" y="7373"/>
                      </a:lnTo>
                      <a:lnTo>
                        <a:pt x="501" y="7373"/>
                      </a:lnTo>
                      <a:cubicBezTo>
                        <a:pt x="467" y="7373"/>
                        <a:pt x="434" y="7339"/>
                        <a:pt x="434" y="7339"/>
                      </a:cubicBezTo>
                      <a:lnTo>
                        <a:pt x="334" y="7239"/>
                      </a:lnTo>
                      <a:lnTo>
                        <a:pt x="134" y="7239"/>
                      </a:lnTo>
                      <a:lnTo>
                        <a:pt x="100" y="7306"/>
                      </a:lnTo>
                      <a:lnTo>
                        <a:pt x="67" y="7440"/>
                      </a:lnTo>
                      <a:lnTo>
                        <a:pt x="67" y="7606"/>
                      </a:lnTo>
                      <a:cubicBezTo>
                        <a:pt x="67" y="7606"/>
                        <a:pt x="67" y="7606"/>
                        <a:pt x="67" y="7640"/>
                      </a:cubicBezTo>
                      <a:lnTo>
                        <a:pt x="67" y="7673"/>
                      </a:lnTo>
                      <a:cubicBezTo>
                        <a:pt x="67" y="7673"/>
                        <a:pt x="67" y="7706"/>
                        <a:pt x="67" y="7706"/>
                      </a:cubicBezTo>
                      <a:lnTo>
                        <a:pt x="0" y="7773"/>
                      </a:lnTo>
                      <a:lnTo>
                        <a:pt x="67" y="8007"/>
                      </a:lnTo>
                      <a:lnTo>
                        <a:pt x="100" y="7973"/>
                      </a:lnTo>
                      <a:lnTo>
                        <a:pt x="201" y="7940"/>
                      </a:lnTo>
                      <a:lnTo>
                        <a:pt x="267" y="7940"/>
                      </a:lnTo>
                      <a:lnTo>
                        <a:pt x="434" y="8007"/>
                      </a:lnTo>
                      <a:lnTo>
                        <a:pt x="467" y="8040"/>
                      </a:lnTo>
                      <a:lnTo>
                        <a:pt x="467" y="8073"/>
                      </a:lnTo>
                      <a:lnTo>
                        <a:pt x="534" y="8140"/>
                      </a:lnTo>
                      <a:cubicBezTo>
                        <a:pt x="534" y="8173"/>
                        <a:pt x="534" y="8173"/>
                        <a:pt x="534" y="8207"/>
                      </a:cubicBezTo>
                      <a:lnTo>
                        <a:pt x="501" y="8307"/>
                      </a:lnTo>
                      <a:lnTo>
                        <a:pt x="501" y="8374"/>
                      </a:lnTo>
                      <a:cubicBezTo>
                        <a:pt x="501" y="8374"/>
                        <a:pt x="501" y="8407"/>
                        <a:pt x="467" y="8407"/>
                      </a:cubicBezTo>
                      <a:lnTo>
                        <a:pt x="434" y="8507"/>
                      </a:lnTo>
                      <a:lnTo>
                        <a:pt x="401" y="8574"/>
                      </a:lnTo>
                      <a:lnTo>
                        <a:pt x="401" y="8907"/>
                      </a:lnTo>
                      <a:cubicBezTo>
                        <a:pt x="401" y="8907"/>
                        <a:pt x="401" y="8941"/>
                        <a:pt x="401" y="8941"/>
                      </a:cubicBezTo>
                      <a:lnTo>
                        <a:pt x="401" y="9007"/>
                      </a:lnTo>
                      <a:cubicBezTo>
                        <a:pt x="367" y="9007"/>
                        <a:pt x="367" y="9041"/>
                        <a:pt x="334" y="9041"/>
                      </a:cubicBezTo>
                      <a:lnTo>
                        <a:pt x="234" y="9041"/>
                      </a:lnTo>
                      <a:lnTo>
                        <a:pt x="100" y="9007"/>
                      </a:lnTo>
                      <a:lnTo>
                        <a:pt x="67" y="9041"/>
                      </a:lnTo>
                      <a:lnTo>
                        <a:pt x="134" y="9208"/>
                      </a:lnTo>
                      <a:lnTo>
                        <a:pt x="234" y="9208"/>
                      </a:lnTo>
                      <a:lnTo>
                        <a:pt x="234" y="9241"/>
                      </a:lnTo>
                      <a:lnTo>
                        <a:pt x="267" y="9374"/>
                      </a:lnTo>
                      <a:lnTo>
                        <a:pt x="267" y="9408"/>
                      </a:lnTo>
                      <a:lnTo>
                        <a:pt x="301" y="9641"/>
                      </a:lnTo>
                      <a:lnTo>
                        <a:pt x="367" y="9808"/>
                      </a:lnTo>
                      <a:cubicBezTo>
                        <a:pt x="401" y="9808"/>
                        <a:pt x="401" y="9808"/>
                        <a:pt x="367" y="9841"/>
                      </a:cubicBezTo>
                      <a:lnTo>
                        <a:pt x="367" y="9908"/>
                      </a:lnTo>
                      <a:cubicBezTo>
                        <a:pt x="401" y="9941"/>
                        <a:pt x="401" y="9941"/>
                        <a:pt x="367" y="9941"/>
                      </a:cubicBezTo>
                      <a:lnTo>
                        <a:pt x="367" y="10008"/>
                      </a:lnTo>
                      <a:lnTo>
                        <a:pt x="367" y="10075"/>
                      </a:lnTo>
                      <a:lnTo>
                        <a:pt x="367" y="10208"/>
                      </a:lnTo>
                      <a:lnTo>
                        <a:pt x="434" y="10242"/>
                      </a:lnTo>
                      <a:lnTo>
                        <a:pt x="501" y="10408"/>
                      </a:lnTo>
                      <a:lnTo>
                        <a:pt x="668" y="10842"/>
                      </a:lnTo>
                      <a:lnTo>
                        <a:pt x="701" y="10809"/>
                      </a:lnTo>
                      <a:cubicBezTo>
                        <a:pt x="768" y="10809"/>
                        <a:pt x="801" y="10775"/>
                        <a:pt x="834" y="10709"/>
                      </a:cubicBezTo>
                      <a:lnTo>
                        <a:pt x="968" y="10675"/>
                      </a:lnTo>
                      <a:lnTo>
                        <a:pt x="1001" y="10675"/>
                      </a:lnTo>
                      <a:lnTo>
                        <a:pt x="1335" y="10642"/>
                      </a:lnTo>
                      <a:lnTo>
                        <a:pt x="1401" y="10575"/>
                      </a:lnTo>
                      <a:lnTo>
                        <a:pt x="1435" y="10575"/>
                      </a:lnTo>
                      <a:lnTo>
                        <a:pt x="1501" y="10542"/>
                      </a:lnTo>
                      <a:lnTo>
                        <a:pt x="1568" y="10542"/>
                      </a:lnTo>
                      <a:lnTo>
                        <a:pt x="1768" y="10609"/>
                      </a:lnTo>
                      <a:lnTo>
                        <a:pt x="1802" y="10609"/>
                      </a:lnTo>
                      <a:lnTo>
                        <a:pt x="1835" y="10575"/>
                      </a:lnTo>
                      <a:lnTo>
                        <a:pt x="2002" y="10442"/>
                      </a:lnTo>
                      <a:lnTo>
                        <a:pt x="2069" y="10375"/>
                      </a:lnTo>
                      <a:cubicBezTo>
                        <a:pt x="2069" y="10342"/>
                        <a:pt x="2102" y="10342"/>
                        <a:pt x="2135" y="10342"/>
                      </a:cubicBezTo>
                      <a:lnTo>
                        <a:pt x="2335" y="10342"/>
                      </a:lnTo>
                      <a:lnTo>
                        <a:pt x="2469" y="10375"/>
                      </a:lnTo>
                      <a:lnTo>
                        <a:pt x="2702" y="10508"/>
                      </a:lnTo>
                      <a:lnTo>
                        <a:pt x="2802" y="10508"/>
                      </a:lnTo>
                      <a:lnTo>
                        <a:pt x="2802" y="10442"/>
                      </a:lnTo>
                      <a:lnTo>
                        <a:pt x="2702" y="10142"/>
                      </a:lnTo>
                      <a:lnTo>
                        <a:pt x="2702" y="10108"/>
                      </a:lnTo>
                      <a:lnTo>
                        <a:pt x="2702" y="9975"/>
                      </a:lnTo>
                      <a:lnTo>
                        <a:pt x="2702" y="9875"/>
                      </a:lnTo>
                      <a:lnTo>
                        <a:pt x="2669" y="9841"/>
                      </a:lnTo>
                      <a:lnTo>
                        <a:pt x="2536" y="9641"/>
                      </a:lnTo>
                      <a:cubicBezTo>
                        <a:pt x="2536" y="9608"/>
                        <a:pt x="2536" y="9608"/>
                        <a:pt x="2536" y="9574"/>
                      </a:cubicBezTo>
                      <a:lnTo>
                        <a:pt x="2536" y="9508"/>
                      </a:lnTo>
                      <a:cubicBezTo>
                        <a:pt x="2536" y="9474"/>
                        <a:pt x="2569" y="9441"/>
                        <a:pt x="2569" y="9441"/>
                      </a:cubicBezTo>
                      <a:lnTo>
                        <a:pt x="2602" y="9374"/>
                      </a:lnTo>
                      <a:lnTo>
                        <a:pt x="2636" y="9374"/>
                      </a:lnTo>
                      <a:lnTo>
                        <a:pt x="2702" y="9341"/>
                      </a:lnTo>
                      <a:lnTo>
                        <a:pt x="2802" y="9341"/>
                      </a:lnTo>
                      <a:lnTo>
                        <a:pt x="2869" y="9374"/>
                      </a:lnTo>
                      <a:lnTo>
                        <a:pt x="2902" y="9374"/>
                      </a:lnTo>
                      <a:lnTo>
                        <a:pt x="2969" y="9341"/>
                      </a:lnTo>
                      <a:lnTo>
                        <a:pt x="3203" y="9208"/>
                      </a:lnTo>
                      <a:lnTo>
                        <a:pt x="3303" y="9174"/>
                      </a:lnTo>
                      <a:lnTo>
                        <a:pt x="3470" y="9141"/>
                      </a:lnTo>
                      <a:lnTo>
                        <a:pt x="3369" y="8974"/>
                      </a:lnTo>
                      <a:lnTo>
                        <a:pt x="3103" y="8374"/>
                      </a:lnTo>
                      <a:lnTo>
                        <a:pt x="3069" y="8273"/>
                      </a:lnTo>
                      <a:lnTo>
                        <a:pt x="3069" y="8073"/>
                      </a:lnTo>
                      <a:lnTo>
                        <a:pt x="3103" y="7973"/>
                      </a:lnTo>
                      <a:lnTo>
                        <a:pt x="3103" y="7907"/>
                      </a:lnTo>
                      <a:lnTo>
                        <a:pt x="3003" y="7740"/>
                      </a:lnTo>
                      <a:cubicBezTo>
                        <a:pt x="2969" y="7706"/>
                        <a:pt x="2969" y="7673"/>
                        <a:pt x="3003" y="7673"/>
                      </a:cubicBezTo>
                      <a:cubicBezTo>
                        <a:pt x="3003" y="7640"/>
                        <a:pt x="3036" y="7606"/>
                        <a:pt x="3069" y="7606"/>
                      </a:cubicBezTo>
                      <a:lnTo>
                        <a:pt x="3269" y="7573"/>
                      </a:lnTo>
                      <a:lnTo>
                        <a:pt x="3436" y="7573"/>
                      </a:lnTo>
                      <a:lnTo>
                        <a:pt x="3570" y="7606"/>
                      </a:lnTo>
                      <a:lnTo>
                        <a:pt x="3670" y="7606"/>
                      </a:lnTo>
                      <a:lnTo>
                        <a:pt x="3937" y="7540"/>
                      </a:lnTo>
                      <a:lnTo>
                        <a:pt x="4070" y="7473"/>
                      </a:lnTo>
                      <a:lnTo>
                        <a:pt x="4103" y="7406"/>
                      </a:lnTo>
                      <a:lnTo>
                        <a:pt x="4070" y="7373"/>
                      </a:lnTo>
                      <a:cubicBezTo>
                        <a:pt x="4037" y="7373"/>
                        <a:pt x="4037" y="7339"/>
                        <a:pt x="4037" y="7306"/>
                      </a:cubicBezTo>
                      <a:lnTo>
                        <a:pt x="4037" y="7239"/>
                      </a:lnTo>
                      <a:lnTo>
                        <a:pt x="4037" y="7139"/>
                      </a:lnTo>
                      <a:lnTo>
                        <a:pt x="3903" y="6939"/>
                      </a:lnTo>
                      <a:cubicBezTo>
                        <a:pt x="3903" y="6939"/>
                        <a:pt x="3903" y="6906"/>
                        <a:pt x="3903" y="6906"/>
                      </a:cubicBezTo>
                      <a:lnTo>
                        <a:pt x="3903" y="6739"/>
                      </a:lnTo>
                      <a:lnTo>
                        <a:pt x="3903" y="6606"/>
                      </a:lnTo>
                      <a:lnTo>
                        <a:pt x="3870" y="6539"/>
                      </a:lnTo>
                      <a:cubicBezTo>
                        <a:pt x="3870" y="6539"/>
                        <a:pt x="3870" y="6506"/>
                        <a:pt x="3870" y="6506"/>
                      </a:cubicBezTo>
                      <a:lnTo>
                        <a:pt x="3870" y="6405"/>
                      </a:lnTo>
                      <a:cubicBezTo>
                        <a:pt x="3870" y="6372"/>
                        <a:pt x="3870" y="6372"/>
                        <a:pt x="3870" y="6372"/>
                      </a:cubicBezTo>
                      <a:lnTo>
                        <a:pt x="3903" y="6239"/>
                      </a:lnTo>
                      <a:lnTo>
                        <a:pt x="3870" y="6139"/>
                      </a:lnTo>
                      <a:lnTo>
                        <a:pt x="3836" y="6105"/>
                      </a:lnTo>
                      <a:lnTo>
                        <a:pt x="3670" y="5972"/>
                      </a:lnTo>
                      <a:lnTo>
                        <a:pt x="3603" y="5938"/>
                      </a:lnTo>
                      <a:lnTo>
                        <a:pt x="3536" y="5905"/>
                      </a:lnTo>
                      <a:cubicBezTo>
                        <a:pt x="3503" y="5905"/>
                        <a:pt x="3503" y="5872"/>
                        <a:pt x="3503" y="5838"/>
                      </a:cubicBezTo>
                      <a:lnTo>
                        <a:pt x="3503" y="5672"/>
                      </a:lnTo>
                      <a:lnTo>
                        <a:pt x="3503" y="5471"/>
                      </a:lnTo>
                      <a:lnTo>
                        <a:pt x="3536" y="5371"/>
                      </a:lnTo>
                      <a:lnTo>
                        <a:pt x="3570" y="5305"/>
                      </a:lnTo>
                      <a:cubicBezTo>
                        <a:pt x="3570" y="5271"/>
                        <a:pt x="3570" y="5271"/>
                        <a:pt x="3603" y="5271"/>
                      </a:cubicBezTo>
                      <a:lnTo>
                        <a:pt x="4037" y="4838"/>
                      </a:lnTo>
                      <a:lnTo>
                        <a:pt x="4137" y="4838"/>
                      </a:lnTo>
                      <a:cubicBezTo>
                        <a:pt x="4153" y="4821"/>
                        <a:pt x="4170" y="4813"/>
                        <a:pt x="4183" y="4813"/>
                      </a:cubicBezTo>
                      <a:cubicBezTo>
                        <a:pt x="4195" y="4813"/>
                        <a:pt x="4203" y="4821"/>
                        <a:pt x="4203" y="4838"/>
                      </a:cubicBezTo>
                      <a:lnTo>
                        <a:pt x="4270" y="4838"/>
                      </a:lnTo>
                      <a:lnTo>
                        <a:pt x="4303" y="4804"/>
                      </a:lnTo>
                      <a:lnTo>
                        <a:pt x="4303" y="4771"/>
                      </a:lnTo>
                      <a:lnTo>
                        <a:pt x="4470" y="4504"/>
                      </a:lnTo>
                      <a:lnTo>
                        <a:pt x="4303" y="4471"/>
                      </a:lnTo>
                      <a:lnTo>
                        <a:pt x="4270" y="4471"/>
                      </a:lnTo>
                      <a:lnTo>
                        <a:pt x="4237" y="4437"/>
                      </a:lnTo>
                      <a:lnTo>
                        <a:pt x="4203" y="4371"/>
                      </a:lnTo>
                      <a:lnTo>
                        <a:pt x="4203" y="4304"/>
                      </a:lnTo>
                      <a:cubicBezTo>
                        <a:pt x="4203" y="4304"/>
                        <a:pt x="4203" y="4271"/>
                        <a:pt x="4203" y="4271"/>
                      </a:cubicBezTo>
                      <a:lnTo>
                        <a:pt x="4203" y="4070"/>
                      </a:lnTo>
                      <a:lnTo>
                        <a:pt x="4270" y="3704"/>
                      </a:lnTo>
                      <a:lnTo>
                        <a:pt x="4203" y="3537"/>
                      </a:lnTo>
                      <a:lnTo>
                        <a:pt x="4103" y="3403"/>
                      </a:lnTo>
                      <a:lnTo>
                        <a:pt x="4003" y="3303"/>
                      </a:lnTo>
                      <a:lnTo>
                        <a:pt x="3770" y="3003"/>
                      </a:lnTo>
                      <a:cubicBezTo>
                        <a:pt x="3770" y="2970"/>
                        <a:pt x="3736" y="2970"/>
                        <a:pt x="3736" y="2936"/>
                      </a:cubicBezTo>
                      <a:lnTo>
                        <a:pt x="3736" y="2836"/>
                      </a:lnTo>
                      <a:lnTo>
                        <a:pt x="3703" y="2436"/>
                      </a:lnTo>
                      <a:lnTo>
                        <a:pt x="3703" y="2403"/>
                      </a:lnTo>
                      <a:lnTo>
                        <a:pt x="3603" y="2236"/>
                      </a:lnTo>
                      <a:lnTo>
                        <a:pt x="3570" y="2202"/>
                      </a:lnTo>
                      <a:lnTo>
                        <a:pt x="3536" y="2169"/>
                      </a:lnTo>
                      <a:lnTo>
                        <a:pt x="2969" y="1936"/>
                      </a:lnTo>
                      <a:lnTo>
                        <a:pt x="2936" y="1936"/>
                      </a:lnTo>
                      <a:lnTo>
                        <a:pt x="2902" y="1902"/>
                      </a:lnTo>
                      <a:cubicBezTo>
                        <a:pt x="2902" y="1902"/>
                        <a:pt x="2902" y="1902"/>
                        <a:pt x="2902" y="1869"/>
                      </a:cubicBezTo>
                      <a:lnTo>
                        <a:pt x="2869" y="1802"/>
                      </a:lnTo>
                      <a:cubicBezTo>
                        <a:pt x="2869" y="1802"/>
                        <a:pt x="2869" y="1769"/>
                        <a:pt x="2869" y="1769"/>
                      </a:cubicBezTo>
                      <a:lnTo>
                        <a:pt x="2869" y="1669"/>
                      </a:lnTo>
                      <a:lnTo>
                        <a:pt x="2869" y="1635"/>
                      </a:lnTo>
                      <a:lnTo>
                        <a:pt x="2902" y="1569"/>
                      </a:lnTo>
                      <a:lnTo>
                        <a:pt x="2902" y="1502"/>
                      </a:lnTo>
                      <a:cubicBezTo>
                        <a:pt x="2869" y="1502"/>
                        <a:pt x="2869" y="1502"/>
                        <a:pt x="2902" y="1469"/>
                      </a:cubicBezTo>
                      <a:lnTo>
                        <a:pt x="2936" y="1402"/>
                      </a:lnTo>
                      <a:lnTo>
                        <a:pt x="3003" y="1335"/>
                      </a:lnTo>
                      <a:lnTo>
                        <a:pt x="3269" y="1168"/>
                      </a:lnTo>
                      <a:lnTo>
                        <a:pt x="3269" y="1135"/>
                      </a:lnTo>
                      <a:lnTo>
                        <a:pt x="3269" y="1102"/>
                      </a:lnTo>
                      <a:lnTo>
                        <a:pt x="3236" y="1002"/>
                      </a:lnTo>
                      <a:lnTo>
                        <a:pt x="3169" y="735"/>
                      </a:lnTo>
                      <a:cubicBezTo>
                        <a:pt x="3169" y="735"/>
                        <a:pt x="3169" y="735"/>
                        <a:pt x="3169" y="701"/>
                      </a:cubicBezTo>
                      <a:lnTo>
                        <a:pt x="3169" y="601"/>
                      </a:lnTo>
                      <a:lnTo>
                        <a:pt x="3169" y="468"/>
                      </a:lnTo>
                      <a:lnTo>
                        <a:pt x="31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01;p15"/>
                <p:cNvSpPr/>
                <p:nvPr/>
              </p:nvSpPr>
              <p:spPr>
                <a:xfrm>
                  <a:off x="4996201" y="2152945"/>
                  <a:ext cx="266448" cy="78598"/>
                </a:xfrm>
                <a:custGeom>
                  <a:avLst/>
                  <a:gdLst/>
                  <a:ahLst/>
                  <a:cxnLst/>
                  <a:rect l="l" t="t" r="r" b="b"/>
                  <a:pathLst>
                    <a:path w="9275" h="2736" extrusionOk="0">
                      <a:moveTo>
                        <a:pt x="4204" y="1"/>
                      </a:moveTo>
                      <a:lnTo>
                        <a:pt x="4004" y="134"/>
                      </a:lnTo>
                      <a:lnTo>
                        <a:pt x="3570" y="301"/>
                      </a:lnTo>
                      <a:lnTo>
                        <a:pt x="3370" y="368"/>
                      </a:lnTo>
                      <a:lnTo>
                        <a:pt x="3337" y="368"/>
                      </a:lnTo>
                      <a:lnTo>
                        <a:pt x="2836" y="201"/>
                      </a:lnTo>
                      <a:lnTo>
                        <a:pt x="2669" y="201"/>
                      </a:lnTo>
                      <a:lnTo>
                        <a:pt x="2169" y="401"/>
                      </a:lnTo>
                      <a:lnTo>
                        <a:pt x="1902" y="501"/>
                      </a:lnTo>
                      <a:lnTo>
                        <a:pt x="1802" y="534"/>
                      </a:lnTo>
                      <a:lnTo>
                        <a:pt x="1769" y="534"/>
                      </a:lnTo>
                      <a:lnTo>
                        <a:pt x="1702" y="568"/>
                      </a:lnTo>
                      <a:lnTo>
                        <a:pt x="1235" y="701"/>
                      </a:lnTo>
                      <a:lnTo>
                        <a:pt x="1135" y="701"/>
                      </a:lnTo>
                      <a:lnTo>
                        <a:pt x="901" y="668"/>
                      </a:lnTo>
                      <a:lnTo>
                        <a:pt x="735" y="668"/>
                      </a:lnTo>
                      <a:lnTo>
                        <a:pt x="635" y="701"/>
                      </a:lnTo>
                      <a:lnTo>
                        <a:pt x="468" y="835"/>
                      </a:lnTo>
                      <a:lnTo>
                        <a:pt x="401" y="868"/>
                      </a:lnTo>
                      <a:lnTo>
                        <a:pt x="301" y="1001"/>
                      </a:lnTo>
                      <a:lnTo>
                        <a:pt x="234" y="1168"/>
                      </a:lnTo>
                      <a:cubicBezTo>
                        <a:pt x="234" y="1202"/>
                        <a:pt x="234" y="1202"/>
                        <a:pt x="201" y="1235"/>
                      </a:cubicBezTo>
                      <a:lnTo>
                        <a:pt x="101" y="1268"/>
                      </a:lnTo>
                      <a:lnTo>
                        <a:pt x="1" y="1335"/>
                      </a:lnTo>
                      <a:lnTo>
                        <a:pt x="168" y="1535"/>
                      </a:lnTo>
                      <a:lnTo>
                        <a:pt x="268" y="1635"/>
                      </a:lnTo>
                      <a:lnTo>
                        <a:pt x="434" y="1669"/>
                      </a:lnTo>
                      <a:lnTo>
                        <a:pt x="501" y="1669"/>
                      </a:lnTo>
                      <a:cubicBezTo>
                        <a:pt x="501" y="1652"/>
                        <a:pt x="510" y="1644"/>
                        <a:pt x="522" y="1644"/>
                      </a:cubicBezTo>
                      <a:cubicBezTo>
                        <a:pt x="535" y="1644"/>
                        <a:pt x="551" y="1652"/>
                        <a:pt x="568" y="1669"/>
                      </a:cubicBezTo>
                      <a:lnTo>
                        <a:pt x="601" y="1669"/>
                      </a:lnTo>
                      <a:cubicBezTo>
                        <a:pt x="601" y="1669"/>
                        <a:pt x="635" y="1669"/>
                        <a:pt x="635" y="1702"/>
                      </a:cubicBezTo>
                      <a:lnTo>
                        <a:pt x="668" y="1735"/>
                      </a:lnTo>
                      <a:cubicBezTo>
                        <a:pt x="668" y="1735"/>
                        <a:pt x="668" y="1769"/>
                        <a:pt x="668" y="1769"/>
                      </a:cubicBezTo>
                      <a:lnTo>
                        <a:pt x="668" y="1835"/>
                      </a:lnTo>
                      <a:lnTo>
                        <a:pt x="668" y="2035"/>
                      </a:lnTo>
                      <a:lnTo>
                        <a:pt x="1002" y="2035"/>
                      </a:lnTo>
                      <a:lnTo>
                        <a:pt x="1035" y="2069"/>
                      </a:lnTo>
                      <a:lnTo>
                        <a:pt x="1102" y="2002"/>
                      </a:lnTo>
                      <a:lnTo>
                        <a:pt x="1202" y="2002"/>
                      </a:lnTo>
                      <a:cubicBezTo>
                        <a:pt x="1202" y="1969"/>
                        <a:pt x="1202" y="1969"/>
                        <a:pt x="1202" y="1969"/>
                      </a:cubicBezTo>
                      <a:lnTo>
                        <a:pt x="1202" y="1902"/>
                      </a:lnTo>
                      <a:lnTo>
                        <a:pt x="1235" y="1835"/>
                      </a:lnTo>
                      <a:cubicBezTo>
                        <a:pt x="1268" y="1802"/>
                        <a:pt x="1302" y="1802"/>
                        <a:pt x="1302" y="1802"/>
                      </a:cubicBezTo>
                      <a:lnTo>
                        <a:pt x="1368" y="1802"/>
                      </a:lnTo>
                      <a:cubicBezTo>
                        <a:pt x="1368" y="1785"/>
                        <a:pt x="1377" y="1777"/>
                        <a:pt x="1385" y="1777"/>
                      </a:cubicBezTo>
                      <a:cubicBezTo>
                        <a:pt x="1393" y="1777"/>
                        <a:pt x="1402" y="1785"/>
                        <a:pt x="1402" y="1802"/>
                      </a:cubicBezTo>
                      <a:lnTo>
                        <a:pt x="1535" y="1802"/>
                      </a:lnTo>
                      <a:cubicBezTo>
                        <a:pt x="1535" y="1769"/>
                        <a:pt x="1569" y="1769"/>
                        <a:pt x="1602" y="1735"/>
                      </a:cubicBezTo>
                      <a:cubicBezTo>
                        <a:pt x="1635" y="1735"/>
                        <a:pt x="1669" y="1735"/>
                        <a:pt x="1669" y="1769"/>
                      </a:cubicBezTo>
                      <a:lnTo>
                        <a:pt x="1735" y="1802"/>
                      </a:lnTo>
                      <a:lnTo>
                        <a:pt x="1769" y="1869"/>
                      </a:lnTo>
                      <a:lnTo>
                        <a:pt x="1869" y="1835"/>
                      </a:lnTo>
                      <a:lnTo>
                        <a:pt x="2002" y="1835"/>
                      </a:lnTo>
                      <a:lnTo>
                        <a:pt x="2102" y="1869"/>
                      </a:lnTo>
                      <a:cubicBezTo>
                        <a:pt x="2136" y="1902"/>
                        <a:pt x="2136" y="1902"/>
                        <a:pt x="2136" y="1902"/>
                      </a:cubicBezTo>
                      <a:lnTo>
                        <a:pt x="2202" y="1969"/>
                      </a:lnTo>
                      <a:lnTo>
                        <a:pt x="2403" y="2236"/>
                      </a:lnTo>
                      <a:lnTo>
                        <a:pt x="3136" y="2169"/>
                      </a:lnTo>
                      <a:lnTo>
                        <a:pt x="3170" y="2136"/>
                      </a:lnTo>
                      <a:lnTo>
                        <a:pt x="3236" y="2069"/>
                      </a:lnTo>
                      <a:cubicBezTo>
                        <a:pt x="3270" y="2035"/>
                        <a:pt x="3270" y="2035"/>
                        <a:pt x="3303" y="2035"/>
                      </a:cubicBezTo>
                      <a:lnTo>
                        <a:pt x="3670" y="2035"/>
                      </a:lnTo>
                      <a:lnTo>
                        <a:pt x="3837" y="2069"/>
                      </a:lnTo>
                      <a:lnTo>
                        <a:pt x="3904" y="2069"/>
                      </a:lnTo>
                      <a:lnTo>
                        <a:pt x="4004" y="2002"/>
                      </a:lnTo>
                      <a:lnTo>
                        <a:pt x="4404" y="2002"/>
                      </a:lnTo>
                      <a:lnTo>
                        <a:pt x="4537" y="1969"/>
                      </a:lnTo>
                      <a:lnTo>
                        <a:pt x="5571" y="1969"/>
                      </a:lnTo>
                      <a:lnTo>
                        <a:pt x="5738" y="2002"/>
                      </a:lnTo>
                      <a:lnTo>
                        <a:pt x="5838" y="2035"/>
                      </a:lnTo>
                      <a:lnTo>
                        <a:pt x="5838" y="1935"/>
                      </a:lnTo>
                      <a:cubicBezTo>
                        <a:pt x="5838" y="1902"/>
                        <a:pt x="5838" y="1869"/>
                        <a:pt x="5872" y="1835"/>
                      </a:cubicBezTo>
                      <a:cubicBezTo>
                        <a:pt x="5905" y="1835"/>
                        <a:pt x="5972" y="1835"/>
                        <a:pt x="6005" y="1869"/>
                      </a:cubicBezTo>
                      <a:lnTo>
                        <a:pt x="6038" y="1902"/>
                      </a:lnTo>
                      <a:lnTo>
                        <a:pt x="6105" y="2002"/>
                      </a:lnTo>
                      <a:lnTo>
                        <a:pt x="6272" y="2002"/>
                      </a:lnTo>
                      <a:lnTo>
                        <a:pt x="6639" y="1969"/>
                      </a:lnTo>
                      <a:lnTo>
                        <a:pt x="7273" y="2002"/>
                      </a:lnTo>
                      <a:lnTo>
                        <a:pt x="7473" y="1969"/>
                      </a:lnTo>
                      <a:lnTo>
                        <a:pt x="7506" y="1935"/>
                      </a:lnTo>
                      <a:lnTo>
                        <a:pt x="7573" y="1902"/>
                      </a:lnTo>
                      <a:cubicBezTo>
                        <a:pt x="7573" y="1902"/>
                        <a:pt x="7606" y="1869"/>
                        <a:pt x="7640" y="1869"/>
                      </a:cubicBezTo>
                      <a:lnTo>
                        <a:pt x="7673" y="1869"/>
                      </a:lnTo>
                      <a:cubicBezTo>
                        <a:pt x="7706" y="1869"/>
                        <a:pt x="7740" y="1902"/>
                        <a:pt x="7740" y="1935"/>
                      </a:cubicBezTo>
                      <a:lnTo>
                        <a:pt x="7806" y="2002"/>
                      </a:lnTo>
                      <a:lnTo>
                        <a:pt x="7973" y="2202"/>
                      </a:lnTo>
                      <a:lnTo>
                        <a:pt x="8107" y="2369"/>
                      </a:lnTo>
                      <a:cubicBezTo>
                        <a:pt x="8140" y="2369"/>
                        <a:pt x="8173" y="2369"/>
                        <a:pt x="8207" y="2402"/>
                      </a:cubicBezTo>
                      <a:lnTo>
                        <a:pt x="8207" y="2436"/>
                      </a:lnTo>
                      <a:lnTo>
                        <a:pt x="8273" y="2569"/>
                      </a:lnTo>
                      <a:lnTo>
                        <a:pt x="8373" y="2669"/>
                      </a:lnTo>
                      <a:lnTo>
                        <a:pt x="8440" y="2669"/>
                      </a:lnTo>
                      <a:lnTo>
                        <a:pt x="8540" y="2703"/>
                      </a:lnTo>
                      <a:lnTo>
                        <a:pt x="8941" y="2736"/>
                      </a:lnTo>
                      <a:lnTo>
                        <a:pt x="9007" y="2736"/>
                      </a:lnTo>
                      <a:lnTo>
                        <a:pt x="9141" y="2703"/>
                      </a:lnTo>
                      <a:lnTo>
                        <a:pt x="9174" y="2636"/>
                      </a:lnTo>
                      <a:lnTo>
                        <a:pt x="9274" y="2436"/>
                      </a:lnTo>
                      <a:lnTo>
                        <a:pt x="9274" y="2302"/>
                      </a:lnTo>
                      <a:lnTo>
                        <a:pt x="9274" y="2169"/>
                      </a:lnTo>
                      <a:lnTo>
                        <a:pt x="9274" y="2069"/>
                      </a:lnTo>
                      <a:lnTo>
                        <a:pt x="9207" y="1802"/>
                      </a:lnTo>
                      <a:lnTo>
                        <a:pt x="9141" y="1702"/>
                      </a:lnTo>
                      <a:lnTo>
                        <a:pt x="9074" y="1635"/>
                      </a:lnTo>
                      <a:lnTo>
                        <a:pt x="8607" y="1435"/>
                      </a:lnTo>
                      <a:cubicBezTo>
                        <a:pt x="8607" y="1435"/>
                        <a:pt x="8607" y="1402"/>
                        <a:pt x="8574" y="1402"/>
                      </a:cubicBezTo>
                      <a:lnTo>
                        <a:pt x="8507" y="1268"/>
                      </a:lnTo>
                      <a:lnTo>
                        <a:pt x="8407" y="1202"/>
                      </a:lnTo>
                      <a:lnTo>
                        <a:pt x="8340" y="1168"/>
                      </a:lnTo>
                      <a:lnTo>
                        <a:pt x="8307" y="1168"/>
                      </a:lnTo>
                      <a:lnTo>
                        <a:pt x="8273" y="1135"/>
                      </a:lnTo>
                      <a:cubicBezTo>
                        <a:pt x="8273" y="1135"/>
                        <a:pt x="8273" y="1135"/>
                        <a:pt x="8240" y="1101"/>
                      </a:cubicBezTo>
                      <a:lnTo>
                        <a:pt x="8173" y="901"/>
                      </a:lnTo>
                      <a:lnTo>
                        <a:pt x="8140" y="735"/>
                      </a:lnTo>
                      <a:lnTo>
                        <a:pt x="8107" y="701"/>
                      </a:lnTo>
                      <a:lnTo>
                        <a:pt x="7773" y="534"/>
                      </a:lnTo>
                      <a:cubicBezTo>
                        <a:pt x="7773" y="534"/>
                        <a:pt x="7740" y="534"/>
                        <a:pt x="7740" y="501"/>
                      </a:cubicBezTo>
                      <a:lnTo>
                        <a:pt x="7640" y="334"/>
                      </a:lnTo>
                      <a:lnTo>
                        <a:pt x="7606" y="334"/>
                      </a:lnTo>
                      <a:lnTo>
                        <a:pt x="7239" y="234"/>
                      </a:lnTo>
                      <a:lnTo>
                        <a:pt x="7239" y="268"/>
                      </a:lnTo>
                      <a:cubicBezTo>
                        <a:pt x="7273" y="268"/>
                        <a:pt x="7273" y="301"/>
                        <a:pt x="7239" y="301"/>
                      </a:cubicBezTo>
                      <a:lnTo>
                        <a:pt x="7239" y="334"/>
                      </a:lnTo>
                      <a:cubicBezTo>
                        <a:pt x="7239" y="368"/>
                        <a:pt x="7206" y="368"/>
                        <a:pt x="7206" y="368"/>
                      </a:cubicBezTo>
                      <a:lnTo>
                        <a:pt x="7139" y="434"/>
                      </a:lnTo>
                      <a:lnTo>
                        <a:pt x="7073" y="568"/>
                      </a:lnTo>
                      <a:cubicBezTo>
                        <a:pt x="7073" y="601"/>
                        <a:pt x="7073" y="634"/>
                        <a:pt x="7039" y="634"/>
                      </a:cubicBezTo>
                      <a:lnTo>
                        <a:pt x="7006" y="668"/>
                      </a:lnTo>
                      <a:lnTo>
                        <a:pt x="6939" y="668"/>
                      </a:lnTo>
                      <a:lnTo>
                        <a:pt x="6772" y="768"/>
                      </a:lnTo>
                      <a:lnTo>
                        <a:pt x="6639" y="768"/>
                      </a:lnTo>
                      <a:cubicBezTo>
                        <a:pt x="6606" y="768"/>
                        <a:pt x="6606" y="735"/>
                        <a:pt x="6572" y="735"/>
                      </a:cubicBezTo>
                      <a:lnTo>
                        <a:pt x="6505" y="634"/>
                      </a:lnTo>
                      <a:lnTo>
                        <a:pt x="6405" y="634"/>
                      </a:lnTo>
                      <a:cubicBezTo>
                        <a:pt x="6439" y="601"/>
                        <a:pt x="6439" y="568"/>
                        <a:pt x="6472" y="568"/>
                      </a:cubicBezTo>
                      <a:cubicBezTo>
                        <a:pt x="6439" y="568"/>
                        <a:pt x="6405" y="568"/>
                        <a:pt x="6372" y="534"/>
                      </a:cubicBezTo>
                      <a:lnTo>
                        <a:pt x="6339" y="468"/>
                      </a:lnTo>
                      <a:lnTo>
                        <a:pt x="6205" y="434"/>
                      </a:lnTo>
                      <a:lnTo>
                        <a:pt x="6072" y="368"/>
                      </a:lnTo>
                      <a:lnTo>
                        <a:pt x="6038" y="334"/>
                      </a:lnTo>
                      <a:cubicBezTo>
                        <a:pt x="6038" y="301"/>
                        <a:pt x="6038" y="301"/>
                        <a:pt x="6038" y="301"/>
                      </a:cubicBezTo>
                      <a:lnTo>
                        <a:pt x="6005" y="234"/>
                      </a:lnTo>
                      <a:lnTo>
                        <a:pt x="5972" y="234"/>
                      </a:lnTo>
                      <a:lnTo>
                        <a:pt x="5905" y="201"/>
                      </a:lnTo>
                      <a:lnTo>
                        <a:pt x="5672" y="201"/>
                      </a:lnTo>
                      <a:lnTo>
                        <a:pt x="5471" y="167"/>
                      </a:lnTo>
                      <a:lnTo>
                        <a:pt x="5305" y="101"/>
                      </a:lnTo>
                      <a:lnTo>
                        <a:pt x="5171" y="1"/>
                      </a:lnTo>
                      <a:lnTo>
                        <a:pt x="4904" y="67"/>
                      </a:lnTo>
                      <a:lnTo>
                        <a:pt x="4871" y="67"/>
                      </a:lnTo>
                      <a:lnTo>
                        <a:pt x="4671" y="1"/>
                      </a:lnTo>
                      <a:cubicBezTo>
                        <a:pt x="4637" y="34"/>
                        <a:pt x="4637" y="34"/>
                        <a:pt x="4604" y="34"/>
                      </a:cubicBezTo>
                      <a:cubicBezTo>
                        <a:pt x="4593" y="45"/>
                        <a:pt x="4582" y="49"/>
                        <a:pt x="4571" y="49"/>
                      </a:cubicBezTo>
                      <a:cubicBezTo>
                        <a:pt x="4549" y="49"/>
                        <a:pt x="4526" y="34"/>
                        <a:pt x="4504" y="34"/>
                      </a:cubicBezTo>
                      <a:lnTo>
                        <a:pt x="4471" y="34"/>
                      </a:lnTo>
                      <a:lnTo>
                        <a:pt x="4371" y="67"/>
                      </a:lnTo>
                      <a:lnTo>
                        <a:pt x="4304" y="67"/>
                      </a:lnTo>
                      <a:lnTo>
                        <a:pt x="4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02;p15"/>
                <p:cNvSpPr/>
                <p:nvPr/>
              </p:nvSpPr>
              <p:spPr>
                <a:xfrm>
                  <a:off x="5225254" y="2069575"/>
                  <a:ext cx="243408" cy="164867"/>
                </a:xfrm>
                <a:custGeom>
                  <a:avLst/>
                  <a:gdLst/>
                  <a:ahLst/>
                  <a:cxnLst/>
                  <a:rect l="l" t="t" r="r" b="b"/>
                  <a:pathLst>
                    <a:path w="8473" h="5739" extrusionOk="0">
                      <a:moveTo>
                        <a:pt x="7639" y="1"/>
                      </a:moveTo>
                      <a:lnTo>
                        <a:pt x="7572" y="34"/>
                      </a:lnTo>
                      <a:lnTo>
                        <a:pt x="7572" y="167"/>
                      </a:lnTo>
                      <a:cubicBezTo>
                        <a:pt x="7572" y="201"/>
                        <a:pt x="7572" y="201"/>
                        <a:pt x="7539" y="234"/>
                      </a:cubicBezTo>
                      <a:cubicBezTo>
                        <a:pt x="7506" y="267"/>
                        <a:pt x="7439" y="267"/>
                        <a:pt x="7405" y="267"/>
                      </a:cubicBezTo>
                      <a:lnTo>
                        <a:pt x="7005" y="568"/>
                      </a:lnTo>
                      <a:lnTo>
                        <a:pt x="7005" y="601"/>
                      </a:lnTo>
                      <a:lnTo>
                        <a:pt x="7005" y="668"/>
                      </a:lnTo>
                      <a:lnTo>
                        <a:pt x="7039" y="701"/>
                      </a:lnTo>
                      <a:lnTo>
                        <a:pt x="7072" y="768"/>
                      </a:lnTo>
                      <a:cubicBezTo>
                        <a:pt x="7072" y="768"/>
                        <a:pt x="7072" y="801"/>
                        <a:pt x="7072" y="801"/>
                      </a:cubicBezTo>
                      <a:lnTo>
                        <a:pt x="7105" y="868"/>
                      </a:lnTo>
                      <a:cubicBezTo>
                        <a:pt x="7105" y="901"/>
                        <a:pt x="7105" y="935"/>
                        <a:pt x="7105" y="935"/>
                      </a:cubicBezTo>
                      <a:lnTo>
                        <a:pt x="7039" y="1035"/>
                      </a:lnTo>
                      <a:cubicBezTo>
                        <a:pt x="7039" y="1068"/>
                        <a:pt x="7005" y="1068"/>
                        <a:pt x="7005" y="1068"/>
                      </a:cubicBezTo>
                      <a:lnTo>
                        <a:pt x="6905" y="1135"/>
                      </a:lnTo>
                      <a:lnTo>
                        <a:pt x="6705" y="1135"/>
                      </a:lnTo>
                      <a:lnTo>
                        <a:pt x="6538" y="1302"/>
                      </a:lnTo>
                      <a:cubicBezTo>
                        <a:pt x="6538" y="1302"/>
                        <a:pt x="6505" y="1335"/>
                        <a:pt x="6505" y="1335"/>
                      </a:cubicBezTo>
                      <a:lnTo>
                        <a:pt x="6338" y="1335"/>
                      </a:lnTo>
                      <a:lnTo>
                        <a:pt x="6105" y="1268"/>
                      </a:lnTo>
                      <a:lnTo>
                        <a:pt x="6038" y="1302"/>
                      </a:lnTo>
                      <a:lnTo>
                        <a:pt x="5838" y="1468"/>
                      </a:lnTo>
                      <a:lnTo>
                        <a:pt x="5838" y="1502"/>
                      </a:lnTo>
                      <a:lnTo>
                        <a:pt x="5838" y="1602"/>
                      </a:lnTo>
                      <a:lnTo>
                        <a:pt x="5838" y="1668"/>
                      </a:lnTo>
                      <a:lnTo>
                        <a:pt x="6038" y="1668"/>
                      </a:lnTo>
                      <a:lnTo>
                        <a:pt x="6105" y="1702"/>
                      </a:lnTo>
                      <a:lnTo>
                        <a:pt x="6171" y="1769"/>
                      </a:lnTo>
                      <a:cubicBezTo>
                        <a:pt x="6171" y="1802"/>
                        <a:pt x="6171" y="1802"/>
                        <a:pt x="6171" y="1835"/>
                      </a:cubicBezTo>
                      <a:lnTo>
                        <a:pt x="6138" y="2002"/>
                      </a:lnTo>
                      <a:cubicBezTo>
                        <a:pt x="6138" y="2035"/>
                        <a:pt x="6138" y="2035"/>
                        <a:pt x="6138" y="2035"/>
                      </a:cubicBezTo>
                      <a:lnTo>
                        <a:pt x="6071" y="2135"/>
                      </a:lnTo>
                      <a:lnTo>
                        <a:pt x="6038" y="2135"/>
                      </a:lnTo>
                      <a:lnTo>
                        <a:pt x="5971" y="2202"/>
                      </a:lnTo>
                      <a:lnTo>
                        <a:pt x="5838" y="2202"/>
                      </a:lnTo>
                      <a:cubicBezTo>
                        <a:pt x="5804" y="2169"/>
                        <a:pt x="5804" y="2169"/>
                        <a:pt x="5804" y="2135"/>
                      </a:cubicBezTo>
                      <a:lnTo>
                        <a:pt x="5804" y="2102"/>
                      </a:lnTo>
                      <a:lnTo>
                        <a:pt x="5771" y="2102"/>
                      </a:lnTo>
                      <a:lnTo>
                        <a:pt x="5738" y="2135"/>
                      </a:lnTo>
                      <a:lnTo>
                        <a:pt x="5337" y="2135"/>
                      </a:lnTo>
                      <a:lnTo>
                        <a:pt x="5204" y="2169"/>
                      </a:lnTo>
                      <a:lnTo>
                        <a:pt x="5137" y="2202"/>
                      </a:lnTo>
                      <a:lnTo>
                        <a:pt x="5070" y="2302"/>
                      </a:lnTo>
                      <a:lnTo>
                        <a:pt x="5004" y="2569"/>
                      </a:lnTo>
                      <a:lnTo>
                        <a:pt x="4937" y="2736"/>
                      </a:lnTo>
                      <a:cubicBezTo>
                        <a:pt x="4937" y="2736"/>
                        <a:pt x="4904" y="2769"/>
                        <a:pt x="4904" y="2769"/>
                      </a:cubicBezTo>
                      <a:lnTo>
                        <a:pt x="4804" y="2836"/>
                      </a:lnTo>
                      <a:cubicBezTo>
                        <a:pt x="4804" y="2836"/>
                        <a:pt x="4770" y="2869"/>
                        <a:pt x="4770" y="2869"/>
                      </a:cubicBezTo>
                      <a:lnTo>
                        <a:pt x="4503" y="2936"/>
                      </a:lnTo>
                      <a:lnTo>
                        <a:pt x="4403" y="2969"/>
                      </a:lnTo>
                      <a:lnTo>
                        <a:pt x="4237" y="3136"/>
                      </a:lnTo>
                      <a:cubicBezTo>
                        <a:pt x="4237" y="3136"/>
                        <a:pt x="4203" y="3170"/>
                        <a:pt x="4203" y="3170"/>
                      </a:cubicBezTo>
                      <a:lnTo>
                        <a:pt x="4070" y="3170"/>
                      </a:lnTo>
                      <a:lnTo>
                        <a:pt x="3669" y="3336"/>
                      </a:lnTo>
                      <a:lnTo>
                        <a:pt x="3603" y="3403"/>
                      </a:lnTo>
                      <a:lnTo>
                        <a:pt x="3436" y="3403"/>
                      </a:lnTo>
                      <a:cubicBezTo>
                        <a:pt x="3436" y="3436"/>
                        <a:pt x="3436" y="3436"/>
                        <a:pt x="3436" y="3470"/>
                      </a:cubicBezTo>
                      <a:lnTo>
                        <a:pt x="3436" y="3503"/>
                      </a:lnTo>
                      <a:cubicBezTo>
                        <a:pt x="3436" y="3503"/>
                        <a:pt x="3436" y="3536"/>
                        <a:pt x="3403" y="3536"/>
                      </a:cubicBezTo>
                      <a:lnTo>
                        <a:pt x="2902" y="3536"/>
                      </a:lnTo>
                      <a:lnTo>
                        <a:pt x="2302" y="3470"/>
                      </a:lnTo>
                      <a:lnTo>
                        <a:pt x="2268" y="3470"/>
                      </a:lnTo>
                      <a:lnTo>
                        <a:pt x="2035" y="3336"/>
                      </a:lnTo>
                      <a:lnTo>
                        <a:pt x="1935" y="3336"/>
                      </a:lnTo>
                      <a:lnTo>
                        <a:pt x="1835" y="3403"/>
                      </a:lnTo>
                      <a:cubicBezTo>
                        <a:pt x="1818" y="3420"/>
                        <a:pt x="1801" y="3428"/>
                        <a:pt x="1789" y="3428"/>
                      </a:cubicBezTo>
                      <a:cubicBezTo>
                        <a:pt x="1776" y="3428"/>
                        <a:pt x="1768" y="3420"/>
                        <a:pt x="1768" y="3403"/>
                      </a:cubicBezTo>
                      <a:lnTo>
                        <a:pt x="1668" y="3403"/>
                      </a:lnTo>
                      <a:lnTo>
                        <a:pt x="1568" y="3336"/>
                      </a:lnTo>
                      <a:lnTo>
                        <a:pt x="1268" y="3270"/>
                      </a:lnTo>
                      <a:lnTo>
                        <a:pt x="1234" y="3270"/>
                      </a:lnTo>
                      <a:lnTo>
                        <a:pt x="1168" y="3236"/>
                      </a:lnTo>
                      <a:lnTo>
                        <a:pt x="1101" y="3236"/>
                      </a:lnTo>
                      <a:cubicBezTo>
                        <a:pt x="1068" y="3236"/>
                        <a:pt x="1034" y="3203"/>
                        <a:pt x="1034" y="3170"/>
                      </a:cubicBezTo>
                      <a:lnTo>
                        <a:pt x="968" y="3203"/>
                      </a:lnTo>
                      <a:lnTo>
                        <a:pt x="701" y="3203"/>
                      </a:lnTo>
                      <a:lnTo>
                        <a:pt x="567" y="3170"/>
                      </a:lnTo>
                      <a:cubicBezTo>
                        <a:pt x="567" y="3170"/>
                        <a:pt x="534" y="3136"/>
                        <a:pt x="534" y="3103"/>
                      </a:cubicBezTo>
                      <a:lnTo>
                        <a:pt x="501" y="3036"/>
                      </a:lnTo>
                      <a:lnTo>
                        <a:pt x="434" y="3069"/>
                      </a:lnTo>
                      <a:lnTo>
                        <a:pt x="367" y="3069"/>
                      </a:lnTo>
                      <a:cubicBezTo>
                        <a:pt x="367" y="3069"/>
                        <a:pt x="334" y="3103"/>
                        <a:pt x="300" y="3136"/>
                      </a:cubicBezTo>
                      <a:lnTo>
                        <a:pt x="267" y="3170"/>
                      </a:lnTo>
                      <a:lnTo>
                        <a:pt x="167" y="3170"/>
                      </a:lnTo>
                      <a:lnTo>
                        <a:pt x="34" y="3236"/>
                      </a:lnTo>
                      <a:lnTo>
                        <a:pt x="0" y="3236"/>
                      </a:lnTo>
                      <a:lnTo>
                        <a:pt x="34" y="3303"/>
                      </a:lnTo>
                      <a:lnTo>
                        <a:pt x="400" y="3503"/>
                      </a:lnTo>
                      <a:cubicBezTo>
                        <a:pt x="434" y="3503"/>
                        <a:pt x="434" y="3503"/>
                        <a:pt x="434" y="3536"/>
                      </a:cubicBezTo>
                      <a:lnTo>
                        <a:pt x="467" y="3570"/>
                      </a:lnTo>
                      <a:cubicBezTo>
                        <a:pt x="467" y="3570"/>
                        <a:pt x="467" y="3603"/>
                        <a:pt x="467" y="3603"/>
                      </a:cubicBezTo>
                      <a:lnTo>
                        <a:pt x="467" y="3637"/>
                      </a:lnTo>
                      <a:lnTo>
                        <a:pt x="467" y="3737"/>
                      </a:lnTo>
                      <a:lnTo>
                        <a:pt x="534" y="3937"/>
                      </a:lnTo>
                      <a:lnTo>
                        <a:pt x="601" y="3970"/>
                      </a:lnTo>
                      <a:lnTo>
                        <a:pt x="734" y="4037"/>
                      </a:lnTo>
                      <a:cubicBezTo>
                        <a:pt x="734" y="4037"/>
                        <a:pt x="767" y="4037"/>
                        <a:pt x="767" y="4070"/>
                      </a:cubicBezTo>
                      <a:lnTo>
                        <a:pt x="834" y="4170"/>
                      </a:lnTo>
                      <a:lnTo>
                        <a:pt x="1301" y="4370"/>
                      </a:lnTo>
                      <a:lnTo>
                        <a:pt x="1334" y="4404"/>
                      </a:lnTo>
                      <a:lnTo>
                        <a:pt x="1401" y="4537"/>
                      </a:lnTo>
                      <a:lnTo>
                        <a:pt x="1501" y="4637"/>
                      </a:lnTo>
                      <a:lnTo>
                        <a:pt x="1501" y="4671"/>
                      </a:lnTo>
                      <a:lnTo>
                        <a:pt x="1568" y="4937"/>
                      </a:lnTo>
                      <a:lnTo>
                        <a:pt x="1568" y="5071"/>
                      </a:lnTo>
                      <a:lnTo>
                        <a:pt x="1568" y="5238"/>
                      </a:lnTo>
                      <a:lnTo>
                        <a:pt x="1568" y="5371"/>
                      </a:lnTo>
                      <a:lnTo>
                        <a:pt x="1468" y="5605"/>
                      </a:lnTo>
                      <a:lnTo>
                        <a:pt x="1801" y="5638"/>
                      </a:lnTo>
                      <a:lnTo>
                        <a:pt x="1902" y="5638"/>
                      </a:lnTo>
                      <a:lnTo>
                        <a:pt x="2002" y="5738"/>
                      </a:lnTo>
                      <a:lnTo>
                        <a:pt x="2035" y="5705"/>
                      </a:lnTo>
                      <a:cubicBezTo>
                        <a:pt x="2068" y="5671"/>
                        <a:pt x="2068" y="5671"/>
                        <a:pt x="2102" y="5671"/>
                      </a:cubicBezTo>
                      <a:lnTo>
                        <a:pt x="2235" y="5671"/>
                      </a:lnTo>
                      <a:lnTo>
                        <a:pt x="2369" y="5605"/>
                      </a:lnTo>
                      <a:lnTo>
                        <a:pt x="2569" y="5605"/>
                      </a:lnTo>
                      <a:lnTo>
                        <a:pt x="2635" y="5638"/>
                      </a:lnTo>
                      <a:lnTo>
                        <a:pt x="2769" y="5571"/>
                      </a:lnTo>
                      <a:lnTo>
                        <a:pt x="2969" y="5571"/>
                      </a:lnTo>
                      <a:lnTo>
                        <a:pt x="3136" y="5538"/>
                      </a:lnTo>
                      <a:lnTo>
                        <a:pt x="3236" y="5505"/>
                      </a:lnTo>
                      <a:lnTo>
                        <a:pt x="3536" y="5505"/>
                      </a:lnTo>
                      <a:lnTo>
                        <a:pt x="3636" y="5438"/>
                      </a:lnTo>
                      <a:lnTo>
                        <a:pt x="3736" y="5438"/>
                      </a:lnTo>
                      <a:lnTo>
                        <a:pt x="3803" y="5471"/>
                      </a:lnTo>
                      <a:lnTo>
                        <a:pt x="3870" y="5404"/>
                      </a:lnTo>
                      <a:lnTo>
                        <a:pt x="3936" y="5338"/>
                      </a:lnTo>
                      <a:lnTo>
                        <a:pt x="4036" y="5338"/>
                      </a:lnTo>
                      <a:lnTo>
                        <a:pt x="4170" y="5404"/>
                      </a:lnTo>
                      <a:lnTo>
                        <a:pt x="4337" y="5404"/>
                      </a:lnTo>
                      <a:lnTo>
                        <a:pt x="4837" y="5304"/>
                      </a:lnTo>
                      <a:lnTo>
                        <a:pt x="4937" y="5204"/>
                      </a:lnTo>
                      <a:lnTo>
                        <a:pt x="4970" y="5204"/>
                      </a:lnTo>
                      <a:lnTo>
                        <a:pt x="5137" y="5171"/>
                      </a:lnTo>
                      <a:lnTo>
                        <a:pt x="5204" y="5104"/>
                      </a:lnTo>
                      <a:lnTo>
                        <a:pt x="5304" y="5071"/>
                      </a:lnTo>
                      <a:lnTo>
                        <a:pt x="5404" y="5071"/>
                      </a:lnTo>
                      <a:lnTo>
                        <a:pt x="5504" y="4937"/>
                      </a:lnTo>
                      <a:cubicBezTo>
                        <a:pt x="5504" y="4904"/>
                        <a:pt x="5504" y="4871"/>
                        <a:pt x="5504" y="4871"/>
                      </a:cubicBezTo>
                      <a:lnTo>
                        <a:pt x="5504" y="4804"/>
                      </a:lnTo>
                      <a:lnTo>
                        <a:pt x="5504" y="4771"/>
                      </a:lnTo>
                      <a:lnTo>
                        <a:pt x="5704" y="4504"/>
                      </a:lnTo>
                      <a:lnTo>
                        <a:pt x="5771" y="4504"/>
                      </a:lnTo>
                      <a:lnTo>
                        <a:pt x="5771" y="4470"/>
                      </a:lnTo>
                      <a:cubicBezTo>
                        <a:pt x="5738" y="4437"/>
                        <a:pt x="5738" y="4404"/>
                        <a:pt x="5771" y="4370"/>
                      </a:cubicBezTo>
                      <a:lnTo>
                        <a:pt x="5771" y="4337"/>
                      </a:lnTo>
                      <a:lnTo>
                        <a:pt x="5771" y="4304"/>
                      </a:lnTo>
                      <a:lnTo>
                        <a:pt x="5771" y="4237"/>
                      </a:lnTo>
                      <a:cubicBezTo>
                        <a:pt x="5804" y="4237"/>
                        <a:pt x="5804" y="4204"/>
                        <a:pt x="5804" y="4204"/>
                      </a:cubicBezTo>
                      <a:lnTo>
                        <a:pt x="6004" y="4037"/>
                      </a:lnTo>
                      <a:lnTo>
                        <a:pt x="6004" y="4003"/>
                      </a:lnTo>
                      <a:cubicBezTo>
                        <a:pt x="6004" y="3970"/>
                        <a:pt x="6004" y="3970"/>
                        <a:pt x="6004" y="3970"/>
                      </a:cubicBezTo>
                      <a:lnTo>
                        <a:pt x="6004" y="3903"/>
                      </a:lnTo>
                      <a:lnTo>
                        <a:pt x="6004" y="3870"/>
                      </a:lnTo>
                      <a:lnTo>
                        <a:pt x="6071" y="3803"/>
                      </a:lnTo>
                      <a:lnTo>
                        <a:pt x="6105" y="3703"/>
                      </a:lnTo>
                      <a:cubicBezTo>
                        <a:pt x="6105" y="3703"/>
                        <a:pt x="6105" y="3670"/>
                        <a:pt x="6105" y="3670"/>
                      </a:cubicBezTo>
                      <a:lnTo>
                        <a:pt x="6171" y="3637"/>
                      </a:lnTo>
                      <a:lnTo>
                        <a:pt x="6538" y="3303"/>
                      </a:lnTo>
                      <a:lnTo>
                        <a:pt x="6572" y="3303"/>
                      </a:lnTo>
                      <a:lnTo>
                        <a:pt x="6672" y="3270"/>
                      </a:lnTo>
                      <a:lnTo>
                        <a:pt x="6738" y="3170"/>
                      </a:lnTo>
                      <a:cubicBezTo>
                        <a:pt x="6738" y="3170"/>
                        <a:pt x="6738" y="3136"/>
                        <a:pt x="6738" y="3136"/>
                      </a:cubicBezTo>
                      <a:lnTo>
                        <a:pt x="6772" y="3103"/>
                      </a:lnTo>
                      <a:cubicBezTo>
                        <a:pt x="6805" y="3103"/>
                        <a:pt x="6805" y="3069"/>
                        <a:pt x="6838" y="3069"/>
                      </a:cubicBezTo>
                      <a:lnTo>
                        <a:pt x="6972" y="3069"/>
                      </a:lnTo>
                      <a:lnTo>
                        <a:pt x="7072" y="3003"/>
                      </a:lnTo>
                      <a:cubicBezTo>
                        <a:pt x="7072" y="3003"/>
                        <a:pt x="7072" y="2969"/>
                        <a:pt x="7072" y="2969"/>
                      </a:cubicBezTo>
                      <a:lnTo>
                        <a:pt x="7139" y="2836"/>
                      </a:lnTo>
                      <a:lnTo>
                        <a:pt x="7172" y="2803"/>
                      </a:lnTo>
                      <a:lnTo>
                        <a:pt x="7272" y="2669"/>
                      </a:lnTo>
                      <a:lnTo>
                        <a:pt x="7405" y="2536"/>
                      </a:lnTo>
                      <a:lnTo>
                        <a:pt x="7606" y="2202"/>
                      </a:lnTo>
                      <a:lnTo>
                        <a:pt x="7872" y="1502"/>
                      </a:lnTo>
                      <a:lnTo>
                        <a:pt x="7939" y="1335"/>
                      </a:lnTo>
                      <a:lnTo>
                        <a:pt x="8073" y="1168"/>
                      </a:lnTo>
                      <a:lnTo>
                        <a:pt x="8073" y="1135"/>
                      </a:lnTo>
                      <a:lnTo>
                        <a:pt x="8206" y="1068"/>
                      </a:lnTo>
                      <a:lnTo>
                        <a:pt x="8406" y="1001"/>
                      </a:lnTo>
                      <a:lnTo>
                        <a:pt x="8473" y="935"/>
                      </a:lnTo>
                      <a:lnTo>
                        <a:pt x="8473" y="868"/>
                      </a:lnTo>
                      <a:lnTo>
                        <a:pt x="8406" y="801"/>
                      </a:lnTo>
                      <a:lnTo>
                        <a:pt x="8306" y="734"/>
                      </a:lnTo>
                      <a:lnTo>
                        <a:pt x="8173" y="634"/>
                      </a:lnTo>
                      <a:cubicBezTo>
                        <a:pt x="8173" y="601"/>
                        <a:pt x="8139" y="601"/>
                        <a:pt x="8139" y="568"/>
                      </a:cubicBezTo>
                      <a:lnTo>
                        <a:pt x="8139" y="368"/>
                      </a:lnTo>
                      <a:cubicBezTo>
                        <a:pt x="8139" y="368"/>
                        <a:pt x="8139" y="334"/>
                        <a:pt x="8139" y="334"/>
                      </a:cubicBezTo>
                      <a:lnTo>
                        <a:pt x="8173" y="267"/>
                      </a:lnTo>
                      <a:lnTo>
                        <a:pt x="7706" y="267"/>
                      </a:lnTo>
                      <a:cubicBezTo>
                        <a:pt x="7706" y="234"/>
                        <a:pt x="7672" y="234"/>
                        <a:pt x="7672" y="201"/>
                      </a:cubicBezTo>
                      <a:lnTo>
                        <a:pt x="7639" y="167"/>
                      </a:lnTo>
                      <a:cubicBezTo>
                        <a:pt x="7639" y="134"/>
                        <a:pt x="7639" y="134"/>
                        <a:pt x="7639" y="101"/>
                      </a:cubicBezTo>
                      <a:lnTo>
                        <a:pt x="76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 name="Google Shape;303;p15"/>
            <p:cNvGrpSpPr/>
            <p:nvPr/>
          </p:nvGrpSpPr>
          <p:grpSpPr>
            <a:xfrm>
              <a:off x="6093265" y="1999501"/>
              <a:ext cx="1931412" cy="1366475"/>
              <a:chOff x="6093265" y="1999501"/>
              <a:chExt cx="1931412" cy="1366475"/>
            </a:xfrm>
          </p:grpSpPr>
          <p:sp>
            <p:nvSpPr>
              <p:cNvPr id="10" name="Google Shape;304;p15"/>
              <p:cNvSpPr/>
              <p:nvPr/>
            </p:nvSpPr>
            <p:spPr>
              <a:xfrm>
                <a:off x="7047223" y="3003696"/>
                <a:ext cx="36" cy="36"/>
              </a:xfrm>
              <a:custGeom>
                <a:avLst/>
                <a:gdLst/>
                <a:ahLst/>
                <a:cxnLst/>
                <a:rect l="l" t="t" r="r" b="b"/>
                <a:pathLst>
                  <a:path w="1" h="1" extrusionOk="0">
                    <a:moveTo>
                      <a:pt x="0" y="0"/>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5;p15"/>
              <p:cNvSpPr/>
              <p:nvPr/>
            </p:nvSpPr>
            <p:spPr>
              <a:xfrm>
                <a:off x="6943862" y="2330175"/>
                <a:ext cx="36" cy="1239"/>
              </a:xfrm>
              <a:custGeom>
                <a:avLst/>
                <a:gdLst/>
                <a:ahLst/>
                <a:cxnLst/>
                <a:rect l="l" t="t" r="r" b="b"/>
                <a:pathLst>
                  <a:path w="1" h="34" extrusionOk="0">
                    <a:moveTo>
                      <a:pt x="1" y="0"/>
                    </a:moveTo>
                    <a:lnTo>
                      <a:pt x="1" y="0"/>
                    </a:lnTo>
                    <a:cubicBezTo>
                      <a:pt x="1" y="0"/>
                      <a:pt x="1" y="34"/>
                      <a:pt x="1" y="34"/>
                    </a:cubicBezTo>
                    <a:lnTo>
                      <a:pt x="1" y="34"/>
                    </a:lnTo>
                    <a:lnTo>
                      <a:pt x="1" y="34"/>
                    </a:lnTo>
                    <a:lnTo>
                      <a:pt x="1" y="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6;p15"/>
              <p:cNvSpPr/>
              <p:nvPr/>
            </p:nvSpPr>
            <p:spPr>
              <a:xfrm>
                <a:off x="6957238" y="2316800"/>
                <a:ext cx="3681" cy="2442"/>
              </a:xfrm>
              <a:custGeom>
                <a:avLst/>
                <a:gdLst/>
                <a:ahLst/>
                <a:cxnLst/>
                <a:rect l="l" t="t" r="r" b="b"/>
                <a:pathLst>
                  <a:path w="101" h="67" extrusionOk="0">
                    <a:moveTo>
                      <a:pt x="1" y="0"/>
                    </a:moveTo>
                    <a:lnTo>
                      <a:pt x="1" y="34"/>
                    </a:lnTo>
                    <a:cubicBezTo>
                      <a:pt x="1" y="34"/>
                      <a:pt x="34" y="34"/>
                      <a:pt x="34" y="67"/>
                    </a:cubicBezTo>
                    <a:lnTo>
                      <a:pt x="34" y="34"/>
                    </a:lnTo>
                    <a:lnTo>
                      <a:pt x="68" y="34"/>
                    </a:lnTo>
                    <a:cubicBezTo>
                      <a:pt x="68" y="34"/>
                      <a:pt x="101" y="0"/>
                      <a:pt x="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7;p15"/>
              <p:cNvSpPr/>
              <p:nvPr/>
            </p:nvSpPr>
            <p:spPr>
              <a:xfrm>
                <a:off x="6953593" y="2547794"/>
                <a:ext cx="3681" cy="4884"/>
              </a:xfrm>
              <a:custGeom>
                <a:avLst/>
                <a:gdLst/>
                <a:ahLst/>
                <a:cxnLst/>
                <a:rect l="l" t="t" r="r" b="b"/>
                <a:pathLst>
                  <a:path w="101" h="134" extrusionOk="0">
                    <a:moveTo>
                      <a:pt x="1" y="0"/>
                    </a:moveTo>
                    <a:lnTo>
                      <a:pt x="34" y="134"/>
                    </a:lnTo>
                    <a:lnTo>
                      <a:pt x="101" y="13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8;p15"/>
              <p:cNvSpPr/>
              <p:nvPr/>
            </p:nvSpPr>
            <p:spPr>
              <a:xfrm>
                <a:off x="7330480" y="2277875"/>
                <a:ext cx="36" cy="1276"/>
              </a:xfrm>
              <a:custGeom>
                <a:avLst/>
                <a:gdLst/>
                <a:ahLst/>
                <a:cxnLst/>
                <a:rect l="l" t="t" r="r" b="b"/>
                <a:pathLst>
                  <a:path w="1" h="35" extrusionOk="0">
                    <a:moveTo>
                      <a:pt x="0" y="1"/>
                    </a:moveTo>
                    <a:lnTo>
                      <a:pt x="0" y="34"/>
                    </a:lnTo>
                    <a:lnTo>
                      <a:pt x="0" y="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9;p15"/>
              <p:cNvSpPr/>
              <p:nvPr/>
            </p:nvSpPr>
            <p:spPr>
              <a:xfrm>
                <a:off x="6477027" y="2011638"/>
                <a:ext cx="18295" cy="25584"/>
              </a:xfrm>
              <a:custGeom>
                <a:avLst/>
                <a:gdLst/>
                <a:ahLst/>
                <a:cxnLst/>
                <a:rect l="l" t="t" r="r" b="b"/>
                <a:pathLst>
                  <a:path w="502" h="702" extrusionOk="0">
                    <a:moveTo>
                      <a:pt x="34" y="1"/>
                    </a:moveTo>
                    <a:lnTo>
                      <a:pt x="1" y="67"/>
                    </a:lnTo>
                    <a:lnTo>
                      <a:pt x="5" y="67"/>
                    </a:lnTo>
                    <a:cubicBezTo>
                      <a:pt x="9" y="59"/>
                      <a:pt x="17" y="51"/>
                      <a:pt x="34" y="34"/>
                    </a:cubicBezTo>
                    <a:cubicBezTo>
                      <a:pt x="34" y="34"/>
                      <a:pt x="34" y="1"/>
                      <a:pt x="34" y="1"/>
                    </a:cubicBezTo>
                    <a:close/>
                    <a:moveTo>
                      <a:pt x="5" y="67"/>
                    </a:moveTo>
                    <a:cubicBezTo>
                      <a:pt x="1" y="76"/>
                      <a:pt x="1" y="84"/>
                      <a:pt x="1" y="101"/>
                    </a:cubicBezTo>
                    <a:lnTo>
                      <a:pt x="81" y="127"/>
                    </a:lnTo>
                    <a:lnTo>
                      <a:pt x="81" y="127"/>
                    </a:lnTo>
                    <a:lnTo>
                      <a:pt x="67" y="101"/>
                    </a:lnTo>
                    <a:lnTo>
                      <a:pt x="67" y="67"/>
                    </a:lnTo>
                    <a:close/>
                    <a:moveTo>
                      <a:pt x="81" y="127"/>
                    </a:moveTo>
                    <a:lnTo>
                      <a:pt x="101" y="167"/>
                    </a:lnTo>
                    <a:lnTo>
                      <a:pt x="101" y="134"/>
                    </a:lnTo>
                    <a:lnTo>
                      <a:pt x="81" y="127"/>
                    </a:lnTo>
                    <a:close/>
                    <a:moveTo>
                      <a:pt x="101" y="167"/>
                    </a:moveTo>
                    <a:lnTo>
                      <a:pt x="234" y="368"/>
                    </a:lnTo>
                    <a:lnTo>
                      <a:pt x="334" y="534"/>
                    </a:lnTo>
                    <a:lnTo>
                      <a:pt x="334" y="568"/>
                    </a:lnTo>
                    <a:lnTo>
                      <a:pt x="334" y="601"/>
                    </a:lnTo>
                    <a:lnTo>
                      <a:pt x="468" y="701"/>
                    </a:lnTo>
                    <a:cubicBezTo>
                      <a:pt x="468" y="668"/>
                      <a:pt x="468" y="668"/>
                      <a:pt x="501" y="668"/>
                    </a:cubicBezTo>
                    <a:lnTo>
                      <a:pt x="501" y="634"/>
                    </a:lnTo>
                    <a:lnTo>
                      <a:pt x="401" y="634"/>
                    </a:lnTo>
                    <a:cubicBezTo>
                      <a:pt x="368" y="634"/>
                      <a:pt x="368" y="601"/>
                      <a:pt x="368" y="568"/>
                    </a:cubicBezTo>
                    <a:lnTo>
                      <a:pt x="368" y="534"/>
                    </a:lnTo>
                    <a:cubicBezTo>
                      <a:pt x="334" y="534"/>
                      <a:pt x="334" y="501"/>
                      <a:pt x="368" y="468"/>
                    </a:cubicBezTo>
                    <a:lnTo>
                      <a:pt x="368" y="401"/>
                    </a:lnTo>
                    <a:lnTo>
                      <a:pt x="334" y="368"/>
                    </a:lnTo>
                    <a:lnTo>
                      <a:pt x="101" y="16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0;p15"/>
              <p:cNvSpPr/>
              <p:nvPr/>
            </p:nvSpPr>
            <p:spPr>
              <a:xfrm>
                <a:off x="6464891" y="2043236"/>
                <a:ext cx="13412" cy="12209"/>
              </a:xfrm>
              <a:custGeom>
                <a:avLst/>
                <a:gdLst/>
                <a:ahLst/>
                <a:cxnLst/>
                <a:rect l="l" t="t" r="r" b="b"/>
                <a:pathLst>
                  <a:path w="368" h="335" extrusionOk="0">
                    <a:moveTo>
                      <a:pt x="300" y="1"/>
                    </a:moveTo>
                    <a:cubicBezTo>
                      <a:pt x="295" y="1"/>
                      <a:pt x="291" y="2"/>
                      <a:pt x="287" y="5"/>
                    </a:cubicBezTo>
                    <a:lnTo>
                      <a:pt x="287" y="5"/>
                    </a:lnTo>
                    <a:lnTo>
                      <a:pt x="300" y="1"/>
                    </a:lnTo>
                    <a:close/>
                    <a:moveTo>
                      <a:pt x="287" y="5"/>
                    </a:moveTo>
                    <a:lnTo>
                      <a:pt x="100" y="68"/>
                    </a:lnTo>
                    <a:lnTo>
                      <a:pt x="0" y="101"/>
                    </a:lnTo>
                    <a:cubicBezTo>
                      <a:pt x="34" y="134"/>
                      <a:pt x="34" y="168"/>
                      <a:pt x="34" y="234"/>
                    </a:cubicBezTo>
                    <a:lnTo>
                      <a:pt x="0" y="334"/>
                    </a:lnTo>
                    <a:lnTo>
                      <a:pt x="34" y="301"/>
                    </a:lnTo>
                    <a:cubicBezTo>
                      <a:pt x="67" y="268"/>
                      <a:pt x="100" y="268"/>
                      <a:pt x="100" y="268"/>
                    </a:cubicBezTo>
                    <a:lnTo>
                      <a:pt x="234" y="268"/>
                    </a:lnTo>
                    <a:lnTo>
                      <a:pt x="300" y="301"/>
                    </a:lnTo>
                    <a:lnTo>
                      <a:pt x="367" y="334"/>
                    </a:lnTo>
                    <a:lnTo>
                      <a:pt x="267" y="101"/>
                    </a:lnTo>
                    <a:cubicBezTo>
                      <a:pt x="267" y="73"/>
                      <a:pt x="267" y="21"/>
                      <a:pt x="287"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1;p15"/>
              <p:cNvSpPr/>
              <p:nvPr/>
            </p:nvSpPr>
            <p:spPr>
              <a:xfrm>
                <a:off x="7702483" y="3223720"/>
                <a:ext cx="36" cy="1276"/>
              </a:xfrm>
              <a:custGeom>
                <a:avLst/>
                <a:gdLst/>
                <a:ahLst/>
                <a:cxnLst/>
                <a:rect l="l" t="t" r="r" b="b"/>
                <a:pathLst>
                  <a:path w="1" h="35" extrusionOk="0">
                    <a:moveTo>
                      <a:pt x="1" y="34"/>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2;p15"/>
              <p:cNvSpPr/>
              <p:nvPr/>
            </p:nvSpPr>
            <p:spPr>
              <a:xfrm>
                <a:off x="6904974" y="2372708"/>
                <a:ext cx="7325" cy="4920"/>
              </a:xfrm>
              <a:custGeom>
                <a:avLst/>
                <a:gdLst/>
                <a:ahLst/>
                <a:cxnLst/>
                <a:rect l="l" t="t" r="r" b="b"/>
                <a:pathLst>
                  <a:path w="201" h="135" extrusionOk="0">
                    <a:moveTo>
                      <a:pt x="0" y="1"/>
                    </a:moveTo>
                    <a:lnTo>
                      <a:pt x="0" y="67"/>
                    </a:lnTo>
                    <a:lnTo>
                      <a:pt x="34" y="101"/>
                    </a:lnTo>
                    <a:cubicBezTo>
                      <a:pt x="34" y="101"/>
                      <a:pt x="34" y="134"/>
                      <a:pt x="34" y="134"/>
                    </a:cubicBezTo>
                    <a:cubicBezTo>
                      <a:pt x="67" y="134"/>
                      <a:pt x="67" y="101"/>
                      <a:pt x="101" y="101"/>
                    </a:cubicBezTo>
                    <a:lnTo>
                      <a:pt x="201" y="101"/>
                    </a:lnTo>
                    <a:cubicBezTo>
                      <a:pt x="167" y="101"/>
                      <a:pt x="134" y="101"/>
                      <a:pt x="134" y="67"/>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13;p15"/>
              <p:cNvSpPr/>
              <p:nvPr/>
            </p:nvSpPr>
            <p:spPr>
              <a:xfrm>
                <a:off x="6925639" y="2504022"/>
                <a:ext cx="3681" cy="6123"/>
              </a:xfrm>
              <a:custGeom>
                <a:avLst/>
                <a:gdLst/>
                <a:ahLst/>
                <a:cxnLst/>
                <a:rect l="l" t="t" r="r" b="b"/>
                <a:pathLst>
                  <a:path w="101" h="168" extrusionOk="0">
                    <a:moveTo>
                      <a:pt x="101" y="0"/>
                    </a:moveTo>
                    <a:lnTo>
                      <a:pt x="1" y="167"/>
                    </a:lnTo>
                    <a:lnTo>
                      <a:pt x="1" y="167"/>
                    </a:lnTo>
                    <a:lnTo>
                      <a:pt x="101" y="134"/>
                    </a:lnTo>
                    <a:lnTo>
                      <a:pt x="101" y="67"/>
                    </a:lnTo>
                    <a:lnTo>
                      <a:pt x="1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14;p15"/>
              <p:cNvSpPr/>
              <p:nvPr/>
            </p:nvSpPr>
            <p:spPr>
              <a:xfrm>
                <a:off x="6929284" y="2440789"/>
                <a:ext cx="27990" cy="35315"/>
              </a:xfrm>
              <a:custGeom>
                <a:avLst/>
                <a:gdLst/>
                <a:ahLst/>
                <a:cxnLst/>
                <a:rect l="l" t="t" r="r" b="b"/>
                <a:pathLst>
                  <a:path w="768" h="969" extrusionOk="0">
                    <a:moveTo>
                      <a:pt x="768" y="1"/>
                    </a:moveTo>
                    <a:lnTo>
                      <a:pt x="746" y="56"/>
                    </a:lnTo>
                    <a:lnTo>
                      <a:pt x="768" y="34"/>
                    </a:lnTo>
                    <a:cubicBezTo>
                      <a:pt x="768" y="34"/>
                      <a:pt x="768" y="1"/>
                      <a:pt x="768" y="1"/>
                    </a:cubicBezTo>
                    <a:close/>
                    <a:moveTo>
                      <a:pt x="746" y="56"/>
                    </a:moveTo>
                    <a:lnTo>
                      <a:pt x="701" y="101"/>
                    </a:lnTo>
                    <a:lnTo>
                      <a:pt x="701" y="167"/>
                    </a:lnTo>
                    <a:lnTo>
                      <a:pt x="746" y="56"/>
                    </a:lnTo>
                    <a:close/>
                    <a:moveTo>
                      <a:pt x="701" y="268"/>
                    </a:moveTo>
                    <a:lnTo>
                      <a:pt x="668" y="301"/>
                    </a:lnTo>
                    <a:lnTo>
                      <a:pt x="634" y="301"/>
                    </a:lnTo>
                    <a:lnTo>
                      <a:pt x="267" y="468"/>
                    </a:lnTo>
                    <a:lnTo>
                      <a:pt x="134" y="601"/>
                    </a:lnTo>
                    <a:lnTo>
                      <a:pt x="34" y="701"/>
                    </a:lnTo>
                    <a:lnTo>
                      <a:pt x="1" y="935"/>
                    </a:lnTo>
                    <a:lnTo>
                      <a:pt x="1" y="968"/>
                    </a:lnTo>
                    <a:lnTo>
                      <a:pt x="67" y="968"/>
                    </a:lnTo>
                    <a:cubicBezTo>
                      <a:pt x="34" y="935"/>
                      <a:pt x="67" y="935"/>
                      <a:pt x="67" y="901"/>
                    </a:cubicBezTo>
                    <a:lnTo>
                      <a:pt x="134" y="868"/>
                    </a:lnTo>
                    <a:cubicBezTo>
                      <a:pt x="134" y="868"/>
                      <a:pt x="167" y="835"/>
                      <a:pt x="201" y="835"/>
                    </a:cubicBezTo>
                    <a:lnTo>
                      <a:pt x="301" y="835"/>
                    </a:lnTo>
                    <a:lnTo>
                      <a:pt x="334" y="701"/>
                    </a:lnTo>
                    <a:cubicBezTo>
                      <a:pt x="334" y="668"/>
                      <a:pt x="368" y="668"/>
                      <a:pt x="401" y="635"/>
                    </a:cubicBezTo>
                    <a:lnTo>
                      <a:pt x="534" y="568"/>
                    </a:lnTo>
                    <a:lnTo>
                      <a:pt x="634" y="468"/>
                    </a:lnTo>
                    <a:lnTo>
                      <a:pt x="701" y="434"/>
                    </a:lnTo>
                    <a:lnTo>
                      <a:pt x="701" y="401"/>
                    </a:lnTo>
                    <a:cubicBezTo>
                      <a:pt x="701" y="368"/>
                      <a:pt x="701" y="368"/>
                      <a:pt x="701" y="334"/>
                    </a:cubicBezTo>
                    <a:lnTo>
                      <a:pt x="701" y="26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15;p15"/>
              <p:cNvSpPr/>
              <p:nvPr/>
            </p:nvSpPr>
            <p:spPr>
              <a:xfrm>
                <a:off x="7001009" y="2585479"/>
                <a:ext cx="36" cy="36"/>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16;p15"/>
              <p:cNvSpPr/>
              <p:nvPr/>
            </p:nvSpPr>
            <p:spPr>
              <a:xfrm>
                <a:off x="7709772" y="3239537"/>
                <a:ext cx="4920" cy="9767"/>
              </a:xfrm>
              <a:custGeom>
                <a:avLst/>
                <a:gdLst/>
                <a:ahLst/>
                <a:cxnLst/>
                <a:rect l="l" t="t" r="r" b="b"/>
                <a:pathLst>
                  <a:path w="135" h="268" extrusionOk="0">
                    <a:moveTo>
                      <a:pt x="1" y="0"/>
                    </a:moveTo>
                    <a:lnTo>
                      <a:pt x="1" y="67"/>
                    </a:lnTo>
                    <a:lnTo>
                      <a:pt x="1" y="134"/>
                    </a:lnTo>
                    <a:lnTo>
                      <a:pt x="68" y="201"/>
                    </a:lnTo>
                    <a:lnTo>
                      <a:pt x="134" y="26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17;p15"/>
              <p:cNvSpPr/>
              <p:nvPr/>
            </p:nvSpPr>
            <p:spPr>
              <a:xfrm>
                <a:off x="7701280" y="3024361"/>
                <a:ext cx="1239" cy="1239"/>
              </a:xfrm>
              <a:custGeom>
                <a:avLst/>
                <a:gdLst/>
                <a:ahLst/>
                <a:cxnLst/>
                <a:rect l="l" t="t" r="r" b="b"/>
                <a:pathLst>
                  <a:path w="34" h="34" extrusionOk="0">
                    <a:moveTo>
                      <a:pt x="0" y="0"/>
                    </a:moveTo>
                    <a:lnTo>
                      <a:pt x="0" y="34"/>
                    </a:lnTo>
                    <a:lnTo>
                      <a:pt x="34" y="34"/>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18;p15"/>
              <p:cNvSpPr/>
              <p:nvPr/>
            </p:nvSpPr>
            <p:spPr>
              <a:xfrm>
                <a:off x="7726793" y="3080269"/>
                <a:ext cx="4920" cy="4920"/>
              </a:xfrm>
              <a:custGeom>
                <a:avLst/>
                <a:gdLst/>
                <a:ahLst/>
                <a:cxnLst/>
                <a:rect l="l" t="t" r="r" b="b"/>
                <a:pathLst>
                  <a:path w="135" h="135" extrusionOk="0">
                    <a:moveTo>
                      <a:pt x="1" y="1"/>
                    </a:moveTo>
                    <a:lnTo>
                      <a:pt x="134" y="134"/>
                    </a:lnTo>
                    <a:lnTo>
                      <a:pt x="134" y="10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19;p15"/>
              <p:cNvSpPr/>
              <p:nvPr/>
            </p:nvSpPr>
            <p:spPr>
              <a:xfrm>
                <a:off x="6992517" y="2587884"/>
                <a:ext cx="4884" cy="3681"/>
              </a:xfrm>
              <a:custGeom>
                <a:avLst/>
                <a:gdLst/>
                <a:ahLst/>
                <a:cxnLst/>
                <a:rect l="l" t="t" r="r" b="b"/>
                <a:pathLst>
                  <a:path w="134" h="101" extrusionOk="0">
                    <a:moveTo>
                      <a:pt x="0" y="1"/>
                    </a:moveTo>
                    <a:lnTo>
                      <a:pt x="67" y="101"/>
                    </a:lnTo>
                    <a:lnTo>
                      <a:pt x="134" y="101"/>
                    </a:lnTo>
                    <a:lnTo>
                      <a:pt x="67" y="3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0;p15"/>
              <p:cNvSpPr/>
              <p:nvPr/>
            </p:nvSpPr>
            <p:spPr>
              <a:xfrm>
                <a:off x="6952391" y="2328936"/>
                <a:ext cx="14614" cy="8565"/>
              </a:xfrm>
              <a:custGeom>
                <a:avLst/>
                <a:gdLst/>
                <a:ahLst/>
                <a:cxnLst/>
                <a:rect l="l" t="t" r="r" b="b"/>
                <a:pathLst>
                  <a:path w="401" h="235" extrusionOk="0">
                    <a:moveTo>
                      <a:pt x="267" y="1"/>
                    </a:moveTo>
                    <a:lnTo>
                      <a:pt x="201" y="68"/>
                    </a:lnTo>
                    <a:lnTo>
                      <a:pt x="134" y="134"/>
                    </a:lnTo>
                    <a:lnTo>
                      <a:pt x="100" y="134"/>
                    </a:lnTo>
                    <a:lnTo>
                      <a:pt x="0" y="168"/>
                    </a:lnTo>
                    <a:lnTo>
                      <a:pt x="34" y="234"/>
                    </a:lnTo>
                    <a:lnTo>
                      <a:pt x="67" y="234"/>
                    </a:lnTo>
                    <a:lnTo>
                      <a:pt x="134" y="168"/>
                    </a:lnTo>
                    <a:lnTo>
                      <a:pt x="234" y="101"/>
                    </a:lnTo>
                    <a:lnTo>
                      <a:pt x="367" y="101"/>
                    </a:lnTo>
                    <a:lnTo>
                      <a:pt x="401" y="1"/>
                    </a:lnTo>
                    <a:lnTo>
                      <a:pt x="334" y="1"/>
                    </a:lnTo>
                    <a:cubicBezTo>
                      <a:pt x="334" y="18"/>
                      <a:pt x="326" y="26"/>
                      <a:pt x="313" y="26"/>
                    </a:cubicBezTo>
                    <a:cubicBezTo>
                      <a:pt x="301" y="26"/>
                      <a:pt x="284" y="18"/>
                      <a:pt x="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1;p15"/>
              <p:cNvSpPr/>
              <p:nvPr/>
            </p:nvSpPr>
            <p:spPr>
              <a:xfrm>
                <a:off x="7031405" y="2299779"/>
                <a:ext cx="4920" cy="14614"/>
              </a:xfrm>
              <a:custGeom>
                <a:avLst/>
                <a:gdLst/>
                <a:ahLst/>
                <a:cxnLst/>
                <a:rect l="l" t="t" r="r" b="b"/>
                <a:pathLst>
                  <a:path w="135" h="401" extrusionOk="0">
                    <a:moveTo>
                      <a:pt x="67" y="0"/>
                    </a:moveTo>
                    <a:lnTo>
                      <a:pt x="67" y="34"/>
                    </a:lnTo>
                    <a:lnTo>
                      <a:pt x="1" y="67"/>
                    </a:lnTo>
                    <a:lnTo>
                      <a:pt x="1" y="267"/>
                    </a:lnTo>
                    <a:lnTo>
                      <a:pt x="1" y="334"/>
                    </a:lnTo>
                    <a:lnTo>
                      <a:pt x="34" y="401"/>
                    </a:lnTo>
                    <a:lnTo>
                      <a:pt x="34" y="367"/>
                    </a:lnTo>
                    <a:lnTo>
                      <a:pt x="34" y="267"/>
                    </a:lnTo>
                    <a:lnTo>
                      <a:pt x="34" y="200"/>
                    </a:lnTo>
                    <a:lnTo>
                      <a:pt x="134" y="34"/>
                    </a:lnTo>
                    <a:lnTo>
                      <a:pt x="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2;p15"/>
              <p:cNvSpPr/>
              <p:nvPr/>
            </p:nvSpPr>
            <p:spPr>
              <a:xfrm>
                <a:off x="6336018" y="2251124"/>
                <a:ext cx="99714" cy="48691"/>
              </a:xfrm>
              <a:custGeom>
                <a:avLst/>
                <a:gdLst/>
                <a:ahLst/>
                <a:cxnLst/>
                <a:rect l="l" t="t" r="r" b="b"/>
                <a:pathLst>
                  <a:path w="2736" h="1336" extrusionOk="0">
                    <a:moveTo>
                      <a:pt x="2369" y="1"/>
                    </a:moveTo>
                    <a:lnTo>
                      <a:pt x="2169" y="68"/>
                    </a:lnTo>
                    <a:lnTo>
                      <a:pt x="2102" y="134"/>
                    </a:lnTo>
                    <a:lnTo>
                      <a:pt x="2068" y="168"/>
                    </a:lnTo>
                    <a:cubicBezTo>
                      <a:pt x="2035" y="201"/>
                      <a:pt x="2002" y="234"/>
                      <a:pt x="1968" y="234"/>
                    </a:cubicBezTo>
                    <a:lnTo>
                      <a:pt x="1935" y="234"/>
                    </a:lnTo>
                    <a:lnTo>
                      <a:pt x="1668" y="168"/>
                    </a:lnTo>
                    <a:lnTo>
                      <a:pt x="1601" y="168"/>
                    </a:lnTo>
                    <a:lnTo>
                      <a:pt x="1435" y="234"/>
                    </a:lnTo>
                    <a:lnTo>
                      <a:pt x="1101" y="268"/>
                    </a:lnTo>
                    <a:lnTo>
                      <a:pt x="901" y="401"/>
                    </a:lnTo>
                    <a:lnTo>
                      <a:pt x="801" y="435"/>
                    </a:lnTo>
                    <a:lnTo>
                      <a:pt x="634" y="468"/>
                    </a:lnTo>
                    <a:cubicBezTo>
                      <a:pt x="634" y="501"/>
                      <a:pt x="601" y="568"/>
                      <a:pt x="534" y="568"/>
                    </a:cubicBezTo>
                    <a:lnTo>
                      <a:pt x="0" y="768"/>
                    </a:lnTo>
                    <a:lnTo>
                      <a:pt x="167" y="802"/>
                    </a:lnTo>
                    <a:lnTo>
                      <a:pt x="367" y="902"/>
                    </a:lnTo>
                    <a:lnTo>
                      <a:pt x="401" y="902"/>
                    </a:lnTo>
                    <a:lnTo>
                      <a:pt x="467" y="1002"/>
                    </a:lnTo>
                    <a:lnTo>
                      <a:pt x="534" y="1002"/>
                    </a:lnTo>
                    <a:lnTo>
                      <a:pt x="601" y="1035"/>
                    </a:lnTo>
                    <a:lnTo>
                      <a:pt x="734" y="1068"/>
                    </a:lnTo>
                    <a:cubicBezTo>
                      <a:pt x="734" y="1068"/>
                      <a:pt x="768" y="1068"/>
                      <a:pt x="768" y="1102"/>
                    </a:cubicBezTo>
                    <a:lnTo>
                      <a:pt x="1001" y="1102"/>
                    </a:lnTo>
                    <a:lnTo>
                      <a:pt x="1134" y="1168"/>
                    </a:lnTo>
                    <a:lnTo>
                      <a:pt x="1468" y="1168"/>
                    </a:lnTo>
                    <a:lnTo>
                      <a:pt x="1568" y="1235"/>
                    </a:lnTo>
                    <a:cubicBezTo>
                      <a:pt x="1635" y="1235"/>
                      <a:pt x="1635" y="1269"/>
                      <a:pt x="1635" y="1335"/>
                    </a:cubicBezTo>
                    <a:lnTo>
                      <a:pt x="1968" y="1335"/>
                    </a:lnTo>
                    <a:lnTo>
                      <a:pt x="2068" y="1269"/>
                    </a:lnTo>
                    <a:lnTo>
                      <a:pt x="2102" y="1269"/>
                    </a:lnTo>
                    <a:lnTo>
                      <a:pt x="2135" y="1202"/>
                    </a:lnTo>
                    <a:lnTo>
                      <a:pt x="2169" y="1168"/>
                    </a:lnTo>
                    <a:lnTo>
                      <a:pt x="2269" y="1102"/>
                    </a:lnTo>
                    <a:lnTo>
                      <a:pt x="2335" y="1002"/>
                    </a:lnTo>
                    <a:lnTo>
                      <a:pt x="2335" y="968"/>
                    </a:lnTo>
                    <a:lnTo>
                      <a:pt x="2369" y="935"/>
                    </a:lnTo>
                    <a:cubicBezTo>
                      <a:pt x="2369" y="902"/>
                      <a:pt x="2369" y="868"/>
                      <a:pt x="2369" y="835"/>
                    </a:cubicBezTo>
                    <a:lnTo>
                      <a:pt x="2435" y="768"/>
                    </a:lnTo>
                    <a:lnTo>
                      <a:pt x="2569" y="668"/>
                    </a:lnTo>
                    <a:cubicBezTo>
                      <a:pt x="2569" y="668"/>
                      <a:pt x="2602" y="635"/>
                      <a:pt x="2602" y="635"/>
                    </a:cubicBezTo>
                    <a:lnTo>
                      <a:pt x="2636" y="635"/>
                    </a:lnTo>
                    <a:lnTo>
                      <a:pt x="2636" y="601"/>
                    </a:lnTo>
                    <a:cubicBezTo>
                      <a:pt x="2669" y="568"/>
                      <a:pt x="2669" y="568"/>
                      <a:pt x="2702" y="535"/>
                    </a:cubicBezTo>
                    <a:lnTo>
                      <a:pt x="2736" y="535"/>
                    </a:lnTo>
                    <a:lnTo>
                      <a:pt x="2736" y="501"/>
                    </a:lnTo>
                    <a:lnTo>
                      <a:pt x="2636" y="401"/>
                    </a:lnTo>
                    <a:lnTo>
                      <a:pt x="2435" y="234"/>
                    </a:lnTo>
                    <a:cubicBezTo>
                      <a:pt x="2402" y="201"/>
                      <a:pt x="2402" y="168"/>
                      <a:pt x="2402" y="134"/>
                    </a:cubicBezTo>
                    <a:lnTo>
                      <a:pt x="24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3;p15"/>
              <p:cNvSpPr/>
              <p:nvPr/>
            </p:nvSpPr>
            <p:spPr>
              <a:xfrm>
                <a:off x="6429611" y="2290048"/>
                <a:ext cx="3681" cy="3681"/>
              </a:xfrm>
              <a:custGeom>
                <a:avLst/>
                <a:gdLst/>
                <a:ahLst/>
                <a:cxnLst/>
                <a:rect l="l" t="t" r="r" b="b"/>
                <a:pathLst>
                  <a:path w="101" h="101" extrusionOk="0">
                    <a:moveTo>
                      <a:pt x="1" y="0"/>
                    </a:moveTo>
                    <a:cubicBezTo>
                      <a:pt x="1" y="34"/>
                      <a:pt x="1" y="34"/>
                      <a:pt x="1" y="67"/>
                    </a:cubicBezTo>
                    <a:lnTo>
                      <a:pt x="34" y="67"/>
                    </a:lnTo>
                    <a:lnTo>
                      <a:pt x="68" y="100"/>
                    </a:lnTo>
                    <a:lnTo>
                      <a:pt x="101" y="67"/>
                    </a:lnTo>
                    <a:lnTo>
                      <a:pt x="101" y="3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4;p15"/>
              <p:cNvSpPr/>
              <p:nvPr/>
            </p:nvSpPr>
            <p:spPr>
              <a:xfrm>
                <a:off x="7060598" y="2355687"/>
                <a:ext cx="1239" cy="36"/>
              </a:xfrm>
              <a:custGeom>
                <a:avLst/>
                <a:gdLst/>
                <a:ahLst/>
                <a:cxnLst/>
                <a:rect l="l" t="t" r="r" b="b"/>
                <a:pathLst>
                  <a:path w="34" h="1" extrusionOk="0">
                    <a:moveTo>
                      <a:pt x="34" y="1"/>
                    </a:moveTo>
                    <a:lnTo>
                      <a:pt x="0" y="1"/>
                    </a:lnTo>
                    <a:lnTo>
                      <a:pt x="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5;p15"/>
              <p:cNvSpPr/>
              <p:nvPr/>
            </p:nvSpPr>
            <p:spPr>
              <a:xfrm>
                <a:off x="6502576" y="2114962"/>
                <a:ext cx="2442" cy="4920"/>
              </a:xfrm>
              <a:custGeom>
                <a:avLst/>
                <a:gdLst/>
                <a:ahLst/>
                <a:cxnLst/>
                <a:rect l="l" t="t" r="r" b="b"/>
                <a:pathLst>
                  <a:path w="67" h="135" extrusionOk="0">
                    <a:moveTo>
                      <a:pt x="0" y="1"/>
                    </a:moveTo>
                    <a:cubicBezTo>
                      <a:pt x="0" y="34"/>
                      <a:pt x="0" y="34"/>
                      <a:pt x="0" y="34"/>
                    </a:cubicBezTo>
                    <a:lnTo>
                      <a:pt x="0" y="101"/>
                    </a:lnTo>
                    <a:cubicBezTo>
                      <a:pt x="0" y="101"/>
                      <a:pt x="0" y="134"/>
                      <a:pt x="0" y="134"/>
                    </a:cubicBezTo>
                    <a:lnTo>
                      <a:pt x="67" y="101"/>
                    </a:lnTo>
                    <a:cubicBezTo>
                      <a:pt x="34" y="68"/>
                      <a:pt x="34" y="34"/>
                      <a:pt x="67" y="34"/>
                    </a:cubicBezTo>
                    <a:lnTo>
                      <a:pt x="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6;p15"/>
              <p:cNvSpPr/>
              <p:nvPr/>
            </p:nvSpPr>
            <p:spPr>
              <a:xfrm>
                <a:off x="6344510" y="2170906"/>
                <a:ext cx="14651" cy="2478"/>
              </a:xfrm>
              <a:custGeom>
                <a:avLst/>
                <a:gdLst/>
                <a:ahLst/>
                <a:cxnLst/>
                <a:rect l="l" t="t" r="r" b="b"/>
                <a:pathLst>
                  <a:path w="402" h="68" extrusionOk="0">
                    <a:moveTo>
                      <a:pt x="268" y="0"/>
                    </a:moveTo>
                    <a:lnTo>
                      <a:pt x="1" y="67"/>
                    </a:lnTo>
                    <a:lnTo>
                      <a:pt x="201" y="67"/>
                    </a:lnTo>
                    <a:lnTo>
                      <a:pt x="301" y="34"/>
                    </a:lnTo>
                    <a:cubicBezTo>
                      <a:pt x="307" y="28"/>
                      <a:pt x="313" y="23"/>
                      <a:pt x="319" y="19"/>
                    </a:cubicBezTo>
                    <a:lnTo>
                      <a:pt x="319" y="19"/>
                    </a:lnTo>
                    <a:lnTo>
                      <a:pt x="334" y="34"/>
                    </a:lnTo>
                    <a:lnTo>
                      <a:pt x="401" y="34"/>
                    </a:lnTo>
                    <a:cubicBezTo>
                      <a:pt x="384" y="17"/>
                      <a:pt x="368" y="9"/>
                      <a:pt x="351" y="9"/>
                    </a:cubicBezTo>
                    <a:cubicBezTo>
                      <a:pt x="341" y="9"/>
                      <a:pt x="330" y="12"/>
                      <a:pt x="319" y="19"/>
                    </a:cubicBezTo>
                    <a:lnTo>
                      <a:pt x="319" y="19"/>
                    </a:lnTo>
                    <a:lnTo>
                      <a:pt x="3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27;p15"/>
              <p:cNvSpPr/>
              <p:nvPr/>
            </p:nvSpPr>
            <p:spPr>
              <a:xfrm>
                <a:off x="6907416" y="2365418"/>
                <a:ext cx="6086" cy="3681"/>
              </a:xfrm>
              <a:custGeom>
                <a:avLst/>
                <a:gdLst/>
                <a:ahLst/>
                <a:cxnLst/>
                <a:rect l="l" t="t" r="r" b="b"/>
                <a:pathLst>
                  <a:path w="167" h="101" extrusionOk="0">
                    <a:moveTo>
                      <a:pt x="0" y="1"/>
                    </a:moveTo>
                    <a:lnTo>
                      <a:pt x="0" y="34"/>
                    </a:lnTo>
                    <a:lnTo>
                      <a:pt x="134" y="101"/>
                    </a:lnTo>
                    <a:lnTo>
                      <a:pt x="167" y="101"/>
                    </a:lnTo>
                    <a:lnTo>
                      <a:pt x="167" y="67"/>
                    </a:lnTo>
                    <a:lnTo>
                      <a:pt x="67" y="34"/>
                    </a:lnTo>
                    <a:lnTo>
                      <a:pt x="34" y="3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8;p15"/>
              <p:cNvSpPr/>
              <p:nvPr/>
            </p:nvSpPr>
            <p:spPr>
              <a:xfrm>
                <a:off x="7005893" y="2273028"/>
                <a:ext cx="2442" cy="6123"/>
              </a:xfrm>
              <a:custGeom>
                <a:avLst/>
                <a:gdLst/>
                <a:ahLst/>
                <a:cxnLst/>
                <a:rect l="l" t="t" r="r" b="b"/>
                <a:pathLst>
                  <a:path w="67" h="168" extrusionOk="0">
                    <a:moveTo>
                      <a:pt x="33" y="0"/>
                    </a:moveTo>
                    <a:lnTo>
                      <a:pt x="0" y="134"/>
                    </a:lnTo>
                    <a:lnTo>
                      <a:pt x="0" y="167"/>
                    </a:lnTo>
                    <a:lnTo>
                      <a:pt x="67" y="34"/>
                    </a:lnTo>
                    <a:lnTo>
                      <a:pt x="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9;p15"/>
              <p:cNvSpPr/>
              <p:nvPr/>
            </p:nvSpPr>
            <p:spPr>
              <a:xfrm>
                <a:off x="6879426" y="2618280"/>
                <a:ext cx="1276" cy="1276"/>
              </a:xfrm>
              <a:custGeom>
                <a:avLst/>
                <a:gdLst/>
                <a:ahLst/>
                <a:cxnLst/>
                <a:rect l="l" t="t" r="r" b="b"/>
                <a:pathLst>
                  <a:path w="35" h="35" extrusionOk="0">
                    <a:moveTo>
                      <a:pt x="1" y="1"/>
                    </a:moveTo>
                    <a:lnTo>
                      <a:pt x="1" y="34"/>
                    </a:lnTo>
                    <a:lnTo>
                      <a:pt x="34" y="34"/>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30;p15"/>
              <p:cNvSpPr/>
              <p:nvPr/>
            </p:nvSpPr>
            <p:spPr>
              <a:xfrm>
                <a:off x="6469738" y="2060257"/>
                <a:ext cx="8565" cy="12209"/>
              </a:xfrm>
              <a:custGeom>
                <a:avLst/>
                <a:gdLst/>
                <a:ahLst/>
                <a:cxnLst/>
                <a:rect l="l" t="t" r="r" b="b"/>
                <a:pathLst>
                  <a:path w="235" h="335" extrusionOk="0">
                    <a:moveTo>
                      <a:pt x="67" y="1"/>
                    </a:moveTo>
                    <a:lnTo>
                      <a:pt x="34" y="68"/>
                    </a:lnTo>
                    <a:lnTo>
                      <a:pt x="1" y="68"/>
                    </a:lnTo>
                    <a:cubicBezTo>
                      <a:pt x="1" y="101"/>
                      <a:pt x="1" y="101"/>
                      <a:pt x="1" y="134"/>
                    </a:cubicBezTo>
                    <a:lnTo>
                      <a:pt x="1" y="268"/>
                    </a:lnTo>
                    <a:cubicBezTo>
                      <a:pt x="1" y="268"/>
                      <a:pt x="1" y="268"/>
                      <a:pt x="1" y="301"/>
                    </a:cubicBezTo>
                    <a:lnTo>
                      <a:pt x="1" y="334"/>
                    </a:lnTo>
                    <a:lnTo>
                      <a:pt x="67" y="334"/>
                    </a:lnTo>
                    <a:lnTo>
                      <a:pt x="134" y="301"/>
                    </a:lnTo>
                    <a:lnTo>
                      <a:pt x="234" y="134"/>
                    </a:lnTo>
                    <a:lnTo>
                      <a:pt x="134" y="68"/>
                    </a:lnTo>
                    <a:lnTo>
                      <a:pt x="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31;p15"/>
              <p:cNvSpPr/>
              <p:nvPr/>
            </p:nvSpPr>
            <p:spPr>
              <a:xfrm>
                <a:off x="6421119" y="2014080"/>
                <a:ext cx="2478" cy="4884"/>
              </a:xfrm>
              <a:custGeom>
                <a:avLst/>
                <a:gdLst/>
                <a:ahLst/>
                <a:cxnLst/>
                <a:rect l="l" t="t" r="r" b="b"/>
                <a:pathLst>
                  <a:path w="68" h="134" extrusionOk="0">
                    <a:moveTo>
                      <a:pt x="0" y="0"/>
                    </a:moveTo>
                    <a:lnTo>
                      <a:pt x="34" y="34"/>
                    </a:lnTo>
                    <a:lnTo>
                      <a:pt x="34" y="67"/>
                    </a:lnTo>
                    <a:lnTo>
                      <a:pt x="67" y="134"/>
                    </a:lnTo>
                    <a:lnTo>
                      <a:pt x="67" y="67"/>
                    </a:lnTo>
                    <a:cubicBezTo>
                      <a:pt x="67" y="67"/>
                      <a:pt x="67" y="34"/>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32;p15"/>
              <p:cNvSpPr/>
              <p:nvPr/>
            </p:nvSpPr>
            <p:spPr>
              <a:xfrm>
                <a:off x="6485555" y="1999501"/>
                <a:ext cx="86338" cy="46212"/>
              </a:xfrm>
              <a:custGeom>
                <a:avLst/>
                <a:gdLst/>
                <a:ahLst/>
                <a:cxnLst/>
                <a:rect l="l" t="t" r="r" b="b"/>
                <a:pathLst>
                  <a:path w="2369" h="1268" extrusionOk="0">
                    <a:moveTo>
                      <a:pt x="300" y="0"/>
                    </a:moveTo>
                    <a:cubicBezTo>
                      <a:pt x="300" y="33"/>
                      <a:pt x="334" y="67"/>
                      <a:pt x="300" y="100"/>
                    </a:cubicBezTo>
                    <a:cubicBezTo>
                      <a:pt x="300" y="133"/>
                      <a:pt x="267" y="133"/>
                      <a:pt x="234" y="167"/>
                    </a:cubicBezTo>
                    <a:lnTo>
                      <a:pt x="0" y="167"/>
                    </a:lnTo>
                    <a:cubicBezTo>
                      <a:pt x="34" y="167"/>
                      <a:pt x="34" y="200"/>
                      <a:pt x="34" y="234"/>
                    </a:cubicBezTo>
                    <a:lnTo>
                      <a:pt x="34" y="300"/>
                    </a:lnTo>
                    <a:lnTo>
                      <a:pt x="34" y="334"/>
                    </a:lnTo>
                    <a:lnTo>
                      <a:pt x="300" y="567"/>
                    </a:lnTo>
                    <a:cubicBezTo>
                      <a:pt x="300" y="600"/>
                      <a:pt x="300" y="600"/>
                      <a:pt x="334" y="634"/>
                    </a:cubicBezTo>
                    <a:lnTo>
                      <a:pt x="334" y="701"/>
                    </a:lnTo>
                    <a:cubicBezTo>
                      <a:pt x="334" y="701"/>
                      <a:pt x="334" y="734"/>
                      <a:pt x="334" y="734"/>
                    </a:cubicBezTo>
                    <a:lnTo>
                      <a:pt x="334" y="767"/>
                    </a:lnTo>
                    <a:lnTo>
                      <a:pt x="601" y="767"/>
                    </a:lnTo>
                    <a:lnTo>
                      <a:pt x="667" y="834"/>
                    </a:lnTo>
                    <a:lnTo>
                      <a:pt x="701" y="834"/>
                    </a:lnTo>
                    <a:lnTo>
                      <a:pt x="767" y="934"/>
                    </a:lnTo>
                    <a:cubicBezTo>
                      <a:pt x="767" y="967"/>
                      <a:pt x="767" y="967"/>
                      <a:pt x="767" y="1001"/>
                    </a:cubicBezTo>
                    <a:lnTo>
                      <a:pt x="834" y="1034"/>
                    </a:lnTo>
                    <a:cubicBezTo>
                      <a:pt x="834" y="1067"/>
                      <a:pt x="834" y="1067"/>
                      <a:pt x="868" y="1067"/>
                    </a:cubicBezTo>
                    <a:lnTo>
                      <a:pt x="934" y="1168"/>
                    </a:lnTo>
                    <a:lnTo>
                      <a:pt x="1068" y="1168"/>
                    </a:lnTo>
                    <a:cubicBezTo>
                      <a:pt x="1079" y="1156"/>
                      <a:pt x="1090" y="1153"/>
                      <a:pt x="1101" y="1153"/>
                    </a:cubicBezTo>
                    <a:cubicBezTo>
                      <a:pt x="1123" y="1153"/>
                      <a:pt x="1146" y="1168"/>
                      <a:pt x="1168" y="1168"/>
                    </a:cubicBezTo>
                    <a:lnTo>
                      <a:pt x="1268" y="1101"/>
                    </a:lnTo>
                    <a:lnTo>
                      <a:pt x="1301" y="1101"/>
                    </a:lnTo>
                    <a:lnTo>
                      <a:pt x="1401" y="1067"/>
                    </a:lnTo>
                    <a:cubicBezTo>
                      <a:pt x="1418" y="1051"/>
                      <a:pt x="1435" y="1042"/>
                      <a:pt x="1451" y="1042"/>
                    </a:cubicBezTo>
                    <a:cubicBezTo>
                      <a:pt x="1468" y="1042"/>
                      <a:pt x="1485" y="1051"/>
                      <a:pt x="1501" y="1067"/>
                    </a:cubicBezTo>
                    <a:lnTo>
                      <a:pt x="1802" y="1067"/>
                    </a:lnTo>
                    <a:lnTo>
                      <a:pt x="1902" y="1101"/>
                    </a:lnTo>
                    <a:lnTo>
                      <a:pt x="2102" y="1268"/>
                    </a:lnTo>
                    <a:lnTo>
                      <a:pt x="2102" y="1201"/>
                    </a:lnTo>
                    <a:cubicBezTo>
                      <a:pt x="2102" y="1168"/>
                      <a:pt x="2102" y="1134"/>
                      <a:pt x="2135" y="1134"/>
                    </a:cubicBezTo>
                    <a:cubicBezTo>
                      <a:pt x="2152" y="1118"/>
                      <a:pt x="2168" y="1109"/>
                      <a:pt x="2181" y="1109"/>
                    </a:cubicBezTo>
                    <a:cubicBezTo>
                      <a:pt x="2194" y="1109"/>
                      <a:pt x="2202" y="1118"/>
                      <a:pt x="2202" y="1134"/>
                    </a:cubicBezTo>
                    <a:cubicBezTo>
                      <a:pt x="2202" y="1101"/>
                      <a:pt x="2235" y="1101"/>
                      <a:pt x="2235" y="1101"/>
                    </a:cubicBezTo>
                    <a:lnTo>
                      <a:pt x="2269" y="1067"/>
                    </a:lnTo>
                    <a:lnTo>
                      <a:pt x="2302" y="967"/>
                    </a:lnTo>
                    <a:cubicBezTo>
                      <a:pt x="2335" y="967"/>
                      <a:pt x="2335" y="934"/>
                      <a:pt x="2369" y="934"/>
                    </a:cubicBezTo>
                    <a:lnTo>
                      <a:pt x="2302" y="901"/>
                    </a:lnTo>
                    <a:cubicBezTo>
                      <a:pt x="2302" y="901"/>
                      <a:pt x="2302" y="901"/>
                      <a:pt x="2302" y="867"/>
                    </a:cubicBezTo>
                    <a:lnTo>
                      <a:pt x="2235" y="834"/>
                    </a:lnTo>
                    <a:cubicBezTo>
                      <a:pt x="2235" y="801"/>
                      <a:pt x="2235" y="767"/>
                      <a:pt x="2235" y="734"/>
                    </a:cubicBezTo>
                    <a:lnTo>
                      <a:pt x="2302" y="634"/>
                    </a:lnTo>
                    <a:lnTo>
                      <a:pt x="2302" y="600"/>
                    </a:lnTo>
                    <a:lnTo>
                      <a:pt x="2269" y="534"/>
                    </a:lnTo>
                    <a:lnTo>
                      <a:pt x="2168" y="500"/>
                    </a:lnTo>
                    <a:lnTo>
                      <a:pt x="2002" y="500"/>
                    </a:lnTo>
                    <a:cubicBezTo>
                      <a:pt x="1985" y="517"/>
                      <a:pt x="1977" y="525"/>
                      <a:pt x="1968" y="525"/>
                    </a:cubicBezTo>
                    <a:cubicBezTo>
                      <a:pt x="1960" y="525"/>
                      <a:pt x="1952" y="517"/>
                      <a:pt x="1935" y="500"/>
                    </a:cubicBezTo>
                    <a:lnTo>
                      <a:pt x="1868" y="467"/>
                    </a:lnTo>
                    <a:lnTo>
                      <a:pt x="1835" y="434"/>
                    </a:lnTo>
                    <a:lnTo>
                      <a:pt x="1835" y="400"/>
                    </a:lnTo>
                    <a:lnTo>
                      <a:pt x="1802" y="400"/>
                    </a:lnTo>
                    <a:lnTo>
                      <a:pt x="1701" y="334"/>
                    </a:lnTo>
                    <a:lnTo>
                      <a:pt x="1568" y="267"/>
                    </a:lnTo>
                    <a:lnTo>
                      <a:pt x="1435" y="267"/>
                    </a:lnTo>
                    <a:lnTo>
                      <a:pt x="1335" y="234"/>
                    </a:lnTo>
                    <a:lnTo>
                      <a:pt x="1301" y="234"/>
                    </a:lnTo>
                    <a:cubicBezTo>
                      <a:pt x="1234" y="234"/>
                      <a:pt x="1201" y="234"/>
                      <a:pt x="1201" y="167"/>
                    </a:cubicBezTo>
                    <a:cubicBezTo>
                      <a:pt x="1201" y="167"/>
                      <a:pt x="1201" y="133"/>
                      <a:pt x="1201" y="133"/>
                    </a:cubicBezTo>
                    <a:lnTo>
                      <a:pt x="1134" y="167"/>
                    </a:lnTo>
                    <a:lnTo>
                      <a:pt x="1068" y="200"/>
                    </a:lnTo>
                    <a:lnTo>
                      <a:pt x="968" y="200"/>
                    </a:lnTo>
                    <a:lnTo>
                      <a:pt x="901" y="167"/>
                    </a:lnTo>
                    <a:lnTo>
                      <a:pt x="4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33;p15"/>
              <p:cNvSpPr/>
              <p:nvPr/>
            </p:nvSpPr>
            <p:spPr>
              <a:xfrm>
                <a:off x="6424764" y="2028658"/>
                <a:ext cx="7325" cy="1239"/>
              </a:xfrm>
              <a:custGeom>
                <a:avLst/>
                <a:gdLst/>
                <a:ahLst/>
                <a:cxnLst/>
                <a:rect l="l" t="t" r="r" b="b"/>
                <a:pathLst>
                  <a:path w="201" h="34" extrusionOk="0">
                    <a:moveTo>
                      <a:pt x="0" y="1"/>
                    </a:moveTo>
                    <a:lnTo>
                      <a:pt x="0" y="34"/>
                    </a:lnTo>
                    <a:lnTo>
                      <a:pt x="201" y="34"/>
                    </a:lnTo>
                    <a:lnTo>
                      <a:pt x="1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34;p15"/>
              <p:cNvSpPr/>
              <p:nvPr/>
            </p:nvSpPr>
            <p:spPr>
              <a:xfrm>
                <a:off x="6436900" y="2005551"/>
                <a:ext cx="75441" cy="51096"/>
              </a:xfrm>
              <a:custGeom>
                <a:avLst/>
                <a:gdLst/>
                <a:ahLst/>
                <a:cxnLst/>
                <a:rect l="l" t="t" r="r" b="b"/>
                <a:pathLst>
                  <a:path w="2070" h="1402" extrusionOk="0">
                    <a:moveTo>
                      <a:pt x="468" y="1"/>
                    </a:moveTo>
                    <a:lnTo>
                      <a:pt x="435" y="34"/>
                    </a:lnTo>
                    <a:lnTo>
                      <a:pt x="168" y="134"/>
                    </a:lnTo>
                    <a:cubicBezTo>
                      <a:pt x="168" y="168"/>
                      <a:pt x="168" y="168"/>
                      <a:pt x="134" y="201"/>
                    </a:cubicBezTo>
                    <a:lnTo>
                      <a:pt x="101" y="201"/>
                    </a:lnTo>
                    <a:lnTo>
                      <a:pt x="134" y="268"/>
                    </a:lnTo>
                    <a:cubicBezTo>
                      <a:pt x="134" y="268"/>
                      <a:pt x="134" y="268"/>
                      <a:pt x="134" y="301"/>
                    </a:cubicBezTo>
                    <a:lnTo>
                      <a:pt x="134" y="334"/>
                    </a:lnTo>
                    <a:lnTo>
                      <a:pt x="134" y="368"/>
                    </a:lnTo>
                    <a:cubicBezTo>
                      <a:pt x="134" y="368"/>
                      <a:pt x="168" y="368"/>
                      <a:pt x="168" y="401"/>
                    </a:cubicBezTo>
                    <a:cubicBezTo>
                      <a:pt x="201" y="434"/>
                      <a:pt x="201" y="468"/>
                      <a:pt x="168" y="468"/>
                    </a:cubicBezTo>
                    <a:lnTo>
                      <a:pt x="168" y="535"/>
                    </a:lnTo>
                    <a:cubicBezTo>
                      <a:pt x="134" y="568"/>
                      <a:pt x="134" y="568"/>
                      <a:pt x="134" y="601"/>
                    </a:cubicBezTo>
                    <a:lnTo>
                      <a:pt x="1" y="668"/>
                    </a:lnTo>
                    <a:lnTo>
                      <a:pt x="134" y="668"/>
                    </a:lnTo>
                    <a:lnTo>
                      <a:pt x="268" y="601"/>
                    </a:lnTo>
                    <a:lnTo>
                      <a:pt x="468" y="601"/>
                    </a:lnTo>
                    <a:lnTo>
                      <a:pt x="535" y="635"/>
                    </a:lnTo>
                    <a:lnTo>
                      <a:pt x="568" y="668"/>
                    </a:lnTo>
                    <a:lnTo>
                      <a:pt x="568" y="735"/>
                    </a:lnTo>
                    <a:cubicBezTo>
                      <a:pt x="568" y="735"/>
                      <a:pt x="568" y="768"/>
                      <a:pt x="568" y="801"/>
                    </a:cubicBezTo>
                    <a:lnTo>
                      <a:pt x="535" y="835"/>
                    </a:lnTo>
                    <a:lnTo>
                      <a:pt x="635" y="935"/>
                    </a:lnTo>
                    <a:lnTo>
                      <a:pt x="768" y="868"/>
                    </a:lnTo>
                    <a:lnTo>
                      <a:pt x="1102" y="768"/>
                    </a:lnTo>
                    <a:cubicBezTo>
                      <a:pt x="1111" y="759"/>
                      <a:pt x="1122" y="755"/>
                      <a:pt x="1134" y="755"/>
                    </a:cubicBezTo>
                    <a:cubicBezTo>
                      <a:pt x="1166" y="755"/>
                      <a:pt x="1202" y="786"/>
                      <a:pt x="1202" y="835"/>
                    </a:cubicBezTo>
                    <a:lnTo>
                      <a:pt x="1269" y="935"/>
                    </a:lnTo>
                    <a:cubicBezTo>
                      <a:pt x="1269" y="968"/>
                      <a:pt x="1269" y="968"/>
                      <a:pt x="1269" y="1002"/>
                    </a:cubicBezTo>
                    <a:lnTo>
                      <a:pt x="1269" y="1068"/>
                    </a:lnTo>
                    <a:cubicBezTo>
                      <a:pt x="1235" y="1068"/>
                      <a:pt x="1235" y="1102"/>
                      <a:pt x="1235" y="1102"/>
                    </a:cubicBezTo>
                    <a:lnTo>
                      <a:pt x="1335" y="1368"/>
                    </a:lnTo>
                    <a:lnTo>
                      <a:pt x="1369" y="1402"/>
                    </a:lnTo>
                    <a:lnTo>
                      <a:pt x="1502" y="1402"/>
                    </a:lnTo>
                    <a:lnTo>
                      <a:pt x="1836" y="1335"/>
                    </a:lnTo>
                    <a:lnTo>
                      <a:pt x="2002" y="1268"/>
                    </a:lnTo>
                    <a:lnTo>
                      <a:pt x="2002" y="1235"/>
                    </a:lnTo>
                    <a:cubicBezTo>
                      <a:pt x="2002" y="1202"/>
                      <a:pt x="2036" y="1202"/>
                      <a:pt x="2036" y="1168"/>
                    </a:cubicBezTo>
                    <a:lnTo>
                      <a:pt x="2069" y="1135"/>
                    </a:lnTo>
                    <a:lnTo>
                      <a:pt x="2002" y="1068"/>
                    </a:lnTo>
                    <a:lnTo>
                      <a:pt x="1936" y="1035"/>
                    </a:lnTo>
                    <a:cubicBezTo>
                      <a:pt x="1936" y="1002"/>
                      <a:pt x="1902" y="1002"/>
                      <a:pt x="1902" y="968"/>
                    </a:cubicBezTo>
                    <a:lnTo>
                      <a:pt x="1736" y="968"/>
                    </a:lnTo>
                    <a:lnTo>
                      <a:pt x="1736" y="1002"/>
                    </a:lnTo>
                    <a:cubicBezTo>
                      <a:pt x="1736" y="1035"/>
                      <a:pt x="1736" y="1068"/>
                      <a:pt x="1702" y="1068"/>
                    </a:cubicBezTo>
                    <a:lnTo>
                      <a:pt x="1635" y="1068"/>
                    </a:lnTo>
                    <a:lnTo>
                      <a:pt x="1369" y="935"/>
                    </a:lnTo>
                    <a:lnTo>
                      <a:pt x="1335" y="901"/>
                    </a:lnTo>
                    <a:cubicBezTo>
                      <a:pt x="1335" y="868"/>
                      <a:pt x="1302" y="868"/>
                      <a:pt x="1302" y="835"/>
                    </a:cubicBezTo>
                    <a:lnTo>
                      <a:pt x="1302" y="801"/>
                    </a:lnTo>
                    <a:lnTo>
                      <a:pt x="1235" y="635"/>
                    </a:lnTo>
                    <a:lnTo>
                      <a:pt x="1102" y="468"/>
                    </a:lnTo>
                    <a:lnTo>
                      <a:pt x="1035" y="401"/>
                    </a:lnTo>
                    <a:lnTo>
                      <a:pt x="902" y="368"/>
                    </a:lnTo>
                    <a:cubicBezTo>
                      <a:pt x="868" y="368"/>
                      <a:pt x="868" y="334"/>
                      <a:pt x="835" y="301"/>
                    </a:cubicBezTo>
                    <a:lnTo>
                      <a:pt x="835" y="234"/>
                    </a:lnTo>
                    <a:cubicBezTo>
                      <a:pt x="835" y="201"/>
                      <a:pt x="835" y="168"/>
                      <a:pt x="835" y="134"/>
                    </a:cubicBezTo>
                    <a:cubicBezTo>
                      <a:pt x="802" y="134"/>
                      <a:pt x="802" y="101"/>
                      <a:pt x="768" y="101"/>
                    </a:cubicBezTo>
                    <a:cubicBezTo>
                      <a:pt x="768" y="68"/>
                      <a:pt x="768" y="34"/>
                      <a:pt x="768" y="34"/>
                    </a:cubicBezTo>
                    <a:lnTo>
                      <a:pt x="735" y="34"/>
                    </a:lnTo>
                    <a:cubicBezTo>
                      <a:pt x="701" y="34"/>
                      <a:pt x="701" y="68"/>
                      <a:pt x="668" y="68"/>
                    </a:cubicBezTo>
                    <a:lnTo>
                      <a:pt x="601" y="68"/>
                    </a:lnTo>
                    <a:cubicBezTo>
                      <a:pt x="590" y="79"/>
                      <a:pt x="579" y="82"/>
                      <a:pt x="568" y="82"/>
                    </a:cubicBezTo>
                    <a:cubicBezTo>
                      <a:pt x="546" y="82"/>
                      <a:pt x="524" y="68"/>
                      <a:pt x="501" y="68"/>
                    </a:cubicBezTo>
                    <a:lnTo>
                      <a:pt x="4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35;p15"/>
              <p:cNvSpPr/>
              <p:nvPr/>
            </p:nvSpPr>
            <p:spPr>
              <a:xfrm>
                <a:off x="6446631" y="2118643"/>
                <a:ext cx="52335" cy="10970"/>
              </a:xfrm>
              <a:custGeom>
                <a:avLst/>
                <a:gdLst/>
                <a:ahLst/>
                <a:cxnLst/>
                <a:rect l="l" t="t" r="r" b="b"/>
                <a:pathLst>
                  <a:path w="1436" h="301" extrusionOk="0">
                    <a:moveTo>
                      <a:pt x="668" y="0"/>
                    </a:moveTo>
                    <a:lnTo>
                      <a:pt x="568" y="100"/>
                    </a:lnTo>
                    <a:lnTo>
                      <a:pt x="468" y="100"/>
                    </a:lnTo>
                    <a:cubicBezTo>
                      <a:pt x="468" y="100"/>
                      <a:pt x="434" y="100"/>
                      <a:pt x="434" y="67"/>
                    </a:cubicBezTo>
                    <a:cubicBezTo>
                      <a:pt x="401" y="100"/>
                      <a:pt x="401" y="100"/>
                      <a:pt x="368" y="100"/>
                    </a:cubicBezTo>
                    <a:lnTo>
                      <a:pt x="168" y="100"/>
                    </a:lnTo>
                    <a:lnTo>
                      <a:pt x="101" y="67"/>
                    </a:lnTo>
                    <a:cubicBezTo>
                      <a:pt x="68" y="67"/>
                      <a:pt x="68" y="33"/>
                      <a:pt x="34" y="33"/>
                    </a:cubicBezTo>
                    <a:lnTo>
                      <a:pt x="34" y="167"/>
                    </a:lnTo>
                    <a:cubicBezTo>
                      <a:pt x="34" y="167"/>
                      <a:pt x="34" y="200"/>
                      <a:pt x="1" y="234"/>
                    </a:cubicBezTo>
                    <a:lnTo>
                      <a:pt x="1" y="267"/>
                    </a:lnTo>
                    <a:lnTo>
                      <a:pt x="234" y="267"/>
                    </a:lnTo>
                    <a:cubicBezTo>
                      <a:pt x="268" y="267"/>
                      <a:pt x="301" y="267"/>
                      <a:pt x="334" y="300"/>
                    </a:cubicBezTo>
                    <a:lnTo>
                      <a:pt x="635" y="267"/>
                    </a:lnTo>
                    <a:lnTo>
                      <a:pt x="1202" y="133"/>
                    </a:lnTo>
                    <a:lnTo>
                      <a:pt x="1435" y="133"/>
                    </a:lnTo>
                    <a:lnTo>
                      <a:pt x="1435" y="67"/>
                    </a:lnTo>
                    <a:lnTo>
                      <a:pt x="1368" y="67"/>
                    </a:lnTo>
                    <a:lnTo>
                      <a:pt x="1335" y="0"/>
                    </a:lnTo>
                    <a:lnTo>
                      <a:pt x="1235" y="67"/>
                    </a:lnTo>
                    <a:lnTo>
                      <a:pt x="1135" y="100"/>
                    </a:lnTo>
                    <a:lnTo>
                      <a:pt x="1068" y="100"/>
                    </a:lnTo>
                    <a:lnTo>
                      <a:pt x="901" y="67"/>
                    </a:lnTo>
                    <a:lnTo>
                      <a:pt x="701" y="67"/>
                    </a:lnTo>
                    <a:cubicBezTo>
                      <a:pt x="668" y="33"/>
                      <a:pt x="668" y="33"/>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36;p15"/>
              <p:cNvSpPr/>
              <p:nvPr/>
            </p:nvSpPr>
            <p:spPr>
              <a:xfrm>
                <a:off x="7024116" y="2593971"/>
                <a:ext cx="1239" cy="2478"/>
              </a:xfrm>
              <a:custGeom>
                <a:avLst/>
                <a:gdLst/>
                <a:ahLst/>
                <a:cxnLst/>
                <a:rect l="l" t="t" r="r" b="b"/>
                <a:pathLst>
                  <a:path w="34" h="68" extrusionOk="0">
                    <a:moveTo>
                      <a:pt x="0" y="1"/>
                    </a:moveTo>
                    <a:lnTo>
                      <a:pt x="34" y="67"/>
                    </a:lnTo>
                    <a:lnTo>
                      <a:pt x="34" y="3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37;p15"/>
              <p:cNvSpPr/>
              <p:nvPr/>
            </p:nvSpPr>
            <p:spPr>
              <a:xfrm>
                <a:off x="6886752" y="2624367"/>
                <a:ext cx="36" cy="1276"/>
              </a:xfrm>
              <a:custGeom>
                <a:avLst/>
                <a:gdLst/>
                <a:ahLst/>
                <a:cxnLst/>
                <a:rect l="l" t="t" r="r" b="b"/>
                <a:pathLst>
                  <a:path w="1" h="35" extrusionOk="0">
                    <a:moveTo>
                      <a:pt x="0" y="1"/>
                    </a:moveTo>
                    <a:lnTo>
                      <a:pt x="0" y="1"/>
                    </a:lnTo>
                    <a:lnTo>
                      <a:pt x="0" y="34"/>
                    </a:lnTo>
                    <a:lnTo>
                      <a:pt x="0" y="3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38;p15"/>
              <p:cNvSpPr/>
              <p:nvPr/>
            </p:nvSpPr>
            <p:spPr>
              <a:xfrm>
                <a:off x="6478266" y="2133221"/>
                <a:ext cx="54740" cy="62029"/>
              </a:xfrm>
              <a:custGeom>
                <a:avLst/>
                <a:gdLst/>
                <a:ahLst/>
                <a:cxnLst/>
                <a:rect l="l" t="t" r="r" b="b"/>
                <a:pathLst>
                  <a:path w="1502" h="1702" extrusionOk="0">
                    <a:moveTo>
                      <a:pt x="801" y="0"/>
                    </a:moveTo>
                    <a:lnTo>
                      <a:pt x="634" y="67"/>
                    </a:lnTo>
                    <a:lnTo>
                      <a:pt x="500" y="134"/>
                    </a:lnTo>
                    <a:lnTo>
                      <a:pt x="467" y="134"/>
                    </a:lnTo>
                    <a:lnTo>
                      <a:pt x="33" y="267"/>
                    </a:lnTo>
                    <a:lnTo>
                      <a:pt x="0" y="267"/>
                    </a:lnTo>
                    <a:lnTo>
                      <a:pt x="100" y="401"/>
                    </a:lnTo>
                    <a:lnTo>
                      <a:pt x="167" y="467"/>
                    </a:lnTo>
                    <a:cubicBezTo>
                      <a:pt x="167" y="467"/>
                      <a:pt x="167" y="501"/>
                      <a:pt x="167" y="501"/>
                    </a:cubicBezTo>
                    <a:lnTo>
                      <a:pt x="200" y="601"/>
                    </a:lnTo>
                    <a:cubicBezTo>
                      <a:pt x="200" y="601"/>
                      <a:pt x="200" y="601"/>
                      <a:pt x="200" y="634"/>
                    </a:cubicBezTo>
                    <a:lnTo>
                      <a:pt x="200" y="734"/>
                    </a:lnTo>
                    <a:cubicBezTo>
                      <a:pt x="200" y="734"/>
                      <a:pt x="167" y="768"/>
                      <a:pt x="167" y="801"/>
                    </a:cubicBezTo>
                    <a:lnTo>
                      <a:pt x="267" y="901"/>
                    </a:lnTo>
                    <a:cubicBezTo>
                      <a:pt x="267" y="901"/>
                      <a:pt x="267" y="934"/>
                      <a:pt x="267" y="934"/>
                    </a:cubicBezTo>
                    <a:lnTo>
                      <a:pt x="267" y="1034"/>
                    </a:lnTo>
                    <a:lnTo>
                      <a:pt x="300" y="1034"/>
                    </a:lnTo>
                    <a:cubicBezTo>
                      <a:pt x="334" y="1068"/>
                      <a:pt x="334" y="1068"/>
                      <a:pt x="334" y="1101"/>
                    </a:cubicBezTo>
                    <a:lnTo>
                      <a:pt x="334" y="1235"/>
                    </a:lnTo>
                    <a:lnTo>
                      <a:pt x="601" y="1401"/>
                    </a:lnTo>
                    <a:cubicBezTo>
                      <a:pt x="601" y="1401"/>
                      <a:pt x="634" y="1435"/>
                      <a:pt x="634" y="1435"/>
                    </a:cubicBezTo>
                    <a:lnTo>
                      <a:pt x="634" y="1501"/>
                    </a:lnTo>
                    <a:lnTo>
                      <a:pt x="734" y="1635"/>
                    </a:lnTo>
                    <a:lnTo>
                      <a:pt x="834" y="1568"/>
                    </a:lnTo>
                    <a:lnTo>
                      <a:pt x="1001" y="1568"/>
                    </a:lnTo>
                    <a:cubicBezTo>
                      <a:pt x="1068" y="1568"/>
                      <a:pt x="1101" y="1568"/>
                      <a:pt x="1134" y="1635"/>
                    </a:cubicBezTo>
                    <a:lnTo>
                      <a:pt x="1168" y="1702"/>
                    </a:lnTo>
                    <a:lnTo>
                      <a:pt x="1201" y="1702"/>
                    </a:lnTo>
                    <a:lnTo>
                      <a:pt x="1234" y="1635"/>
                    </a:lnTo>
                    <a:lnTo>
                      <a:pt x="1234" y="1601"/>
                    </a:lnTo>
                    <a:lnTo>
                      <a:pt x="1268" y="1435"/>
                    </a:lnTo>
                    <a:lnTo>
                      <a:pt x="1368" y="1235"/>
                    </a:lnTo>
                    <a:lnTo>
                      <a:pt x="1501" y="667"/>
                    </a:lnTo>
                    <a:lnTo>
                      <a:pt x="1501" y="467"/>
                    </a:lnTo>
                    <a:lnTo>
                      <a:pt x="1468" y="401"/>
                    </a:lnTo>
                    <a:cubicBezTo>
                      <a:pt x="1434" y="367"/>
                      <a:pt x="1434" y="334"/>
                      <a:pt x="1468" y="301"/>
                    </a:cubicBezTo>
                    <a:lnTo>
                      <a:pt x="1468" y="267"/>
                    </a:lnTo>
                    <a:cubicBezTo>
                      <a:pt x="1468" y="267"/>
                      <a:pt x="1468" y="267"/>
                      <a:pt x="1468" y="234"/>
                    </a:cubicBezTo>
                    <a:lnTo>
                      <a:pt x="1368" y="100"/>
                    </a:lnTo>
                    <a:lnTo>
                      <a:pt x="1201" y="100"/>
                    </a:lnTo>
                    <a:lnTo>
                      <a:pt x="1101" y="167"/>
                    </a:lnTo>
                    <a:lnTo>
                      <a:pt x="1068" y="167"/>
                    </a:lnTo>
                    <a:cubicBezTo>
                      <a:pt x="1034" y="167"/>
                      <a:pt x="1001" y="167"/>
                      <a:pt x="1001" y="134"/>
                    </a:cubicBezTo>
                    <a:lnTo>
                      <a:pt x="934" y="34"/>
                    </a:lnTo>
                    <a:lnTo>
                      <a:pt x="9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39;p15"/>
              <p:cNvSpPr/>
              <p:nvPr/>
            </p:nvSpPr>
            <p:spPr>
              <a:xfrm>
                <a:off x="6453920" y="2068785"/>
                <a:ext cx="36" cy="36"/>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0;p15"/>
              <p:cNvSpPr/>
              <p:nvPr/>
            </p:nvSpPr>
            <p:spPr>
              <a:xfrm>
                <a:off x="6393165" y="2003146"/>
                <a:ext cx="2442" cy="2442"/>
              </a:xfrm>
              <a:custGeom>
                <a:avLst/>
                <a:gdLst/>
                <a:ahLst/>
                <a:cxnLst/>
                <a:rect l="l" t="t" r="r" b="b"/>
                <a:pathLst>
                  <a:path w="67" h="67" extrusionOk="0">
                    <a:moveTo>
                      <a:pt x="33" y="0"/>
                    </a:moveTo>
                    <a:lnTo>
                      <a:pt x="0" y="33"/>
                    </a:lnTo>
                    <a:lnTo>
                      <a:pt x="33" y="67"/>
                    </a:lnTo>
                    <a:lnTo>
                      <a:pt x="67" y="67"/>
                    </a:lnTo>
                    <a:lnTo>
                      <a:pt x="67" y="33"/>
                    </a:lnTo>
                    <a:lnTo>
                      <a:pt x="33" y="33"/>
                    </a:lnTo>
                    <a:lnTo>
                      <a:pt x="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1;p15"/>
              <p:cNvSpPr/>
              <p:nvPr/>
            </p:nvSpPr>
            <p:spPr>
              <a:xfrm>
                <a:off x="6354241" y="2060257"/>
                <a:ext cx="2478" cy="2478"/>
              </a:xfrm>
              <a:custGeom>
                <a:avLst/>
                <a:gdLst/>
                <a:ahLst/>
                <a:cxnLst/>
                <a:rect l="l" t="t" r="r" b="b"/>
                <a:pathLst>
                  <a:path w="68" h="68" extrusionOk="0">
                    <a:moveTo>
                      <a:pt x="34" y="1"/>
                    </a:moveTo>
                    <a:lnTo>
                      <a:pt x="1" y="34"/>
                    </a:lnTo>
                    <a:lnTo>
                      <a:pt x="34" y="68"/>
                    </a:lnTo>
                    <a:lnTo>
                      <a:pt x="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2;p15"/>
              <p:cNvSpPr/>
              <p:nvPr/>
            </p:nvSpPr>
            <p:spPr>
              <a:xfrm>
                <a:off x="6299536" y="2014080"/>
                <a:ext cx="7325" cy="9767"/>
              </a:xfrm>
              <a:custGeom>
                <a:avLst/>
                <a:gdLst/>
                <a:ahLst/>
                <a:cxnLst/>
                <a:rect l="l" t="t" r="r" b="b"/>
                <a:pathLst>
                  <a:path w="201" h="268" extrusionOk="0">
                    <a:moveTo>
                      <a:pt x="1" y="0"/>
                    </a:moveTo>
                    <a:lnTo>
                      <a:pt x="101" y="200"/>
                    </a:lnTo>
                    <a:lnTo>
                      <a:pt x="167" y="267"/>
                    </a:lnTo>
                    <a:lnTo>
                      <a:pt x="201" y="267"/>
                    </a:lnTo>
                    <a:lnTo>
                      <a:pt x="201" y="234"/>
                    </a:lnTo>
                    <a:lnTo>
                      <a:pt x="201" y="200"/>
                    </a:lnTo>
                    <a:lnTo>
                      <a:pt x="101" y="10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3;p15"/>
              <p:cNvSpPr/>
              <p:nvPr/>
            </p:nvSpPr>
            <p:spPr>
              <a:xfrm>
                <a:off x="6284957" y="2003146"/>
                <a:ext cx="2478" cy="2442"/>
              </a:xfrm>
              <a:custGeom>
                <a:avLst/>
                <a:gdLst/>
                <a:ahLst/>
                <a:cxnLst/>
                <a:rect l="l" t="t" r="r" b="b"/>
                <a:pathLst>
                  <a:path w="68" h="67" extrusionOk="0">
                    <a:moveTo>
                      <a:pt x="0" y="0"/>
                    </a:moveTo>
                    <a:lnTo>
                      <a:pt x="0" y="33"/>
                    </a:lnTo>
                    <a:lnTo>
                      <a:pt x="67" y="6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4;p15"/>
              <p:cNvSpPr/>
              <p:nvPr/>
            </p:nvSpPr>
            <p:spPr>
              <a:xfrm>
                <a:off x="6999807" y="2906422"/>
                <a:ext cx="32837" cy="37721"/>
              </a:xfrm>
              <a:custGeom>
                <a:avLst/>
                <a:gdLst/>
                <a:ahLst/>
                <a:cxnLst/>
                <a:rect l="l" t="t" r="r" b="b"/>
                <a:pathLst>
                  <a:path w="901" h="1035" extrusionOk="0">
                    <a:moveTo>
                      <a:pt x="267" y="1"/>
                    </a:moveTo>
                    <a:lnTo>
                      <a:pt x="134" y="67"/>
                    </a:lnTo>
                    <a:cubicBezTo>
                      <a:pt x="100" y="101"/>
                      <a:pt x="34" y="101"/>
                      <a:pt x="0" y="101"/>
                    </a:cubicBezTo>
                    <a:lnTo>
                      <a:pt x="0" y="134"/>
                    </a:lnTo>
                    <a:lnTo>
                      <a:pt x="0" y="267"/>
                    </a:lnTo>
                    <a:lnTo>
                      <a:pt x="0" y="334"/>
                    </a:lnTo>
                    <a:lnTo>
                      <a:pt x="34" y="301"/>
                    </a:lnTo>
                    <a:cubicBezTo>
                      <a:pt x="67" y="301"/>
                      <a:pt x="67" y="267"/>
                      <a:pt x="100" y="267"/>
                    </a:cubicBezTo>
                    <a:lnTo>
                      <a:pt x="167" y="267"/>
                    </a:lnTo>
                    <a:cubicBezTo>
                      <a:pt x="200" y="267"/>
                      <a:pt x="234" y="301"/>
                      <a:pt x="234" y="367"/>
                    </a:cubicBezTo>
                    <a:lnTo>
                      <a:pt x="234" y="434"/>
                    </a:lnTo>
                    <a:cubicBezTo>
                      <a:pt x="267" y="468"/>
                      <a:pt x="267" y="468"/>
                      <a:pt x="234" y="501"/>
                    </a:cubicBezTo>
                    <a:lnTo>
                      <a:pt x="234" y="534"/>
                    </a:lnTo>
                    <a:cubicBezTo>
                      <a:pt x="267" y="534"/>
                      <a:pt x="301" y="534"/>
                      <a:pt x="301" y="568"/>
                    </a:cubicBezTo>
                    <a:lnTo>
                      <a:pt x="367" y="601"/>
                    </a:lnTo>
                    <a:lnTo>
                      <a:pt x="367" y="634"/>
                    </a:lnTo>
                    <a:lnTo>
                      <a:pt x="434" y="768"/>
                    </a:lnTo>
                    <a:lnTo>
                      <a:pt x="601" y="901"/>
                    </a:lnTo>
                    <a:lnTo>
                      <a:pt x="701" y="901"/>
                    </a:lnTo>
                    <a:lnTo>
                      <a:pt x="801" y="1001"/>
                    </a:lnTo>
                    <a:cubicBezTo>
                      <a:pt x="801" y="1001"/>
                      <a:pt x="834" y="1035"/>
                      <a:pt x="834" y="1035"/>
                    </a:cubicBezTo>
                    <a:lnTo>
                      <a:pt x="901" y="935"/>
                    </a:lnTo>
                    <a:lnTo>
                      <a:pt x="834" y="935"/>
                    </a:lnTo>
                    <a:cubicBezTo>
                      <a:pt x="801" y="935"/>
                      <a:pt x="768" y="901"/>
                      <a:pt x="734" y="868"/>
                    </a:cubicBezTo>
                    <a:lnTo>
                      <a:pt x="701" y="868"/>
                    </a:lnTo>
                    <a:cubicBezTo>
                      <a:pt x="701" y="868"/>
                      <a:pt x="667" y="834"/>
                      <a:pt x="667" y="834"/>
                    </a:cubicBezTo>
                    <a:lnTo>
                      <a:pt x="534" y="634"/>
                    </a:lnTo>
                    <a:cubicBezTo>
                      <a:pt x="501" y="634"/>
                      <a:pt x="467" y="634"/>
                      <a:pt x="434" y="601"/>
                    </a:cubicBezTo>
                    <a:lnTo>
                      <a:pt x="367" y="501"/>
                    </a:lnTo>
                    <a:lnTo>
                      <a:pt x="334" y="468"/>
                    </a:lnTo>
                    <a:lnTo>
                      <a:pt x="267" y="401"/>
                    </a:lnTo>
                    <a:cubicBezTo>
                      <a:pt x="267" y="367"/>
                      <a:pt x="267" y="334"/>
                      <a:pt x="267" y="301"/>
                    </a:cubicBezTo>
                    <a:lnTo>
                      <a:pt x="334" y="167"/>
                    </a:lnTo>
                    <a:cubicBezTo>
                      <a:pt x="301" y="167"/>
                      <a:pt x="301" y="167"/>
                      <a:pt x="301" y="134"/>
                    </a:cubicBezTo>
                    <a:lnTo>
                      <a:pt x="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5;p15"/>
              <p:cNvSpPr/>
              <p:nvPr/>
            </p:nvSpPr>
            <p:spPr>
              <a:xfrm>
                <a:off x="6542702" y="3071777"/>
                <a:ext cx="88780" cy="126464"/>
              </a:xfrm>
              <a:custGeom>
                <a:avLst/>
                <a:gdLst/>
                <a:ahLst/>
                <a:cxnLst/>
                <a:rect l="l" t="t" r="r" b="b"/>
                <a:pathLst>
                  <a:path w="2436" h="3470" extrusionOk="0">
                    <a:moveTo>
                      <a:pt x="2168" y="0"/>
                    </a:moveTo>
                    <a:lnTo>
                      <a:pt x="2001" y="33"/>
                    </a:lnTo>
                    <a:lnTo>
                      <a:pt x="1935" y="67"/>
                    </a:lnTo>
                    <a:lnTo>
                      <a:pt x="1835" y="134"/>
                    </a:lnTo>
                    <a:lnTo>
                      <a:pt x="1835" y="167"/>
                    </a:lnTo>
                    <a:lnTo>
                      <a:pt x="1835" y="200"/>
                    </a:lnTo>
                    <a:lnTo>
                      <a:pt x="1868" y="300"/>
                    </a:lnTo>
                    <a:cubicBezTo>
                      <a:pt x="1901" y="334"/>
                      <a:pt x="1868" y="400"/>
                      <a:pt x="1835" y="434"/>
                    </a:cubicBezTo>
                    <a:lnTo>
                      <a:pt x="1768" y="467"/>
                    </a:lnTo>
                    <a:lnTo>
                      <a:pt x="1635" y="467"/>
                    </a:lnTo>
                    <a:lnTo>
                      <a:pt x="1601" y="534"/>
                    </a:lnTo>
                    <a:lnTo>
                      <a:pt x="1501" y="667"/>
                    </a:lnTo>
                    <a:lnTo>
                      <a:pt x="1501" y="701"/>
                    </a:lnTo>
                    <a:cubicBezTo>
                      <a:pt x="1501" y="734"/>
                      <a:pt x="1501" y="734"/>
                      <a:pt x="1501" y="734"/>
                    </a:cubicBezTo>
                    <a:lnTo>
                      <a:pt x="1501" y="801"/>
                    </a:lnTo>
                    <a:cubicBezTo>
                      <a:pt x="1501" y="834"/>
                      <a:pt x="1468" y="867"/>
                      <a:pt x="1434" y="867"/>
                    </a:cubicBezTo>
                    <a:lnTo>
                      <a:pt x="1268" y="867"/>
                    </a:lnTo>
                    <a:cubicBezTo>
                      <a:pt x="1268" y="901"/>
                      <a:pt x="1268" y="934"/>
                      <a:pt x="1268" y="934"/>
                    </a:cubicBezTo>
                    <a:lnTo>
                      <a:pt x="1234" y="1001"/>
                    </a:lnTo>
                    <a:cubicBezTo>
                      <a:pt x="1234" y="1001"/>
                      <a:pt x="1234" y="1034"/>
                      <a:pt x="1234" y="1034"/>
                    </a:cubicBezTo>
                    <a:lnTo>
                      <a:pt x="1201" y="1068"/>
                    </a:lnTo>
                    <a:lnTo>
                      <a:pt x="1134" y="1234"/>
                    </a:lnTo>
                    <a:cubicBezTo>
                      <a:pt x="1101" y="1268"/>
                      <a:pt x="1067" y="1301"/>
                      <a:pt x="1034" y="1301"/>
                    </a:cubicBezTo>
                    <a:lnTo>
                      <a:pt x="967" y="1301"/>
                    </a:lnTo>
                    <a:cubicBezTo>
                      <a:pt x="934" y="1301"/>
                      <a:pt x="901" y="1268"/>
                      <a:pt x="901" y="1234"/>
                    </a:cubicBezTo>
                    <a:lnTo>
                      <a:pt x="634" y="1468"/>
                    </a:lnTo>
                    <a:lnTo>
                      <a:pt x="600" y="1501"/>
                    </a:lnTo>
                    <a:lnTo>
                      <a:pt x="600" y="1601"/>
                    </a:lnTo>
                    <a:lnTo>
                      <a:pt x="567" y="1668"/>
                    </a:lnTo>
                    <a:lnTo>
                      <a:pt x="467" y="1901"/>
                    </a:lnTo>
                    <a:lnTo>
                      <a:pt x="467" y="2035"/>
                    </a:lnTo>
                    <a:cubicBezTo>
                      <a:pt x="467" y="2068"/>
                      <a:pt x="434" y="2068"/>
                      <a:pt x="434" y="2102"/>
                    </a:cubicBezTo>
                    <a:lnTo>
                      <a:pt x="467" y="2135"/>
                    </a:lnTo>
                    <a:lnTo>
                      <a:pt x="567" y="2202"/>
                    </a:lnTo>
                    <a:lnTo>
                      <a:pt x="634" y="2202"/>
                    </a:lnTo>
                    <a:cubicBezTo>
                      <a:pt x="667" y="2235"/>
                      <a:pt x="701" y="2268"/>
                      <a:pt x="701" y="2302"/>
                    </a:cubicBezTo>
                    <a:cubicBezTo>
                      <a:pt x="701" y="2335"/>
                      <a:pt x="667" y="2368"/>
                      <a:pt x="634" y="2402"/>
                    </a:cubicBezTo>
                    <a:lnTo>
                      <a:pt x="534" y="2435"/>
                    </a:lnTo>
                    <a:lnTo>
                      <a:pt x="367" y="2435"/>
                    </a:lnTo>
                    <a:lnTo>
                      <a:pt x="234" y="2335"/>
                    </a:lnTo>
                    <a:lnTo>
                      <a:pt x="234" y="2368"/>
                    </a:lnTo>
                    <a:cubicBezTo>
                      <a:pt x="267" y="2368"/>
                      <a:pt x="300" y="2402"/>
                      <a:pt x="300" y="2469"/>
                    </a:cubicBezTo>
                    <a:lnTo>
                      <a:pt x="300" y="2502"/>
                    </a:lnTo>
                    <a:lnTo>
                      <a:pt x="300" y="2535"/>
                    </a:lnTo>
                    <a:cubicBezTo>
                      <a:pt x="300" y="2535"/>
                      <a:pt x="300" y="2535"/>
                      <a:pt x="300" y="2569"/>
                    </a:cubicBezTo>
                    <a:lnTo>
                      <a:pt x="300" y="2602"/>
                    </a:lnTo>
                    <a:cubicBezTo>
                      <a:pt x="300" y="2602"/>
                      <a:pt x="300" y="2602"/>
                      <a:pt x="300" y="2635"/>
                    </a:cubicBezTo>
                    <a:cubicBezTo>
                      <a:pt x="334" y="2635"/>
                      <a:pt x="334" y="2669"/>
                      <a:pt x="334" y="2702"/>
                    </a:cubicBezTo>
                    <a:lnTo>
                      <a:pt x="334" y="2735"/>
                    </a:lnTo>
                    <a:cubicBezTo>
                      <a:pt x="334" y="2769"/>
                      <a:pt x="334" y="2802"/>
                      <a:pt x="300" y="2802"/>
                    </a:cubicBezTo>
                    <a:lnTo>
                      <a:pt x="267" y="2835"/>
                    </a:lnTo>
                    <a:cubicBezTo>
                      <a:pt x="234" y="2869"/>
                      <a:pt x="234" y="2869"/>
                      <a:pt x="200" y="2869"/>
                    </a:cubicBezTo>
                    <a:lnTo>
                      <a:pt x="67" y="2869"/>
                    </a:lnTo>
                    <a:lnTo>
                      <a:pt x="33" y="2902"/>
                    </a:lnTo>
                    <a:lnTo>
                      <a:pt x="0" y="2969"/>
                    </a:lnTo>
                    <a:lnTo>
                      <a:pt x="0" y="3002"/>
                    </a:lnTo>
                    <a:lnTo>
                      <a:pt x="33" y="3002"/>
                    </a:lnTo>
                    <a:lnTo>
                      <a:pt x="67" y="3036"/>
                    </a:lnTo>
                    <a:cubicBezTo>
                      <a:pt x="100" y="3036"/>
                      <a:pt x="100" y="3036"/>
                      <a:pt x="100" y="3069"/>
                    </a:cubicBezTo>
                    <a:lnTo>
                      <a:pt x="133" y="3102"/>
                    </a:lnTo>
                    <a:cubicBezTo>
                      <a:pt x="167" y="3136"/>
                      <a:pt x="167" y="3136"/>
                      <a:pt x="133" y="3169"/>
                    </a:cubicBezTo>
                    <a:lnTo>
                      <a:pt x="133" y="3236"/>
                    </a:lnTo>
                    <a:cubicBezTo>
                      <a:pt x="133" y="3269"/>
                      <a:pt x="133" y="3269"/>
                      <a:pt x="133" y="3269"/>
                    </a:cubicBezTo>
                    <a:lnTo>
                      <a:pt x="100" y="3469"/>
                    </a:lnTo>
                    <a:lnTo>
                      <a:pt x="467" y="3469"/>
                    </a:lnTo>
                    <a:lnTo>
                      <a:pt x="500" y="3436"/>
                    </a:lnTo>
                    <a:lnTo>
                      <a:pt x="534" y="3336"/>
                    </a:lnTo>
                    <a:lnTo>
                      <a:pt x="534" y="3302"/>
                    </a:lnTo>
                    <a:lnTo>
                      <a:pt x="567" y="3269"/>
                    </a:lnTo>
                    <a:cubicBezTo>
                      <a:pt x="567" y="3236"/>
                      <a:pt x="567" y="3236"/>
                      <a:pt x="600" y="3236"/>
                    </a:cubicBezTo>
                    <a:lnTo>
                      <a:pt x="634" y="3169"/>
                    </a:lnTo>
                    <a:lnTo>
                      <a:pt x="767" y="3169"/>
                    </a:lnTo>
                    <a:cubicBezTo>
                      <a:pt x="801" y="3202"/>
                      <a:pt x="801" y="3202"/>
                      <a:pt x="834" y="3202"/>
                    </a:cubicBezTo>
                    <a:lnTo>
                      <a:pt x="867" y="3136"/>
                    </a:lnTo>
                    <a:lnTo>
                      <a:pt x="867" y="3102"/>
                    </a:lnTo>
                    <a:lnTo>
                      <a:pt x="967" y="3202"/>
                    </a:lnTo>
                    <a:lnTo>
                      <a:pt x="1034" y="3136"/>
                    </a:lnTo>
                    <a:lnTo>
                      <a:pt x="1034" y="3102"/>
                    </a:lnTo>
                    <a:cubicBezTo>
                      <a:pt x="1034" y="3102"/>
                      <a:pt x="1034" y="3069"/>
                      <a:pt x="1034" y="3069"/>
                    </a:cubicBezTo>
                    <a:lnTo>
                      <a:pt x="1067" y="2969"/>
                    </a:lnTo>
                    <a:cubicBezTo>
                      <a:pt x="1067" y="2936"/>
                      <a:pt x="1101" y="2936"/>
                      <a:pt x="1101" y="2902"/>
                    </a:cubicBezTo>
                    <a:lnTo>
                      <a:pt x="1301" y="2769"/>
                    </a:lnTo>
                    <a:cubicBezTo>
                      <a:pt x="1301" y="2769"/>
                      <a:pt x="1301" y="2735"/>
                      <a:pt x="1334" y="2735"/>
                    </a:cubicBezTo>
                    <a:lnTo>
                      <a:pt x="1401" y="2669"/>
                    </a:lnTo>
                    <a:cubicBezTo>
                      <a:pt x="1401" y="2635"/>
                      <a:pt x="1401" y="2602"/>
                      <a:pt x="1434" y="2569"/>
                    </a:cubicBezTo>
                    <a:cubicBezTo>
                      <a:pt x="1468" y="2535"/>
                      <a:pt x="1501" y="2535"/>
                      <a:pt x="1534" y="2535"/>
                    </a:cubicBezTo>
                    <a:lnTo>
                      <a:pt x="1534" y="2469"/>
                    </a:lnTo>
                    <a:cubicBezTo>
                      <a:pt x="1534" y="2435"/>
                      <a:pt x="1534" y="2402"/>
                      <a:pt x="1568" y="2402"/>
                    </a:cubicBezTo>
                    <a:lnTo>
                      <a:pt x="1635" y="2335"/>
                    </a:lnTo>
                    <a:lnTo>
                      <a:pt x="1835" y="2335"/>
                    </a:lnTo>
                    <a:lnTo>
                      <a:pt x="1868" y="2268"/>
                    </a:lnTo>
                    <a:lnTo>
                      <a:pt x="1968" y="2102"/>
                    </a:lnTo>
                    <a:lnTo>
                      <a:pt x="2001" y="2068"/>
                    </a:lnTo>
                    <a:lnTo>
                      <a:pt x="2035" y="2068"/>
                    </a:lnTo>
                    <a:lnTo>
                      <a:pt x="2068" y="2035"/>
                    </a:lnTo>
                    <a:lnTo>
                      <a:pt x="2102" y="1935"/>
                    </a:lnTo>
                    <a:lnTo>
                      <a:pt x="2135" y="1768"/>
                    </a:lnTo>
                    <a:lnTo>
                      <a:pt x="2168" y="1668"/>
                    </a:lnTo>
                    <a:lnTo>
                      <a:pt x="2168" y="1635"/>
                    </a:lnTo>
                    <a:lnTo>
                      <a:pt x="2135" y="1568"/>
                    </a:lnTo>
                    <a:cubicBezTo>
                      <a:pt x="2135" y="1501"/>
                      <a:pt x="2135" y="1468"/>
                      <a:pt x="2168" y="1434"/>
                    </a:cubicBezTo>
                    <a:lnTo>
                      <a:pt x="2235" y="1401"/>
                    </a:lnTo>
                    <a:lnTo>
                      <a:pt x="2235" y="1334"/>
                    </a:lnTo>
                    <a:lnTo>
                      <a:pt x="2268" y="1268"/>
                    </a:lnTo>
                    <a:lnTo>
                      <a:pt x="2202" y="1201"/>
                    </a:lnTo>
                    <a:lnTo>
                      <a:pt x="2168" y="1201"/>
                    </a:lnTo>
                    <a:lnTo>
                      <a:pt x="2135" y="1134"/>
                    </a:lnTo>
                    <a:cubicBezTo>
                      <a:pt x="2102" y="1101"/>
                      <a:pt x="2135" y="1034"/>
                      <a:pt x="2168" y="1001"/>
                    </a:cubicBezTo>
                    <a:lnTo>
                      <a:pt x="2168" y="967"/>
                    </a:lnTo>
                    <a:lnTo>
                      <a:pt x="2068" y="834"/>
                    </a:lnTo>
                    <a:cubicBezTo>
                      <a:pt x="2068" y="834"/>
                      <a:pt x="2068" y="801"/>
                      <a:pt x="2068" y="801"/>
                    </a:cubicBezTo>
                    <a:lnTo>
                      <a:pt x="2068" y="667"/>
                    </a:lnTo>
                    <a:lnTo>
                      <a:pt x="2068" y="567"/>
                    </a:lnTo>
                    <a:cubicBezTo>
                      <a:pt x="2068" y="567"/>
                      <a:pt x="2068" y="534"/>
                      <a:pt x="2068" y="500"/>
                    </a:cubicBezTo>
                    <a:lnTo>
                      <a:pt x="2135" y="400"/>
                    </a:lnTo>
                    <a:lnTo>
                      <a:pt x="2168" y="367"/>
                    </a:lnTo>
                    <a:cubicBezTo>
                      <a:pt x="2202" y="367"/>
                      <a:pt x="2235" y="334"/>
                      <a:pt x="2235" y="334"/>
                    </a:cubicBezTo>
                    <a:lnTo>
                      <a:pt x="2435" y="334"/>
                    </a:lnTo>
                    <a:lnTo>
                      <a:pt x="2435" y="134"/>
                    </a:lnTo>
                    <a:lnTo>
                      <a:pt x="2368" y="200"/>
                    </a:lnTo>
                    <a:cubicBezTo>
                      <a:pt x="2368" y="234"/>
                      <a:pt x="2368" y="234"/>
                      <a:pt x="2335" y="234"/>
                    </a:cubicBezTo>
                    <a:lnTo>
                      <a:pt x="2202" y="234"/>
                    </a:lnTo>
                    <a:cubicBezTo>
                      <a:pt x="2168" y="200"/>
                      <a:pt x="2168" y="200"/>
                      <a:pt x="2168" y="167"/>
                    </a:cubicBezTo>
                    <a:lnTo>
                      <a:pt x="2168" y="134"/>
                    </a:lnTo>
                    <a:lnTo>
                      <a:pt x="21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6;p15"/>
              <p:cNvSpPr/>
              <p:nvPr/>
            </p:nvSpPr>
            <p:spPr>
              <a:xfrm>
                <a:off x="6987634" y="2933173"/>
                <a:ext cx="63269" cy="105800"/>
              </a:xfrm>
              <a:custGeom>
                <a:avLst/>
                <a:gdLst/>
                <a:ahLst/>
                <a:cxnLst/>
                <a:rect l="l" t="t" r="r" b="b"/>
                <a:pathLst>
                  <a:path w="1736" h="2903" extrusionOk="0">
                    <a:moveTo>
                      <a:pt x="234" y="0"/>
                    </a:moveTo>
                    <a:lnTo>
                      <a:pt x="234" y="100"/>
                    </a:lnTo>
                    <a:lnTo>
                      <a:pt x="334" y="501"/>
                    </a:lnTo>
                    <a:cubicBezTo>
                      <a:pt x="334" y="534"/>
                      <a:pt x="334" y="534"/>
                      <a:pt x="334" y="534"/>
                    </a:cubicBezTo>
                    <a:lnTo>
                      <a:pt x="301" y="901"/>
                    </a:lnTo>
                    <a:lnTo>
                      <a:pt x="334" y="968"/>
                    </a:lnTo>
                    <a:lnTo>
                      <a:pt x="501" y="968"/>
                    </a:lnTo>
                    <a:cubicBezTo>
                      <a:pt x="510" y="959"/>
                      <a:pt x="519" y="955"/>
                      <a:pt x="528" y="955"/>
                    </a:cubicBezTo>
                    <a:cubicBezTo>
                      <a:pt x="552" y="955"/>
                      <a:pt x="577" y="986"/>
                      <a:pt x="601" y="1034"/>
                    </a:cubicBezTo>
                    <a:lnTo>
                      <a:pt x="601" y="1101"/>
                    </a:lnTo>
                    <a:lnTo>
                      <a:pt x="635" y="1201"/>
                    </a:lnTo>
                    <a:lnTo>
                      <a:pt x="668" y="1301"/>
                    </a:lnTo>
                    <a:cubicBezTo>
                      <a:pt x="668" y="1335"/>
                      <a:pt x="635" y="1368"/>
                      <a:pt x="635" y="1401"/>
                    </a:cubicBezTo>
                    <a:lnTo>
                      <a:pt x="501" y="1401"/>
                    </a:lnTo>
                    <a:lnTo>
                      <a:pt x="401" y="1335"/>
                    </a:lnTo>
                    <a:lnTo>
                      <a:pt x="201" y="1301"/>
                    </a:lnTo>
                    <a:lnTo>
                      <a:pt x="134" y="1868"/>
                    </a:lnTo>
                    <a:lnTo>
                      <a:pt x="1" y="2335"/>
                    </a:lnTo>
                    <a:lnTo>
                      <a:pt x="1" y="2402"/>
                    </a:lnTo>
                    <a:lnTo>
                      <a:pt x="67" y="2569"/>
                    </a:lnTo>
                    <a:lnTo>
                      <a:pt x="101" y="2602"/>
                    </a:lnTo>
                    <a:lnTo>
                      <a:pt x="234" y="2636"/>
                    </a:lnTo>
                    <a:lnTo>
                      <a:pt x="301" y="2636"/>
                    </a:lnTo>
                    <a:cubicBezTo>
                      <a:pt x="334" y="2669"/>
                      <a:pt x="368" y="2669"/>
                      <a:pt x="368" y="2702"/>
                    </a:cubicBezTo>
                    <a:lnTo>
                      <a:pt x="434" y="2769"/>
                    </a:lnTo>
                    <a:lnTo>
                      <a:pt x="501" y="2902"/>
                    </a:lnTo>
                    <a:lnTo>
                      <a:pt x="635" y="2802"/>
                    </a:lnTo>
                    <a:lnTo>
                      <a:pt x="668" y="2802"/>
                    </a:lnTo>
                    <a:lnTo>
                      <a:pt x="901" y="2702"/>
                    </a:lnTo>
                    <a:lnTo>
                      <a:pt x="1035" y="2602"/>
                    </a:lnTo>
                    <a:lnTo>
                      <a:pt x="1035" y="2569"/>
                    </a:lnTo>
                    <a:cubicBezTo>
                      <a:pt x="1001" y="2536"/>
                      <a:pt x="1001" y="2502"/>
                      <a:pt x="1035" y="2469"/>
                    </a:cubicBezTo>
                    <a:lnTo>
                      <a:pt x="1235" y="2135"/>
                    </a:lnTo>
                    <a:cubicBezTo>
                      <a:pt x="1235" y="2135"/>
                      <a:pt x="1268" y="2102"/>
                      <a:pt x="1302" y="2102"/>
                    </a:cubicBezTo>
                    <a:lnTo>
                      <a:pt x="1335" y="2102"/>
                    </a:lnTo>
                    <a:lnTo>
                      <a:pt x="1368" y="2069"/>
                    </a:lnTo>
                    <a:lnTo>
                      <a:pt x="1335" y="2069"/>
                    </a:lnTo>
                    <a:cubicBezTo>
                      <a:pt x="1268" y="2069"/>
                      <a:pt x="1235" y="2035"/>
                      <a:pt x="1235" y="1968"/>
                    </a:cubicBezTo>
                    <a:lnTo>
                      <a:pt x="1235" y="1935"/>
                    </a:lnTo>
                    <a:cubicBezTo>
                      <a:pt x="1235" y="1902"/>
                      <a:pt x="1268" y="1868"/>
                      <a:pt x="1335" y="1835"/>
                    </a:cubicBezTo>
                    <a:lnTo>
                      <a:pt x="1502" y="1835"/>
                    </a:lnTo>
                    <a:lnTo>
                      <a:pt x="1569" y="1868"/>
                    </a:lnTo>
                    <a:lnTo>
                      <a:pt x="1602" y="1868"/>
                    </a:lnTo>
                    <a:lnTo>
                      <a:pt x="1669" y="1802"/>
                    </a:lnTo>
                    <a:lnTo>
                      <a:pt x="1735" y="1602"/>
                    </a:lnTo>
                    <a:lnTo>
                      <a:pt x="1735" y="1568"/>
                    </a:lnTo>
                    <a:lnTo>
                      <a:pt x="1669" y="1568"/>
                    </a:lnTo>
                    <a:cubicBezTo>
                      <a:pt x="1635" y="1568"/>
                      <a:pt x="1635" y="1535"/>
                      <a:pt x="1635" y="1501"/>
                    </a:cubicBezTo>
                    <a:lnTo>
                      <a:pt x="1602" y="1335"/>
                    </a:lnTo>
                    <a:lnTo>
                      <a:pt x="1602" y="1301"/>
                    </a:lnTo>
                    <a:cubicBezTo>
                      <a:pt x="1602" y="1268"/>
                      <a:pt x="1602" y="1235"/>
                      <a:pt x="1635" y="1235"/>
                    </a:cubicBezTo>
                    <a:cubicBezTo>
                      <a:pt x="1635" y="1201"/>
                      <a:pt x="1635" y="1201"/>
                      <a:pt x="1635" y="1201"/>
                    </a:cubicBezTo>
                    <a:lnTo>
                      <a:pt x="1535" y="1068"/>
                    </a:lnTo>
                    <a:lnTo>
                      <a:pt x="1468" y="1068"/>
                    </a:lnTo>
                    <a:lnTo>
                      <a:pt x="1402" y="1001"/>
                    </a:lnTo>
                    <a:lnTo>
                      <a:pt x="1302" y="901"/>
                    </a:lnTo>
                    <a:lnTo>
                      <a:pt x="1135" y="868"/>
                    </a:lnTo>
                    <a:lnTo>
                      <a:pt x="1035" y="834"/>
                    </a:lnTo>
                    <a:lnTo>
                      <a:pt x="935" y="768"/>
                    </a:lnTo>
                    <a:lnTo>
                      <a:pt x="835" y="634"/>
                    </a:lnTo>
                    <a:cubicBezTo>
                      <a:pt x="801" y="601"/>
                      <a:pt x="801" y="534"/>
                      <a:pt x="835" y="501"/>
                    </a:cubicBezTo>
                    <a:lnTo>
                      <a:pt x="835" y="467"/>
                    </a:lnTo>
                    <a:lnTo>
                      <a:pt x="801" y="467"/>
                    </a:lnTo>
                    <a:lnTo>
                      <a:pt x="501" y="201"/>
                    </a:lnTo>
                    <a:lnTo>
                      <a:pt x="401" y="167"/>
                    </a:lnTo>
                    <a:cubicBezTo>
                      <a:pt x="368" y="167"/>
                      <a:pt x="368" y="167"/>
                      <a:pt x="334" y="134"/>
                    </a:cubicBezTo>
                    <a:lnTo>
                      <a:pt x="301" y="100"/>
                    </a:lnTo>
                    <a:cubicBezTo>
                      <a:pt x="268" y="67"/>
                      <a:pt x="268" y="67"/>
                      <a:pt x="268" y="67"/>
                    </a:cubicBezTo>
                    <a:lnTo>
                      <a:pt x="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7;p15"/>
              <p:cNvSpPr/>
              <p:nvPr/>
            </p:nvSpPr>
            <p:spPr>
              <a:xfrm>
                <a:off x="6536616" y="3150792"/>
                <a:ext cx="3681" cy="1239"/>
              </a:xfrm>
              <a:custGeom>
                <a:avLst/>
                <a:gdLst/>
                <a:ahLst/>
                <a:cxnLst/>
                <a:rect l="l" t="t" r="r" b="b"/>
                <a:pathLst>
                  <a:path w="101" h="34" extrusionOk="0">
                    <a:moveTo>
                      <a:pt x="67" y="0"/>
                    </a:moveTo>
                    <a:lnTo>
                      <a:pt x="0" y="34"/>
                    </a:lnTo>
                    <a:lnTo>
                      <a:pt x="67" y="34"/>
                    </a:lnTo>
                    <a:lnTo>
                      <a:pt x="1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8;p15"/>
              <p:cNvSpPr/>
              <p:nvPr/>
            </p:nvSpPr>
            <p:spPr>
              <a:xfrm>
                <a:off x="6779746" y="2850514"/>
                <a:ext cx="14614" cy="36481"/>
              </a:xfrm>
              <a:custGeom>
                <a:avLst/>
                <a:gdLst/>
                <a:ahLst/>
                <a:cxnLst/>
                <a:rect l="l" t="t" r="r" b="b"/>
                <a:pathLst>
                  <a:path w="401" h="1001" extrusionOk="0">
                    <a:moveTo>
                      <a:pt x="1" y="0"/>
                    </a:moveTo>
                    <a:cubicBezTo>
                      <a:pt x="1" y="33"/>
                      <a:pt x="1" y="67"/>
                      <a:pt x="1" y="100"/>
                    </a:cubicBezTo>
                    <a:cubicBezTo>
                      <a:pt x="34" y="100"/>
                      <a:pt x="34" y="134"/>
                      <a:pt x="34" y="134"/>
                    </a:cubicBezTo>
                    <a:lnTo>
                      <a:pt x="101" y="334"/>
                    </a:lnTo>
                    <a:cubicBezTo>
                      <a:pt x="101" y="334"/>
                      <a:pt x="101" y="367"/>
                      <a:pt x="101" y="400"/>
                    </a:cubicBezTo>
                    <a:cubicBezTo>
                      <a:pt x="67" y="434"/>
                      <a:pt x="67" y="434"/>
                      <a:pt x="67" y="434"/>
                    </a:cubicBezTo>
                    <a:lnTo>
                      <a:pt x="67" y="701"/>
                    </a:lnTo>
                    <a:cubicBezTo>
                      <a:pt x="34" y="701"/>
                      <a:pt x="34" y="734"/>
                      <a:pt x="34" y="767"/>
                    </a:cubicBezTo>
                    <a:lnTo>
                      <a:pt x="34" y="934"/>
                    </a:lnTo>
                    <a:cubicBezTo>
                      <a:pt x="34" y="901"/>
                      <a:pt x="34" y="901"/>
                      <a:pt x="67" y="867"/>
                    </a:cubicBezTo>
                    <a:lnTo>
                      <a:pt x="201" y="867"/>
                    </a:lnTo>
                    <a:cubicBezTo>
                      <a:pt x="201" y="901"/>
                      <a:pt x="234" y="934"/>
                      <a:pt x="234" y="934"/>
                    </a:cubicBezTo>
                    <a:lnTo>
                      <a:pt x="234" y="1001"/>
                    </a:lnTo>
                    <a:lnTo>
                      <a:pt x="334" y="901"/>
                    </a:lnTo>
                    <a:lnTo>
                      <a:pt x="401" y="767"/>
                    </a:lnTo>
                    <a:lnTo>
                      <a:pt x="401" y="601"/>
                    </a:lnTo>
                    <a:lnTo>
                      <a:pt x="401" y="567"/>
                    </a:lnTo>
                    <a:lnTo>
                      <a:pt x="368" y="567"/>
                    </a:lnTo>
                    <a:cubicBezTo>
                      <a:pt x="334" y="534"/>
                      <a:pt x="301" y="500"/>
                      <a:pt x="301" y="467"/>
                    </a:cubicBezTo>
                    <a:lnTo>
                      <a:pt x="268" y="300"/>
                    </a:lnTo>
                    <a:lnTo>
                      <a:pt x="234" y="300"/>
                    </a:lnTo>
                    <a:cubicBezTo>
                      <a:pt x="201" y="300"/>
                      <a:pt x="201" y="267"/>
                      <a:pt x="201" y="234"/>
                    </a:cubicBezTo>
                    <a:lnTo>
                      <a:pt x="134" y="33"/>
                    </a:lnTo>
                    <a:lnTo>
                      <a:pt x="67" y="33"/>
                    </a:lnTo>
                    <a:cubicBezTo>
                      <a:pt x="34" y="33"/>
                      <a:pt x="34" y="3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9;p15"/>
              <p:cNvSpPr/>
              <p:nvPr/>
            </p:nvSpPr>
            <p:spPr>
              <a:xfrm>
                <a:off x="6526885" y="3154436"/>
                <a:ext cx="1239" cy="1239"/>
              </a:xfrm>
              <a:custGeom>
                <a:avLst/>
                <a:gdLst/>
                <a:ahLst/>
                <a:cxnLst/>
                <a:rect l="l" t="t" r="r" b="b"/>
                <a:pathLst>
                  <a:path w="34" h="34" extrusionOk="0">
                    <a:moveTo>
                      <a:pt x="0" y="0"/>
                    </a:moveTo>
                    <a:lnTo>
                      <a:pt x="0" y="34"/>
                    </a:lnTo>
                    <a:lnTo>
                      <a:pt x="34" y="34"/>
                    </a:lnTo>
                    <a:cubicBezTo>
                      <a:pt x="34" y="34"/>
                      <a:pt x="34"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0;p15"/>
              <p:cNvSpPr/>
              <p:nvPr/>
            </p:nvSpPr>
            <p:spPr>
              <a:xfrm>
                <a:off x="7033847" y="2947751"/>
                <a:ext cx="30432" cy="26787"/>
              </a:xfrm>
              <a:custGeom>
                <a:avLst/>
                <a:gdLst/>
                <a:ahLst/>
                <a:cxnLst/>
                <a:rect l="l" t="t" r="r" b="b"/>
                <a:pathLst>
                  <a:path w="835" h="735" extrusionOk="0">
                    <a:moveTo>
                      <a:pt x="200" y="1"/>
                    </a:moveTo>
                    <a:lnTo>
                      <a:pt x="167" y="34"/>
                    </a:lnTo>
                    <a:cubicBezTo>
                      <a:pt x="167" y="34"/>
                      <a:pt x="134" y="67"/>
                      <a:pt x="134" y="67"/>
                    </a:cubicBezTo>
                    <a:lnTo>
                      <a:pt x="34" y="101"/>
                    </a:lnTo>
                    <a:lnTo>
                      <a:pt x="0" y="167"/>
                    </a:lnTo>
                    <a:lnTo>
                      <a:pt x="234" y="268"/>
                    </a:lnTo>
                    <a:cubicBezTo>
                      <a:pt x="234" y="268"/>
                      <a:pt x="267" y="268"/>
                      <a:pt x="267" y="301"/>
                    </a:cubicBezTo>
                    <a:lnTo>
                      <a:pt x="267" y="334"/>
                    </a:lnTo>
                    <a:lnTo>
                      <a:pt x="367" y="334"/>
                    </a:lnTo>
                    <a:cubicBezTo>
                      <a:pt x="401" y="334"/>
                      <a:pt x="401" y="368"/>
                      <a:pt x="434" y="368"/>
                    </a:cubicBezTo>
                    <a:lnTo>
                      <a:pt x="534" y="501"/>
                    </a:lnTo>
                    <a:lnTo>
                      <a:pt x="534" y="534"/>
                    </a:lnTo>
                    <a:cubicBezTo>
                      <a:pt x="534" y="534"/>
                      <a:pt x="534" y="534"/>
                      <a:pt x="534" y="568"/>
                    </a:cubicBezTo>
                    <a:lnTo>
                      <a:pt x="567" y="668"/>
                    </a:lnTo>
                    <a:lnTo>
                      <a:pt x="567" y="701"/>
                    </a:lnTo>
                    <a:lnTo>
                      <a:pt x="601" y="735"/>
                    </a:lnTo>
                    <a:lnTo>
                      <a:pt x="601" y="701"/>
                    </a:lnTo>
                    <a:cubicBezTo>
                      <a:pt x="567" y="668"/>
                      <a:pt x="567" y="634"/>
                      <a:pt x="601" y="601"/>
                    </a:cubicBezTo>
                    <a:cubicBezTo>
                      <a:pt x="601" y="568"/>
                      <a:pt x="601" y="568"/>
                      <a:pt x="634" y="534"/>
                    </a:cubicBezTo>
                    <a:lnTo>
                      <a:pt x="768" y="468"/>
                    </a:lnTo>
                    <a:lnTo>
                      <a:pt x="801" y="434"/>
                    </a:lnTo>
                    <a:lnTo>
                      <a:pt x="801" y="368"/>
                    </a:lnTo>
                    <a:lnTo>
                      <a:pt x="834" y="368"/>
                    </a:lnTo>
                    <a:lnTo>
                      <a:pt x="734" y="301"/>
                    </a:lnTo>
                    <a:lnTo>
                      <a:pt x="701" y="301"/>
                    </a:lnTo>
                    <a:lnTo>
                      <a:pt x="634" y="268"/>
                    </a:lnTo>
                    <a:lnTo>
                      <a:pt x="601" y="234"/>
                    </a:lnTo>
                    <a:lnTo>
                      <a:pt x="501" y="101"/>
                    </a:lnTo>
                    <a:lnTo>
                      <a:pt x="434" y="67"/>
                    </a:lnTo>
                    <a:lnTo>
                      <a:pt x="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1;p15"/>
              <p:cNvSpPr/>
              <p:nvPr/>
            </p:nvSpPr>
            <p:spPr>
              <a:xfrm>
                <a:off x="7100689" y="2947751"/>
                <a:ext cx="7362" cy="15854"/>
              </a:xfrm>
              <a:custGeom>
                <a:avLst/>
                <a:gdLst/>
                <a:ahLst/>
                <a:cxnLst/>
                <a:rect l="l" t="t" r="r" b="b"/>
                <a:pathLst>
                  <a:path w="202" h="435" extrusionOk="0">
                    <a:moveTo>
                      <a:pt x="168" y="1"/>
                    </a:moveTo>
                    <a:lnTo>
                      <a:pt x="168" y="134"/>
                    </a:lnTo>
                    <a:lnTo>
                      <a:pt x="201" y="1"/>
                    </a:lnTo>
                    <a:close/>
                    <a:moveTo>
                      <a:pt x="168" y="134"/>
                    </a:moveTo>
                    <a:lnTo>
                      <a:pt x="143" y="184"/>
                    </a:lnTo>
                    <a:lnTo>
                      <a:pt x="143" y="184"/>
                    </a:lnTo>
                    <a:cubicBezTo>
                      <a:pt x="158" y="171"/>
                      <a:pt x="168" y="152"/>
                      <a:pt x="168" y="134"/>
                    </a:cubicBezTo>
                    <a:close/>
                    <a:moveTo>
                      <a:pt x="143" y="184"/>
                    </a:moveTo>
                    <a:cubicBezTo>
                      <a:pt x="131" y="194"/>
                      <a:pt x="116" y="201"/>
                      <a:pt x="101" y="201"/>
                    </a:cubicBezTo>
                    <a:lnTo>
                      <a:pt x="68" y="201"/>
                    </a:lnTo>
                    <a:lnTo>
                      <a:pt x="1" y="268"/>
                    </a:lnTo>
                    <a:lnTo>
                      <a:pt x="1" y="334"/>
                    </a:lnTo>
                    <a:lnTo>
                      <a:pt x="68" y="434"/>
                    </a:lnTo>
                    <a:lnTo>
                      <a:pt x="101" y="268"/>
                    </a:lnTo>
                    <a:lnTo>
                      <a:pt x="143" y="18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52;p15"/>
              <p:cNvSpPr/>
              <p:nvPr/>
            </p:nvSpPr>
            <p:spPr>
              <a:xfrm>
                <a:off x="6791919" y="2835899"/>
                <a:ext cx="2442" cy="12209"/>
              </a:xfrm>
              <a:custGeom>
                <a:avLst/>
                <a:gdLst/>
                <a:ahLst/>
                <a:cxnLst/>
                <a:rect l="l" t="t" r="r" b="b"/>
                <a:pathLst>
                  <a:path w="67" h="335" extrusionOk="0">
                    <a:moveTo>
                      <a:pt x="67" y="1"/>
                    </a:moveTo>
                    <a:lnTo>
                      <a:pt x="0" y="134"/>
                    </a:lnTo>
                    <a:lnTo>
                      <a:pt x="0" y="234"/>
                    </a:lnTo>
                    <a:lnTo>
                      <a:pt x="34" y="334"/>
                    </a:lnTo>
                    <a:lnTo>
                      <a:pt x="34" y="301"/>
                    </a:lnTo>
                    <a:cubicBezTo>
                      <a:pt x="34" y="301"/>
                      <a:pt x="34" y="268"/>
                      <a:pt x="34" y="268"/>
                    </a:cubicBezTo>
                    <a:lnTo>
                      <a:pt x="34" y="134"/>
                    </a:lnTo>
                    <a:cubicBezTo>
                      <a:pt x="34" y="134"/>
                      <a:pt x="34" y="101"/>
                      <a:pt x="34" y="101"/>
                    </a:cubicBezTo>
                    <a:lnTo>
                      <a:pt x="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53;p15"/>
              <p:cNvSpPr/>
              <p:nvPr/>
            </p:nvSpPr>
            <p:spPr>
              <a:xfrm>
                <a:off x="6819873" y="2849274"/>
                <a:ext cx="6123" cy="7325"/>
              </a:xfrm>
              <a:custGeom>
                <a:avLst/>
                <a:gdLst/>
                <a:ahLst/>
                <a:cxnLst/>
                <a:rect l="l" t="t" r="r" b="b"/>
                <a:pathLst>
                  <a:path w="168" h="201" extrusionOk="0">
                    <a:moveTo>
                      <a:pt x="101" y="1"/>
                    </a:moveTo>
                    <a:lnTo>
                      <a:pt x="0" y="168"/>
                    </a:lnTo>
                    <a:cubicBezTo>
                      <a:pt x="0" y="168"/>
                      <a:pt x="0" y="201"/>
                      <a:pt x="0" y="201"/>
                    </a:cubicBezTo>
                    <a:lnTo>
                      <a:pt x="101" y="67"/>
                    </a:lnTo>
                    <a:lnTo>
                      <a:pt x="134" y="67"/>
                    </a:lnTo>
                    <a:lnTo>
                      <a:pt x="167" y="34"/>
                    </a:lnTo>
                    <a:lnTo>
                      <a:pt x="134" y="34"/>
                    </a:lnTo>
                    <a:lnTo>
                      <a:pt x="1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54;p15"/>
              <p:cNvSpPr/>
              <p:nvPr/>
            </p:nvSpPr>
            <p:spPr>
              <a:xfrm>
                <a:off x="7014385" y="2821320"/>
                <a:ext cx="75405" cy="131348"/>
              </a:xfrm>
              <a:custGeom>
                <a:avLst/>
                <a:gdLst/>
                <a:ahLst/>
                <a:cxnLst/>
                <a:rect l="l" t="t" r="r" b="b"/>
                <a:pathLst>
                  <a:path w="2069" h="3604" extrusionOk="0">
                    <a:moveTo>
                      <a:pt x="1402" y="1"/>
                    </a:moveTo>
                    <a:lnTo>
                      <a:pt x="1302" y="67"/>
                    </a:lnTo>
                    <a:lnTo>
                      <a:pt x="1168" y="67"/>
                    </a:lnTo>
                    <a:lnTo>
                      <a:pt x="1201" y="101"/>
                    </a:lnTo>
                    <a:cubicBezTo>
                      <a:pt x="1201" y="101"/>
                      <a:pt x="1235" y="134"/>
                      <a:pt x="1235" y="167"/>
                    </a:cubicBezTo>
                    <a:lnTo>
                      <a:pt x="1235" y="301"/>
                    </a:lnTo>
                    <a:cubicBezTo>
                      <a:pt x="1235" y="334"/>
                      <a:pt x="1201" y="367"/>
                      <a:pt x="1168" y="367"/>
                    </a:cubicBezTo>
                    <a:lnTo>
                      <a:pt x="935" y="367"/>
                    </a:lnTo>
                    <a:lnTo>
                      <a:pt x="835" y="568"/>
                    </a:lnTo>
                    <a:lnTo>
                      <a:pt x="801" y="668"/>
                    </a:lnTo>
                    <a:cubicBezTo>
                      <a:pt x="801" y="668"/>
                      <a:pt x="801" y="701"/>
                      <a:pt x="768" y="701"/>
                    </a:cubicBezTo>
                    <a:lnTo>
                      <a:pt x="734" y="768"/>
                    </a:lnTo>
                    <a:lnTo>
                      <a:pt x="668" y="801"/>
                    </a:lnTo>
                    <a:lnTo>
                      <a:pt x="634" y="834"/>
                    </a:lnTo>
                    <a:lnTo>
                      <a:pt x="634" y="868"/>
                    </a:lnTo>
                    <a:cubicBezTo>
                      <a:pt x="634" y="901"/>
                      <a:pt x="634" y="935"/>
                      <a:pt x="601" y="968"/>
                    </a:cubicBezTo>
                    <a:lnTo>
                      <a:pt x="568" y="1001"/>
                    </a:lnTo>
                    <a:lnTo>
                      <a:pt x="267" y="1001"/>
                    </a:lnTo>
                    <a:lnTo>
                      <a:pt x="134" y="901"/>
                    </a:lnTo>
                    <a:lnTo>
                      <a:pt x="101" y="901"/>
                    </a:lnTo>
                    <a:lnTo>
                      <a:pt x="1" y="935"/>
                    </a:lnTo>
                    <a:lnTo>
                      <a:pt x="201" y="1035"/>
                    </a:lnTo>
                    <a:lnTo>
                      <a:pt x="334" y="1035"/>
                    </a:lnTo>
                    <a:lnTo>
                      <a:pt x="401" y="1068"/>
                    </a:lnTo>
                    <a:cubicBezTo>
                      <a:pt x="434" y="1068"/>
                      <a:pt x="434" y="1068"/>
                      <a:pt x="434" y="1101"/>
                    </a:cubicBezTo>
                    <a:lnTo>
                      <a:pt x="468" y="1135"/>
                    </a:lnTo>
                    <a:cubicBezTo>
                      <a:pt x="501" y="1101"/>
                      <a:pt x="501" y="1101"/>
                      <a:pt x="534" y="1101"/>
                    </a:cubicBezTo>
                    <a:lnTo>
                      <a:pt x="601" y="1101"/>
                    </a:lnTo>
                    <a:lnTo>
                      <a:pt x="668" y="1168"/>
                    </a:lnTo>
                    <a:cubicBezTo>
                      <a:pt x="701" y="1168"/>
                      <a:pt x="701" y="1201"/>
                      <a:pt x="701" y="1235"/>
                    </a:cubicBezTo>
                    <a:lnTo>
                      <a:pt x="701" y="1268"/>
                    </a:lnTo>
                    <a:cubicBezTo>
                      <a:pt x="734" y="1301"/>
                      <a:pt x="701" y="1335"/>
                      <a:pt x="701" y="1335"/>
                    </a:cubicBezTo>
                    <a:lnTo>
                      <a:pt x="634" y="1402"/>
                    </a:lnTo>
                    <a:lnTo>
                      <a:pt x="634" y="1435"/>
                    </a:lnTo>
                    <a:cubicBezTo>
                      <a:pt x="634" y="1468"/>
                      <a:pt x="634" y="1535"/>
                      <a:pt x="568" y="1535"/>
                    </a:cubicBezTo>
                    <a:lnTo>
                      <a:pt x="468" y="1602"/>
                    </a:lnTo>
                    <a:lnTo>
                      <a:pt x="468" y="1735"/>
                    </a:lnTo>
                    <a:cubicBezTo>
                      <a:pt x="468" y="1735"/>
                      <a:pt x="468" y="1768"/>
                      <a:pt x="468" y="1802"/>
                    </a:cubicBezTo>
                    <a:lnTo>
                      <a:pt x="368" y="1869"/>
                    </a:lnTo>
                    <a:lnTo>
                      <a:pt x="468" y="1969"/>
                    </a:lnTo>
                    <a:cubicBezTo>
                      <a:pt x="468" y="2002"/>
                      <a:pt x="468" y="2035"/>
                      <a:pt x="468" y="2035"/>
                    </a:cubicBezTo>
                    <a:lnTo>
                      <a:pt x="434" y="2135"/>
                    </a:lnTo>
                    <a:lnTo>
                      <a:pt x="401" y="2202"/>
                    </a:lnTo>
                    <a:lnTo>
                      <a:pt x="634" y="2202"/>
                    </a:lnTo>
                    <a:cubicBezTo>
                      <a:pt x="668" y="2235"/>
                      <a:pt x="668" y="2269"/>
                      <a:pt x="668" y="2302"/>
                    </a:cubicBezTo>
                    <a:lnTo>
                      <a:pt x="668" y="2336"/>
                    </a:lnTo>
                    <a:cubicBezTo>
                      <a:pt x="668" y="2336"/>
                      <a:pt x="668" y="2369"/>
                      <a:pt x="634" y="2402"/>
                    </a:cubicBezTo>
                    <a:lnTo>
                      <a:pt x="568" y="2469"/>
                    </a:lnTo>
                    <a:cubicBezTo>
                      <a:pt x="568" y="2469"/>
                      <a:pt x="534" y="2502"/>
                      <a:pt x="501" y="2502"/>
                    </a:cubicBezTo>
                    <a:lnTo>
                      <a:pt x="334" y="2502"/>
                    </a:lnTo>
                    <a:lnTo>
                      <a:pt x="301" y="2569"/>
                    </a:lnTo>
                    <a:lnTo>
                      <a:pt x="301" y="2669"/>
                    </a:lnTo>
                    <a:lnTo>
                      <a:pt x="334" y="2803"/>
                    </a:lnTo>
                    <a:lnTo>
                      <a:pt x="434" y="2903"/>
                    </a:lnTo>
                    <a:cubicBezTo>
                      <a:pt x="434" y="2936"/>
                      <a:pt x="434" y="2936"/>
                      <a:pt x="434" y="2936"/>
                    </a:cubicBezTo>
                    <a:lnTo>
                      <a:pt x="468" y="3036"/>
                    </a:lnTo>
                    <a:cubicBezTo>
                      <a:pt x="487" y="3026"/>
                      <a:pt x="504" y="3022"/>
                      <a:pt x="519" y="3022"/>
                    </a:cubicBezTo>
                    <a:cubicBezTo>
                      <a:pt x="554" y="3022"/>
                      <a:pt x="577" y="3046"/>
                      <a:pt x="601" y="3069"/>
                    </a:cubicBezTo>
                    <a:lnTo>
                      <a:pt x="634" y="3103"/>
                    </a:lnTo>
                    <a:lnTo>
                      <a:pt x="835" y="3203"/>
                    </a:lnTo>
                    <a:lnTo>
                      <a:pt x="901" y="3203"/>
                    </a:lnTo>
                    <a:cubicBezTo>
                      <a:pt x="935" y="3203"/>
                      <a:pt x="935" y="3203"/>
                      <a:pt x="968" y="3236"/>
                    </a:cubicBezTo>
                    <a:lnTo>
                      <a:pt x="1001" y="3270"/>
                    </a:lnTo>
                    <a:lnTo>
                      <a:pt x="1135" y="3370"/>
                    </a:lnTo>
                    <a:cubicBezTo>
                      <a:pt x="1168" y="3370"/>
                      <a:pt x="1168" y="3370"/>
                      <a:pt x="1168" y="3403"/>
                    </a:cubicBezTo>
                    <a:lnTo>
                      <a:pt x="1201" y="3403"/>
                    </a:lnTo>
                    <a:lnTo>
                      <a:pt x="1335" y="3536"/>
                    </a:lnTo>
                    <a:lnTo>
                      <a:pt x="1368" y="3536"/>
                    </a:lnTo>
                    <a:lnTo>
                      <a:pt x="1435" y="3570"/>
                    </a:lnTo>
                    <a:lnTo>
                      <a:pt x="1468" y="3603"/>
                    </a:lnTo>
                    <a:lnTo>
                      <a:pt x="1535" y="3570"/>
                    </a:lnTo>
                    <a:cubicBezTo>
                      <a:pt x="1535" y="3546"/>
                      <a:pt x="1535" y="3523"/>
                      <a:pt x="1547" y="3523"/>
                    </a:cubicBezTo>
                    <a:cubicBezTo>
                      <a:pt x="1552" y="3523"/>
                      <a:pt x="1559" y="3527"/>
                      <a:pt x="1568" y="3536"/>
                    </a:cubicBezTo>
                    <a:lnTo>
                      <a:pt x="1835" y="3403"/>
                    </a:lnTo>
                    <a:lnTo>
                      <a:pt x="1869" y="3370"/>
                    </a:lnTo>
                    <a:lnTo>
                      <a:pt x="1869" y="3303"/>
                    </a:lnTo>
                    <a:lnTo>
                      <a:pt x="1869" y="3270"/>
                    </a:lnTo>
                    <a:lnTo>
                      <a:pt x="1969" y="3069"/>
                    </a:lnTo>
                    <a:lnTo>
                      <a:pt x="1935" y="3003"/>
                    </a:lnTo>
                    <a:lnTo>
                      <a:pt x="1869" y="3036"/>
                    </a:lnTo>
                    <a:cubicBezTo>
                      <a:pt x="1858" y="3047"/>
                      <a:pt x="1843" y="3051"/>
                      <a:pt x="1828" y="3051"/>
                    </a:cubicBezTo>
                    <a:cubicBezTo>
                      <a:pt x="1798" y="3051"/>
                      <a:pt x="1769" y="3036"/>
                      <a:pt x="1769" y="3036"/>
                    </a:cubicBezTo>
                    <a:cubicBezTo>
                      <a:pt x="1735" y="3003"/>
                      <a:pt x="1735" y="2936"/>
                      <a:pt x="1769" y="2903"/>
                    </a:cubicBezTo>
                    <a:lnTo>
                      <a:pt x="1802" y="2803"/>
                    </a:lnTo>
                    <a:cubicBezTo>
                      <a:pt x="1802" y="2769"/>
                      <a:pt x="1835" y="2736"/>
                      <a:pt x="1869" y="2736"/>
                    </a:cubicBezTo>
                    <a:lnTo>
                      <a:pt x="1969" y="2736"/>
                    </a:lnTo>
                    <a:lnTo>
                      <a:pt x="2035" y="2669"/>
                    </a:lnTo>
                    <a:lnTo>
                      <a:pt x="2069" y="2602"/>
                    </a:lnTo>
                    <a:lnTo>
                      <a:pt x="2069" y="2569"/>
                    </a:lnTo>
                    <a:lnTo>
                      <a:pt x="2069" y="2536"/>
                    </a:lnTo>
                    <a:lnTo>
                      <a:pt x="1935" y="2369"/>
                    </a:lnTo>
                    <a:lnTo>
                      <a:pt x="1902" y="2336"/>
                    </a:lnTo>
                    <a:lnTo>
                      <a:pt x="1869" y="2336"/>
                    </a:lnTo>
                    <a:lnTo>
                      <a:pt x="1702" y="2202"/>
                    </a:lnTo>
                    <a:lnTo>
                      <a:pt x="1668" y="2169"/>
                    </a:lnTo>
                    <a:cubicBezTo>
                      <a:pt x="1668" y="2135"/>
                      <a:pt x="1668" y="2135"/>
                      <a:pt x="1668" y="2135"/>
                    </a:cubicBezTo>
                    <a:lnTo>
                      <a:pt x="1668" y="2102"/>
                    </a:lnTo>
                    <a:lnTo>
                      <a:pt x="1535" y="2102"/>
                    </a:lnTo>
                    <a:cubicBezTo>
                      <a:pt x="1502" y="2102"/>
                      <a:pt x="1468" y="2069"/>
                      <a:pt x="1468" y="2069"/>
                    </a:cubicBezTo>
                    <a:cubicBezTo>
                      <a:pt x="1435" y="2035"/>
                      <a:pt x="1435" y="1969"/>
                      <a:pt x="1468" y="1969"/>
                    </a:cubicBezTo>
                    <a:lnTo>
                      <a:pt x="1468" y="1902"/>
                    </a:lnTo>
                    <a:lnTo>
                      <a:pt x="1468" y="1869"/>
                    </a:lnTo>
                    <a:lnTo>
                      <a:pt x="1502" y="1835"/>
                    </a:lnTo>
                    <a:lnTo>
                      <a:pt x="1802" y="1835"/>
                    </a:lnTo>
                    <a:lnTo>
                      <a:pt x="1802" y="1768"/>
                    </a:lnTo>
                    <a:cubicBezTo>
                      <a:pt x="1802" y="1735"/>
                      <a:pt x="1835" y="1735"/>
                      <a:pt x="1835" y="1702"/>
                    </a:cubicBezTo>
                    <a:lnTo>
                      <a:pt x="2002" y="1702"/>
                    </a:lnTo>
                    <a:cubicBezTo>
                      <a:pt x="2002" y="1702"/>
                      <a:pt x="2002" y="1702"/>
                      <a:pt x="2002" y="1668"/>
                    </a:cubicBezTo>
                    <a:lnTo>
                      <a:pt x="1902" y="1668"/>
                    </a:lnTo>
                    <a:cubicBezTo>
                      <a:pt x="1869" y="1668"/>
                      <a:pt x="1835" y="1635"/>
                      <a:pt x="1835" y="1602"/>
                    </a:cubicBezTo>
                    <a:cubicBezTo>
                      <a:pt x="1802" y="1602"/>
                      <a:pt x="1802" y="1568"/>
                      <a:pt x="1835" y="1535"/>
                    </a:cubicBezTo>
                    <a:lnTo>
                      <a:pt x="1835" y="1468"/>
                    </a:lnTo>
                    <a:cubicBezTo>
                      <a:pt x="1835" y="1468"/>
                      <a:pt x="1869" y="1435"/>
                      <a:pt x="1869" y="1435"/>
                    </a:cubicBezTo>
                    <a:lnTo>
                      <a:pt x="1935" y="1368"/>
                    </a:lnTo>
                    <a:lnTo>
                      <a:pt x="1935" y="1301"/>
                    </a:lnTo>
                    <a:cubicBezTo>
                      <a:pt x="1902" y="1301"/>
                      <a:pt x="1869" y="1268"/>
                      <a:pt x="1869" y="1235"/>
                    </a:cubicBezTo>
                    <a:lnTo>
                      <a:pt x="1869" y="1135"/>
                    </a:lnTo>
                    <a:cubicBezTo>
                      <a:pt x="1869" y="1135"/>
                      <a:pt x="1869" y="1135"/>
                      <a:pt x="1869" y="1101"/>
                    </a:cubicBezTo>
                    <a:lnTo>
                      <a:pt x="1902" y="1001"/>
                    </a:lnTo>
                    <a:lnTo>
                      <a:pt x="1969" y="901"/>
                    </a:lnTo>
                    <a:cubicBezTo>
                      <a:pt x="1969" y="868"/>
                      <a:pt x="2002" y="868"/>
                      <a:pt x="2002" y="868"/>
                    </a:cubicBezTo>
                    <a:lnTo>
                      <a:pt x="1969" y="801"/>
                    </a:lnTo>
                    <a:lnTo>
                      <a:pt x="1869" y="701"/>
                    </a:lnTo>
                    <a:lnTo>
                      <a:pt x="1735" y="634"/>
                    </a:lnTo>
                    <a:lnTo>
                      <a:pt x="1635" y="634"/>
                    </a:lnTo>
                    <a:cubicBezTo>
                      <a:pt x="1635" y="634"/>
                      <a:pt x="1602" y="601"/>
                      <a:pt x="1602" y="601"/>
                    </a:cubicBezTo>
                    <a:lnTo>
                      <a:pt x="1602" y="568"/>
                    </a:lnTo>
                    <a:cubicBezTo>
                      <a:pt x="1568" y="568"/>
                      <a:pt x="1568" y="534"/>
                      <a:pt x="1568" y="501"/>
                    </a:cubicBezTo>
                    <a:cubicBezTo>
                      <a:pt x="1568" y="468"/>
                      <a:pt x="1602" y="434"/>
                      <a:pt x="1635" y="434"/>
                    </a:cubicBezTo>
                    <a:lnTo>
                      <a:pt x="1668" y="434"/>
                    </a:lnTo>
                    <a:cubicBezTo>
                      <a:pt x="1668" y="401"/>
                      <a:pt x="1668" y="401"/>
                      <a:pt x="1668" y="401"/>
                    </a:cubicBezTo>
                    <a:cubicBezTo>
                      <a:pt x="1668" y="367"/>
                      <a:pt x="1702" y="334"/>
                      <a:pt x="1702" y="334"/>
                    </a:cubicBezTo>
                    <a:lnTo>
                      <a:pt x="1668" y="301"/>
                    </a:lnTo>
                    <a:lnTo>
                      <a:pt x="1602" y="234"/>
                    </a:lnTo>
                    <a:lnTo>
                      <a:pt x="1535" y="67"/>
                    </a:lnTo>
                    <a:lnTo>
                      <a:pt x="14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55;p15"/>
              <p:cNvSpPr/>
              <p:nvPr/>
            </p:nvSpPr>
            <p:spPr>
              <a:xfrm>
                <a:off x="6776102" y="2845630"/>
                <a:ext cx="2478" cy="3681"/>
              </a:xfrm>
              <a:custGeom>
                <a:avLst/>
                <a:gdLst/>
                <a:ahLst/>
                <a:cxnLst/>
                <a:rect l="l" t="t" r="r" b="b"/>
                <a:pathLst>
                  <a:path w="68" h="101" extrusionOk="0">
                    <a:moveTo>
                      <a:pt x="1" y="1"/>
                    </a:moveTo>
                    <a:lnTo>
                      <a:pt x="1" y="67"/>
                    </a:lnTo>
                    <a:lnTo>
                      <a:pt x="67" y="101"/>
                    </a:lnTo>
                    <a:cubicBezTo>
                      <a:pt x="34" y="67"/>
                      <a:pt x="34" y="34"/>
                      <a:pt x="34" y="34"/>
                    </a:cubicBezTo>
                    <a:cubicBezTo>
                      <a:pt x="34" y="34"/>
                      <a:pt x="34"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56;p15"/>
              <p:cNvSpPr/>
              <p:nvPr/>
            </p:nvSpPr>
            <p:spPr>
              <a:xfrm>
                <a:off x="6810142" y="2872381"/>
                <a:ext cx="7325" cy="14614"/>
              </a:xfrm>
              <a:custGeom>
                <a:avLst/>
                <a:gdLst/>
                <a:ahLst/>
                <a:cxnLst/>
                <a:rect l="l" t="t" r="r" b="b"/>
                <a:pathLst>
                  <a:path w="201" h="401" extrusionOk="0">
                    <a:moveTo>
                      <a:pt x="167" y="1"/>
                    </a:moveTo>
                    <a:lnTo>
                      <a:pt x="134" y="34"/>
                    </a:lnTo>
                    <a:lnTo>
                      <a:pt x="1" y="401"/>
                    </a:lnTo>
                    <a:lnTo>
                      <a:pt x="201" y="134"/>
                    </a:lnTo>
                    <a:lnTo>
                      <a:pt x="1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57;p15"/>
              <p:cNvSpPr/>
              <p:nvPr/>
            </p:nvSpPr>
            <p:spPr>
              <a:xfrm>
                <a:off x="6833249" y="2795808"/>
                <a:ext cx="19498" cy="46212"/>
              </a:xfrm>
              <a:custGeom>
                <a:avLst/>
                <a:gdLst/>
                <a:ahLst/>
                <a:cxnLst/>
                <a:rect l="l" t="t" r="r" b="b"/>
                <a:pathLst>
                  <a:path w="535" h="1268" extrusionOk="0">
                    <a:moveTo>
                      <a:pt x="401" y="0"/>
                    </a:moveTo>
                    <a:lnTo>
                      <a:pt x="401" y="133"/>
                    </a:lnTo>
                    <a:cubicBezTo>
                      <a:pt x="401" y="167"/>
                      <a:pt x="401" y="167"/>
                      <a:pt x="401" y="167"/>
                    </a:cubicBezTo>
                    <a:lnTo>
                      <a:pt x="267" y="367"/>
                    </a:lnTo>
                    <a:lnTo>
                      <a:pt x="34" y="1034"/>
                    </a:lnTo>
                    <a:lnTo>
                      <a:pt x="0" y="1268"/>
                    </a:lnTo>
                    <a:lnTo>
                      <a:pt x="134" y="1201"/>
                    </a:lnTo>
                    <a:lnTo>
                      <a:pt x="201" y="1134"/>
                    </a:lnTo>
                    <a:lnTo>
                      <a:pt x="201" y="1101"/>
                    </a:lnTo>
                    <a:lnTo>
                      <a:pt x="334" y="801"/>
                    </a:lnTo>
                    <a:lnTo>
                      <a:pt x="434" y="234"/>
                    </a:lnTo>
                    <a:cubicBezTo>
                      <a:pt x="434" y="234"/>
                      <a:pt x="434" y="200"/>
                      <a:pt x="434" y="200"/>
                    </a:cubicBezTo>
                    <a:lnTo>
                      <a:pt x="467" y="167"/>
                    </a:lnTo>
                    <a:cubicBezTo>
                      <a:pt x="467" y="133"/>
                      <a:pt x="467" y="133"/>
                      <a:pt x="501" y="133"/>
                    </a:cubicBezTo>
                    <a:lnTo>
                      <a:pt x="534" y="100"/>
                    </a:lnTo>
                    <a:lnTo>
                      <a:pt x="501" y="33"/>
                    </a:ln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58;p15"/>
              <p:cNvSpPr/>
              <p:nvPr/>
            </p:nvSpPr>
            <p:spPr>
              <a:xfrm>
                <a:off x="6317759" y="3177543"/>
                <a:ext cx="32873" cy="29192"/>
              </a:xfrm>
              <a:custGeom>
                <a:avLst/>
                <a:gdLst/>
                <a:ahLst/>
                <a:cxnLst/>
                <a:rect l="l" t="t" r="r" b="b"/>
                <a:pathLst>
                  <a:path w="902" h="801" extrusionOk="0">
                    <a:moveTo>
                      <a:pt x="34" y="0"/>
                    </a:moveTo>
                    <a:lnTo>
                      <a:pt x="1" y="34"/>
                    </a:lnTo>
                    <a:lnTo>
                      <a:pt x="1" y="300"/>
                    </a:lnTo>
                    <a:lnTo>
                      <a:pt x="1" y="334"/>
                    </a:lnTo>
                    <a:lnTo>
                      <a:pt x="368" y="767"/>
                    </a:lnTo>
                    <a:lnTo>
                      <a:pt x="601" y="801"/>
                    </a:lnTo>
                    <a:lnTo>
                      <a:pt x="735" y="601"/>
                    </a:lnTo>
                    <a:lnTo>
                      <a:pt x="902" y="400"/>
                    </a:lnTo>
                    <a:lnTo>
                      <a:pt x="902" y="367"/>
                    </a:lnTo>
                    <a:lnTo>
                      <a:pt x="902" y="334"/>
                    </a:lnTo>
                    <a:cubicBezTo>
                      <a:pt x="902" y="300"/>
                      <a:pt x="868" y="300"/>
                      <a:pt x="868" y="267"/>
                    </a:cubicBezTo>
                    <a:lnTo>
                      <a:pt x="835" y="234"/>
                    </a:lnTo>
                    <a:cubicBezTo>
                      <a:pt x="835" y="200"/>
                      <a:pt x="835" y="167"/>
                      <a:pt x="835" y="167"/>
                    </a:cubicBezTo>
                    <a:lnTo>
                      <a:pt x="868" y="100"/>
                    </a:lnTo>
                    <a:lnTo>
                      <a:pt x="802" y="67"/>
                    </a:lnTo>
                    <a:lnTo>
                      <a:pt x="635" y="67"/>
                    </a:lnTo>
                    <a:lnTo>
                      <a:pt x="4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59;p15"/>
              <p:cNvSpPr/>
              <p:nvPr/>
            </p:nvSpPr>
            <p:spPr>
              <a:xfrm>
                <a:off x="7077619" y="2992726"/>
                <a:ext cx="7325" cy="18295"/>
              </a:xfrm>
              <a:custGeom>
                <a:avLst/>
                <a:gdLst/>
                <a:ahLst/>
                <a:cxnLst/>
                <a:rect l="l" t="t" r="r" b="b"/>
                <a:pathLst>
                  <a:path w="201" h="502" extrusionOk="0">
                    <a:moveTo>
                      <a:pt x="167" y="1"/>
                    </a:moveTo>
                    <a:lnTo>
                      <a:pt x="167" y="34"/>
                    </a:lnTo>
                    <a:lnTo>
                      <a:pt x="134" y="201"/>
                    </a:lnTo>
                    <a:cubicBezTo>
                      <a:pt x="134" y="201"/>
                      <a:pt x="134" y="201"/>
                      <a:pt x="134" y="234"/>
                    </a:cubicBezTo>
                    <a:lnTo>
                      <a:pt x="0" y="435"/>
                    </a:lnTo>
                    <a:lnTo>
                      <a:pt x="0" y="468"/>
                    </a:lnTo>
                    <a:lnTo>
                      <a:pt x="0" y="501"/>
                    </a:lnTo>
                    <a:lnTo>
                      <a:pt x="100" y="334"/>
                    </a:lnTo>
                    <a:lnTo>
                      <a:pt x="134" y="268"/>
                    </a:lnTo>
                    <a:lnTo>
                      <a:pt x="200" y="34"/>
                    </a:lnTo>
                    <a:lnTo>
                      <a:pt x="1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60;p15"/>
              <p:cNvSpPr/>
              <p:nvPr/>
            </p:nvSpPr>
            <p:spPr>
              <a:xfrm>
                <a:off x="7076379" y="2973300"/>
                <a:ext cx="7325" cy="8528"/>
              </a:xfrm>
              <a:custGeom>
                <a:avLst/>
                <a:gdLst/>
                <a:ahLst/>
                <a:cxnLst/>
                <a:rect l="l" t="t" r="r" b="b"/>
                <a:pathLst>
                  <a:path w="201" h="234" extrusionOk="0">
                    <a:moveTo>
                      <a:pt x="34" y="0"/>
                    </a:moveTo>
                    <a:lnTo>
                      <a:pt x="1" y="34"/>
                    </a:lnTo>
                    <a:lnTo>
                      <a:pt x="34" y="100"/>
                    </a:lnTo>
                    <a:cubicBezTo>
                      <a:pt x="34" y="100"/>
                      <a:pt x="34" y="100"/>
                      <a:pt x="68" y="134"/>
                    </a:cubicBezTo>
                    <a:lnTo>
                      <a:pt x="68" y="234"/>
                    </a:lnTo>
                    <a:lnTo>
                      <a:pt x="168" y="200"/>
                    </a:lnTo>
                    <a:cubicBezTo>
                      <a:pt x="168" y="184"/>
                      <a:pt x="176" y="175"/>
                      <a:pt x="184" y="175"/>
                    </a:cubicBezTo>
                    <a:cubicBezTo>
                      <a:pt x="193" y="175"/>
                      <a:pt x="201" y="184"/>
                      <a:pt x="201" y="200"/>
                    </a:cubicBezTo>
                    <a:lnTo>
                      <a:pt x="201" y="134"/>
                    </a:lnTo>
                    <a:lnTo>
                      <a:pt x="168" y="67"/>
                    </a:lnTo>
                    <a:lnTo>
                      <a:pt x="134" y="34"/>
                    </a:lnTo>
                    <a:lnTo>
                      <a:pt x="1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61;p15"/>
              <p:cNvSpPr/>
              <p:nvPr/>
            </p:nvSpPr>
            <p:spPr>
              <a:xfrm>
                <a:off x="6609544" y="3015832"/>
                <a:ext cx="36" cy="36"/>
              </a:xfrm>
              <a:custGeom>
                <a:avLst/>
                <a:gdLst/>
                <a:ahLst/>
                <a:cxnLst/>
                <a:rect l="l" t="t" r="r" b="b"/>
                <a:pathLst>
                  <a:path w="1" h="1" extrusionOk="0">
                    <a:moveTo>
                      <a:pt x="1" y="1"/>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62;p15"/>
              <p:cNvSpPr/>
              <p:nvPr/>
            </p:nvSpPr>
            <p:spPr>
              <a:xfrm>
                <a:off x="6585235" y="2593971"/>
                <a:ext cx="2478" cy="4920"/>
              </a:xfrm>
              <a:custGeom>
                <a:avLst/>
                <a:gdLst/>
                <a:ahLst/>
                <a:cxnLst/>
                <a:rect l="l" t="t" r="r" b="b"/>
                <a:pathLst>
                  <a:path w="68" h="135" extrusionOk="0">
                    <a:moveTo>
                      <a:pt x="1" y="1"/>
                    </a:moveTo>
                    <a:lnTo>
                      <a:pt x="67" y="134"/>
                    </a:lnTo>
                    <a:lnTo>
                      <a:pt x="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63;p15"/>
              <p:cNvSpPr/>
              <p:nvPr/>
            </p:nvSpPr>
            <p:spPr>
              <a:xfrm>
                <a:off x="6512307" y="3132532"/>
                <a:ext cx="1239" cy="36"/>
              </a:xfrm>
              <a:custGeom>
                <a:avLst/>
                <a:gdLst/>
                <a:ahLst/>
                <a:cxnLst/>
                <a:rect l="l" t="t" r="r" b="b"/>
                <a:pathLst>
                  <a:path w="34" h="1" extrusionOk="0">
                    <a:moveTo>
                      <a:pt x="0" y="1"/>
                    </a:moveTo>
                    <a:lnTo>
                      <a:pt x="0" y="1"/>
                    </a:lnTo>
                    <a:lnTo>
                      <a:pt x="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64;p15"/>
              <p:cNvSpPr/>
              <p:nvPr/>
            </p:nvSpPr>
            <p:spPr>
              <a:xfrm>
                <a:off x="6498931" y="3241979"/>
                <a:ext cx="8528" cy="10970"/>
              </a:xfrm>
              <a:custGeom>
                <a:avLst/>
                <a:gdLst/>
                <a:ahLst/>
                <a:cxnLst/>
                <a:rect l="l" t="t" r="r" b="b"/>
                <a:pathLst>
                  <a:path w="234" h="301" extrusionOk="0">
                    <a:moveTo>
                      <a:pt x="234" y="0"/>
                    </a:moveTo>
                    <a:lnTo>
                      <a:pt x="200" y="33"/>
                    </a:lnTo>
                    <a:lnTo>
                      <a:pt x="134" y="100"/>
                    </a:lnTo>
                    <a:lnTo>
                      <a:pt x="67" y="200"/>
                    </a:lnTo>
                    <a:lnTo>
                      <a:pt x="40" y="240"/>
                    </a:lnTo>
                    <a:lnTo>
                      <a:pt x="200" y="134"/>
                    </a:lnTo>
                    <a:lnTo>
                      <a:pt x="234" y="100"/>
                    </a:lnTo>
                    <a:lnTo>
                      <a:pt x="234" y="0"/>
                    </a:lnTo>
                    <a:close/>
                    <a:moveTo>
                      <a:pt x="40" y="240"/>
                    </a:moveTo>
                    <a:lnTo>
                      <a:pt x="0" y="267"/>
                    </a:lnTo>
                    <a:lnTo>
                      <a:pt x="0" y="300"/>
                    </a:lnTo>
                    <a:lnTo>
                      <a:pt x="40" y="24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65;p15"/>
              <p:cNvSpPr/>
              <p:nvPr/>
            </p:nvSpPr>
            <p:spPr>
              <a:xfrm>
                <a:off x="6517154" y="3222517"/>
                <a:ext cx="20701" cy="14614"/>
              </a:xfrm>
              <a:custGeom>
                <a:avLst/>
                <a:gdLst/>
                <a:ahLst/>
                <a:cxnLst/>
                <a:rect l="l" t="t" r="r" b="b"/>
                <a:pathLst>
                  <a:path w="568" h="401" extrusionOk="0">
                    <a:moveTo>
                      <a:pt x="367" y="0"/>
                    </a:moveTo>
                    <a:lnTo>
                      <a:pt x="234" y="167"/>
                    </a:lnTo>
                    <a:cubicBezTo>
                      <a:pt x="210" y="191"/>
                      <a:pt x="187" y="214"/>
                      <a:pt x="163" y="214"/>
                    </a:cubicBezTo>
                    <a:cubicBezTo>
                      <a:pt x="154" y="214"/>
                      <a:pt x="144" y="210"/>
                      <a:pt x="134" y="201"/>
                    </a:cubicBezTo>
                    <a:lnTo>
                      <a:pt x="1" y="201"/>
                    </a:lnTo>
                    <a:lnTo>
                      <a:pt x="1" y="267"/>
                    </a:lnTo>
                    <a:lnTo>
                      <a:pt x="34" y="334"/>
                    </a:lnTo>
                    <a:cubicBezTo>
                      <a:pt x="34" y="334"/>
                      <a:pt x="34" y="401"/>
                      <a:pt x="34" y="401"/>
                    </a:cubicBezTo>
                    <a:lnTo>
                      <a:pt x="234" y="401"/>
                    </a:lnTo>
                    <a:lnTo>
                      <a:pt x="468" y="267"/>
                    </a:lnTo>
                    <a:lnTo>
                      <a:pt x="568" y="201"/>
                    </a:lnTo>
                    <a:lnTo>
                      <a:pt x="501" y="201"/>
                    </a:lnTo>
                    <a:cubicBezTo>
                      <a:pt x="468" y="167"/>
                      <a:pt x="468" y="100"/>
                      <a:pt x="501" y="67"/>
                    </a:cubicBezTo>
                    <a:lnTo>
                      <a:pt x="4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66;p15"/>
              <p:cNvSpPr/>
              <p:nvPr/>
            </p:nvSpPr>
            <p:spPr>
              <a:xfrm>
                <a:off x="7005893" y="2866295"/>
                <a:ext cx="2442" cy="4920"/>
              </a:xfrm>
              <a:custGeom>
                <a:avLst/>
                <a:gdLst/>
                <a:ahLst/>
                <a:cxnLst/>
                <a:rect l="l" t="t" r="r" b="b"/>
                <a:pathLst>
                  <a:path w="67" h="135" extrusionOk="0">
                    <a:moveTo>
                      <a:pt x="33" y="1"/>
                    </a:moveTo>
                    <a:lnTo>
                      <a:pt x="0" y="34"/>
                    </a:lnTo>
                    <a:lnTo>
                      <a:pt x="33" y="101"/>
                    </a:lnTo>
                    <a:lnTo>
                      <a:pt x="33" y="134"/>
                    </a:lnTo>
                    <a:lnTo>
                      <a:pt x="67" y="101"/>
                    </a:lnTo>
                    <a:lnTo>
                      <a:pt x="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67;p15"/>
              <p:cNvSpPr/>
              <p:nvPr/>
            </p:nvSpPr>
            <p:spPr>
              <a:xfrm>
                <a:off x="6641143" y="3071777"/>
                <a:ext cx="30432" cy="13412"/>
              </a:xfrm>
              <a:custGeom>
                <a:avLst/>
                <a:gdLst/>
                <a:ahLst/>
                <a:cxnLst/>
                <a:rect l="l" t="t" r="r" b="b"/>
                <a:pathLst>
                  <a:path w="835" h="368" extrusionOk="0">
                    <a:moveTo>
                      <a:pt x="34" y="0"/>
                    </a:moveTo>
                    <a:lnTo>
                      <a:pt x="1" y="33"/>
                    </a:lnTo>
                    <a:lnTo>
                      <a:pt x="468" y="33"/>
                    </a:lnTo>
                    <a:cubicBezTo>
                      <a:pt x="485" y="17"/>
                      <a:pt x="493" y="8"/>
                      <a:pt x="501" y="8"/>
                    </a:cubicBezTo>
                    <a:cubicBezTo>
                      <a:pt x="510" y="8"/>
                      <a:pt x="518" y="17"/>
                      <a:pt x="535" y="33"/>
                    </a:cubicBezTo>
                    <a:lnTo>
                      <a:pt x="635" y="100"/>
                    </a:lnTo>
                    <a:cubicBezTo>
                      <a:pt x="668" y="100"/>
                      <a:pt x="668" y="134"/>
                      <a:pt x="701" y="167"/>
                    </a:cubicBezTo>
                    <a:lnTo>
                      <a:pt x="701" y="267"/>
                    </a:lnTo>
                    <a:lnTo>
                      <a:pt x="835" y="367"/>
                    </a:lnTo>
                    <a:lnTo>
                      <a:pt x="802" y="200"/>
                    </a:lnTo>
                    <a:lnTo>
                      <a:pt x="735" y="134"/>
                    </a:lnTo>
                    <a:lnTo>
                      <a:pt x="701" y="134"/>
                    </a:lnTo>
                    <a:lnTo>
                      <a:pt x="668" y="67"/>
                    </a:lnTo>
                    <a:cubicBezTo>
                      <a:pt x="668" y="67"/>
                      <a:pt x="668" y="33"/>
                      <a:pt x="668" y="33"/>
                    </a:cubicBezTo>
                    <a:lnTo>
                      <a:pt x="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68;p15"/>
              <p:cNvSpPr/>
              <p:nvPr/>
            </p:nvSpPr>
            <p:spPr>
              <a:xfrm>
                <a:off x="6506220" y="3130127"/>
                <a:ext cx="1239" cy="1239"/>
              </a:xfrm>
              <a:custGeom>
                <a:avLst/>
                <a:gdLst/>
                <a:ahLst/>
                <a:cxnLst/>
                <a:rect l="l" t="t" r="r" b="b"/>
                <a:pathLst>
                  <a:path w="34" h="34" extrusionOk="0">
                    <a:moveTo>
                      <a:pt x="0" y="0"/>
                    </a:moveTo>
                    <a:lnTo>
                      <a:pt x="0" y="34"/>
                    </a:lnTo>
                    <a:lnTo>
                      <a:pt x="34" y="34"/>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69;p15"/>
              <p:cNvSpPr/>
              <p:nvPr/>
            </p:nvSpPr>
            <p:spPr>
              <a:xfrm>
                <a:off x="6526885" y="3116751"/>
                <a:ext cx="18259" cy="4884"/>
              </a:xfrm>
              <a:custGeom>
                <a:avLst/>
                <a:gdLst/>
                <a:ahLst/>
                <a:cxnLst/>
                <a:rect l="l" t="t" r="r" b="b"/>
                <a:pathLst>
                  <a:path w="501" h="134" extrusionOk="0">
                    <a:moveTo>
                      <a:pt x="501" y="0"/>
                    </a:moveTo>
                    <a:lnTo>
                      <a:pt x="267" y="34"/>
                    </a:lnTo>
                    <a:lnTo>
                      <a:pt x="67" y="34"/>
                    </a:lnTo>
                    <a:lnTo>
                      <a:pt x="0" y="134"/>
                    </a:lnTo>
                    <a:lnTo>
                      <a:pt x="67" y="134"/>
                    </a:lnTo>
                    <a:lnTo>
                      <a:pt x="134" y="100"/>
                    </a:lnTo>
                    <a:lnTo>
                      <a:pt x="334" y="100"/>
                    </a:lnTo>
                    <a:lnTo>
                      <a:pt x="434" y="34"/>
                    </a:lnTo>
                    <a:lnTo>
                      <a:pt x="5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70;p15"/>
              <p:cNvSpPr/>
              <p:nvPr/>
            </p:nvSpPr>
            <p:spPr>
              <a:xfrm>
                <a:off x="7018030" y="2225612"/>
                <a:ext cx="1006647" cy="1140364"/>
              </a:xfrm>
              <a:custGeom>
                <a:avLst/>
                <a:gdLst/>
                <a:ahLst/>
                <a:cxnLst/>
                <a:rect l="l" t="t" r="r" b="b"/>
                <a:pathLst>
                  <a:path w="27621" h="31290" extrusionOk="0">
                    <a:moveTo>
                      <a:pt x="19181" y="22050"/>
                    </a:moveTo>
                    <a:lnTo>
                      <a:pt x="19189" y="22053"/>
                    </a:lnTo>
                    <a:lnTo>
                      <a:pt x="19189" y="22053"/>
                    </a:lnTo>
                    <a:lnTo>
                      <a:pt x="19214" y="22050"/>
                    </a:lnTo>
                    <a:close/>
                    <a:moveTo>
                      <a:pt x="18280" y="23417"/>
                    </a:moveTo>
                    <a:lnTo>
                      <a:pt x="18489" y="23426"/>
                    </a:lnTo>
                    <a:lnTo>
                      <a:pt x="18489" y="23426"/>
                    </a:lnTo>
                    <a:lnTo>
                      <a:pt x="18481" y="23417"/>
                    </a:lnTo>
                    <a:close/>
                    <a:moveTo>
                      <a:pt x="14778" y="0"/>
                    </a:moveTo>
                    <a:lnTo>
                      <a:pt x="14578" y="34"/>
                    </a:lnTo>
                    <a:lnTo>
                      <a:pt x="13510" y="501"/>
                    </a:lnTo>
                    <a:lnTo>
                      <a:pt x="13444" y="501"/>
                    </a:lnTo>
                    <a:lnTo>
                      <a:pt x="13444" y="534"/>
                    </a:lnTo>
                    <a:cubicBezTo>
                      <a:pt x="13444" y="534"/>
                      <a:pt x="13444" y="568"/>
                      <a:pt x="13444" y="568"/>
                    </a:cubicBezTo>
                    <a:lnTo>
                      <a:pt x="13377" y="634"/>
                    </a:lnTo>
                    <a:lnTo>
                      <a:pt x="13344" y="634"/>
                    </a:lnTo>
                    <a:lnTo>
                      <a:pt x="13277" y="668"/>
                    </a:lnTo>
                    <a:lnTo>
                      <a:pt x="12810" y="968"/>
                    </a:lnTo>
                    <a:lnTo>
                      <a:pt x="11943" y="1268"/>
                    </a:lnTo>
                    <a:lnTo>
                      <a:pt x="11876" y="1301"/>
                    </a:lnTo>
                    <a:lnTo>
                      <a:pt x="11876" y="1535"/>
                    </a:lnTo>
                    <a:cubicBezTo>
                      <a:pt x="11876" y="1568"/>
                      <a:pt x="11876" y="1568"/>
                      <a:pt x="11876" y="1602"/>
                    </a:cubicBezTo>
                    <a:lnTo>
                      <a:pt x="12009" y="1702"/>
                    </a:lnTo>
                    <a:lnTo>
                      <a:pt x="12143" y="1735"/>
                    </a:lnTo>
                    <a:lnTo>
                      <a:pt x="12209" y="1768"/>
                    </a:lnTo>
                    <a:cubicBezTo>
                      <a:pt x="12209" y="1802"/>
                      <a:pt x="12243" y="1802"/>
                      <a:pt x="12243" y="1835"/>
                    </a:cubicBezTo>
                    <a:lnTo>
                      <a:pt x="12243" y="1902"/>
                    </a:lnTo>
                    <a:lnTo>
                      <a:pt x="12243" y="1969"/>
                    </a:lnTo>
                    <a:cubicBezTo>
                      <a:pt x="12276" y="1969"/>
                      <a:pt x="12276" y="2002"/>
                      <a:pt x="12243" y="2002"/>
                    </a:cubicBezTo>
                    <a:lnTo>
                      <a:pt x="12243" y="2069"/>
                    </a:lnTo>
                    <a:cubicBezTo>
                      <a:pt x="12243" y="2069"/>
                      <a:pt x="12243" y="2069"/>
                      <a:pt x="12243" y="2102"/>
                    </a:cubicBezTo>
                    <a:lnTo>
                      <a:pt x="12309" y="2135"/>
                    </a:lnTo>
                    <a:cubicBezTo>
                      <a:pt x="12309" y="2169"/>
                      <a:pt x="12309" y="2169"/>
                      <a:pt x="12343" y="2169"/>
                    </a:cubicBezTo>
                    <a:lnTo>
                      <a:pt x="12376" y="2269"/>
                    </a:lnTo>
                    <a:cubicBezTo>
                      <a:pt x="12376" y="2302"/>
                      <a:pt x="12376" y="2335"/>
                      <a:pt x="12376" y="2335"/>
                    </a:cubicBezTo>
                    <a:lnTo>
                      <a:pt x="12343" y="2402"/>
                    </a:lnTo>
                    <a:cubicBezTo>
                      <a:pt x="12343" y="2436"/>
                      <a:pt x="12343" y="2436"/>
                      <a:pt x="12309" y="2436"/>
                    </a:cubicBezTo>
                    <a:lnTo>
                      <a:pt x="12176" y="2536"/>
                    </a:lnTo>
                    <a:lnTo>
                      <a:pt x="12076" y="2602"/>
                    </a:lnTo>
                    <a:lnTo>
                      <a:pt x="11409" y="2602"/>
                    </a:lnTo>
                    <a:lnTo>
                      <a:pt x="11275" y="2636"/>
                    </a:lnTo>
                    <a:lnTo>
                      <a:pt x="11209" y="2669"/>
                    </a:lnTo>
                    <a:lnTo>
                      <a:pt x="11142" y="2802"/>
                    </a:lnTo>
                    <a:cubicBezTo>
                      <a:pt x="11142" y="2802"/>
                      <a:pt x="11109" y="2836"/>
                      <a:pt x="11109" y="2836"/>
                    </a:cubicBezTo>
                    <a:lnTo>
                      <a:pt x="11042" y="2836"/>
                    </a:lnTo>
                    <a:lnTo>
                      <a:pt x="10808" y="2869"/>
                    </a:lnTo>
                    <a:lnTo>
                      <a:pt x="10542" y="3036"/>
                    </a:lnTo>
                    <a:lnTo>
                      <a:pt x="10441" y="3036"/>
                    </a:lnTo>
                    <a:lnTo>
                      <a:pt x="10375" y="3103"/>
                    </a:lnTo>
                    <a:lnTo>
                      <a:pt x="10208" y="3103"/>
                    </a:lnTo>
                    <a:cubicBezTo>
                      <a:pt x="10208" y="3119"/>
                      <a:pt x="10208" y="3128"/>
                      <a:pt x="10204" y="3128"/>
                    </a:cubicBezTo>
                    <a:cubicBezTo>
                      <a:pt x="10200" y="3128"/>
                      <a:pt x="10191" y="3119"/>
                      <a:pt x="10175" y="3103"/>
                    </a:cubicBezTo>
                    <a:lnTo>
                      <a:pt x="10108" y="3103"/>
                    </a:lnTo>
                    <a:lnTo>
                      <a:pt x="10075" y="3136"/>
                    </a:lnTo>
                    <a:cubicBezTo>
                      <a:pt x="10075" y="3169"/>
                      <a:pt x="10008" y="3169"/>
                      <a:pt x="9974" y="3169"/>
                    </a:cubicBezTo>
                    <a:lnTo>
                      <a:pt x="9841" y="3103"/>
                    </a:lnTo>
                    <a:lnTo>
                      <a:pt x="9674" y="3103"/>
                    </a:lnTo>
                    <a:cubicBezTo>
                      <a:pt x="9641" y="3103"/>
                      <a:pt x="9608" y="3103"/>
                      <a:pt x="9574" y="3069"/>
                    </a:cubicBezTo>
                    <a:lnTo>
                      <a:pt x="9407" y="3069"/>
                    </a:lnTo>
                    <a:lnTo>
                      <a:pt x="9374" y="3036"/>
                    </a:lnTo>
                    <a:cubicBezTo>
                      <a:pt x="9341" y="3036"/>
                      <a:pt x="9307" y="3003"/>
                      <a:pt x="9307" y="2969"/>
                    </a:cubicBezTo>
                    <a:lnTo>
                      <a:pt x="9007" y="2969"/>
                    </a:lnTo>
                    <a:lnTo>
                      <a:pt x="8907" y="3003"/>
                    </a:lnTo>
                    <a:lnTo>
                      <a:pt x="8840" y="3036"/>
                    </a:lnTo>
                    <a:lnTo>
                      <a:pt x="8774" y="3103"/>
                    </a:lnTo>
                    <a:lnTo>
                      <a:pt x="8707" y="3203"/>
                    </a:lnTo>
                    <a:lnTo>
                      <a:pt x="8740" y="3370"/>
                    </a:lnTo>
                    <a:cubicBezTo>
                      <a:pt x="8740" y="3370"/>
                      <a:pt x="8740" y="3403"/>
                      <a:pt x="8740" y="3403"/>
                    </a:cubicBezTo>
                    <a:lnTo>
                      <a:pt x="8740" y="3470"/>
                    </a:lnTo>
                    <a:lnTo>
                      <a:pt x="8740" y="3570"/>
                    </a:lnTo>
                    <a:lnTo>
                      <a:pt x="8707" y="3636"/>
                    </a:lnTo>
                    <a:lnTo>
                      <a:pt x="8540" y="3837"/>
                    </a:lnTo>
                    <a:lnTo>
                      <a:pt x="8540" y="3870"/>
                    </a:lnTo>
                    <a:lnTo>
                      <a:pt x="8540" y="4170"/>
                    </a:lnTo>
                    <a:cubicBezTo>
                      <a:pt x="8540" y="4170"/>
                      <a:pt x="8540" y="4203"/>
                      <a:pt x="8540" y="4203"/>
                    </a:cubicBezTo>
                    <a:lnTo>
                      <a:pt x="8373" y="4304"/>
                    </a:lnTo>
                    <a:lnTo>
                      <a:pt x="8240" y="4470"/>
                    </a:lnTo>
                    <a:lnTo>
                      <a:pt x="8207" y="4504"/>
                    </a:lnTo>
                    <a:lnTo>
                      <a:pt x="8040" y="4604"/>
                    </a:lnTo>
                    <a:lnTo>
                      <a:pt x="7673" y="4771"/>
                    </a:lnTo>
                    <a:lnTo>
                      <a:pt x="7539" y="4771"/>
                    </a:lnTo>
                    <a:lnTo>
                      <a:pt x="7506" y="4804"/>
                    </a:lnTo>
                    <a:cubicBezTo>
                      <a:pt x="7506" y="4837"/>
                      <a:pt x="7506" y="4837"/>
                      <a:pt x="7473" y="4837"/>
                    </a:cubicBezTo>
                    <a:lnTo>
                      <a:pt x="7439" y="4837"/>
                    </a:lnTo>
                    <a:lnTo>
                      <a:pt x="7373" y="4871"/>
                    </a:lnTo>
                    <a:lnTo>
                      <a:pt x="7339" y="5004"/>
                    </a:lnTo>
                    <a:cubicBezTo>
                      <a:pt x="7339" y="5037"/>
                      <a:pt x="7306" y="5037"/>
                      <a:pt x="7273" y="5071"/>
                    </a:cubicBezTo>
                    <a:lnTo>
                      <a:pt x="7239" y="5071"/>
                    </a:lnTo>
                    <a:lnTo>
                      <a:pt x="7139" y="5137"/>
                    </a:lnTo>
                    <a:lnTo>
                      <a:pt x="7139" y="5304"/>
                    </a:lnTo>
                    <a:lnTo>
                      <a:pt x="7139" y="5371"/>
                    </a:lnTo>
                    <a:lnTo>
                      <a:pt x="7139" y="5404"/>
                    </a:lnTo>
                    <a:lnTo>
                      <a:pt x="7072" y="5471"/>
                    </a:lnTo>
                    <a:lnTo>
                      <a:pt x="7006" y="5571"/>
                    </a:lnTo>
                    <a:lnTo>
                      <a:pt x="7039" y="5771"/>
                    </a:lnTo>
                    <a:cubicBezTo>
                      <a:pt x="7039" y="5805"/>
                      <a:pt x="7039" y="5805"/>
                      <a:pt x="7039" y="5838"/>
                    </a:cubicBezTo>
                    <a:lnTo>
                      <a:pt x="6972" y="5938"/>
                    </a:lnTo>
                    <a:lnTo>
                      <a:pt x="6906" y="6005"/>
                    </a:lnTo>
                    <a:lnTo>
                      <a:pt x="6906" y="6038"/>
                    </a:lnTo>
                    <a:lnTo>
                      <a:pt x="6806" y="6105"/>
                    </a:lnTo>
                    <a:lnTo>
                      <a:pt x="6772" y="6105"/>
                    </a:lnTo>
                    <a:lnTo>
                      <a:pt x="6605" y="6138"/>
                    </a:lnTo>
                    <a:lnTo>
                      <a:pt x="6439" y="6305"/>
                    </a:lnTo>
                    <a:cubicBezTo>
                      <a:pt x="6422" y="6322"/>
                      <a:pt x="6405" y="6330"/>
                      <a:pt x="6389" y="6330"/>
                    </a:cubicBezTo>
                    <a:cubicBezTo>
                      <a:pt x="6372" y="6330"/>
                      <a:pt x="6355" y="6322"/>
                      <a:pt x="6339" y="6305"/>
                    </a:cubicBezTo>
                    <a:lnTo>
                      <a:pt x="6305" y="6272"/>
                    </a:lnTo>
                    <a:lnTo>
                      <a:pt x="6272" y="6305"/>
                    </a:lnTo>
                    <a:lnTo>
                      <a:pt x="6305" y="6305"/>
                    </a:lnTo>
                    <a:cubicBezTo>
                      <a:pt x="6305" y="6305"/>
                      <a:pt x="6305" y="6338"/>
                      <a:pt x="6305" y="6338"/>
                    </a:cubicBezTo>
                    <a:lnTo>
                      <a:pt x="6305" y="6372"/>
                    </a:lnTo>
                    <a:cubicBezTo>
                      <a:pt x="6339" y="6405"/>
                      <a:pt x="6339" y="6472"/>
                      <a:pt x="6305" y="6505"/>
                    </a:cubicBezTo>
                    <a:lnTo>
                      <a:pt x="6238" y="6572"/>
                    </a:lnTo>
                    <a:lnTo>
                      <a:pt x="6205" y="6572"/>
                    </a:lnTo>
                    <a:lnTo>
                      <a:pt x="6072" y="6639"/>
                    </a:lnTo>
                    <a:lnTo>
                      <a:pt x="5738" y="6772"/>
                    </a:lnTo>
                    <a:lnTo>
                      <a:pt x="5638" y="6872"/>
                    </a:lnTo>
                    <a:lnTo>
                      <a:pt x="5538" y="6972"/>
                    </a:lnTo>
                    <a:cubicBezTo>
                      <a:pt x="5538" y="7006"/>
                      <a:pt x="5538" y="7006"/>
                      <a:pt x="5538" y="7006"/>
                    </a:cubicBezTo>
                    <a:lnTo>
                      <a:pt x="5538" y="7072"/>
                    </a:lnTo>
                    <a:cubicBezTo>
                      <a:pt x="5538" y="7106"/>
                      <a:pt x="5538" y="7106"/>
                      <a:pt x="5538" y="7106"/>
                    </a:cubicBezTo>
                    <a:lnTo>
                      <a:pt x="5505" y="7206"/>
                    </a:lnTo>
                    <a:lnTo>
                      <a:pt x="5238" y="7473"/>
                    </a:lnTo>
                    <a:lnTo>
                      <a:pt x="5138" y="7506"/>
                    </a:lnTo>
                    <a:lnTo>
                      <a:pt x="5071" y="7539"/>
                    </a:lnTo>
                    <a:lnTo>
                      <a:pt x="4804" y="7573"/>
                    </a:lnTo>
                    <a:lnTo>
                      <a:pt x="4637" y="7606"/>
                    </a:lnTo>
                    <a:lnTo>
                      <a:pt x="4537" y="7606"/>
                    </a:lnTo>
                    <a:cubicBezTo>
                      <a:pt x="4537" y="7623"/>
                      <a:pt x="4529" y="7631"/>
                      <a:pt x="4521" y="7631"/>
                    </a:cubicBezTo>
                    <a:cubicBezTo>
                      <a:pt x="4512" y="7631"/>
                      <a:pt x="4504" y="7623"/>
                      <a:pt x="4504" y="7606"/>
                    </a:cubicBezTo>
                    <a:lnTo>
                      <a:pt x="4404" y="7606"/>
                    </a:lnTo>
                    <a:lnTo>
                      <a:pt x="4304" y="7573"/>
                    </a:lnTo>
                    <a:lnTo>
                      <a:pt x="3503" y="7573"/>
                    </a:lnTo>
                    <a:lnTo>
                      <a:pt x="3403" y="7506"/>
                    </a:lnTo>
                    <a:lnTo>
                      <a:pt x="3070" y="7506"/>
                    </a:lnTo>
                    <a:cubicBezTo>
                      <a:pt x="3036" y="7506"/>
                      <a:pt x="3003" y="7473"/>
                      <a:pt x="3003" y="7439"/>
                    </a:cubicBezTo>
                    <a:lnTo>
                      <a:pt x="2969" y="7339"/>
                    </a:lnTo>
                    <a:lnTo>
                      <a:pt x="2903" y="7272"/>
                    </a:lnTo>
                    <a:cubicBezTo>
                      <a:pt x="2903" y="7239"/>
                      <a:pt x="2869" y="7239"/>
                      <a:pt x="2869" y="7206"/>
                    </a:cubicBezTo>
                    <a:lnTo>
                      <a:pt x="2703" y="7206"/>
                    </a:lnTo>
                    <a:lnTo>
                      <a:pt x="2536" y="7239"/>
                    </a:lnTo>
                    <a:lnTo>
                      <a:pt x="2436" y="7139"/>
                    </a:lnTo>
                    <a:cubicBezTo>
                      <a:pt x="2436" y="7139"/>
                      <a:pt x="2436" y="7106"/>
                      <a:pt x="2436" y="7106"/>
                    </a:cubicBezTo>
                    <a:lnTo>
                      <a:pt x="2436" y="7039"/>
                    </a:lnTo>
                    <a:cubicBezTo>
                      <a:pt x="2402" y="7039"/>
                      <a:pt x="2402" y="7039"/>
                      <a:pt x="2436" y="7006"/>
                    </a:cubicBezTo>
                    <a:lnTo>
                      <a:pt x="2402" y="6972"/>
                    </a:lnTo>
                    <a:cubicBezTo>
                      <a:pt x="2402" y="6939"/>
                      <a:pt x="2402" y="6939"/>
                      <a:pt x="2402" y="6905"/>
                    </a:cubicBezTo>
                    <a:lnTo>
                      <a:pt x="2369" y="6772"/>
                    </a:lnTo>
                    <a:lnTo>
                      <a:pt x="2269" y="6739"/>
                    </a:lnTo>
                    <a:cubicBezTo>
                      <a:pt x="2236" y="6739"/>
                      <a:pt x="2202" y="6705"/>
                      <a:pt x="2202" y="6672"/>
                    </a:cubicBezTo>
                    <a:lnTo>
                      <a:pt x="2202" y="6605"/>
                    </a:lnTo>
                    <a:cubicBezTo>
                      <a:pt x="2202" y="6572"/>
                      <a:pt x="2202" y="6539"/>
                      <a:pt x="2202" y="6539"/>
                    </a:cubicBezTo>
                    <a:lnTo>
                      <a:pt x="2236" y="6405"/>
                    </a:lnTo>
                    <a:lnTo>
                      <a:pt x="2236" y="6238"/>
                    </a:lnTo>
                    <a:cubicBezTo>
                      <a:pt x="2236" y="6238"/>
                      <a:pt x="2236" y="6205"/>
                      <a:pt x="2236" y="6205"/>
                    </a:cubicBezTo>
                    <a:lnTo>
                      <a:pt x="2236" y="6172"/>
                    </a:lnTo>
                    <a:cubicBezTo>
                      <a:pt x="2236" y="6138"/>
                      <a:pt x="2269" y="6138"/>
                      <a:pt x="2269" y="6138"/>
                    </a:cubicBezTo>
                    <a:lnTo>
                      <a:pt x="2302" y="6071"/>
                    </a:lnTo>
                    <a:lnTo>
                      <a:pt x="2336" y="5838"/>
                    </a:lnTo>
                    <a:lnTo>
                      <a:pt x="2169" y="6038"/>
                    </a:lnTo>
                    <a:cubicBezTo>
                      <a:pt x="2136" y="6071"/>
                      <a:pt x="2136" y="6071"/>
                      <a:pt x="2102" y="6071"/>
                    </a:cubicBezTo>
                    <a:lnTo>
                      <a:pt x="1902" y="6105"/>
                    </a:lnTo>
                    <a:cubicBezTo>
                      <a:pt x="1902" y="6116"/>
                      <a:pt x="1898" y="6120"/>
                      <a:pt x="1892" y="6120"/>
                    </a:cubicBezTo>
                    <a:cubicBezTo>
                      <a:pt x="1880" y="6120"/>
                      <a:pt x="1858" y="6105"/>
                      <a:pt x="1835" y="6105"/>
                    </a:cubicBezTo>
                    <a:lnTo>
                      <a:pt x="1735" y="5971"/>
                    </a:lnTo>
                    <a:cubicBezTo>
                      <a:pt x="1702" y="5971"/>
                      <a:pt x="1702" y="5938"/>
                      <a:pt x="1702" y="5938"/>
                    </a:cubicBezTo>
                    <a:lnTo>
                      <a:pt x="1602" y="5571"/>
                    </a:lnTo>
                    <a:lnTo>
                      <a:pt x="868" y="6172"/>
                    </a:lnTo>
                    <a:lnTo>
                      <a:pt x="868" y="6405"/>
                    </a:lnTo>
                    <a:cubicBezTo>
                      <a:pt x="868" y="6405"/>
                      <a:pt x="868" y="6438"/>
                      <a:pt x="868" y="6438"/>
                    </a:cubicBezTo>
                    <a:lnTo>
                      <a:pt x="735" y="6605"/>
                    </a:lnTo>
                    <a:lnTo>
                      <a:pt x="368" y="6905"/>
                    </a:lnTo>
                    <a:lnTo>
                      <a:pt x="268" y="7039"/>
                    </a:lnTo>
                    <a:lnTo>
                      <a:pt x="167" y="7172"/>
                    </a:lnTo>
                    <a:lnTo>
                      <a:pt x="67" y="7372"/>
                    </a:lnTo>
                    <a:lnTo>
                      <a:pt x="1" y="7573"/>
                    </a:lnTo>
                    <a:lnTo>
                      <a:pt x="34" y="7606"/>
                    </a:lnTo>
                    <a:lnTo>
                      <a:pt x="4204" y="9107"/>
                    </a:lnTo>
                    <a:cubicBezTo>
                      <a:pt x="4237" y="9107"/>
                      <a:pt x="4270" y="9140"/>
                      <a:pt x="4270" y="9174"/>
                    </a:cubicBezTo>
                    <a:cubicBezTo>
                      <a:pt x="4270" y="9174"/>
                      <a:pt x="4270" y="9207"/>
                      <a:pt x="4270" y="9240"/>
                    </a:cubicBezTo>
                    <a:lnTo>
                      <a:pt x="2736" y="11175"/>
                    </a:lnTo>
                    <a:lnTo>
                      <a:pt x="2769" y="11175"/>
                    </a:lnTo>
                    <a:lnTo>
                      <a:pt x="2836" y="11242"/>
                    </a:lnTo>
                    <a:lnTo>
                      <a:pt x="2869" y="11275"/>
                    </a:lnTo>
                    <a:lnTo>
                      <a:pt x="2936" y="11375"/>
                    </a:lnTo>
                    <a:lnTo>
                      <a:pt x="2969" y="11409"/>
                    </a:lnTo>
                    <a:lnTo>
                      <a:pt x="3870" y="11942"/>
                    </a:lnTo>
                    <a:lnTo>
                      <a:pt x="4037" y="11976"/>
                    </a:lnTo>
                    <a:lnTo>
                      <a:pt x="4204" y="11976"/>
                    </a:lnTo>
                    <a:lnTo>
                      <a:pt x="4437" y="11909"/>
                    </a:lnTo>
                    <a:lnTo>
                      <a:pt x="4771" y="11909"/>
                    </a:lnTo>
                    <a:lnTo>
                      <a:pt x="4804" y="11876"/>
                    </a:lnTo>
                    <a:cubicBezTo>
                      <a:pt x="4821" y="11859"/>
                      <a:pt x="4837" y="11851"/>
                      <a:pt x="4858" y="11851"/>
                    </a:cubicBezTo>
                    <a:cubicBezTo>
                      <a:pt x="4879" y="11851"/>
                      <a:pt x="4904" y="11859"/>
                      <a:pt x="4938" y="11876"/>
                    </a:cubicBezTo>
                    <a:lnTo>
                      <a:pt x="4971" y="11909"/>
                    </a:lnTo>
                    <a:lnTo>
                      <a:pt x="5038" y="11909"/>
                    </a:lnTo>
                    <a:lnTo>
                      <a:pt x="5538" y="11976"/>
                    </a:lnTo>
                    <a:lnTo>
                      <a:pt x="5571" y="11976"/>
                    </a:lnTo>
                    <a:lnTo>
                      <a:pt x="5638" y="12009"/>
                    </a:lnTo>
                    <a:lnTo>
                      <a:pt x="5838" y="12042"/>
                    </a:lnTo>
                    <a:lnTo>
                      <a:pt x="6172" y="12109"/>
                    </a:lnTo>
                    <a:lnTo>
                      <a:pt x="6272" y="12109"/>
                    </a:lnTo>
                    <a:lnTo>
                      <a:pt x="6305" y="12076"/>
                    </a:lnTo>
                    <a:lnTo>
                      <a:pt x="6405" y="12076"/>
                    </a:lnTo>
                    <a:lnTo>
                      <a:pt x="6539" y="12143"/>
                    </a:lnTo>
                    <a:lnTo>
                      <a:pt x="6872" y="12143"/>
                    </a:lnTo>
                    <a:lnTo>
                      <a:pt x="7039" y="12176"/>
                    </a:lnTo>
                    <a:lnTo>
                      <a:pt x="7139" y="12243"/>
                    </a:lnTo>
                    <a:lnTo>
                      <a:pt x="7172" y="12243"/>
                    </a:lnTo>
                    <a:lnTo>
                      <a:pt x="7373" y="12443"/>
                    </a:lnTo>
                    <a:lnTo>
                      <a:pt x="7439" y="12476"/>
                    </a:lnTo>
                    <a:lnTo>
                      <a:pt x="7606" y="12476"/>
                    </a:lnTo>
                    <a:lnTo>
                      <a:pt x="7706" y="12576"/>
                    </a:lnTo>
                    <a:lnTo>
                      <a:pt x="7840" y="12576"/>
                    </a:lnTo>
                    <a:cubicBezTo>
                      <a:pt x="7873" y="12610"/>
                      <a:pt x="7906" y="12610"/>
                      <a:pt x="7906" y="12643"/>
                    </a:cubicBezTo>
                    <a:lnTo>
                      <a:pt x="8006" y="12710"/>
                    </a:lnTo>
                    <a:lnTo>
                      <a:pt x="8340" y="12810"/>
                    </a:lnTo>
                    <a:lnTo>
                      <a:pt x="8707" y="12810"/>
                    </a:lnTo>
                    <a:lnTo>
                      <a:pt x="8807" y="12843"/>
                    </a:lnTo>
                    <a:lnTo>
                      <a:pt x="8840" y="12843"/>
                    </a:lnTo>
                    <a:lnTo>
                      <a:pt x="8940" y="12943"/>
                    </a:lnTo>
                    <a:lnTo>
                      <a:pt x="9040" y="12943"/>
                    </a:lnTo>
                    <a:cubicBezTo>
                      <a:pt x="9074" y="12943"/>
                      <a:pt x="9074" y="12943"/>
                      <a:pt x="9107" y="12976"/>
                    </a:cubicBezTo>
                    <a:lnTo>
                      <a:pt x="9207" y="13043"/>
                    </a:lnTo>
                    <a:lnTo>
                      <a:pt x="9474" y="13210"/>
                    </a:lnTo>
                    <a:lnTo>
                      <a:pt x="9841" y="13410"/>
                    </a:lnTo>
                    <a:lnTo>
                      <a:pt x="10108" y="13510"/>
                    </a:lnTo>
                    <a:lnTo>
                      <a:pt x="10141" y="13510"/>
                    </a:lnTo>
                    <a:lnTo>
                      <a:pt x="10308" y="13610"/>
                    </a:lnTo>
                    <a:lnTo>
                      <a:pt x="10508" y="13610"/>
                    </a:lnTo>
                    <a:lnTo>
                      <a:pt x="10542" y="13644"/>
                    </a:lnTo>
                    <a:lnTo>
                      <a:pt x="10608" y="13677"/>
                    </a:lnTo>
                    <a:cubicBezTo>
                      <a:pt x="10608" y="13677"/>
                      <a:pt x="10642" y="13710"/>
                      <a:pt x="10608" y="13744"/>
                    </a:cubicBezTo>
                    <a:lnTo>
                      <a:pt x="10608" y="13810"/>
                    </a:lnTo>
                    <a:lnTo>
                      <a:pt x="10675" y="13844"/>
                    </a:lnTo>
                    <a:lnTo>
                      <a:pt x="10708" y="13844"/>
                    </a:lnTo>
                    <a:lnTo>
                      <a:pt x="10775" y="13810"/>
                    </a:lnTo>
                    <a:lnTo>
                      <a:pt x="11075" y="13610"/>
                    </a:lnTo>
                    <a:lnTo>
                      <a:pt x="11209" y="13610"/>
                    </a:lnTo>
                    <a:cubicBezTo>
                      <a:pt x="11242" y="13610"/>
                      <a:pt x="11275" y="13610"/>
                      <a:pt x="11275" y="13644"/>
                    </a:cubicBezTo>
                    <a:lnTo>
                      <a:pt x="11309" y="13677"/>
                    </a:lnTo>
                    <a:cubicBezTo>
                      <a:pt x="11375" y="13710"/>
                      <a:pt x="11375" y="13777"/>
                      <a:pt x="11309" y="13810"/>
                    </a:cubicBezTo>
                    <a:lnTo>
                      <a:pt x="11275" y="13844"/>
                    </a:lnTo>
                    <a:lnTo>
                      <a:pt x="11409" y="13910"/>
                    </a:lnTo>
                    <a:lnTo>
                      <a:pt x="11476" y="13910"/>
                    </a:lnTo>
                    <a:lnTo>
                      <a:pt x="11576" y="13877"/>
                    </a:lnTo>
                    <a:lnTo>
                      <a:pt x="11676" y="13744"/>
                    </a:lnTo>
                    <a:cubicBezTo>
                      <a:pt x="11676" y="13719"/>
                      <a:pt x="11694" y="13695"/>
                      <a:pt x="11716" y="13683"/>
                    </a:cubicBezTo>
                    <a:lnTo>
                      <a:pt x="11716" y="13683"/>
                    </a:lnTo>
                    <a:cubicBezTo>
                      <a:pt x="11728" y="13693"/>
                      <a:pt x="11752" y="13710"/>
                      <a:pt x="11776" y="13710"/>
                    </a:cubicBezTo>
                    <a:cubicBezTo>
                      <a:pt x="11776" y="13744"/>
                      <a:pt x="11776" y="13777"/>
                      <a:pt x="11776" y="13810"/>
                    </a:cubicBezTo>
                    <a:lnTo>
                      <a:pt x="11776" y="13944"/>
                    </a:lnTo>
                    <a:lnTo>
                      <a:pt x="11742" y="14011"/>
                    </a:lnTo>
                    <a:lnTo>
                      <a:pt x="11742" y="14011"/>
                    </a:lnTo>
                    <a:lnTo>
                      <a:pt x="11842" y="13910"/>
                    </a:lnTo>
                    <a:cubicBezTo>
                      <a:pt x="11865" y="13910"/>
                      <a:pt x="11887" y="13896"/>
                      <a:pt x="11909" y="13896"/>
                    </a:cubicBezTo>
                    <a:cubicBezTo>
                      <a:pt x="11920" y="13896"/>
                      <a:pt x="11931" y="13899"/>
                      <a:pt x="11943" y="13910"/>
                    </a:cubicBezTo>
                    <a:cubicBezTo>
                      <a:pt x="11976" y="13910"/>
                      <a:pt x="12009" y="13944"/>
                      <a:pt x="12009" y="13977"/>
                    </a:cubicBezTo>
                    <a:lnTo>
                      <a:pt x="12009" y="14077"/>
                    </a:lnTo>
                    <a:lnTo>
                      <a:pt x="12043" y="14111"/>
                    </a:lnTo>
                    <a:lnTo>
                      <a:pt x="12109" y="14144"/>
                    </a:lnTo>
                    <a:cubicBezTo>
                      <a:pt x="12109" y="14144"/>
                      <a:pt x="12109" y="14111"/>
                      <a:pt x="12109" y="14111"/>
                    </a:cubicBezTo>
                    <a:lnTo>
                      <a:pt x="12143" y="14044"/>
                    </a:lnTo>
                    <a:lnTo>
                      <a:pt x="12176" y="14044"/>
                    </a:lnTo>
                    <a:lnTo>
                      <a:pt x="12376" y="13910"/>
                    </a:lnTo>
                    <a:cubicBezTo>
                      <a:pt x="12376" y="13894"/>
                      <a:pt x="12385" y="13885"/>
                      <a:pt x="12393" y="13885"/>
                    </a:cubicBezTo>
                    <a:cubicBezTo>
                      <a:pt x="12401" y="13885"/>
                      <a:pt x="12410" y="13894"/>
                      <a:pt x="12410" y="13910"/>
                    </a:cubicBezTo>
                    <a:cubicBezTo>
                      <a:pt x="12419" y="13901"/>
                      <a:pt x="12429" y="13897"/>
                      <a:pt x="12439" y="13897"/>
                    </a:cubicBezTo>
                    <a:cubicBezTo>
                      <a:pt x="12462" y="13897"/>
                      <a:pt x="12486" y="13920"/>
                      <a:pt x="12510" y="13944"/>
                    </a:cubicBezTo>
                    <a:cubicBezTo>
                      <a:pt x="12510" y="13944"/>
                      <a:pt x="12510" y="13977"/>
                      <a:pt x="12510" y="14011"/>
                    </a:cubicBezTo>
                    <a:lnTo>
                      <a:pt x="12443" y="14144"/>
                    </a:lnTo>
                    <a:cubicBezTo>
                      <a:pt x="12510" y="14144"/>
                      <a:pt x="12543" y="14144"/>
                      <a:pt x="12576" y="14177"/>
                    </a:cubicBezTo>
                    <a:lnTo>
                      <a:pt x="12676" y="14277"/>
                    </a:lnTo>
                    <a:cubicBezTo>
                      <a:pt x="12676" y="14277"/>
                      <a:pt x="12710" y="14244"/>
                      <a:pt x="12743" y="14244"/>
                    </a:cubicBezTo>
                    <a:lnTo>
                      <a:pt x="12776" y="14244"/>
                    </a:lnTo>
                    <a:cubicBezTo>
                      <a:pt x="12810" y="14244"/>
                      <a:pt x="12877" y="14311"/>
                      <a:pt x="12877" y="14344"/>
                    </a:cubicBezTo>
                    <a:lnTo>
                      <a:pt x="12877" y="14377"/>
                    </a:lnTo>
                    <a:lnTo>
                      <a:pt x="12877" y="14411"/>
                    </a:lnTo>
                    <a:lnTo>
                      <a:pt x="12843" y="14478"/>
                    </a:lnTo>
                    <a:lnTo>
                      <a:pt x="12877" y="14511"/>
                    </a:lnTo>
                    <a:lnTo>
                      <a:pt x="12943" y="14544"/>
                    </a:lnTo>
                    <a:lnTo>
                      <a:pt x="13010" y="14544"/>
                    </a:lnTo>
                    <a:lnTo>
                      <a:pt x="13143" y="14511"/>
                    </a:lnTo>
                    <a:cubicBezTo>
                      <a:pt x="13177" y="14511"/>
                      <a:pt x="13243" y="14544"/>
                      <a:pt x="13243" y="14578"/>
                    </a:cubicBezTo>
                    <a:lnTo>
                      <a:pt x="13243" y="14611"/>
                    </a:lnTo>
                    <a:lnTo>
                      <a:pt x="13277" y="14644"/>
                    </a:lnTo>
                    <a:lnTo>
                      <a:pt x="13310" y="14644"/>
                    </a:lnTo>
                    <a:lnTo>
                      <a:pt x="13377" y="14711"/>
                    </a:lnTo>
                    <a:lnTo>
                      <a:pt x="13410" y="14644"/>
                    </a:lnTo>
                    <a:lnTo>
                      <a:pt x="13410" y="14611"/>
                    </a:lnTo>
                    <a:lnTo>
                      <a:pt x="13577" y="14611"/>
                    </a:lnTo>
                    <a:cubicBezTo>
                      <a:pt x="13610" y="14644"/>
                      <a:pt x="13644" y="14678"/>
                      <a:pt x="13644" y="14711"/>
                    </a:cubicBezTo>
                    <a:lnTo>
                      <a:pt x="13644" y="14744"/>
                    </a:lnTo>
                    <a:cubicBezTo>
                      <a:pt x="13677" y="14744"/>
                      <a:pt x="13710" y="14778"/>
                      <a:pt x="13710" y="14811"/>
                    </a:cubicBezTo>
                    <a:lnTo>
                      <a:pt x="13710" y="14878"/>
                    </a:lnTo>
                    <a:cubicBezTo>
                      <a:pt x="13710" y="14911"/>
                      <a:pt x="13710" y="14911"/>
                      <a:pt x="13677" y="14945"/>
                    </a:cubicBezTo>
                    <a:lnTo>
                      <a:pt x="13744" y="14978"/>
                    </a:lnTo>
                    <a:lnTo>
                      <a:pt x="13844" y="15011"/>
                    </a:lnTo>
                    <a:lnTo>
                      <a:pt x="14044" y="15011"/>
                    </a:lnTo>
                    <a:lnTo>
                      <a:pt x="14111" y="15045"/>
                    </a:lnTo>
                    <a:cubicBezTo>
                      <a:pt x="14144" y="15045"/>
                      <a:pt x="14144" y="15078"/>
                      <a:pt x="14144" y="15111"/>
                    </a:cubicBezTo>
                    <a:lnTo>
                      <a:pt x="14177" y="15211"/>
                    </a:lnTo>
                    <a:lnTo>
                      <a:pt x="14211" y="15245"/>
                    </a:lnTo>
                    <a:lnTo>
                      <a:pt x="14311" y="15245"/>
                    </a:lnTo>
                    <a:lnTo>
                      <a:pt x="14444" y="15178"/>
                    </a:lnTo>
                    <a:cubicBezTo>
                      <a:pt x="14454" y="15168"/>
                      <a:pt x="14464" y="15164"/>
                      <a:pt x="14474" y="15164"/>
                    </a:cubicBezTo>
                    <a:cubicBezTo>
                      <a:pt x="14497" y="15164"/>
                      <a:pt x="14521" y="15188"/>
                      <a:pt x="14544" y="15211"/>
                    </a:cubicBezTo>
                    <a:cubicBezTo>
                      <a:pt x="14578" y="15245"/>
                      <a:pt x="14578" y="15278"/>
                      <a:pt x="14544" y="15311"/>
                    </a:cubicBezTo>
                    <a:lnTo>
                      <a:pt x="14444" y="15445"/>
                    </a:lnTo>
                    <a:lnTo>
                      <a:pt x="14444" y="15478"/>
                    </a:lnTo>
                    <a:lnTo>
                      <a:pt x="14578" y="15612"/>
                    </a:lnTo>
                    <a:lnTo>
                      <a:pt x="14644" y="15612"/>
                    </a:lnTo>
                    <a:lnTo>
                      <a:pt x="14811" y="15478"/>
                    </a:lnTo>
                    <a:lnTo>
                      <a:pt x="14978" y="15478"/>
                    </a:lnTo>
                    <a:cubicBezTo>
                      <a:pt x="15011" y="15478"/>
                      <a:pt x="15011" y="15512"/>
                      <a:pt x="15045" y="15545"/>
                    </a:cubicBezTo>
                    <a:cubicBezTo>
                      <a:pt x="15045" y="15545"/>
                      <a:pt x="15045" y="15578"/>
                      <a:pt x="15045" y="15612"/>
                    </a:cubicBezTo>
                    <a:lnTo>
                      <a:pt x="14978" y="15745"/>
                    </a:lnTo>
                    <a:lnTo>
                      <a:pt x="14978" y="15778"/>
                    </a:lnTo>
                    <a:lnTo>
                      <a:pt x="15145" y="15912"/>
                    </a:lnTo>
                    <a:lnTo>
                      <a:pt x="15278" y="16112"/>
                    </a:lnTo>
                    <a:lnTo>
                      <a:pt x="15245" y="16012"/>
                    </a:lnTo>
                    <a:cubicBezTo>
                      <a:pt x="15245" y="15979"/>
                      <a:pt x="15245" y="15912"/>
                      <a:pt x="15278" y="15912"/>
                    </a:cubicBezTo>
                    <a:cubicBezTo>
                      <a:pt x="15295" y="15895"/>
                      <a:pt x="15312" y="15887"/>
                      <a:pt x="15328" y="15887"/>
                    </a:cubicBezTo>
                    <a:cubicBezTo>
                      <a:pt x="15345" y="15887"/>
                      <a:pt x="15362" y="15895"/>
                      <a:pt x="15378" y="15912"/>
                    </a:cubicBezTo>
                    <a:lnTo>
                      <a:pt x="15378" y="15845"/>
                    </a:lnTo>
                    <a:cubicBezTo>
                      <a:pt x="15412" y="15845"/>
                      <a:pt x="15412" y="15812"/>
                      <a:pt x="15445" y="15812"/>
                    </a:cubicBezTo>
                    <a:cubicBezTo>
                      <a:pt x="15462" y="15795"/>
                      <a:pt x="15478" y="15787"/>
                      <a:pt x="15491" y="15787"/>
                    </a:cubicBezTo>
                    <a:cubicBezTo>
                      <a:pt x="15503" y="15787"/>
                      <a:pt x="15512" y="15795"/>
                      <a:pt x="15512" y="15812"/>
                    </a:cubicBezTo>
                    <a:lnTo>
                      <a:pt x="15545" y="15812"/>
                    </a:lnTo>
                    <a:cubicBezTo>
                      <a:pt x="15579" y="15845"/>
                      <a:pt x="15579" y="15845"/>
                      <a:pt x="15612" y="15879"/>
                    </a:cubicBezTo>
                    <a:lnTo>
                      <a:pt x="15612" y="15912"/>
                    </a:lnTo>
                    <a:cubicBezTo>
                      <a:pt x="15612" y="15912"/>
                      <a:pt x="15612" y="15945"/>
                      <a:pt x="15612" y="15945"/>
                    </a:cubicBezTo>
                    <a:lnTo>
                      <a:pt x="15612" y="16045"/>
                    </a:lnTo>
                    <a:cubicBezTo>
                      <a:pt x="15612" y="16045"/>
                      <a:pt x="15612" y="16045"/>
                      <a:pt x="15612" y="16079"/>
                    </a:cubicBezTo>
                    <a:lnTo>
                      <a:pt x="15545" y="16279"/>
                    </a:lnTo>
                    <a:lnTo>
                      <a:pt x="15579" y="16279"/>
                    </a:lnTo>
                    <a:lnTo>
                      <a:pt x="15679" y="16312"/>
                    </a:lnTo>
                    <a:cubicBezTo>
                      <a:pt x="15712" y="16346"/>
                      <a:pt x="15712" y="16379"/>
                      <a:pt x="15712" y="16379"/>
                    </a:cubicBezTo>
                    <a:lnTo>
                      <a:pt x="15712" y="16446"/>
                    </a:lnTo>
                    <a:cubicBezTo>
                      <a:pt x="15712" y="16479"/>
                      <a:pt x="15712" y="16512"/>
                      <a:pt x="15679" y="16512"/>
                    </a:cubicBezTo>
                    <a:lnTo>
                      <a:pt x="15645" y="16546"/>
                    </a:lnTo>
                    <a:lnTo>
                      <a:pt x="15579" y="16546"/>
                    </a:lnTo>
                    <a:lnTo>
                      <a:pt x="15512" y="16612"/>
                    </a:lnTo>
                    <a:lnTo>
                      <a:pt x="15512" y="16712"/>
                    </a:lnTo>
                    <a:lnTo>
                      <a:pt x="15512" y="16879"/>
                    </a:lnTo>
                    <a:lnTo>
                      <a:pt x="15545" y="17046"/>
                    </a:lnTo>
                    <a:cubicBezTo>
                      <a:pt x="15545" y="17046"/>
                      <a:pt x="15545" y="17046"/>
                      <a:pt x="15545" y="17079"/>
                    </a:cubicBezTo>
                    <a:lnTo>
                      <a:pt x="15545" y="17113"/>
                    </a:lnTo>
                    <a:lnTo>
                      <a:pt x="15612" y="17113"/>
                    </a:lnTo>
                    <a:lnTo>
                      <a:pt x="15845" y="17079"/>
                    </a:lnTo>
                    <a:lnTo>
                      <a:pt x="16012" y="16979"/>
                    </a:lnTo>
                    <a:lnTo>
                      <a:pt x="16046" y="16979"/>
                    </a:lnTo>
                    <a:lnTo>
                      <a:pt x="16212" y="16913"/>
                    </a:lnTo>
                    <a:lnTo>
                      <a:pt x="16312" y="16913"/>
                    </a:lnTo>
                    <a:lnTo>
                      <a:pt x="16479" y="16879"/>
                    </a:lnTo>
                    <a:lnTo>
                      <a:pt x="16646" y="16879"/>
                    </a:lnTo>
                    <a:lnTo>
                      <a:pt x="16713" y="16913"/>
                    </a:lnTo>
                    <a:cubicBezTo>
                      <a:pt x="16746" y="16946"/>
                      <a:pt x="16779" y="16979"/>
                      <a:pt x="16779" y="17013"/>
                    </a:cubicBezTo>
                    <a:cubicBezTo>
                      <a:pt x="16779" y="17046"/>
                      <a:pt x="16746" y="17079"/>
                      <a:pt x="16713" y="17113"/>
                    </a:cubicBezTo>
                    <a:lnTo>
                      <a:pt x="16479" y="17146"/>
                    </a:lnTo>
                    <a:lnTo>
                      <a:pt x="16246" y="17246"/>
                    </a:lnTo>
                    <a:lnTo>
                      <a:pt x="15979" y="17413"/>
                    </a:lnTo>
                    <a:cubicBezTo>
                      <a:pt x="16012" y="17446"/>
                      <a:pt x="16012" y="17446"/>
                      <a:pt x="16012" y="17480"/>
                    </a:cubicBezTo>
                    <a:lnTo>
                      <a:pt x="16079" y="17513"/>
                    </a:lnTo>
                    <a:lnTo>
                      <a:pt x="16513" y="17613"/>
                    </a:lnTo>
                    <a:lnTo>
                      <a:pt x="16579" y="17613"/>
                    </a:lnTo>
                    <a:lnTo>
                      <a:pt x="16713" y="17546"/>
                    </a:lnTo>
                    <a:lnTo>
                      <a:pt x="16846" y="17546"/>
                    </a:lnTo>
                    <a:cubicBezTo>
                      <a:pt x="16879" y="17546"/>
                      <a:pt x="16913" y="17580"/>
                      <a:pt x="16913" y="17613"/>
                    </a:cubicBezTo>
                    <a:cubicBezTo>
                      <a:pt x="16946" y="17680"/>
                      <a:pt x="16913" y="17713"/>
                      <a:pt x="16879" y="17747"/>
                    </a:cubicBezTo>
                    <a:lnTo>
                      <a:pt x="16779" y="17813"/>
                    </a:lnTo>
                    <a:lnTo>
                      <a:pt x="16746" y="17813"/>
                    </a:lnTo>
                    <a:lnTo>
                      <a:pt x="16713" y="18080"/>
                    </a:lnTo>
                    <a:lnTo>
                      <a:pt x="16579" y="18113"/>
                    </a:lnTo>
                    <a:lnTo>
                      <a:pt x="16579" y="18147"/>
                    </a:lnTo>
                    <a:lnTo>
                      <a:pt x="16646" y="18247"/>
                    </a:lnTo>
                    <a:lnTo>
                      <a:pt x="16879" y="18647"/>
                    </a:lnTo>
                    <a:lnTo>
                      <a:pt x="16879" y="18681"/>
                    </a:lnTo>
                    <a:lnTo>
                      <a:pt x="16913" y="18781"/>
                    </a:lnTo>
                    <a:lnTo>
                      <a:pt x="16980" y="18847"/>
                    </a:lnTo>
                    <a:cubicBezTo>
                      <a:pt x="16980" y="18847"/>
                      <a:pt x="16980" y="18881"/>
                      <a:pt x="16980" y="18881"/>
                    </a:cubicBezTo>
                    <a:lnTo>
                      <a:pt x="17013" y="18947"/>
                    </a:lnTo>
                    <a:lnTo>
                      <a:pt x="17013" y="18981"/>
                    </a:lnTo>
                    <a:lnTo>
                      <a:pt x="17013" y="19014"/>
                    </a:lnTo>
                    <a:lnTo>
                      <a:pt x="17113" y="19248"/>
                    </a:lnTo>
                    <a:cubicBezTo>
                      <a:pt x="17113" y="19281"/>
                      <a:pt x="17113" y="19281"/>
                      <a:pt x="17113" y="19314"/>
                    </a:cubicBezTo>
                    <a:lnTo>
                      <a:pt x="17080" y="19481"/>
                    </a:lnTo>
                    <a:lnTo>
                      <a:pt x="17080" y="19548"/>
                    </a:lnTo>
                    <a:lnTo>
                      <a:pt x="17146" y="19681"/>
                    </a:lnTo>
                    <a:lnTo>
                      <a:pt x="17180" y="19815"/>
                    </a:lnTo>
                    <a:lnTo>
                      <a:pt x="17380" y="20148"/>
                    </a:lnTo>
                    <a:lnTo>
                      <a:pt x="17980" y="20682"/>
                    </a:lnTo>
                    <a:lnTo>
                      <a:pt x="18047" y="20715"/>
                    </a:lnTo>
                    <a:lnTo>
                      <a:pt x="18247" y="20949"/>
                    </a:lnTo>
                    <a:lnTo>
                      <a:pt x="18347" y="21049"/>
                    </a:lnTo>
                    <a:lnTo>
                      <a:pt x="18848" y="21349"/>
                    </a:lnTo>
                    <a:cubicBezTo>
                      <a:pt x="18931" y="21405"/>
                      <a:pt x="18875" y="21531"/>
                      <a:pt x="18795" y="21531"/>
                    </a:cubicBezTo>
                    <a:cubicBezTo>
                      <a:pt x="18780" y="21531"/>
                      <a:pt x="18764" y="21527"/>
                      <a:pt x="18747" y="21516"/>
                    </a:cubicBezTo>
                    <a:lnTo>
                      <a:pt x="18481" y="21382"/>
                    </a:lnTo>
                    <a:lnTo>
                      <a:pt x="18414" y="21382"/>
                    </a:lnTo>
                    <a:lnTo>
                      <a:pt x="18247" y="21282"/>
                    </a:lnTo>
                    <a:lnTo>
                      <a:pt x="18247" y="21349"/>
                    </a:lnTo>
                    <a:lnTo>
                      <a:pt x="18247" y="21416"/>
                    </a:lnTo>
                    <a:lnTo>
                      <a:pt x="18314" y="21449"/>
                    </a:lnTo>
                    <a:lnTo>
                      <a:pt x="18447" y="21483"/>
                    </a:lnTo>
                    <a:lnTo>
                      <a:pt x="18481" y="21483"/>
                    </a:lnTo>
                    <a:lnTo>
                      <a:pt x="18581" y="21549"/>
                    </a:lnTo>
                    <a:lnTo>
                      <a:pt x="18848" y="21783"/>
                    </a:lnTo>
                    <a:lnTo>
                      <a:pt x="19181" y="21783"/>
                    </a:lnTo>
                    <a:lnTo>
                      <a:pt x="19381" y="21849"/>
                    </a:lnTo>
                    <a:lnTo>
                      <a:pt x="19515" y="21916"/>
                    </a:lnTo>
                    <a:lnTo>
                      <a:pt x="19548" y="21916"/>
                    </a:lnTo>
                    <a:lnTo>
                      <a:pt x="19815" y="22183"/>
                    </a:lnTo>
                    <a:lnTo>
                      <a:pt x="19982" y="22250"/>
                    </a:lnTo>
                    <a:cubicBezTo>
                      <a:pt x="20015" y="22283"/>
                      <a:pt x="20015" y="22283"/>
                      <a:pt x="20048" y="22316"/>
                    </a:cubicBezTo>
                    <a:lnTo>
                      <a:pt x="20249" y="22316"/>
                    </a:lnTo>
                    <a:cubicBezTo>
                      <a:pt x="20249" y="22316"/>
                      <a:pt x="20282" y="22350"/>
                      <a:pt x="20282" y="22383"/>
                    </a:cubicBezTo>
                    <a:lnTo>
                      <a:pt x="20349" y="22417"/>
                    </a:lnTo>
                    <a:cubicBezTo>
                      <a:pt x="20349" y="22450"/>
                      <a:pt x="20349" y="22483"/>
                      <a:pt x="20349" y="22517"/>
                    </a:cubicBezTo>
                    <a:cubicBezTo>
                      <a:pt x="20315" y="22550"/>
                      <a:pt x="20282" y="22583"/>
                      <a:pt x="20249" y="22583"/>
                    </a:cubicBezTo>
                    <a:lnTo>
                      <a:pt x="19948" y="22583"/>
                    </a:lnTo>
                    <a:lnTo>
                      <a:pt x="19848" y="22517"/>
                    </a:lnTo>
                    <a:lnTo>
                      <a:pt x="19715" y="22483"/>
                    </a:lnTo>
                    <a:cubicBezTo>
                      <a:pt x="19715" y="22483"/>
                      <a:pt x="19681" y="22450"/>
                      <a:pt x="19681" y="22417"/>
                    </a:cubicBezTo>
                    <a:lnTo>
                      <a:pt x="19581" y="22350"/>
                    </a:lnTo>
                    <a:lnTo>
                      <a:pt x="19481" y="22316"/>
                    </a:lnTo>
                    <a:cubicBezTo>
                      <a:pt x="19481" y="22283"/>
                      <a:pt x="19448" y="22283"/>
                      <a:pt x="19448" y="22283"/>
                    </a:cubicBezTo>
                    <a:lnTo>
                      <a:pt x="19348" y="22116"/>
                    </a:lnTo>
                    <a:lnTo>
                      <a:pt x="19189" y="22053"/>
                    </a:lnTo>
                    <a:lnTo>
                      <a:pt x="19189" y="22053"/>
                    </a:lnTo>
                    <a:lnTo>
                      <a:pt x="18714" y="22116"/>
                    </a:lnTo>
                    <a:lnTo>
                      <a:pt x="18614" y="22216"/>
                    </a:lnTo>
                    <a:lnTo>
                      <a:pt x="18581" y="22216"/>
                    </a:lnTo>
                    <a:lnTo>
                      <a:pt x="18514" y="22250"/>
                    </a:lnTo>
                    <a:lnTo>
                      <a:pt x="18314" y="22250"/>
                    </a:lnTo>
                    <a:lnTo>
                      <a:pt x="18114" y="22150"/>
                    </a:lnTo>
                    <a:lnTo>
                      <a:pt x="17914" y="22150"/>
                    </a:lnTo>
                    <a:lnTo>
                      <a:pt x="17880" y="22183"/>
                    </a:lnTo>
                    <a:lnTo>
                      <a:pt x="17847" y="22250"/>
                    </a:lnTo>
                    <a:lnTo>
                      <a:pt x="17847" y="22283"/>
                    </a:lnTo>
                    <a:lnTo>
                      <a:pt x="18147" y="22483"/>
                    </a:lnTo>
                    <a:lnTo>
                      <a:pt x="18547" y="22917"/>
                    </a:lnTo>
                    <a:lnTo>
                      <a:pt x="18581" y="22950"/>
                    </a:lnTo>
                    <a:lnTo>
                      <a:pt x="18781" y="23017"/>
                    </a:lnTo>
                    <a:lnTo>
                      <a:pt x="18881" y="23050"/>
                    </a:lnTo>
                    <a:lnTo>
                      <a:pt x="19214" y="23050"/>
                    </a:lnTo>
                    <a:lnTo>
                      <a:pt x="19381" y="23117"/>
                    </a:lnTo>
                    <a:lnTo>
                      <a:pt x="19415" y="23117"/>
                    </a:lnTo>
                    <a:lnTo>
                      <a:pt x="19648" y="23250"/>
                    </a:lnTo>
                    <a:lnTo>
                      <a:pt x="19715" y="23284"/>
                    </a:lnTo>
                    <a:lnTo>
                      <a:pt x="19748" y="23284"/>
                    </a:lnTo>
                    <a:lnTo>
                      <a:pt x="19915" y="23250"/>
                    </a:lnTo>
                    <a:lnTo>
                      <a:pt x="20115" y="23250"/>
                    </a:lnTo>
                    <a:lnTo>
                      <a:pt x="20249" y="23050"/>
                    </a:lnTo>
                    <a:lnTo>
                      <a:pt x="20315" y="23050"/>
                    </a:lnTo>
                    <a:lnTo>
                      <a:pt x="20382" y="23017"/>
                    </a:lnTo>
                    <a:lnTo>
                      <a:pt x="20449" y="23017"/>
                    </a:lnTo>
                    <a:lnTo>
                      <a:pt x="20515" y="23050"/>
                    </a:lnTo>
                    <a:cubicBezTo>
                      <a:pt x="20549" y="23050"/>
                      <a:pt x="20582" y="23084"/>
                      <a:pt x="20582" y="23117"/>
                    </a:cubicBezTo>
                    <a:lnTo>
                      <a:pt x="20582" y="23150"/>
                    </a:lnTo>
                    <a:cubicBezTo>
                      <a:pt x="20582" y="23217"/>
                      <a:pt x="20549" y="23250"/>
                      <a:pt x="20515" y="23250"/>
                    </a:cubicBezTo>
                    <a:lnTo>
                      <a:pt x="20449" y="23284"/>
                    </a:lnTo>
                    <a:lnTo>
                      <a:pt x="20349" y="23451"/>
                    </a:lnTo>
                    <a:lnTo>
                      <a:pt x="20315" y="23517"/>
                    </a:lnTo>
                    <a:cubicBezTo>
                      <a:pt x="20315" y="23551"/>
                      <a:pt x="20282" y="23551"/>
                      <a:pt x="20282" y="23584"/>
                    </a:cubicBezTo>
                    <a:lnTo>
                      <a:pt x="20182" y="23617"/>
                    </a:lnTo>
                    <a:lnTo>
                      <a:pt x="20148" y="23617"/>
                    </a:lnTo>
                    <a:lnTo>
                      <a:pt x="19481" y="23584"/>
                    </a:lnTo>
                    <a:lnTo>
                      <a:pt x="19415" y="23584"/>
                    </a:lnTo>
                    <a:lnTo>
                      <a:pt x="19248" y="23451"/>
                    </a:lnTo>
                    <a:lnTo>
                      <a:pt x="19081" y="23451"/>
                    </a:lnTo>
                    <a:lnTo>
                      <a:pt x="18489" y="23426"/>
                    </a:lnTo>
                    <a:lnTo>
                      <a:pt x="18489" y="23426"/>
                    </a:lnTo>
                    <a:lnTo>
                      <a:pt x="18514" y="23451"/>
                    </a:lnTo>
                    <a:lnTo>
                      <a:pt x="18547" y="23451"/>
                    </a:lnTo>
                    <a:lnTo>
                      <a:pt x="18881" y="23651"/>
                    </a:lnTo>
                    <a:lnTo>
                      <a:pt x="19081" y="23851"/>
                    </a:lnTo>
                    <a:cubicBezTo>
                      <a:pt x="19081" y="23884"/>
                      <a:pt x="19081" y="23884"/>
                      <a:pt x="19081" y="23884"/>
                    </a:cubicBezTo>
                    <a:lnTo>
                      <a:pt x="19214" y="24184"/>
                    </a:lnTo>
                    <a:lnTo>
                      <a:pt x="19281" y="24285"/>
                    </a:lnTo>
                    <a:lnTo>
                      <a:pt x="19315" y="24451"/>
                    </a:lnTo>
                    <a:lnTo>
                      <a:pt x="19615" y="24485"/>
                    </a:lnTo>
                    <a:lnTo>
                      <a:pt x="19648" y="24485"/>
                    </a:lnTo>
                    <a:lnTo>
                      <a:pt x="19782" y="24551"/>
                    </a:lnTo>
                    <a:cubicBezTo>
                      <a:pt x="19815" y="24551"/>
                      <a:pt x="19815" y="24585"/>
                      <a:pt x="19815" y="24585"/>
                    </a:cubicBezTo>
                    <a:lnTo>
                      <a:pt x="19915" y="24685"/>
                    </a:lnTo>
                    <a:cubicBezTo>
                      <a:pt x="19948" y="24718"/>
                      <a:pt x="19948" y="24752"/>
                      <a:pt x="19948" y="24785"/>
                    </a:cubicBezTo>
                    <a:lnTo>
                      <a:pt x="19915" y="24918"/>
                    </a:lnTo>
                    <a:cubicBezTo>
                      <a:pt x="19915" y="24952"/>
                      <a:pt x="19915" y="24952"/>
                      <a:pt x="19882" y="24985"/>
                    </a:cubicBezTo>
                    <a:lnTo>
                      <a:pt x="19782" y="25085"/>
                    </a:lnTo>
                    <a:lnTo>
                      <a:pt x="19748" y="25252"/>
                    </a:lnTo>
                    <a:cubicBezTo>
                      <a:pt x="19748" y="25252"/>
                      <a:pt x="19715" y="25252"/>
                      <a:pt x="19715" y="25285"/>
                    </a:cubicBezTo>
                    <a:lnTo>
                      <a:pt x="19681" y="25319"/>
                    </a:lnTo>
                    <a:lnTo>
                      <a:pt x="19581" y="25585"/>
                    </a:lnTo>
                    <a:lnTo>
                      <a:pt x="19581" y="25886"/>
                    </a:lnTo>
                    <a:cubicBezTo>
                      <a:pt x="19581" y="25886"/>
                      <a:pt x="19581" y="25919"/>
                      <a:pt x="19581" y="25919"/>
                    </a:cubicBezTo>
                    <a:lnTo>
                      <a:pt x="19548" y="26052"/>
                    </a:lnTo>
                    <a:cubicBezTo>
                      <a:pt x="19548" y="26052"/>
                      <a:pt x="19515" y="26086"/>
                      <a:pt x="19515" y="26086"/>
                    </a:cubicBezTo>
                    <a:lnTo>
                      <a:pt x="19381" y="26186"/>
                    </a:lnTo>
                    <a:lnTo>
                      <a:pt x="19214" y="26219"/>
                    </a:lnTo>
                    <a:lnTo>
                      <a:pt x="19214" y="26586"/>
                    </a:lnTo>
                    <a:lnTo>
                      <a:pt x="19181" y="26686"/>
                    </a:lnTo>
                    <a:cubicBezTo>
                      <a:pt x="19214" y="26720"/>
                      <a:pt x="19214" y="26720"/>
                      <a:pt x="19214" y="26720"/>
                    </a:cubicBezTo>
                    <a:lnTo>
                      <a:pt x="19214" y="26786"/>
                    </a:lnTo>
                    <a:cubicBezTo>
                      <a:pt x="19214" y="26786"/>
                      <a:pt x="19214" y="26786"/>
                      <a:pt x="19214" y="26820"/>
                    </a:cubicBezTo>
                    <a:lnTo>
                      <a:pt x="19214" y="26886"/>
                    </a:lnTo>
                    <a:cubicBezTo>
                      <a:pt x="19214" y="26920"/>
                      <a:pt x="19214" y="26953"/>
                      <a:pt x="19181" y="26986"/>
                    </a:cubicBezTo>
                    <a:lnTo>
                      <a:pt x="19081" y="27020"/>
                    </a:lnTo>
                    <a:lnTo>
                      <a:pt x="19048" y="27020"/>
                    </a:lnTo>
                    <a:lnTo>
                      <a:pt x="18914" y="27053"/>
                    </a:lnTo>
                    <a:lnTo>
                      <a:pt x="18914" y="27187"/>
                    </a:lnTo>
                    <a:lnTo>
                      <a:pt x="18948" y="27253"/>
                    </a:lnTo>
                    <a:lnTo>
                      <a:pt x="19048" y="27387"/>
                    </a:lnTo>
                    <a:lnTo>
                      <a:pt x="19181" y="27654"/>
                    </a:lnTo>
                    <a:lnTo>
                      <a:pt x="19214" y="27620"/>
                    </a:lnTo>
                    <a:lnTo>
                      <a:pt x="19214" y="27520"/>
                    </a:lnTo>
                    <a:cubicBezTo>
                      <a:pt x="19214" y="27520"/>
                      <a:pt x="19214" y="27487"/>
                      <a:pt x="19214" y="27487"/>
                    </a:cubicBezTo>
                    <a:lnTo>
                      <a:pt x="19248" y="27453"/>
                    </a:lnTo>
                    <a:cubicBezTo>
                      <a:pt x="19248" y="27420"/>
                      <a:pt x="19248" y="27420"/>
                      <a:pt x="19248" y="27420"/>
                    </a:cubicBezTo>
                    <a:lnTo>
                      <a:pt x="19715" y="26986"/>
                    </a:lnTo>
                    <a:lnTo>
                      <a:pt x="19882" y="26920"/>
                    </a:lnTo>
                    <a:lnTo>
                      <a:pt x="20215" y="26820"/>
                    </a:lnTo>
                    <a:lnTo>
                      <a:pt x="20249" y="26786"/>
                    </a:lnTo>
                    <a:lnTo>
                      <a:pt x="20249" y="26653"/>
                    </a:lnTo>
                    <a:cubicBezTo>
                      <a:pt x="20215" y="26620"/>
                      <a:pt x="20182" y="26586"/>
                      <a:pt x="20182" y="26553"/>
                    </a:cubicBezTo>
                    <a:lnTo>
                      <a:pt x="20148" y="26386"/>
                    </a:lnTo>
                    <a:cubicBezTo>
                      <a:pt x="20148" y="26353"/>
                      <a:pt x="20148" y="26286"/>
                      <a:pt x="20182" y="26286"/>
                    </a:cubicBezTo>
                    <a:lnTo>
                      <a:pt x="20249" y="26253"/>
                    </a:lnTo>
                    <a:cubicBezTo>
                      <a:pt x="20265" y="26236"/>
                      <a:pt x="20282" y="26228"/>
                      <a:pt x="20294" y="26228"/>
                    </a:cubicBezTo>
                    <a:cubicBezTo>
                      <a:pt x="20307" y="26228"/>
                      <a:pt x="20315" y="26236"/>
                      <a:pt x="20315" y="26253"/>
                    </a:cubicBezTo>
                    <a:lnTo>
                      <a:pt x="20415" y="26253"/>
                    </a:lnTo>
                    <a:lnTo>
                      <a:pt x="20615" y="26319"/>
                    </a:lnTo>
                    <a:cubicBezTo>
                      <a:pt x="20649" y="26353"/>
                      <a:pt x="20682" y="26353"/>
                      <a:pt x="20682" y="26419"/>
                    </a:cubicBezTo>
                    <a:cubicBezTo>
                      <a:pt x="20682" y="26453"/>
                      <a:pt x="20682" y="26486"/>
                      <a:pt x="20649" y="26486"/>
                    </a:cubicBezTo>
                    <a:lnTo>
                      <a:pt x="20549" y="26519"/>
                    </a:lnTo>
                    <a:lnTo>
                      <a:pt x="20515" y="26519"/>
                    </a:lnTo>
                    <a:cubicBezTo>
                      <a:pt x="20515" y="26553"/>
                      <a:pt x="20515" y="26553"/>
                      <a:pt x="20515" y="26553"/>
                    </a:cubicBezTo>
                    <a:lnTo>
                      <a:pt x="20515" y="26686"/>
                    </a:lnTo>
                    <a:lnTo>
                      <a:pt x="20515" y="26753"/>
                    </a:lnTo>
                    <a:cubicBezTo>
                      <a:pt x="20515" y="26753"/>
                      <a:pt x="20515" y="26786"/>
                      <a:pt x="20515" y="26786"/>
                    </a:cubicBezTo>
                    <a:lnTo>
                      <a:pt x="20515" y="26853"/>
                    </a:lnTo>
                    <a:lnTo>
                      <a:pt x="20515" y="26953"/>
                    </a:lnTo>
                    <a:lnTo>
                      <a:pt x="20549" y="27053"/>
                    </a:lnTo>
                    <a:lnTo>
                      <a:pt x="20649" y="27120"/>
                    </a:lnTo>
                    <a:lnTo>
                      <a:pt x="20782" y="27187"/>
                    </a:lnTo>
                    <a:lnTo>
                      <a:pt x="20916" y="27220"/>
                    </a:lnTo>
                    <a:lnTo>
                      <a:pt x="21216" y="27220"/>
                    </a:lnTo>
                    <a:lnTo>
                      <a:pt x="21516" y="27153"/>
                    </a:lnTo>
                    <a:lnTo>
                      <a:pt x="21616" y="27087"/>
                    </a:lnTo>
                    <a:lnTo>
                      <a:pt x="21850" y="26986"/>
                    </a:lnTo>
                    <a:lnTo>
                      <a:pt x="21883" y="26986"/>
                    </a:lnTo>
                    <a:lnTo>
                      <a:pt x="22016" y="26920"/>
                    </a:lnTo>
                    <a:lnTo>
                      <a:pt x="22584" y="26886"/>
                    </a:lnTo>
                    <a:lnTo>
                      <a:pt x="23251" y="26853"/>
                    </a:lnTo>
                    <a:lnTo>
                      <a:pt x="23417" y="26820"/>
                    </a:lnTo>
                    <a:lnTo>
                      <a:pt x="23551" y="26753"/>
                    </a:lnTo>
                    <a:lnTo>
                      <a:pt x="23618" y="26653"/>
                    </a:lnTo>
                    <a:lnTo>
                      <a:pt x="23684" y="26219"/>
                    </a:lnTo>
                    <a:cubicBezTo>
                      <a:pt x="23651" y="26186"/>
                      <a:pt x="23684" y="26186"/>
                      <a:pt x="23684" y="26153"/>
                    </a:cubicBezTo>
                    <a:lnTo>
                      <a:pt x="23718" y="26119"/>
                    </a:lnTo>
                    <a:lnTo>
                      <a:pt x="23784" y="26086"/>
                    </a:lnTo>
                    <a:lnTo>
                      <a:pt x="23985" y="26086"/>
                    </a:lnTo>
                    <a:lnTo>
                      <a:pt x="24018" y="26019"/>
                    </a:lnTo>
                    <a:cubicBezTo>
                      <a:pt x="24018" y="25986"/>
                      <a:pt x="24051" y="25986"/>
                      <a:pt x="24051" y="25986"/>
                    </a:cubicBezTo>
                    <a:lnTo>
                      <a:pt x="24151" y="25952"/>
                    </a:lnTo>
                    <a:cubicBezTo>
                      <a:pt x="24151" y="25936"/>
                      <a:pt x="24168" y="25927"/>
                      <a:pt x="24189" y="25927"/>
                    </a:cubicBezTo>
                    <a:cubicBezTo>
                      <a:pt x="24210" y="25927"/>
                      <a:pt x="24235" y="25936"/>
                      <a:pt x="24251" y="25952"/>
                    </a:cubicBezTo>
                    <a:cubicBezTo>
                      <a:pt x="24251" y="25986"/>
                      <a:pt x="24251" y="26019"/>
                      <a:pt x="24251" y="26052"/>
                    </a:cubicBezTo>
                    <a:lnTo>
                      <a:pt x="24151" y="26253"/>
                    </a:lnTo>
                    <a:cubicBezTo>
                      <a:pt x="24151" y="26286"/>
                      <a:pt x="24118" y="26286"/>
                      <a:pt x="24118" y="26286"/>
                    </a:cubicBezTo>
                    <a:lnTo>
                      <a:pt x="24051" y="26353"/>
                    </a:lnTo>
                    <a:cubicBezTo>
                      <a:pt x="24035" y="26369"/>
                      <a:pt x="24018" y="26378"/>
                      <a:pt x="24001" y="26378"/>
                    </a:cubicBezTo>
                    <a:cubicBezTo>
                      <a:pt x="23985" y="26378"/>
                      <a:pt x="23968" y="26369"/>
                      <a:pt x="23951" y="26353"/>
                    </a:cubicBezTo>
                    <a:lnTo>
                      <a:pt x="23884" y="26319"/>
                    </a:lnTo>
                    <a:lnTo>
                      <a:pt x="23851" y="26319"/>
                    </a:lnTo>
                    <a:lnTo>
                      <a:pt x="23851" y="26353"/>
                    </a:lnTo>
                    <a:lnTo>
                      <a:pt x="23851" y="26453"/>
                    </a:lnTo>
                    <a:lnTo>
                      <a:pt x="23884" y="26586"/>
                    </a:lnTo>
                    <a:cubicBezTo>
                      <a:pt x="23884" y="26586"/>
                      <a:pt x="23884" y="26586"/>
                      <a:pt x="23884" y="26620"/>
                    </a:cubicBezTo>
                    <a:lnTo>
                      <a:pt x="23884" y="26753"/>
                    </a:lnTo>
                    <a:lnTo>
                      <a:pt x="23851" y="26853"/>
                    </a:lnTo>
                    <a:cubicBezTo>
                      <a:pt x="23851" y="26853"/>
                      <a:pt x="23818" y="26886"/>
                      <a:pt x="23818" y="26886"/>
                    </a:cubicBezTo>
                    <a:lnTo>
                      <a:pt x="23751" y="26920"/>
                    </a:lnTo>
                    <a:lnTo>
                      <a:pt x="23651" y="26920"/>
                    </a:lnTo>
                    <a:lnTo>
                      <a:pt x="23584" y="26953"/>
                    </a:lnTo>
                    <a:lnTo>
                      <a:pt x="23518" y="27020"/>
                    </a:lnTo>
                    <a:lnTo>
                      <a:pt x="23484" y="27053"/>
                    </a:lnTo>
                    <a:lnTo>
                      <a:pt x="23484" y="27120"/>
                    </a:lnTo>
                    <a:lnTo>
                      <a:pt x="23551" y="27220"/>
                    </a:lnTo>
                    <a:lnTo>
                      <a:pt x="23718" y="27420"/>
                    </a:lnTo>
                    <a:lnTo>
                      <a:pt x="24618" y="28087"/>
                    </a:lnTo>
                    <a:lnTo>
                      <a:pt x="24785" y="28321"/>
                    </a:lnTo>
                    <a:lnTo>
                      <a:pt x="25019" y="28387"/>
                    </a:lnTo>
                    <a:cubicBezTo>
                      <a:pt x="25052" y="28387"/>
                      <a:pt x="25085" y="28421"/>
                      <a:pt x="25119" y="28454"/>
                    </a:cubicBezTo>
                    <a:lnTo>
                      <a:pt x="25119" y="28521"/>
                    </a:lnTo>
                    <a:lnTo>
                      <a:pt x="25119" y="28554"/>
                    </a:lnTo>
                    <a:lnTo>
                      <a:pt x="25386" y="28754"/>
                    </a:lnTo>
                    <a:lnTo>
                      <a:pt x="25419" y="28788"/>
                    </a:lnTo>
                    <a:lnTo>
                      <a:pt x="25419" y="28821"/>
                    </a:lnTo>
                    <a:lnTo>
                      <a:pt x="25652" y="29021"/>
                    </a:lnTo>
                    <a:lnTo>
                      <a:pt x="26320" y="30155"/>
                    </a:lnTo>
                    <a:lnTo>
                      <a:pt x="27287" y="31123"/>
                    </a:lnTo>
                    <a:lnTo>
                      <a:pt x="27620" y="31290"/>
                    </a:lnTo>
                    <a:lnTo>
                      <a:pt x="27620" y="22316"/>
                    </a:lnTo>
                    <a:lnTo>
                      <a:pt x="27554" y="22283"/>
                    </a:lnTo>
                    <a:cubicBezTo>
                      <a:pt x="27520" y="22283"/>
                      <a:pt x="27487" y="22250"/>
                      <a:pt x="27487" y="22216"/>
                    </a:cubicBezTo>
                    <a:lnTo>
                      <a:pt x="27487" y="22183"/>
                    </a:lnTo>
                    <a:cubicBezTo>
                      <a:pt x="27454" y="22183"/>
                      <a:pt x="27420" y="22183"/>
                      <a:pt x="27387" y="22150"/>
                    </a:cubicBezTo>
                    <a:lnTo>
                      <a:pt x="27354" y="22083"/>
                    </a:lnTo>
                    <a:cubicBezTo>
                      <a:pt x="27354" y="22050"/>
                      <a:pt x="27354" y="22050"/>
                      <a:pt x="27354" y="22016"/>
                    </a:cubicBezTo>
                    <a:lnTo>
                      <a:pt x="27354" y="21983"/>
                    </a:lnTo>
                    <a:lnTo>
                      <a:pt x="27354" y="21950"/>
                    </a:lnTo>
                    <a:lnTo>
                      <a:pt x="27287" y="21883"/>
                    </a:lnTo>
                    <a:cubicBezTo>
                      <a:pt x="27287" y="21883"/>
                      <a:pt x="27287" y="21883"/>
                      <a:pt x="27287" y="21849"/>
                    </a:cubicBezTo>
                    <a:lnTo>
                      <a:pt x="27220" y="21783"/>
                    </a:lnTo>
                    <a:cubicBezTo>
                      <a:pt x="27220" y="21749"/>
                      <a:pt x="27220" y="21716"/>
                      <a:pt x="27220" y="21716"/>
                    </a:cubicBezTo>
                    <a:lnTo>
                      <a:pt x="27254" y="21649"/>
                    </a:lnTo>
                    <a:lnTo>
                      <a:pt x="27153" y="21549"/>
                    </a:lnTo>
                    <a:cubicBezTo>
                      <a:pt x="27153" y="21516"/>
                      <a:pt x="27120" y="21516"/>
                      <a:pt x="27120" y="21483"/>
                    </a:cubicBezTo>
                    <a:lnTo>
                      <a:pt x="27120" y="21416"/>
                    </a:lnTo>
                    <a:cubicBezTo>
                      <a:pt x="27120" y="21382"/>
                      <a:pt x="27120" y="21382"/>
                      <a:pt x="27120" y="21349"/>
                    </a:cubicBezTo>
                    <a:lnTo>
                      <a:pt x="27153" y="21282"/>
                    </a:lnTo>
                    <a:lnTo>
                      <a:pt x="27187" y="21182"/>
                    </a:lnTo>
                    <a:cubicBezTo>
                      <a:pt x="27153" y="21149"/>
                      <a:pt x="27153" y="21149"/>
                      <a:pt x="27120" y="21116"/>
                    </a:cubicBezTo>
                    <a:cubicBezTo>
                      <a:pt x="27120" y="21082"/>
                      <a:pt x="27120" y="21049"/>
                      <a:pt x="27120" y="21016"/>
                    </a:cubicBezTo>
                    <a:lnTo>
                      <a:pt x="27187" y="20982"/>
                    </a:lnTo>
                    <a:cubicBezTo>
                      <a:pt x="27187" y="20949"/>
                      <a:pt x="27187" y="20949"/>
                      <a:pt x="27220" y="20915"/>
                    </a:cubicBezTo>
                    <a:lnTo>
                      <a:pt x="27320" y="20882"/>
                    </a:lnTo>
                    <a:cubicBezTo>
                      <a:pt x="27320" y="20849"/>
                      <a:pt x="27320" y="20815"/>
                      <a:pt x="27320" y="20782"/>
                    </a:cubicBezTo>
                    <a:cubicBezTo>
                      <a:pt x="27354" y="20782"/>
                      <a:pt x="27354" y="20749"/>
                      <a:pt x="27387" y="20749"/>
                    </a:cubicBezTo>
                    <a:lnTo>
                      <a:pt x="27420" y="20749"/>
                    </a:lnTo>
                    <a:lnTo>
                      <a:pt x="27420" y="20682"/>
                    </a:lnTo>
                    <a:cubicBezTo>
                      <a:pt x="27420" y="20682"/>
                      <a:pt x="27420" y="20649"/>
                      <a:pt x="27420" y="20649"/>
                    </a:cubicBezTo>
                    <a:lnTo>
                      <a:pt x="27454" y="20582"/>
                    </a:lnTo>
                    <a:cubicBezTo>
                      <a:pt x="27454" y="20549"/>
                      <a:pt x="27487" y="20515"/>
                      <a:pt x="27520" y="20515"/>
                    </a:cubicBezTo>
                    <a:cubicBezTo>
                      <a:pt x="27454" y="20515"/>
                      <a:pt x="27420" y="20482"/>
                      <a:pt x="27420" y="20415"/>
                    </a:cubicBezTo>
                    <a:cubicBezTo>
                      <a:pt x="27387" y="20382"/>
                      <a:pt x="27387" y="20382"/>
                      <a:pt x="27387" y="20348"/>
                    </a:cubicBezTo>
                    <a:lnTo>
                      <a:pt x="27387" y="20282"/>
                    </a:lnTo>
                    <a:cubicBezTo>
                      <a:pt x="27387" y="20248"/>
                      <a:pt x="27420" y="20215"/>
                      <a:pt x="27487" y="20215"/>
                    </a:cubicBezTo>
                    <a:cubicBezTo>
                      <a:pt x="27520" y="20182"/>
                      <a:pt x="27520" y="20182"/>
                      <a:pt x="27520" y="20182"/>
                    </a:cubicBezTo>
                    <a:cubicBezTo>
                      <a:pt x="27520" y="20148"/>
                      <a:pt x="27487" y="20115"/>
                      <a:pt x="27487" y="20115"/>
                    </a:cubicBezTo>
                    <a:lnTo>
                      <a:pt x="27487" y="20048"/>
                    </a:lnTo>
                    <a:cubicBezTo>
                      <a:pt x="27487" y="20048"/>
                      <a:pt x="27520" y="20015"/>
                      <a:pt x="27520" y="19981"/>
                    </a:cubicBezTo>
                    <a:lnTo>
                      <a:pt x="27520" y="19948"/>
                    </a:lnTo>
                    <a:cubicBezTo>
                      <a:pt x="27520" y="19948"/>
                      <a:pt x="27520" y="19915"/>
                      <a:pt x="27520" y="19915"/>
                    </a:cubicBezTo>
                    <a:lnTo>
                      <a:pt x="27554" y="19848"/>
                    </a:lnTo>
                    <a:lnTo>
                      <a:pt x="27554" y="13410"/>
                    </a:lnTo>
                    <a:lnTo>
                      <a:pt x="27554" y="10908"/>
                    </a:lnTo>
                    <a:lnTo>
                      <a:pt x="27554" y="4537"/>
                    </a:lnTo>
                    <a:lnTo>
                      <a:pt x="27020" y="4537"/>
                    </a:lnTo>
                    <a:lnTo>
                      <a:pt x="26920" y="4570"/>
                    </a:lnTo>
                    <a:lnTo>
                      <a:pt x="26820" y="4570"/>
                    </a:lnTo>
                    <a:lnTo>
                      <a:pt x="26787" y="4537"/>
                    </a:lnTo>
                    <a:lnTo>
                      <a:pt x="26787" y="4604"/>
                    </a:lnTo>
                    <a:cubicBezTo>
                      <a:pt x="26787" y="4604"/>
                      <a:pt x="26753" y="4637"/>
                      <a:pt x="26753" y="4637"/>
                    </a:cubicBezTo>
                    <a:lnTo>
                      <a:pt x="26653" y="4637"/>
                    </a:lnTo>
                    <a:lnTo>
                      <a:pt x="26586" y="4604"/>
                    </a:lnTo>
                    <a:lnTo>
                      <a:pt x="26553" y="4604"/>
                    </a:lnTo>
                    <a:lnTo>
                      <a:pt x="26486" y="4537"/>
                    </a:lnTo>
                    <a:cubicBezTo>
                      <a:pt x="26453" y="4504"/>
                      <a:pt x="26453" y="4437"/>
                      <a:pt x="26486" y="4404"/>
                    </a:cubicBezTo>
                    <a:lnTo>
                      <a:pt x="26653" y="4203"/>
                    </a:lnTo>
                    <a:lnTo>
                      <a:pt x="26653" y="4170"/>
                    </a:lnTo>
                    <a:lnTo>
                      <a:pt x="26653" y="4070"/>
                    </a:lnTo>
                    <a:lnTo>
                      <a:pt x="26620" y="4070"/>
                    </a:lnTo>
                    <a:lnTo>
                      <a:pt x="26153" y="3870"/>
                    </a:lnTo>
                    <a:lnTo>
                      <a:pt x="25686" y="3870"/>
                    </a:lnTo>
                    <a:lnTo>
                      <a:pt x="25352" y="3736"/>
                    </a:lnTo>
                    <a:cubicBezTo>
                      <a:pt x="25352" y="3770"/>
                      <a:pt x="25352" y="3770"/>
                      <a:pt x="25352" y="3803"/>
                    </a:cubicBezTo>
                    <a:lnTo>
                      <a:pt x="25352" y="3837"/>
                    </a:lnTo>
                    <a:lnTo>
                      <a:pt x="25319" y="3870"/>
                    </a:lnTo>
                    <a:lnTo>
                      <a:pt x="25285" y="3903"/>
                    </a:lnTo>
                    <a:cubicBezTo>
                      <a:pt x="25252" y="3903"/>
                      <a:pt x="25252" y="3937"/>
                      <a:pt x="25219" y="3937"/>
                    </a:cubicBezTo>
                    <a:lnTo>
                      <a:pt x="25119" y="3937"/>
                    </a:lnTo>
                    <a:cubicBezTo>
                      <a:pt x="25102" y="3953"/>
                      <a:pt x="25085" y="3962"/>
                      <a:pt x="25069" y="3962"/>
                    </a:cubicBezTo>
                    <a:cubicBezTo>
                      <a:pt x="25052" y="3962"/>
                      <a:pt x="25035" y="3953"/>
                      <a:pt x="25019" y="3937"/>
                    </a:cubicBezTo>
                    <a:lnTo>
                      <a:pt x="24919" y="3903"/>
                    </a:lnTo>
                    <a:lnTo>
                      <a:pt x="24885" y="3903"/>
                    </a:lnTo>
                    <a:lnTo>
                      <a:pt x="24818" y="3837"/>
                    </a:lnTo>
                    <a:lnTo>
                      <a:pt x="24518" y="3736"/>
                    </a:lnTo>
                    <a:cubicBezTo>
                      <a:pt x="24485" y="3736"/>
                      <a:pt x="24485" y="3703"/>
                      <a:pt x="24452" y="3703"/>
                    </a:cubicBezTo>
                    <a:lnTo>
                      <a:pt x="24318" y="3470"/>
                    </a:lnTo>
                    <a:cubicBezTo>
                      <a:pt x="24301" y="3486"/>
                      <a:pt x="24285" y="3495"/>
                      <a:pt x="24268" y="3495"/>
                    </a:cubicBezTo>
                    <a:cubicBezTo>
                      <a:pt x="24251" y="3495"/>
                      <a:pt x="24235" y="3486"/>
                      <a:pt x="24218" y="3470"/>
                    </a:cubicBezTo>
                    <a:lnTo>
                      <a:pt x="24118" y="3436"/>
                    </a:lnTo>
                    <a:lnTo>
                      <a:pt x="24118" y="3470"/>
                    </a:lnTo>
                    <a:lnTo>
                      <a:pt x="24085" y="3470"/>
                    </a:lnTo>
                    <a:lnTo>
                      <a:pt x="23985" y="3536"/>
                    </a:lnTo>
                    <a:lnTo>
                      <a:pt x="23951" y="3536"/>
                    </a:lnTo>
                    <a:lnTo>
                      <a:pt x="23117" y="3603"/>
                    </a:lnTo>
                    <a:lnTo>
                      <a:pt x="22917" y="3603"/>
                    </a:lnTo>
                    <a:lnTo>
                      <a:pt x="22750" y="3570"/>
                    </a:lnTo>
                    <a:lnTo>
                      <a:pt x="22717" y="3570"/>
                    </a:lnTo>
                    <a:lnTo>
                      <a:pt x="22283" y="3303"/>
                    </a:lnTo>
                    <a:lnTo>
                      <a:pt x="21616" y="3036"/>
                    </a:lnTo>
                    <a:lnTo>
                      <a:pt x="21583" y="3036"/>
                    </a:lnTo>
                    <a:lnTo>
                      <a:pt x="21416" y="2903"/>
                    </a:lnTo>
                    <a:lnTo>
                      <a:pt x="21316" y="2869"/>
                    </a:lnTo>
                    <a:lnTo>
                      <a:pt x="21082" y="2736"/>
                    </a:lnTo>
                    <a:lnTo>
                      <a:pt x="20682" y="2602"/>
                    </a:lnTo>
                    <a:lnTo>
                      <a:pt x="20649" y="2602"/>
                    </a:lnTo>
                    <a:lnTo>
                      <a:pt x="19948" y="2169"/>
                    </a:lnTo>
                    <a:lnTo>
                      <a:pt x="19315" y="1969"/>
                    </a:lnTo>
                    <a:lnTo>
                      <a:pt x="18848" y="1969"/>
                    </a:lnTo>
                    <a:cubicBezTo>
                      <a:pt x="18848" y="1969"/>
                      <a:pt x="18814" y="1935"/>
                      <a:pt x="18814" y="1935"/>
                    </a:cubicBezTo>
                    <a:lnTo>
                      <a:pt x="18681" y="1802"/>
                    </a:lnTo>
                    <a:lnTo>
                      <a:pt x="18381" y="1502"/>
                    </a:lnTo>
                    <a:lnTo>
                      <a:pt x="18114" y="1301"/>
                    </a:lnTo>
                    <a:lnTo>
                      <a:pt x="17847" y="1235"/>
                    </a:lnTo>
                    <a:lnTo>
                      <a:pt x="17580" y="1168"/>
                    </a:lnTo>
                    <a:lnTo>
                      <a:pt x="16846" y="968"/>
                    </a:lnTo>
                    <a:lnTo>
                      <a:pt x="16312" y="701"/>
                    </a:lnTo>
                    <a:lnTo>
                      <a:pt x="15879" y="568"/>
                    </a:lnTo>
                    <a:lnTo>
                      <a:pt x="15679" y="568"/>
                    </a:lnTo>
                    <a:lnTo>
                      <a:pt x="15579" y="501"/>
                    </a:lnTo>
                    <a:lnTo>
                      <a:pt x="15412" y="334"/>
                    </a:lnTo>
                    <a:lnTo>
                      <a:pt x="15345" y="334"/>
                    </a:lnTo>
                    <a:cubicBezTo>
                      <a:pt x="15345" y="334"/>
                      <a:pt x="15312" y="301"/>
                      <a:pt x="15278" y="301"/>
                    </a:cubicBezTo>
                    <a:lnTo>
                      <a:pt x="15178" y="201"/>
                    </a:lnTo>
                    <a:lnTo>
                      <a:pt x="15145" y="167"/>
                    </a:lnTo>
                    <a:lnTo>
                      <a:pt x="15045" y="34"/>
                    </a:lnTo>
                    <a:lnTo>
                      <a:pt x="149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71;p15"/>
              <p:cNvSpPr/>
              <p:nvPr/>
            </p:nvSpPr>
            <p:spPr>
              <a:xfrm>
                <a:off x="7200405" y="2237785"/>
                <a:ext cx="204274" cy="38923"/>
              </a:xfrm>
              <a:custGeom>
                <a:avLst/>
                <a:gdLst/>
                <a:ahLst/>
                <a:cxnLst/>
                <a:rect l="l" t="t" r="r" b="b"/>
                <a:pathLst>
                  <a:path w="5605" h="1068" extrusionOk="0">
                    <a:moveTo>
                      <a:pt x="0" y="0"/>
                    </a:moveTo>
                    <a:lnTo>
                      <a:pt x="16" y="4"/>
                    </a:lnTo>
                    <a:lnTo>
                      <a:pt x="16" y="4"/>
                    </a:lnTo>
                    <a:cubicBezTo>
                      <a:pt x="8" y="0"/>
                      <a:pt x="0" y="0"/>
                      <a:pt x="0" y="0"/>
                    </a:cubicBezTo>
                    <a:close/>
                    <a:moveTo>
                      <a:pt x="16" y="4"/>
                    </a:moveTo>
                    <a:cubicBezTo>
                      <a:pt x="24" y="8"/>
                      <a:pt x="34" y="16"/>
                      <a:pt x="34" y="33"/>
                    </a:cubicBezTo>
                    <a:lnTo>
                      <a:pt x="100" y="100"/>
                    </a:lnTo>
                    <a:cubicBezTo>
                      <a:pt x="100" y="133"/>
                      <a:pt x="100" y="133"/>
                      <a:pt x="100" y="167"/>
                    </a:cubicBezTo>
                    <a:lnTo>
                      <a:pt x="434" y="167"/>
                    </a:lnTo>
                    <a:cubicBezTo>
                      <a:pt x="434" y="150"/>
                      <a:pt x="442" y="142"/>
                      <a:pt x="455" y="142"/>
                    </a:cubicBezTo>
                    <a:cubicBezTo>
                      <a:pt x="467" y="142"/>
                      <a:pt x="484" y="150"/>
                      <a:pt x="501" y="167"/>
                    </a:cubicBezTo>
                    <a:lnTo>
                      <a:pt x="601" y="200"/>
                    </a:lnTo>
                    <a:lnTo>
                      <a:pt x="734" y="167"/>
                    </a:lnTo>
                    <a:lnTo>
                      <a:pt x="801" y="167"/>
                    </a:lnTo>
                    <a:lnTo>
                      <a:pt x="901" y="234"/>
                    </a:lnTo>
                    <a:lnTo>
                      <a:pt x="1101" y="234"/>
                    </a:lnTo>
                    <a:lnTo>
                      <a:pt x="1134" y="267"/>
                    </a:lnTo>
                    <a:lnTo>
                      <a:pt x="1335" y="267"/>
                    </a:lnTo>
                    <a:lnTo>
                      <a:pt x="1501" y="367"/>
                    </a:lnTo>
                    <a:lnTo>
                      <a:pt x="1768" y="367"/>
                    </a:lnTo>
                    <a:cubicBezTo>
                      <a:pt x="1768" y="367"/>
                      <a:pt x="1768" y="400"/>
                      <a:pt x="1802" y="400"/>
                    </a:cubicBezTo>
                    <a:lnTo>
                      <a:pt x="1835" y="434"/>
                    </a:lnTo>
                    <a:lnTo>
                      <a:pt x="2035" y="500"/>
                    </a:lnTo>
                    <a:lnTo>
                      <a:pt x="2135" y="567"/>
                    </a:lnTo>
                    <a:lnTo>
                      <a:pt x="2235" y="600"/>
                    </a:lnTo>
                    <a:lnTo>
                      <a:pt x="2335" y="600"/>
                    </a:lnTo>
                    <a:lnTo>
                      <a:pt x="2369" y="634"/>
                    </a:lnTo>
                    <a:lnTo>
                      <a:pt x="2402" y="634"/>
                    </a:lnTo>
                    <a:lnTo>
                      <a:pt x="2469" y="667"/>
                    </a:lnTo>
                    <a:lnTo>
                      <a:pt x="2602" y="667"/>
                    </a:lnTo>
                    <a:lnTo>
                      <a:pt x="2936" y="734"/>
                    </a:lnTo>
                    <a:lnTo>
                      <a:pt x="2969" y="734"/>
                    </a:lnTo>
                    <a:lnTo>
                      <a:pt x="3102" y="801"/>
                    </a:lnTo>
                    <a:cubicBezTo>
                      <a:pt x="3102" y="834"/>
                      <a:pt x="3102" y="834"/>
                      <a:pt x="3136" y="834"/>
                    </a:cubicBezTo>
                    <a:lnTo>
                      <a:pt x="3169" y="901"/>
                    </a:lnTo>
                    <a:lnTo>
                      <a:pt x="3336" y="901"/>
                    </a:lnTo>
                    <a:lnTo>
                      <a:pt x="3403" y="867"/>
                    </a:lnTo>
                    <a:lnTo>
                      <a:pt x="3469" y="867"/>
                    </a:lnTo>
                    <a:cubicBezTo>
                      <a:pt x="3486" y="851"/>
                      <a:pt x="3494" y="842"/>
                      <a:pt x="3503" y="842"/>
                    </a:cubicBezTo>
                    <a:cubicBezTo>
                      <a:pt x="3511" y="842"/>
                      <a:pt x="3519" y="851"/>
                      <a:pt x="3536" y="867"/>
                    </a:cubicBezTo>
                    <a:lnTo>
                      <a:pt x="3603" y="867"/>
                    </a:lnTo>
                    <a:lnTo>
                      <a:pt x="3836" y="934"/>
                    </a:lnTo>
                    <a:lnTo>
                      <a:pt x="4003" y="967"/>
                    </a:lnTo>
                    <a:lnTo>
                      <a:pt x="4203" y="1067"/>
                    </a:lnTo>
                    <a:cubicBezTo>
                      <a:pt x="4203" y="1051"/>
                      <a:pt x="4203" y="1042"/>
                      <a:pt x="4207" y="1042"/>
                    </a:cubicBezTo>
                    <a:cubicBezTo>
                      <a:pt x="4212" y="1042"/>
                      <a:pt x="4220" y="1051"/>
                      <a:pt x="4237" y="1067"/>
                    </a:cubicBezTo>
                    <a:cubicBezTo>
                      <a:pt x="4237" y="1001"/>
                      <a:pt x="4270" y="967"/>
                      <a:pt x="4337" y="967"/>
                    </a:cubicBezTo>
                    <a:lnTo>
                      <a:pt x="4403" y="967"/>
                    </a:lnTo>
                    <a:lnTo>
                      <a:pt x="4770" y="1001"/>
                    </a:lnTo>
                    <a:lnTo>
                      <a:pt x="4837" y="967"/>
                    </a:lnTo>
                    <a:lnTo>
                      <a:pt x="4904" y="934"/>
                    </a:lnTo>
                    <a:lnTo>
                      <a:pt x="4937" y="934"/>
                    </a:lnTo>
                    <a:lnTo>
                      <a:pt x="5037" y="867"/>
                    </a:lnTo>
                    <a:lnTo>
                      <a:pt x="5037" y="834"/>
                    </a:lnTo>
                    <a:lnTo>
                      <a:pt x="5604" y="834"/>
                    </a:lnTo>
                    <a:lnTo>
                      <a:pt x="5504" y="767"/>
                    </a:lnTo>
                    <a:lnTo>
                      <a:pt x="5204" y="767"/>
                    </a:lnTo>
                    <a:lnTo>
                      <a:pt x="5004" y="667"/>
                    </a:lnTo>
                    <a:lnTo>
                      <a:pt x="4670" y="701"/>
                    </a:lnTo>
                    <a:lnTo>
                      <a:pt x="3970" y="634"/>
                    </a:lnTo>
                    <a:lnTo>
                      <a:pt x="3736" y="667"/>
                    </a:lnTo>
                    <a:lnTo>
                      <a:pt x="3670" y="567"/>
                    </a:lnTo>
                    <a:lnTo>
                      <a:pt x="3636" y="567"/>
                    </a:lnTo>
                    <a:lnTo>
                      <a:pt x="3403" y="434"/>
                    </a:lnTo>
                    <a:lnTo>
                      <a:pt x="3369" y="434"/>
                    </a:lnTo>
                    <a:lnTo>
                      <a:pt x="3336" y="367"/>
                    </a:lnTo>
                    <a:lnTo>
                      <a:pt x="3136" y="367"/>
                    </a:lnTo>
                    <a:lnTo>
                      <a:pt x="3136" y="334"/>
                    </a:lnTo>
                    <a:lnTo>
                      <a:pt x="3069" y="267"/>
                    </a:lnTo>
                    <a:lnTo>
                      <a:pt x="2936" y="234"/>
                    </a:lnTo>
                    <a:lnTo>
                      <a:pt x="2569" y="234"/>
                    </a:lnTo>
                    <a:lnTo>
                      <a:pt x="2402" y="200"/>
                    </a:lnTo>
                    <a:lnTo>
                      <a:pt x="2335" y="234"/>
                    </a:lnTo>
                    <a:cubicBezTo>
                      <a:pt x="2319" y="250"/>
                      <a:pt x="2310" y="259"/>
                      <a:pt x="2302" y="259"/>
                    </a:cubicBezTo>
                    <a:cubicBezTo>
                      <a:pt x="2294" y="259"/>
                      <a:pt x="2285" y="250"/>
                      <a:pt x="2269" y="234"/>
                    </a:cubicBezTo>
                    <a:lnTo>
                      <a:pt x="2002" y="167"/>
                    </a:lnTo>
                    <a:lnTo>
                      <a:pt x="1768" y="234"/>
                    </a:lnTo>
                    <a:lnTo>
                      <a:pt x="1568" y="234"/>
                    </a:lnTo>
                    <a:lnTo>
                      <a:pt x="1268" y="167"/>
                    </a:lnTo>
                    <a:lnTo>
                      <a:pt x="434" y="100"/>
                    </a:lnTo>
                    <a:lnTo>
                      <a:pt x="16" y="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72;p15"/>
              <p:cNvSpPr/>
              <p:nvPr/>
            </p:nvSpPr>
            <p:spPr>
              <a:xfrm>
                <a:off x="7531078" y="3113106"/>
                <a:ext cx="206716" cy="153215"/>
              </a:xfrm>
              <a:custGeom>
                <a:avLst/>
                <a:gdLst/>
                <a:ahLst/>
                <a:cxnLst/>
                <a:rect l="l" t="t" r="r" b="b"/>
                <a:pathLst>
                  <a:path w="5672" h="4204" extrusionOk="0">
                    <a:moveTo>
                      <a:pt x="3937" y="0"/>
                    </a:moveTo>
                    <a:lnTo>
                      <a:pt x="3670" y="34"/>
                    </a:lnTo>
                    <a:lnTo>
                      <a:pt x="3570" y="67"/>
                    </a:lnTo>
                    <a:lnTo>
                      <a:pt x="3003" y="167"/>
                    </a:lnTo>
                    <a:lnTo>
                      <a:pt x="2436" y="367"/>
                    </a:lnTo>
                    <a:lnTo>
                      <a:pt x="1802" y="767"/>
                    </a:lnTo>
                    <a:lnTo>
                      <a:pt x="1535" y="968"/>
                    </a:lnTo>
                    <a:lnTo>
                      <a:pt x="1468" y="1101"/>
                    </a:lnTo>
                    <a:lnTo>
                      <a:pt x="1368" y="1301"/>
                    </a:lnTo>
                    <a:lnTo>
                      <a:pt x="1368" y="1368"/>
                    </a:lnTo>
                    <a:cubicBezTo>
                      <a:pt x="1368" y="1401"/>
                      <a:pt x="1368" y="1435"/>
                      <a:pt x="1368" y="1435"/>
                    </a:cubicBezTo>
                    <a:lnTo>
                      <a:pt x="1301" y="1501"/>
                    </a:lnTo>
                    <a:lnTo>
                      <a:pt x="1101" y="1701"/>
                    </a:lnTo>
                    <a:lnTo>
                      <a:pt x="1034" y="1835"/>
                    </a:lnTo>
                    <a:lnTo>
                      <a:pt x="734" y="2435"/>
                    </a:lnTo>
                    <a:lnTo>
                      <a:pt x="668" y="2502"/>
                    </a:lnTo>
                    <a:lnTo>
                      <a:pt x="634" y="2736"/>
                    </a:lnTo>
                    <a:cubicBezTo>
                      <a:pt x="634" y="2736"/>
                      <a:pt x="634" y="2769"/>
                      <a:pt x="601" y="2769"/>
                    </a:cubicBezTo>
                    <a:lnTo>
                      <a:pt x="567" y="2836"/>
                    </a:lnTo>
                    <a:lnTo>
                      <a:pt x="467" y="2869"/>
                    </a:lnTo>
                    <a:lnTo>
                      <a:pt x="434" y="2969"/>
                    </a:lnTo>
                    <a:cubicBezTo>
                      <a:pt x="434" y="2969"/>
                      <a:pt x="434" y="3002"/>
                      <a:pt x="434" y="3002"/>
                    </a:cubicBezTo>
                    <a:lnTo>
                      <a:pt x="367" y="3169"/>
                    </a:lnTo>
                    <a:lnTo>
                      <a:pt x="0" y="4170"/>
                    </a:lnTo>
                    <a:lnTo>
                      <a:pt x="0" y="4203"/>
                    </a:lnTo>
                    <a:lnTo>
                      <a:pt x="34" y="4203"/>
                    </a:lnTo>
                    <a:lnTo>
                      <a:pt x="534" y="4036"/>
                    </a:lnTo>
                    <a:lnTo>
                      <a:pt x="768" y="4036"/>
                    </a:lnTo>
                    <a:lnTo>
                      <a:pt x="2135" y="4070"/>
                    </a:lnTo>
                    <a:lnTo>
                      <a:pt x="2369" y="4070"/>
                    </a:lnTo>
                    <a:lnTo>
                      <a:pt x="2636" y="4170"/>
                    </a:lnTo>
                    <a:lnTo>
                      <a:pt x="2769" y="4170"/>
                    </a:lnTo>
                    <a:lnTo>
                      <a:pt x="2936" y="4137"/>
                    </a:lnTo>
                    <a:lnTo>
                      <a:pt x="3136" y="3970"/>
                    </a:lnTo>
                    <a:lnTo>
                      <a:pt x="3236" y="3903"/>
                    </a:lnTo>
                    <a:lnTo>
                      <a:pt x="3403" y="3703"/>
                    </a:lnTo>
                    <a:cubicBezTo>
                      <a:pt x="3436" y="3670"/>
                      <a:pt x="3436" y="3670"/>
                      <a:pt x="3470" y="3670"/>
                    </a:cubicBezTo>
                    <a:lnTo>
                      <a:pt x="3503" y="3670"/>
                    </a:lnTo>
                    <a:lnTo>
                      <a:pt x="3770" y="3469"/>
                    </a:lnTo>
                    <a:lnTo>
                      <a:pt x="3837" y="3403"/>
                    </a:lnTo>
                    <a:lnTo>
                      <a:pt x="4003" y="3136"/>
                    </a:lnTo>
                    <a:cubicBezTo>
                      <a:pt x="4003" y="3136"/>
                      <a:pt x="4003" y="3102"/>
                      <a:pt x="4037" y="3102"/>
                    </a:cubicBezTo>
                    <a:lnTo>
                      <a:pt x="4103" y="3069"/>
                    </a:lnTo>
                    <a:lnTo>
                      <a:pt x="4137" y="3069"/>
                    </a:lnTo>
                    <a:lnTo>
                      <a:pt x="4237" y="3036"/>
                    </a:lnTo>
                    <a:lnTo>
                      <a:pt x="4470" y="3036"/>
                    </a:lnTo>
                    <a:lnTo>
                      <a:pt x="4537" y="2969"/>
                    </a:lnTo>
                    <a:lnTo>
                      <a:pt x="4637" y="2836"/>
                    </a:lnTo>
                    <a:lnTo>
                      <a:pt x="4670" y="2802"/>
                    </a:lnTo>
                    <a:lnTo>
                      <a:pt x="4737" y="2769"/>
                    </a:lnTo>
                    <a:lnTo>
                      <a:pt x="4937" y="2769"/>
                    </a:lnTo>
                    <a:lnTo>
                      <a:pt x="4937" y="2736"/>
                    </a:lnTo>
                    <a:lnTo>
                      <a:pt x="4937" y="2702"/>
                    </a:lnTo>
                    <a:lnTo>
                      <a:pt x="4937" y="2569"/>
                    </a:lnTo>
                    <a:lnTo>
                      <a:pt x="4937" y="2269"/>
                    </a:lnTo>
                    <a:lnTo>
                      <a:pt x="4937" y="2235"/>
                    </a:lnTo>
                    <a:lnTo>
                      <a:pt x="4971" y="2102"/>
                    </a:lnTo>
                    <a:cubicBezTo>
                      <a:pt x="4971" y="2068"/>
                      <a:pt x="5004" y="2068"/>
                      <a:pt x="5004" y="2035"/>
                    </a:cubicBezTo>
                    <a:lnTo>
                      <a:pt x="5071" y="1968"/>
                    </a:lnTo>
                    <a:lnTo>
                      <a:pt x="5104" y="1968"/>
                    </a:lnTo>
                    <a:lnTo>
                      <a:pt x="5304" y="1868"/>
                    </a:lnTo>
                    <a:lnTo>
                      <a:pt x="5338" y="1802"/>
                    </a:lnTo>
                    <a:lnTo>
                      <a:pt x="5371" y="1435"/>
                    </a:lnTo>
                    <a:lnTo>
                      <a:pt x="5404" y="1368"/>
                    </a:lnTo>
                    <a:cubicBezTo>
                      <a:pt x="5404" y="1368"/>
                      <a:pt x="5404" y="1335"/>
                      <a:pt x="5404" y="1335"/>
                    </a:cubicBezTo>
                    <a:lnTo>
                      <a:pt x="5504" y="1134"/>
                    </a:lnTo>
                    <a:lnTo>
                      <a:pt x="5571" y="968"/>
                    </a:lnTo>
                    <a:lnTo>
                      <a:pt x="5604" y="868"/>
                    </a:lnTo>
                    <a:lnTo>
                      <a:pt x="5671" y="801"/>
                    </a:lnTo>
                    <a:lnTo>
                      <a:pt x="5371" y="767"/>
                    </a:lnTo>
                    <a:lnTo>
                      <a:pt x="5204" y="734"/>
                    </a:lnTo>
                    <a:lnTo>
                      <a:pt x="5171" y="734"/>
                    </a:lnTo>
                    <a:lnTo>
                      <a:pt x="5137" y="701"/>
                    </a:lnTo>
                    <a:lnTo>
                      <a:pt x="5004" y="567"/>
                    </a:lnTo>
                    <a:lnTo>
                      <a:pt x="4637" y="34"/>
                    </a:lnTo>
                    <a:lnTo>
                      <a:pt x="4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73;p15"/>
              <p:cNvSpPr/>
              <p:nvPr/>
            </p:nvSpPr>
            <p:spPr>
              <a:xfrm>
                <a:off x="7678174" y="3018274"/>
                <a:ext cx="14614" cy="8528"/>
              </a:xfrm>
              <a:custGeom>
                <a:avLst/>
                <a:gdLst/>
                <a:ahLst/>
                <a:cxnLst/>
                <a:rect l="l" t="t" r="r" b="b"/>
                <a:pathLst>
                  <a:path w="401" h="234" extrusionOk="0">
                    <a:moveTo>
                      <a:pt x="1" y="0"/>
                    </a:moveTo>
                    <a:lnTo>
                      <a:pt x="134" y="67"/>
                    </a:lnTo>
                    <a:cubicBezTo>
                      <a:pt x="134" y="67"/>
                      <a:pt x="167" y="67"/>
                      <a:pt x="167" y="100"/>
                    </a:cubicBezTo>
                    <a:lnTo>
                      <a:pt x="201" y="201"/>
                    </a:lnTo>
                    <a:cubicBezTo>
                      <a:pt x="234" y="234"/>
                      <a:pt x="268" y="234"/>
                      <a:pt x="268" y="234"/>
                    </a:cubicBezTo>
                    <a:lnTo>
                      <a:pt x="334" y="234"/>
                    </a:lnTo>
                    <a:lnTo>
                      <a:pt x="401" y="167"/>
                    </a:lnTo>
                    <a:lnTo>
                      <a:pt x="334" y="134"/>
                    </a:lnTo>
                    <a:cubicBezTo>
                      <a:pt x="334" y="100"/>
                      <a:pt x="301" y="100"/>
                      <a:pt x="301" y="67"/>
                    </a:cubicBezTo>
                    <a:lnTo>
                      <a:pt x="301" y="34"/>
                    </a:lnTo>
                    <a:lnTo>
                      <a:pt x="101" y="3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74;p15"/>
              <p:cNvSpPr/>
              <p:nvPr/>
            </p:nvSpPr>
            <p:spPr>
              <a:xfrm>
                <a:off x="7668443" y="3231009"/>
                <a:ext cx="46249" cy="28026"/>
              </a:xfrm>
              <a:custGeom>
                <a:avLst/>
                <a:gdLst/>
                <a:ahLst/>
                <a:cxnLst/>
                <a:rect l="l" t="t" r="r" b="b"/>
                <a:pathLst>
                  <a:path w="1269" h="769" extrusionOk="0">
                    <a:moveTo>
                      <a:pt x="868" y="1"/>
                    </a:moveTo>
                    <a:lnTo>
                      <a:pt x="668" y="68"/>
                    </a:lnTo>
                    <a:lnTo>
                      <a:pt x="468" y="68"/>
                    </a:lnTo>
                    <a:lnTo>
                      <a:pt x="468" y="101"/>
                    </a:lnTo>
                    <a:lnTo>
                      <a:pt x="468" y="168"/>
                    </a:lnTo>
                    <a:cubicBezTo>
                      <a:pt x="468" y="201"/>
                      <a:pt x="468" y="201"/>
                      <a:pt x="468" y="234"/>
                    </a:cubicBezTo>
                    <a:lnTo>
                      <a:pt x="401" y="268"/>
                    </a:lnTo>
                    <a:lnTo>
                      <a:pt x="334" y="368"/>
                    </a:lnTo>
                    <a:lnTo>
                      <a:pt x="1" y="601"/>
                    </a:lnTo>
                    <a:lnTo>
                      <a:pt x="1" y="668"/>
                    </a:lnTo>
                    <a:lnTo>
                      <a:pt x="334" y="668"/>
                    </a:lnTo>
                    <a:lnTo>
                      <a:pt x="501" y="768"/>
                    </a:lnTo>
                    <a:lnTo>
                      <a:pt x="1268" y="768"/>
                    </a:lnTo>
                    <a:lnTo>
                      <a:pt x="1268" y="735"/>
                    </a:lnTo>
                    <a:lnTo>
                      <a:pt x="1202" y="701"/>
                    </a:lnTo>
                    <a:lnTo>
                      <a:pt x="1035" y="568"/>
                    </a:lnTo>
                    <a:lnTo>
                      <a:pt x="968" y="468"/>
                    </a:lnTo>
                    <a:cubicBezTo>
                      <a:pt x="968" y="435"/>
                      <a:pt x="935" y="435"/>
                      <a:pt x="935" y="401"/>
                    </a:cubicBezTo>
                    <a:lnTo>
                      <a:pt x="935" y="301"/>
                    </a:lnTo>
                    <a:lnTo>
                      <a:pt x="935" y="134"/>
                    </a:lnTo>
                    <a:lnTo>
                      <a:pt x="935" y="34"/>
                    </a:lnTo>
                    <a:lnTo>
                      <a:pt x="9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75;p15"/>
              <p:cNvSpPr/>
              <p:nvPr/>
            </p:nvSpPr>
            <p:spPr>
              <a:xfrm>
                <a:off x="7189471" y="2097942"/>
                <a:ext cx="141042" cy="77847"/>
              </a:xfrm>
              <a:custGeom>
                <a:avLst/>
                <a:gdLst/>
                <a:ahLst/>
                <a:cxnLst/>
                <a:rect l="l" t="t" r="r" b="b"/>
                <a:pathLst>
                  <a:path w="3870" h="2136" extrusionOk="0">
                    <a:moveTo>
                      <a:pt x="0" y="1"/>
                    </a:moveTo>
                    <a:lnTo>
                      <a:pt x="33" y="101"/>
                    </a:lnTo>
                    <a:lnTo>
                      <a:pt x="133" y="268"/>
                    </a:lnTo>
                    <a:lnTo>
                      <a:pt x="200" y="301"/>
                    </a:lnTo>
                    <a:lnTo>
                      <a:pt x="200" y="268"/>
                    </a:lnTo>
                    <a:cubicBezTo>
                      <a:pt x="234" y="234"/>
                      <a:pt x="234" y="234"/>
                      <a:pt x="267" y="234"/>
                    </a:cubicBezTo>
                    <a:cubicBezTo>
                      <a:pt x="278" y="223"/>
                      <a:pt x="289" y="220"/>
                      <a:pt x="300" y="220"/>
                    </a:cubicBezTo>
                    <a:cubicBezTo>
                      <a:pt x="323" y="220"/>
                      <a:pt x="345" y="234"/>
                      <a:pt x="367" y="234"/>
                    </a:cubicBezTo>
                    <a:lnTo>
                      <a:pt x="1001" y="735"/>
                    </a:lnTo>
                    <a:lnTo>
                      <a:pt x="1067" y="668"/>
                    </a:lnTo>
                    <a:lnTo>
                      <a:pt x="1201" y="501"/>
                    </a:lnTo>
                    <a:cubicBezTo>
                      <a:pt x="1201" y="501"/>
                      <a:pt x="1234" y="501"/>
                      <a:pt x="1234" y="468"/>
                    </a:cubicBezTo>
                    <a:lnTo>
                      <a:pt x="1434" y="468"/>
                    </a:lnTo>
                    <a:lnTo>
                      <a:pt x="1501" y="568"/>
                    </a:lnTo>
                    <a:cubicBezTo>
                      <a:pt x="1534" y="568"/>
                      <a:pt x="1534" y="568"/>
                      <a:pt x="1534" y="601"/>
                    </a:cubicBezTo>
                    <a:lnTo>
                      <a:pt x="1635" y="735"/>
                    </a:lnTo>
                    <a:cubicBezTo>
                      <a:pt x="1601" y="735"/>
                      <a:pt x="1601" y="768"/>
                      <a:pt x="1635" y="768"/>
                    </a:cubicBezTo>
                    <a:lnTo>
                      <a:pt x="1701" y="1168"/>
                    </a:lnTo>
                    <a:lnTo>
                      <a:pt x="1735" y="1335"/>
                    </a:lnTo>
                    <a:lnTo>
                      <a:pt x="1801" y="1435"/>
                    </a:lnTo>
                    <a:cubicBezTo>
                      <a:pt x="1801" y="1435"/>
                      <a:pt x="1801" y="1469"/>
                      <a:pt x="1801" y="1502"/>
                    </a:cubicBezTo>
                    <a:lnTo>
                      <a:pt x="1801" y="1535"/>
                    </a:lnTo>
                    <a:lnTo>
                      <a:pt x="1801" y="1769"/>
                    </a:lnTo>
                    <a:lnTo>
                      <a:pt x="1801" y="1802"/>
                    </a:lnTo>
                    <a:lnTo>
                      <a:pt x="1935" y="1936"/>
                    </a:lnTo>
                    <a:lnTo>
                      <a:pt x="1968" y="2002"/>
                    </a:lnTo>
                    <a:lnTo>
                      <a:pt x="2102" y="2002"/>
                    </a:lnTo>
                    <a:lnTo>
                      <a:pt x="2235" y="1936"/>
                    </a:lnTo>
                    <a:lnTo>
                      <a:pt x="2368" y="1902"/>
                    </a:lnTo>
                    <a:lnTo>
                      <a:pt x="2402" y="1902"/>
                    </a:lnTo>
                    <a:lnTo>
                      <a:pt x="2569" y="1936"/>
                    </a:lnTo>
                    <a:lnTo>
                      <a:pt x="2602" y="1936"/>
                    </a:lnTo>
                    <a:lnTo>
                      <a:pt x="2869" y="2102"/>
                    </a:lnTo>
                    <a:lnTo>
                      <a:pt x="3002" y="2136"/>
                    </a:lnTo>
                    <a:lnTo>
                      <a:pt x="3136" y="2102"/>
                    </a:lnTo>
                    <a:lnTo>
                      <a:pt x="3302" y="2002"/>
                    </a:lnTo>
                    <a:lnTo>
                      <a:pt x="3336" y="2002"/>
                    </a:lnTo>
                    <a:lnTo>
                      <a:pt x="3569" y="1969"/>
                    </a:lnTo>
                    <a:lnTo>
                      <a:pt x="3769" y="1836"/>
                    </a:lnTo>
                    <a:lnTo>
                      <a:pt x="3869" y="1802"/>
                    </a:lnTo>
                    <a:lnTo>
                      <a:pt x="3703" y="1769"/>
                    </a:lnTo>
                    <a:cubicBezTo>
                      <a:pt x="3703" y="1769"/>
                      <a:pt x="3669" y="1769"/>
                      <a:pt x="3636" y="1736"/>
                    </a:cubicBezTo>
                    <a:lnTo>
                      <a:pt x="3603" y="1702"/>
                    </a:lnTo>
                    <a:cubicBezTo>
                      <a:pt x="3603" y="1702"/>
                      <a:pt x="3603" y="1702"/>
                      <a:pt x="3603" y="1669"/>
                    </a:cubicBezTo>
                    <a:lnTo>
                      <a:pt x="3569" y="1635"/>
                    </a:lnTo>
                    <a:lnTo>
                      <a:pt x="3369" y="1635"/>
                    </a:lnTo>
                    <a:lnTo>
                      <a:pt x="3336" y="1669"/>
                    </a:lnTo>
                    <a:lnTo>
                      <a:pt x="3269" y="1669"/>
                    </a:lnTo>
                    <a:cubicBezTo>
                      <a:pt x="3250" y="1679"/>
                      <a:pt x="3233" y="1683"/>
                      <a:pt x="3218" y="1683"/>
                    </a:cubicBezTo>
                    <a:cubicBezTo>
                      <a:pt x="3183" y="1683"/>
                      <a:pt x="3159" y="1659"/>
                      <a:pt x="3136" y="1635"/>
                    </a:cubicBezTo>
                    <a:lnTo>
                      <a:pt x="3102" y="1569"/>
                    </a:lnTo>
                    <a:lnTo>
                      <a:pt x="3069" y="1502"/>
                    </a:lnTo>
                    <a:cubicBezTo>
                      <a:pt x="3069" y="1469"/>
                      <a:pt x="3069" y="1469"/>
                      <a:pt x="3069" y="1469"/>
                    </a:cubicBezTo>
                    <a:lnTo>
                      <a:pt x="3036" y="1369"/>
                    </a:lnTo>
                    <a:lnTo>
                      <a:pt x="2969" y="1335"/>
                    </a:lnTo>
                    <a:lnTo>
                      <a:pt x="2902" y="1302"/>
                    </a:lnTo>
                    <a:cubicBezTo>
                      <a:pt x="2902" y="1302"/>
                      <a:pt x="2902" y="1302"/>
                      <a:pt x="2869" y="1269"/>
                    </a:cubicBezTo>
                    <a:lnTo>
                      <a:pt x="2835" y="1202"/>
                    </a:lnTo>
                    <a:cubicBezTo>
                      <a:pt x="2835" y="1202"/>
                      <a:pt x="2835" y="1168"/>
                      <a:pt x="2835" y="1168"/>
                    </a:cubicBezTo>
                    <a:lnTo>
                      <a:pt x="2835" y="1068"/>
                    </a:lnTo>
                    <a:lnTo>
                      <a:pt x="2769" y="1068"/>
                    </a:lnTo>
                    <a:lnTo>
                      <a:pt x="2702" y="968"/>
                    </a:lnTo>
                    <a:cubicBezTo>
                      <a:pt x="2702" y="968"/>
                      <a:pt x="2702" y="968"/>
                      <a:pt x="2702" y="935"/>
                    </a:cubicBezTo>
                    <a:lnTo>
                      <a:pt x="2669" y="835"/>
                    </a:lnTo>
                    <a:lnTo>
                      <a:pt x="2602" y="802"/>
                    </a:lnTo>
                    <a:lnTo>
                      <a:pt x="2302" y="568"/>
                    </a:lnTo>
                    <a:lnTo>
                      <a:pt x="1968" y="234"/>
                    </a:lnTo>
                    <a:lnTo>
                      <a:pt x="1901" y="201"/>
                    </a:lnTo>
                    <a:lnTo>
                      <a:pt x="1801" y="201"/>
                    </a:lnTo>
                    <a:lnTo>
                      <a:pt x="1701" y="268"/>
                    </a:lnTo>
                    <a:lnTo>
                      <a:pt x="1701" y="301"/>
                    </a:lnTo>
                    <a:cubicBezTo>
                      <a:pt x="1701" y="301"/>
                      <a:pt x="1701" y="335"/>
                      <a:pt x="1668" y="335"/>
                    </a:cubicBezTo>
                    <a:lnTo>
                      <a:pt x="1635" y="368"/>
                    </a:lnTo>
                    <a:cubicBezTo>
                      <a:pt x="1618" y="385"/>
                      <a:pt x="1601" y="393"/>
                      <a:pt x="1585" y="393"/>
                    </a:cubicBezTo>
                    <a:cubicBezTo>
                      <a:pt x="1568" y="393"/>
                      <a:pt x="1551" y="385"/>
                      <a:pt x="1534" y="368"/>
                    </a:cubicBezTo>
                    <a:lnTo>
                      <a:pt x="1468" y="335"/>
                    </a:lnTo>
                    <a:lnTo>
                      <a:pt x="1334" y="268"/>
                    </a:lnTo>
                    <a:lnTo>
                      <a:pt x="1268" y="301"/>
                    </a:lnTo>
                    <a:cubicBezTo>
                      <a:pt x="1268" y="318"/>
                      <a:pt x="1259" y="326"/>
                      <a:pt x="1247" y="326"/>
                    </a:cubicBezTo>
                    <a:cubicBezTo>
                      <a:pt x="1234" y="326"/>
                      <a:pt x="1218" y="318"/>
                      <a:pt x="1201" y="301"/>
                    </a:cubicBezTo>
                    <a:cubicBezTo>
                      <a:pt x="1168" y="301"/>
                      <a:pt x="1134" y="268"/>
                      <a:pt x="1134" y="234"/>
                    </a:cubicBezTo>
                    <a:lnTo>
                      <a:pt x="1134" y="201"/>
                    </a:lnTo>
                    <a:cubicBezTo>
                      <a:pt x="1134" y="168"/>
                      <a:pt x="1134" y="168"/>
                      <a:pt x="1134" y="168"/>
                    </a:cubicBezTo>
                    <a:lnTo>
                      <a:pt x="1101" y="134"/>
                    </a:lnTo>
                    <a:lnTo>
                      <a:pt x="867" y="168"/>
                    </a:lnTo>
                    <a:cubicBezTo>
                      <a:pt x="834" y="168"/>
                      <a:pt x="801" y="168"/>
                      <a:pt x="767" y="134"/>
                    </a:cubicBezTo>
                    <a:lnTo>
                      <a:pt x="767" y="68"/>
                    </a:lnTo>
                    <a:lnTo>
                      <a:pt x="400" y="68"/>
                    </a:lnTo>
                    <a:lnTo>
                      <a:pt x="267" y="34"/>
                    </a:lnTo>
                    <a:lnTo>
                      <a:pt x="2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76;p15"/>
              <p:cNvSpPr/>
              <p:nvPr/>
            </p:nvSpPr>
            <p:spPr>
              <a:xfrm>
                <a:off x="7101928" y="2139308"/>
                <a:ext cx="17056" cy="23106"/>
              </a:xfrm>
              <a:custGeom>
                <a:avLst/>
                <a:gdLst/>
                <a:ahLst/>
                <a:cxnLst/>
                <a:rect l="l" t="t" r="r" b="b"/>
                <a:pathLst>
                  <a:path w="468" h="634" extrusionOk="0">
                    <a:moveTo>
                      <a:pt x="234" y="0"/>
                    </a:moveTo>
                    <a:lnTo>
                      <a:pt x="134" y="33"/>
                    </a:lnTo>
                    <a:lnTo>
                      <a:pt x="67" y="100"/>
                    </a:lnTo>
                    <a:lnTo>
                      <a:pt x="67" y="134"/>
                    </a:lnTo>
                    <a:cubicBezTo>
                      <a:pt x="67" y="167"/>
                      <a:pt x="67" y="200"/>
                      <a:pt x="34" y="200"/>
                    </a:cubicBezTo>
                    <a:lnTo>
                      <a:pt x="0" y="267"/>
                    </a:lnTo>
                    <a:lnTo>
                      <a:pt x="34" y="300"/>
                    </a:lnTo>
                    <a:lnTo>
                      <a:pt x="100" y="400"/>
                    </a:lnTo>
                    <a:cubicBezTo>
                      <a:pt x="100" y="400"/>
                      <a:pt x="100" y="400"/>
                      <a:pt x="100" y="434"/>
                    </a:cubicBezTo>
                    <a:lnTo>
                      <a:pt x="200" y="601"/>
                    </a:lnTo>
                    <a:lnTo>
                      <a:pt x="267" y="634"/>
                    </a:lnTo>
                    <a:lnTo>
                      <a:pt x="401" y="634"/>
                    </a:lnTo>
                    <a:lnTo>
                      <a:pt x="467" y="601"/>
                    </a:lnTo>
                    <a:lnTo>
                      <a:pt x="401" y="601"/>
                    </a:lnTo>
                    <a:lnTo>
                      <a:pt x="334" y="567"/>
                    </a:lnTo>
                    <a:cubicBezTo>
                      <a:pt x="301" y="567"/>
                      <a:pt x="267" y="500"/>
                      <a:pt x="301" y="467"/>
                    </a:cubicBezTo>
                    <a:lnTo>
                      <a:pt x="301" y="400"/>
                    </a:lnTo>
                    <a:cubicBezTo>
                      <a:pt x="301" y="400"/>
                      <a:pt x="301" y="367"/>
                      <a:pt x="301" y="367"/>
                    </a:cubicBezTo>
                    <a:lnTo>
                      <a:pt x="401" y="267"/>
                    </a:lnTo>
                    <a:lnTo>
                      <a:pt x="401" y="200"/>
                    </a:lnTo>
                    <a:lnTo>
                      <a:pt x="367" y="134"/>
                    </a:lnTo>
                    <a:cubicBezTo>
                      <a:pt x="334" y="134"/>
                      <a:pt x="334" y="100"/>
                      <a:pt x="367" y="100"/>
                    </a:cubicBezTo>
                    <a:lnTo>
                      <a:pt x="334" y="100"/>
                    </a:lnTo>
                    <a:lnTo>
                      <a:pt x="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377;p15"/>
              <p:cNvGrpSpPr/>
              <p:nvPr/>
            </p:nvGrpSpPr>
            <p:grpSpPr>
              <a:xfrm>
                <a:off x="6093265" y="2060418"/>
                <a:ext cx="1061413" cy="570243"/>
                <a:chOff x="5817464" y="2322558"/>
                <a:chExt cx="836615" cy="449470"/>
              </a:xfrm>
            </p:grpSpPr>
            <p:sp>
              <p:nvSpPr>
                <p:cNvPr id="84" name="Google Shape;378;p15"/>
                <p:cNvSpPr/>
                <p:nvPr/>
              </p:nvSpPr>
              <p:spPr>
                <a:xfrm>
                  <a:off x="6160540" y="2322558"/>
                  <a:ext cx="493538" cy="449470"/>
                </a:xfrm>
                <a:custGeom>
                  <a:avLst/>
                  <a:gdLst/>
                  <a:ahLst/>
                  <a:cxnLst/>
                  <a:rect l="l" t="t" r="r" b="b"/>
                  <a:pathLst>
                    <a:path w="17180" h="15646" extrusionOk="0">
                      <a:moveTo>
                        <a:pt x="3103" y="4571"/>
                      </a:moveTo>
                      <a:lnTo>
                        <a:pt x="3103" y="4671"/>
                      </a:lnTo>
                      <a:lnTo>
                        <a:pt x="3103" y="4738"/>
                      </a:lnTo>
                      <a:lnTo>
                        <a:pt x="3070" y="4771"/>
                      </a:lnTo>
                      <a:lnTo>
                        <a:pt x="3103" y="4771"/>
                      </a:lnTo>
                      <a:lnTo>
                        <a:pt x="3136" y="4738"/>
                      </a:lnTo>
                      <a:cubicBezTo>
                        <a:pt x="3203" y="4704"/>
                        <a:pt x="3170" y="4604"/>
                        <a:pt x="3103" y="4571"/>
                      </a:cubicBezTo>
                      <a:close/>
                      <a:moveTo>
                        <a:pt x="10075" y="8774"/>
                      </a:moveTo>
                      <a:lnTo>
                        <a:pt x="10041" y="8941"/>
                      </a:lnTo>
                      <a:lnTo>
                        <a:pt x="10041" y="9007"/>
                      </a:lnTo>
                      <a:lnTo>
                        <a:pt x="10075" y="8941"/>
                      </a:lnTo>
                      <a:lnTo>
                        <a:pt x="10075" y="8874"/>
                      </a:lnTo>
                      <a:lnTo>
                        <a:pt x="10075" y="8774"/>
                      </a:lnTo>
                      <a:close/>
                      <a:moveTo>
                        <a:pt x="10041" y="9007"/>
                      </a:moveTo>
                      <a:cubicBezTo>
                        <a:pt x="10008" y="9041"/>
                        <a:pt x="10008" y="9074"/>
                        <a:pt x="10041" y="9107"/>
                      </a:cubicBezTo>
                      <a:lnTo>
                        <a:pt x="10041" y="9007"/>
                      </a:lnTo>
                      <a:close/>
                      <a:moveTo>
                        <a:pt x="14745" y="8574"/>
                      </a:moveTo>
                      <a:cubicBezTo>
                        <a:pt x="14745" y="8607"/>
                        <a:pt x="14711" y="8607"/>
                        <a:pt x="14711" y="8607"/>
                      </a:cubicBezTo>
                      <a:lnTo>
                        <a:pt x="14511" y="8707"/>
                      </a:lnTo>
                      <a:lnTo>
                        <a:pt x="14478" y="8774"/>
                      </a:lnTo>
                      <a:lnTo>
                        <a:pt x="14444" y="8907"/>
                      </a:lnTo>
                      <a:lnTo>
                        <a:pt x="14444" y="9007"/>
                      </a:lnTo>
                      <a:lnTo>
                        <a:pt x="14478" y="9141"/>
                      </a:lnTo>
                      <a:lnTo>
                        <a:pt x="14544" y="9341"/>
                      </a:lnTo>
                      <a:cubicBezTo>
                        <a:pt x="14544" y="9374"/>
                        <a:pt x="14544" y="9374"/>
                        <a:pt x="14544" y="9408"/>
                      </a:cubicBezTo>
                      <a:lnTo>
                        <a:pt x="14544" y="9508"/>
                      </a:lnTo>
                      <a:lnTo>
                        <a:pt x="14544" y="9574"/>
                      </a:lnTo>
                      <a:lnTo>
                        <a:pt x="14645" y="9674"/>
                      </a:lnTo>
                      <a:cubicBezTo>
                        <a:pt x="14645" y="9674"/>
                        <a:pt x="14645" y="9708"/>
                        <a:pt x="14645" y="9708"/>
                      </a:cubicBezTo>
                      <a:lnTo>
                        <a:pt x="14645" y="9875"/>
                      </a:lnTo>
                      <a:lnTo>
                        <a:pt x="14645" y="9908"/>
                      </a:lnTo>
                      <a:cubicBezTo>
                        <a:pt x="14645" y="9908"/>
                        <a:pt x="14645" y="9914"/>
                        <a:pt x="14645" y="9923"/>
                      </a:cubicBezTo>
                      <a:lnTo>
                        <a:pt x="14645" y="9923"/>
                      </a:lnTo>
                      <a:lnTo>
                        <a:pt x="14745" y="9841"/>
                      </a:lnTo>
                      <a:lnTo>
                        <a:pt x="14978" y="8807"/>
                      </a:lnTo>
                      <a:lnTo>
                        <a:pt x="14945" y="8674"/>
                      </a:lnTo>
                      <a:lnTo>
                        <a:pt x="14945" y="8640"/>
                      </a:lnTo>
                      <a:lnTo>
                        <a:pt x="14878" y="8607"/>
                      </a:lnTo>
                      <a:lnTo>
                        <a:pt x="14811" y="8574"/>
                      </a:lnTo>
                      <a:close/>
                      <a:moveTo>
                        <a:pt x="14645" y="9923"/>
                      </a:moveTo>
                      <a:lnTo>
                        <a:pt x="14378" y="10141"/>
                      </a:lnTo>
                      <a:lnTo>
                        <a:pt x="14411" y="10141"/>
                      </a:lnTo>
                      <a:lnTo>
                        <a:pt x="14511" y="10108"/>
                      </a:lnTo>
                      <a:lnTo>
                        <a:pt x="14611" y="10041"/>
                      </a:lnTo>
                      <a:cubicBezTo>
                        <a:pt x="14645" y="10008"/>
                        <a:pt x="14645" y="10008"/>
                        <a:pt x="14645" y="9975"/>
                      </a:cubicBezTo>
                      <a:cubicBezTo>
                        <a:pt x="14645" y="9955"/>
                        <a:pt x="14645" y="9936"/>
                        <a:pt x="14645" y="9923"/>
                      </a:cubicBezTo>
                      <a:close/>
                      <a:moveTo>
                        <a:pt x="5972" y="1"/>
                      </a:moveTo>
                      <a:lnTo>
                        <a:pt x="5805" y="34"/>
                      </a:lnTo>
                      <a:lnTo>
                        <a:pt x="5471" y="134"/>
                      </a:lnTo>
                      <a:lnTo>
                        <a:pt x="5271" y="168"/>
                      </a:lnTo>
                      <a:lnTo>
                        <a:pt x="5004" y="301"/>
                      </a:lnTo>
                      <a:lnTo>
                        <a:pt x="4871" y="368"/>
                      </a:lnTo>
                      <a:lnTo>
                        <a:pt x="4804" y="368"/>
                      </a:lnTo>
                      <a:lnTo>
                        <a:pt x="4637" y="501"/>
                      </a:lnTo>
                      <a:lnTo>
                        <a:pt x="4537" y="735"/>
                      </a:lnTo>
                      <a:cubicBezTo>
                        <a:pt x="4504" y="768"/>
                        <a:pt x="4471" y="801"/>
                        <a:pt x="4437" y="801"/>
                      </a:cubicBezTo>
                      <a:lnTo>
                        <a:pt x="4404" y="801"/>
                      </a:lnTo>
                      <a:lnTo>
                        <a:pt x="4204" y="868"/>
                      </a:lnTo>
                      <a:lnTo>
                        <a:pt x="4104" y="902"/>
                      </a:lnTo>
                      <a:lnTo>
                        <a:pt x="4004" y="1002"/>
                      </a:lnTo>
                      <a:lnTo>
                        <a:pt x="3837" y="1168"/>
                      </a:lnTo>
                      <a:lnTo>
                        <a:pt x="3770" y="1335"/>
                      </a:lnTo>
                      <a:lnTo>
                        <a:pt x="3770" y="1369"/>
                      </a:lnTo>
                      <a:lnTo>
                        <a:pt x="3737" y="1402"/>
                      </a:lnTo>
                      <a:cubicBezTo>
                        <a:pt x="3703" y="1435"/>
                        <a:pt x="3670" y="1435"/>
                        <a:pt x="3670" y="1435"/>
                      </a:cubicBezTo>
                      <a:lnTo>
                        <a:pt x="3603" y="1435"/>
                      </a:lnTo>
                      <a:lnTo>
                        <a:pt x="3303" y="1535"/>
                      </a:lnTo>
                      <a:lnTo>
                        <a:pt x="2503" y="1702"/>
                      </a:lnTo>
                      <a:cubicBezTo>
                        <a:pt x="2469" y="1735"/>
                        <a:pt x="2469" y="1735"/>
                        <a:pt x="2436" y="1735"/>
                      </a:cubicBezTo>
                      <a:lnTo>
                        <a:pt x="2369" y="1802"/>
                      </a:lnTo>
                      <a:lnTo>
                        <a:pt x="2336" y="1802"/>
                      </a:lnTo>
                      <a:lnTo>
                        <a:pt x="2202" y="1836"/>
                      </a:lnTo>
                      <a:lnTo>
                        <a:pt x="2102" y="1836"/>
                      </a:lnTo>
                      <a:cubicBezTo>
                        <a:pt x="2102" y="1802"/>
                        <a:pt x="2069" y="1769"/>
                        <a:pt x="2069" y="1735"/>
                      </a:cubicBezTo>
                      <a:lnTo>
                        <a:pt x="2069" y="1669"/>
                      </a:lnTo>
                      <a:lnTo>
                        <a:pt x="1902" y="1702"/>
                      </a:lnTo>
                      <a:lnTo>
                        <a:pt x="1835" y="1735"/>
                      </a:lnTo>
                      <a:lnTo>
                        <a:pt x="1735" y="1735"/>
                      </a:lnTo>
                      <a:lnTo>
                        <a:pt x="1735" y="1769"/>
                      </a:lnTo>
                      <a:cubicBezTo>
                        <a:pt x="1735" y="1769"/>
                        <a:pt x="1702" y="1802"/>
                        <a:pt x="1702" y="1802"/>
                      </a:cubicBezTo>
                      <a:lnTo>
                        <a:pt x="1635" y="1836"/>
                      </a:lnTo>
                      <a:lnTo>
                        <a:pt x="1468" y="1836"/>
                      </a:lnTo>
                      <a:lnTo>
                        <a:pt x="1168" y="1902"/>
                      </a:lnTo>
                      <a:lnTo>
                        <a:pt x="1168" y="1936"/>
                      </a:lnTo>
                      <a:lnTo>
                        <a:pt x="1202" y="2002"/>
                      </a:lnTo>
                      <a:lnTo>
                        <a:pt x="1368" y="2169"/>
                      </a:lnTo>
                      <a:cubicBezTo>
                        <a:pt x="1368" y="2202"/>
                        <a:pt x="1402" y="2236"/>
                        <a:pt x="1368" y="2269"/>
                      </a:cubicBezTo>
                      <a:cubicBezTo>
                        <a:pt x="1368" y="2303"/>
                        <a:pt x="1335" y="2303"/>
                        <a:pt x="1335" y="2336"/>
                      </a:cubicBezTo>
                      <a:lnTo>
                        <a:pt x="1302" y="2336"/>
                      </a:lnTo>
                      <a:cubicBezTo>
                        <a:pt x="1302" y="2336"/>
                        <a:pt x="1302" y="2369"/>
                        <a:pt x="1302" y="2403"/>
                      </a:cubicBezTo>
                      <a:lnTo>
                        <a:pt x="1268" y="2536"/>
                      </a:lnTo>
                      <a:lnTo>
                        <a:pt x="1268" y="2569"/>
                      </a:lnTo>
                      <a:cubicBezTo>
                        <a:pt x="1268" y="2603"/>
                        <a:pt x="1268" y="2636"/>
                        <a:pt x="1235" y="2669"/>
                      </a:cubicBezTo>
                      <a:lnTo>
                        <a:pt x="1235" y="2803"/>
                      </a:lnTo>
                      <a:cubicBezTo>
                        <a:pt x="1235" y="2836"/>
                        <a:pt x="1235" y="2836"/>
                        <a:pt x="1235" y="2836"/>
                      </a:cubicBezTo>
                      <a:lnTo>
                        <a:pt x="1235" y="2936"/>
                      </a:lnTo>
                      <a:lnTo>
                        <a:pt x="1202" y="3036"/>
                      </a:lnTo>
                      <a:lnTo>
                        <a:pt x="1168" y="3136"/>
                      </a:lnTo>
                      <a:lnTo>
                        <a:pt x="1035" y="3303"/>
                      </a:lnTo>
                      <a:lnTo>
                        <a:pt x="1001" y="3437"/>
                      </a:lnTo>
                      <a:cubicBezTo>
                        <a:pt x="1001" y="3470"/>
                        <a:pt x="968" y="3470"/>
                        <a:pt x="968" y="3470"/>
                      </a:cubicBezTo>
                      <a:lnTo>
                        <a:pt x="935" y="3503"/>
                      </a:lnTo>
                      <a:lnTo>
                        <a:pt x="901" y="3537"/>
                      </a:lnTo>
                      <a:lnTo>
                        <a:pt x="768" y="3570"/>
                      </a:lnTo>
                      <a:lnTo>
                        <a:pt x="468" y="3637"/>
                      </a:lnTo>
                      <a:lnTo>
                        <a:pt x="401" y="3670"/>
                      </a:lnTo>
                      <a:lnTo>
                        <a:pt x="334" y="3737"/>
                      </a:lnTo>
                      <a:lnTo>
                        <a:pt x="334" y="3770"/>
                      </a:lnTo>
                      <a:lnTo>
                        <a:pt x="334" y="3804"/>
                      </a:lnTo>
                      <a:lnTo>
                        <a:pt x="234" y="4171"/>
                      </a:lnTo>
                      <a:cubicBezTo>
                        <a:pt x="201" y="4171"/>
                        <a:pt x="201" y="4204"/>
                        <a:pt x="201" y="4204"/>
                      </a:cubicBezTo>
                      <a:lnTo>
                        <a:pt x="134" y="4237"/>
                      </a:lnTo>
                      <a:lnTo>
                        <a:pt x="101" y="4237"/>
                      </a:lnTo>
                      <a:lnTo>
                        <a:pt x="1" y="4271"/>
                      </a:lnTo>
                      <a:lnTo>
                        <a:pt x="1" y="4304"/>
                      </a:lnTo>
                      <a:lnTo>
                        <a:pt x="668" y="4304"/>
                      </a:lnTo>
                      <a:lnTo>
                        <a:pt x="835" y="4371"/>
                      </a:lnTo>
                      <a:lnTo>
                        <a:pt x="868" y="4404"/>
                      </a:lnTo>
                      <a:lnTo>
                        <a:pt x="968" y="4504"/>
                      </a:lnTo>
                      <a:cubicBezTo>
                        <a:pt x="1001" y="4504"/>
                        <a:pt x="1001" y="4537"/>
                        <a:pt x="1001" y="4571"/>
                      </a:cubicBezTo>
                      <a:lnTo>
                        <a:pt x="1135" y="4471"/>
                      </a:lnTo>
                      <a:lnTo>
                        <a:pt x="1268" y="4471"/>
                      </a:lnTo>
                      <a:lnTo>
                        <a:pt x="1368" y="4404"/>
                      </a:lnTo>
                      <a:lnTo>
                        <a:pt x="1268" y="4304"/>
                      </a:lnTo>
                      <a:lnTo>
                        <a:pt x="1168" y="4237"/>
                      </a:lnTo>
                      <a:cubicBezTo>
                        <a:pt x="1135" y="4204"/>
                        <a:pt x="1135" y="4171"/>
                        <a:pt x="1135" y="4137"/>
                      </a:cubicBezTo>
                      <a:lnTo>
                        <a:pt x="1168" y="4070"/>
                      </a:lnTo>
                      <a:cubicBezTo>
                        <a:pt x="1168" y="4037"/>
                        <a:pt x="1202" y="4004"/>
                        <a:pt x="1235" y="4004"/>
                      </a:cubicBezTo>
                      <a:lnTo>
                        <a:pt x="1302" y="4004"/>
                      </a:lnTo>
                      <a:lnTo>
                        <a:pt x="1535" y="4104"/>
                      </a:lnTo>
                      <a:lnTo>
                        <a:pt x="1635" y="4070"/>
                      </a:lnTo>
                      <a:cubicBezTo>
                        <a:pt x="1669" y="4070"/>
                        <a:pt x="1702" y="4070"/>
                        <a:pt x="1735" y="4104"/>
                      </a:cubicBezTo>
                      <a:lnTo>
                        <a:pt x="1802" y="4171"/>
                      </a:lnTo>
                      <a:lnTo>
                        <a:pt x="1835" y="4271"/>
                      </a:lnTo>
                      <a:cubicBezTo>
                        <a:pt x="1869" y="4271"/>
                        <a:pt x="1869" y="4304"/>
                        <a:pt x="1835" y="4337"/>
                      </a:cubicBezTo>
                      <a:lnTo>
                        <a:pt x="1835" y="4404"/>
                      </a:lnTo>
                      <a:lnTo>
                        <a:pt x="1935" y="4504"/>
                      </a:lnTo>
                      <a:cubicBezTo>
                        <a:pt x="1935" y="4471"/>
                        <a:pt x="1935" y="4437"/>
                        <a:pt x="1969" y="4437"/>
                      </a:cubicBezTo>
                      <a:lnTo>
                        <a:pt x="2036" y="4437"/>
                      </a:lnTo>
                      <a:lnTo>
                        <a:pt x="2102" y="4404"/>
                      </a:lnTo>
                      <a:lnTo>
                        <a:pt x="2202" y="4404"/>
                      </a:lnTo>
                      <a:lnTo>
                        <a:pt x="2269" y="4437"/>
                      </a:lnTo>
                      <a:lnTo>
                        <a:pt x="2402" y="4437"/>
                      </a:lnTo>
                      <a:lnTo>
                        <a:pt x="2536" y="4471"/>
                      </a:lnTo>
                      <a:lnTo>
                        <a:pt x="2569" y="4471"/>
                      </a:lnTo>
                      <a:lnTo>
                        <a:pt x="2736" y="4571"/>
                      </a:lnTo>
                      <a:lnTo>
                        <a:pt x="2869" y="4571"/>
                      </a:lnTo>
                      <a:lnTo>
                        <a:pt x="2970" y="4537"/>
                      </a:lnTo>
                      <a:lnTo>
                        <a:pt x="3003" y="4537"/>
                      </a:lnTo>
                      <a:lnTo>
                        <a:pt x="3103" y="4571"/>
                      </a:lnTo>
                      <a:cubicBezTo>
                        <a:pt x="3103" y="4537"/>
                        <a:pt x="3136" y="4504"/>
                        <a:pt x="3170" y="4471"/>
                      </a:cubicBezTo>
                      <a:cubicBezTo>
                        <a:pt x="3186" y="4454"/>
                        <a:pt x="3203" y="4446"/>
                        <a:pt x="3220" y="4446"/>
                      </a:cubicBezTo>
                      <a:cubicBezTo>
                        <a:pt x="3236" y="4446"/>
                        <a:pt x="3253" y="4454"/>
                        <a:pt x="3270" y="4471"/>
                      </a:cubicBezTo>
                      <a:lnTo>
                        <a:pt x="3370" y="4571"/>
                      </a:lnTo>
                      <a:cubicBezTo>
                        <a:pt x="3370" y="4604"/>
                        <a:pt x="3403" y="4604"/>
                        <a:pt x="3403" y="4638"/>
                      </a:cubicBezTo>
                      <a:lnTo>
                        <a:pt x="3370" y="4804"/>
                      </a:lnTo>
                      <a:lnTo>
                        <a:pt x="3403" y="4738"/>
                      </a:lnTo>
                      <a:lnTo>
                        <a:pt x="3503" y="4704"/>
                      </a:lnTo>
                      <a:cubicBezTo>
                        <a:pt x="3503" y="4688"/>
                        <a:pt x="3512" y="4679"/>
                        <a:pt x="3520" y="4679"/>
                      </a:cubicBezTo>
                      <a:cubicBezTo>
                        <a:pt x="3528" y="4679"/>
                        <a:pt x="3537" y="4688"/>
                        <a:pt x="3537" y="4704"/>
                      </a:cubicBezTo>
                      <a:lnTo>
                        <a:pt x="3570" y="4704"/>
                      </a:lnTo>
                      <a:cubicBezTo>
                        <a:pt x="3587" y="4688"/>
                        <a:pt x="3595" y="4679"/>
                        <a:pt x="3603" y="4679"/>
                      </a:cubicBezTo>
                      <a:cubicBezTo>
                        <a:pt x="3612" y="4679"/>
                        <a:pt x="3620" y="4688"/>
                        <a:pt x="3637" y="4704"/>
                      </a:cubicBezTo>
                      <a:lnTo>
                        <a:pt x="3670" y="4704"/>
                      </a:lnTo>
                      <a:lnTo>
                        <a:pt x="3870" y="4604"/>
                      </a:lnTo>
                      <a:lnTo>
                        <a:pt x="4004" y="4604"/>
                      </a:lnTo>
                      <a:cubicBezTo>
                        <a:pt x="4037" y="4604"/>
                        <a:pt x="4070" y="4604"/>
                        <a:pt x="4070" y="4638"/>
                      </a:cubicBezTo>
                      <a:cubicBezTo>
                        <a:pt x="4104" y="4671"/>
                        <a:pt x="4104" y="4704"/>
                        <a:pt x="4070" y="4738"/>
                      </a:cubicBezTo>
                      <a:lnTo>
                        <a:pt x="4070" y="4771"/>
                      </a:lnTo>
                      <a:lnTo>
                        <a:pt x="4070" y="4804"/>
                      </a:lnTo>
                      <a:lnTo>
                        <a:pt x="3970" y="4904"/>
                      </a:lnTo>
                      <a:cubicBezTo>
                        <a:pt x="3937" y="4938"/>
                        <a:pt x="3937" y="4938"/>
                        <a:pt x="3904" y="4938"/>
                      </a:cubicBezTo>
                      <a:lnTo>
                        <a:pt x="3803" y="4971"/>
                      </a:lnTo>
                      <a:lnTo>
                        <a:pt x="3770" y="5004"/>
                      </a:lnTo>
                      <a:lnTo>
                        <a:pt x="3737" y="5138"/>
                      </a:lnTo>
                      <a:lnTo>
                        <a:pt x="3770" y="5171"/>
                      </a:lnTo>
                      <a:cubicBezTo>
                        <a:pt x="3803" y="5171"/>
                        <a:pt x="3803" y="5205"/>
                        <a:pt x="3803" y="5205"/>
                      </a:cubicBezTo>
                      <a:cubicBezTo>
                        <a:pt x="3837" y="5238"/>
                        <a:pt x="3837" y="5271"/>
                        <a:pt x="3803" y="5305"/>
                      </a:cubicBezTo>
                      <a:lnTo>
                        <a:pt x="3937" y="5271"/>
                      </a:lnTo>
                      <a:lnTo>
                        <a:pt x="4070" y="5205"/>
                      </a:lnTo>
                      <a:lnTo>
                        <a:pt x="4204" y="5205"/>
                      </a:lnTo>
                      <a:cubicBezTo>
                        <a:pt x="4213" y="5200"/>
                        <a:pt x="4222" y="5198"/>
                        <a:pt x="4231" y="5198"/>
                      </a:cubicBezTo>
                      <a:cubicBezTo>
                        <a:pt x="4287" y="5198"/>
                        <a:pt x="4333" y="5280"/>
                        <a:pt x="4304" y="5338"/>
                      </a:cubicBezTo>
                      <a:lnTo>
                        <a:pt x="4304" y="5405"/>
                      </a:lnTo>
                      <a:cubicBezTo>
                        <a:pt x="4304" y="5405"/>
                        <a:pt x="4304" y="5438"/>
                        <a:pt x="4304" y="5438"/>
                      </a:cubicBezTo>
                      <a:lnTo>
                        <a:pt x="4304" y="5505"/>
                      </a:lnTo>
                      <a:cubicBezTo>
                        <a:pt x="4304" y="5505"/>
                        <a:pt x="4270" y="5538"/>
                        <a:pt x="4270" y="5538"/>
                      </a:cubicBezTo>
                      <a:lnTo>
                        <a:pt x="4204" y="5605"/>
                      </a:lnTo>
                      <a:lnTo>
                        <a:pt x="4170" y="5638"/>
                      </a:lnTo>
                      <a:lnTo>
                        <a:pt x="4104" y="5672"/>
                      </a:lnTo>
                      <a:lnTo>
                        <a:pt x="4070" y="5738"/>
                      </a:lnTo>
                      <a:lnTo>
                        <a:pt x="4004" y="5838"/>
                      </a:lnTo>
                      <a:cubicBezTo>
                        <a:pt x="4004" y="5838"/>
                        <a:pt x="3970" y="5872"/>
                        <a:pt x="3970" y="5872"/>
                      </a:cubicBezTo>
                      <a:lnTo>
                        <a:pt x="3970" y="5905"/>
                      </a:lnTo>
                      <a:cubicBezTo>
                        <a:pt x="3970" y="5905"/>
                        <a:pt x="3970" y="5938"/>
                        <a:pt x="3970" y="5938"/>
                      </a:cubicBezTo>
                      <a:lnTo>
                        <a:pt x="3970" y="6005"/>
                      </a:lnTo>
                      <a:lnTo>
                        <a:pt x="3970" y="6139"/>
                      </a:lnTo>
                      <a:lnTo>
                        <a:pt x="4037" y="6139"/>
                      </a:lnTo>
                      <a:cubicBezTo>
                        <a:pt x="4070" y="6139"/>
                        <a:pt x="4104" y="6172"/>
                        <a:pt x="4104" y="6205"/>
                      </a:cubicBezTo>
                      <a:lnTo>
                        <a:pt x="4104" y="6239"/>
                      </a:lnTo>
                      <a:cubicBezTo>
                        <a:pt x="4137" y="6272"/>
                        <a:pt x="4137" y="6305"/>
                        <a:pt x="4104" y="6305"/>
                      </a:cubicBezTo>
                      <a:lnTo>
                        <a:pt x="4104" y="6372"/>
                      </a:lnTo>
                      <a:lnTo>
                        <a:pt x="4104" y="6405"/>
                      </a:lnTo>
                      <a:lnTo>
                        <a:pt x="4170" y="6439"/>
                      </a:lnTo>
                      <a:cubicBezTo>
                        <a:pt x="4204" y="6439"/>
                        <a:pt x="4204" y="6472"/>
                        <a:pt x="4204" y="6472"/>
                      </a:cubicBezTo>
                      <a:lnTo>
                        <a:pt x="4270" y="6572"/>
                      </a:lnTo>
                      <a:lnTo>
                        <a:pt x="4304" y="6572"/>
                      </a:lnTo>
                      <a:lnTo>
                        <a:pt x="4471" y="6506"/>
                      </a:lnTo>
                      <a:lnTo>
                        <a:pt x="4604" y="6506"/>
                      </a:lnTo>
                      <a:cubicBezTo>
                        <a:pt x="4613" y="6497"/>
                        <a:pt x="4624" y="6492"/>
                        <a:pt x="4636" y="6492"/>
                      </a:cubicBezTo>
                      <a:cubicBezTo>
                        <a:pt x="4668" y="6492"/>
                        <a:pt x="4704" y="6523"/>
                        <a:pt x="4704" y="6572"/>
                      </a:cubicBezTo>
                      <a:cubicBezTo>
                        <a:pt x="4704" y="6606"/>
                        <a:pt x="4704" y="6639"/>
                        <a:pt x="4637" y="6672"/>
                      </a:cubicBezTo>
                      <a:lnTo>
                        <a:pt x="4537" y="6739"/>
                      </a:lnTo>
                      <a:lnTo>
                        <a:pt x="4504" y="6806"/>
                      </a:lnTo>
                      <a:cubicBezTo>
                        <a:pt x="4504" y="6806"/>
                        <a:pt x="4471" y="6839"/>
                        <a:pt x="4471" y="6839"/>
                      </a:cubicBezTo>
                      <a:lnTo>
                        <a:pt x="4371" y="6872"/>
                      </a:lnTo>
                      <a:lnTo>
                        <a:pt x="4471" y="6939"/>
                      </a:lnTo>
                      <a:lnTo>
                        <a:pt x="5004" y="7206"/>
                      </a:lnTo>
                      <a:lnTo>
                        <a:pt x="5104" y="7273"/>
                      </a:lnTo>
                      <a:cubicBezTo>
                        <a:pt x="5138" y="7273"/>
                        <a:pt x="5138" y="7273"/>
                        <a:pt x="5138" y="7306"/>
                      </a:cubicBezTo>
                      <a:lnTo>
                        <a:pt x="5271" y="7473"/>
                      </a:lnTo>
                      <a:lnTo>
                        <a:pt x="5305" y="7540"/>
                      </a:lnTo>
                      <a:lnTo>
                        <a:pt x="5371" y="7606"/>
                      </a:lnTo>
                      <a:lnTo>
                        <a:pt x="5505" y="7606"/>
                      </a:lnTo>
                      <a:lnTo>
                        <a:pt x="5638" y="7540"/>
                      </a:lnTo>
                      <a:lnTo>
                        <a:pt x="5938" y="7406"/>
                      </a:lnTo>
                      <a:lnTo>
                        <a:pt x="5972" y="7406"/>
                      </a:lnTo>
                      <a:lnTo>
                        <a:pt x="6205" y="7339"/>
                      </a:lnTo>
                      <a:lnTo>
                        <a:pt x="6339" y="7273"/>
                      </a:lnTo>
                      <a:lnTo>
                        <a:pt x="6505" y="7273"/>
                      </a:lnTo>
                      <a:lnTo>
                        <a:pt x="6639" y="7339"/>
                      </a:lnTo>
                      <a:lnTo>
                        <a:pt x="6706" y="7406"/>
                      </a:lnTo>
                      <a:lnTo>
                        <a:pt x="6739" y="7506"/>
                      </a:lnTo>
                      <a:lnTo>
                        <a:pt x="6806" y="7673"/>
                      </a:lnTo>
                      <a:lnTo>
                        <a:pt x="6839" y="7673"/>
                      </a:lnTo>
                      <a:cubicBezTo>
                        <a:pt x="6872" y="7673"/>
                        <a:pt x="6906" y="7673"/>
                        <a:pt x="6906" y="7706"/>
                      </a:cubicBezTo>
                      <a:lnTo>
                        <a:pt x="6972" y="7740"/>
                      </a:lnTo>
                      <a:lnTo>
                        <a:pt x="7206" y="7573"/>
                      </a:lnTo>
                      <a:lnTo>
                        <a:pt x="7339" y="7540"/>
                      </a:lnTo>
                      <a:lnTo>
                        <a:pt x="7439" y="7506"/>
                      </a:lnTo>
                      <a:lnTo>
                        <a:pt x="7573" y="7506"/>
                      </a:lnTo>
                      <a:lnTo>
                        <a:pt x="7840" y="7606"/>
                      </a:lnTo>
                      <a:lnTo>
                        <a:pt x="7973" y="7606"/>
                      </a:lnTo>
                      <a:lnTo>
                        <a:pt x="8107" y="7573"/>
                      </a:lnTo>
                      <a:lnTo>
                        <a:pt x="8240" y="7506"/>
                      </a:lnTo>
                      <a:lnTo>
                        <a:pt x="8273" y="7506"/>
                      </a:lnTo>
                      <a:lnTo>
                        <a:pt x="8440" y="7473"/>
                      </a:lnTo>
                      <a:lnTo>
                        <a:pt x="8707" y="7440"/>
                      </a:lnTo>
                      <a:lnTo>
                        <a:pt x="8874" y="7373"/>
                      </a:lnTo>
                      <a:lnTo>
                        <a:pt x="9141" y="7373"/>
                      </a:lnTo>
                      <a:lnTo>
                        <a:pt x="9307" y="7306"/>
                      </a:lnTo>
                      <a:lnTo>
                        <a:pt x="9407" y="7306"/>
                      </a:lnTo>
                      <a:cubicBezTo>
                        <a:pt x="9441" y="7306"/>
                        <a:pt x="9474" y="7306"/>
                        <a:pt x="9474" y="7339"/>
                      </a:cubicBezTo>
                      <a:lnTo>
                        <a:pt x="9541" y="7373"/>
                      </a:lnTo>
                      <a:lnTo>
                        <a:pt x="9908" y="7373"/>
                      </a:lnTo>
                      <a:lnTo>
                        <a:pt x="10041" y="7440"/>
                      </a:lnTo>
                      <a:lnTo>
                        <a:pt x="10175" y="7440"/>
                      </a:lnTo>
                      <a:cubicBezTo>
                        <a:pt x="10175" y="7406"/>
                        <a:pt x="10208" y="7373"/>
                        <a:pt x="10208" y="7373"/>
                      </a:cubicBezTo>
                      <a:cubicBezTo>
                        <a:pt x="10225" y="7356"/>
                        <a:pt x="10241" y="7348"/>
                        <a:pt x="10258" y="7348"/>
                      </a:cubicBezTo>
                      <a:cubicBezTo>
                        <a:pt x="10275" y="7348"/>
                        <a:pt x="10291" y="7356"/>
                        <a:pt x="10308" y="7373"/>
                      </a:cubicBezTo>
                      <a:lnTo>
                        <a:pt x="10375" y="7373"/>
                      </a:lnTo>
                      <a:cubicBezTo>
                        <a:pt x="10408" y="7373"/>
                        <a:pt x="10442" y="7373"/>
                        <a:pt x="10442" y="7406"/>
                      </a:cubicBezTo>
                      <a:lnTo>
                        <a:pt x="10475" y="7473"/>
                      </a:lnTo>
                      <a:lnTo>
                        <a:pt x="10508" y="7440"/>
                      </a:lnTo>
                      <a:lnTo>
                        <a:pt x="10575" y="7306"/>
                      </a:lnTo>
                      <a:cubicBezTo>
                        <a:pt x="10608" y="7273"/>
                        <a:pt x="10642" y="7239"/>
                        <a:pt x="10675" y="7239"/>
                      </a:cubicBezTo>
                      <a:cubicBezTo>
                        <a:pt x="10708" y="7273"/>
                        <a:pt x="10742" y="7306"/>
                        <a:pt x="10742" y="7339"/>
                      </a:cubicBezTo>
                      <a:lnTo>
                        <a:pt x="10742" y="7406"/>
                      </a:lnTo>
                      <a:lnTo>
                        <a:pt x="10842" y="7406"/>
                      </a:lnTo>
                      <a:cubicBezTo>
                        <a:pt x="10842" y="7373"/>
                        <a:pt x="10875" y="7373"/>
                        <a:pt x="10875" y="7373"/>
                      </a:cubicBezTo>
                      <a:lnTo>
                        <a:pt x="10942" y="7339"/>
                      </a:lnTo>
                      <a:lnTo>
                        <a:pt x="11009" y="7339"/>
                      </a:lnTo>
                      <a:lnTo>
                        <a:pt x="11009" y="7306"/>
                      </a:lnTo>
                      <a:cubicBezTo>
                        <a:pt x="11042" y="7273"/>
                        <a:pt x="11042" y="7239"/>
                        <a:pt x="11075" y="7239"/>
                      </a:cubicBezTo>
                      <a:lnTo>
                        <a:pt x="11175" y="7206"/>
                      </a:lnTo>
                      <a:lnTo>
                        <a:pt x="11342" y="7173"/>
                      </a:lnTo>
                      <a:lnTo>
                        <a:pt x="11476" y="7106"/>
                      </a:lnTo>
                      <a:lnTo>
                        <a:pt x="11576" y="7106"/>
                      </a:lnTo>
                      <a:lnTo>
                        <a:pt x="11609" y="7006"/>
                      </a:lnTo>
                      <a:lnTo>
                        <a:pt x="11642" y="7006"/>
                      </a:lnTo>
                      <a:cubicBezTo>
                        <a:pt x="11665" y="7006"/>
                        <a:pt x="11672" y="6991"/>
                        <a:pt x="11684" y="6991"/>
                      </a:cubicBezTo>
                      <a:cubicBezTo>
                        <a:pt x="11691" y="6991"/>
                        <a:pt x="11698" y="6995"/>
                        <a:pt x="11709" y="7006"/>
                      </a:cubicBezTo>
                      <a:lnTo>
                        <a:pt x="11843" y="7006"/>
                      </a:lnTo>
                      <a:lnTo>
                        <a:pt x="11943" y="6973"/>
                      </a:lnTo>
                      <a:lnTo>
                        <a:pt x="12076" y="6973"/>
                      </a:lnTo>
                      <a:cubicBezTo>
                        <a:pt x="12109" y="6973"/>
                        <a:pt x="12143" y="7006"/>
                        <a:pt x="12143" y="7073"/>
                      </a:cubicBezTo>
                      <a:lnTo>
                        <a:pt x="12143" y="7106"/>
                      </a:lnTo>
                      <a:cubicBezTo>
                        <a:pt x="12143" y="7106"/>
                        <a:pt x="12143" y="7139"/>
                        <a:pt x="12143" y="7139"/>
                      </a:cubicBezTo>
                      <a:lnTo>
                        <a:pt x="12109" y="7206"/>
                      </a:lnTo>
                      <a:lnTo>
                        <a:pt x="12143" y="7206"/>
                      </a:lnTo>
                      <a:cubicBezTo>
                        <a:pt x="12176" y="7206"/>
                        <a:pt x="12176" y="7239"/>
                        <a:pt x="12176" y="7273"/>
                      </a:cubicBezTo>
                      <a:cubicBezTo>
                        <a:pt x="12176" y="7306"/>
                        <a:pt x="12143" y="7339"/>
                        <a:pt x="12143" y="7339"/>
                      </a:cubicBezTo>
                      <a:cubicBezTo>
                        <a:pt x="12143" y="7339"/>
                        <a:pt x="12143" y="7373"/>
                        <a:pt x="12176" y="7373"/>
                      </a:cubicBezTo>
                      <a:lnTo>
                        <a:pt x="12209" y="7440"/>
                      </a:lnTo>
                      <a:cubicBezTo>
                        <a:pt x="12209" y="7473"/>
                        <a:pt x="12209" y="7473"/>
                        <a:pt x="12209" y="7506"/>
                      </a:cubicBezTo>
                      <a:lnTo>
                        <a:pt x="12209" y="7606"/>
                      </a:lnTo>
                      <a:cubicBezTo>
                        <a:pt x="12209" y="7606"/>
                        <a:pt x="12209" y="7606"/>
                        <a:pt x="12209" y="7640"/>
                      </a:cubicBezTo>
                      <a:lnTo>
                        <a:pt x="12176" y="7706"/>
                      </a:lnTo>
                      <a:cubicBezTo>
                        <a:pt x="12176" y="7706"/>
                        <a:pt x="12209" y="7740"/>
                        <a:pt x="12209" y="7740"/>
                      </a:cubicBezTo>
                      <a:cubicBezTo>
                        <a:pt x="12243" y="7773"/>
                        <a:pt x="12243" y="7840"/>
                        <a:pt x="12209" y="7873"/>
                      </a:cubicBezTo>
                      <a:lnTo>
                        <a:pt x="12143" y="7940"/>
                      </a:lnTo>
                      <a:lnTo>
                        <a:pt x="12343" y="7940"/>
                      </a:lnTo>
                      <a:cubicBezTo>
                        <a:pt x="12410" y="7940"/>
                        <a:pt x="12476" y="8040"/>
                        <a:pt x="12410" y="8107"/>
                      </a:cubicBezTo>
                      <a:lnTo>
                        <a:pt x="12343" y="8173"/>
                      </a:lnTo>
                      <a:cubicBezTo>
                        <a:pt x="12310" y="8207"/>
                        <a:pt x="12276" y="8207"/>
                        <a:pt x="12276" y="8207"/>
                      </a:cubicBezTo>
                      <a:lnTo>
                        <a:pt x="11909" y="8207"/>
                      </a:lnTo>
                      <a:lnTo>
                        <a:pt x="11976" y="8273"/>
                      </a:lnTo>
                      <a:lnTo>
                        <a:pt x="11976" y="8307"/>
                      </a:lnTo>
                      <a:lnTo>
                        <a:pt x="12009" y="8374"/>
                      </a:lnTo>
                      <a:cubicBezTo>
                        <a:pt x="12043" y="8407"/>
                        <a:pt x="12043" y="8440"/>
                        <a:pt x="12009" y="8474"/>
                      </a:cubicBezTo>
                      <a:cubicBezTo>
                        <a:pt x="12009" y="8474"/>
                        <a:pt x="11976" y="8507"/>
                        <a:pt x="11943" y="8507"/>
                      </a:cubicBezTo>
                      <a:cubicBezTo>
                        <a:pt x="11909" y="8507"/>
                        <a:pt x="11876" y="8507"/>
                        <a:pt x="11843" y="8474"/>
                      </a:cubicBezTo>
                      <a:lnTo>
                        <a:pt x="11809" y="8440"/>
                      </a:lnTo>
                      <a:lnTo>
                        <a:pt x="11709" y="8340"/>
                      </a:lnTo>
                      <a:cubicBezTo>
                        <a:pt x="11709" y="8340"/>
                        <a:pt x="11709" y="8340"/>
                        <a:pt x="11676" y="8307"/>
                      </a:cubicBezTo>
                      <a:lnTo>
                        <a:pt x="11642" y="8307"/>
                      </a:lnTo>
                      <a:cubicBezTo>
                        <a:pt x="11642" y="8307"/>
                        <a:pt x="11676" y="8340"/>
                        <a:pt x="11709" y="8374"/>
                      </a:cubicBezTo>
                      <a:cubicBezTo>
                        <a:pt x="11709" y="8374"/>
                        <a:pt x="11709" y="8407"/>
                        <a:pt x="11709" y="8440"/>
                      </a:cubicBezTo>
                      <a:lnTo>
                        <a:pt x="11642" y="8540"/>
                      </a:lnTo>
                      <a:lnTo>
                        <a:pt x="11742" y="8640"/>
                      </a:lnTo>
                      <a:cubicBezTo>
                        <a:pt x="11742" y="8674"/>
                        <a:pt x="11742" y="8674"/>
                        <a:pt x="11742" y="8707"/>
                      </a:cubicBezTo>
                      <a:lnTo>
                        <a:pt x="11709" y="8974"/>
                      </a:lnTo>
                      <a:lnTo>
                        <a:pt x="11709" y="9074"/>
                      </a:lnTo>
                      <a:lnTo>
                        <a:pt x="11676" y="9141"/>
                      </a:lnTo>
                      <a:cubicBezTo>
                        <a:pt x="11676" y="9141"/>
                        <a:pt x="11642" y="9174"/>
                        <a:pt x="11642" y="9174"/>
                      </a:cubicBezTo>
                      <a:cubicBezTo>
                        <a:pt x="11626" y="9191"/>
                        <a:pt x="11601" y="9199"/>
                        <a:pt x="11576" y="9199"/>
                      </a:cubicBezTo>
                      <a:cubicBezTo>
                        <a:pt x="11551" y="9199"/>
                        <a:pt x="11526" y="9191"/>
                        <a:pt x="11509" y="9174"/>
                      </a:cubicBezTo>
                      <a:lnTo>
                        <a:pt x="11442" y="9141"/>
                      </a:lnTo>
                      <a:cubicBezTo>
                        <a:pt x="11442" y="9107"/>
                        <a:pt x="11442" y="9107"/>
                        <a:pt x="11442" y="9074"/>
                      </a:cubicBezTo>
                      <a:lnTo>
                        <a:pt x="11376" y="8907"/>
                      </a:lnTo>
                      <a:lnTo>
                        <a:pt x="11309" y="8807"/>
                      </a:lnTo>
                      <a:lnTo>
                        <a:pt x="11242" y="8707"/>
                      </a:lnTo>
                      <a:lnTo>
                        <a:pt x="11242" y="8841"/>
                      </a:lnTo>
                      <a:cubicBezTo>
                        <a:pt x="11242" y="8841"/>
                        <a:pt x="11242" y="8841"/>
                        <a:pt x="11242" y="8874"/>
                      </a:cubicBezTo>
                      <a:lnTo>
                        <a:pt x="11242" y="8941"/>
                      </a:lnTo>
                      <a:lnTo>
                        <a:pt x="11209" y="9107"/>
                      </a:lnTo>
                      <a:lnTo>
                        <a:pt x="11209" y="9374"/>
                      </a:lnTo>
                      <a:cubicBezTo>
                        <a:pt x="11209" y="9374"/>
                        <a:pt x="11209" y="9408"/>
                        <a:pt x="11209" y="9441"/>
                      </a:cubicBezTo>
                      <a:lnTo>
                        <a:pt x="11175" y="9474"/>
                      </a:lnTo>
                      <a:cubicBezTo>
                        <a:pt x="11142" y="9508"/>
                        <a:pt x="11109" y="9541"/>
                        <a:pt x="11075" y="9541"/>
                      </a:cubicBezTo>
                      <a:cubicBezTo>
                        <a:pt x="11042" y="9508"/>
                        <a:pt x="11009" y="9474"/>
                        <a:pt x="11009" y="9441"/>
                      </a:cubicBezTo>
                      <a:lnTo>
                        <a:pt x="10942" y="9241"/>
                      </a:lnTo>
                      <a:cubicBezTo>
                        <a:pt x="10909" y="9207"/>
                        <a:pt x="10909" y="9207"/>
                        <a:pt x="10942" y="9174"/>
                      </a:cubicBezTo>
                      <a:lnTo>
                        <a:pt x="10975" y="9107"/>
                      </a:lnTo>
                      <a:lnTo>
                        <a:pt x="10975" y="8907"/>
                      </a:lnTo>
                      <a:lnTo>
                        <a:pt x="10975" y="8841"/>
                      </a:lnTo>
                      <a:lnTo>
                        <a:pt x="10875" y="8774"/>
                      </a:lnTo>
                      <a:lnTo>
                        <a:pt x="10775" y="8774"/>
                      </a:lnTo>
                      <a:lnTo>
                        <a:pt x="10742" y="8807"/>
                      </a:lnTo>
                      <a:cubicBezTo>
                        <a:pt x="10742" y="8807"/>
                        <a:pt x="10742" y="8841"/>
                        <a:pt x="10708" y="8841"/>
                      </a:cubicBezTo>
                      <a:lnTo>
                        <a:pt x="10542" y="8841"/>
                      </a:lnTo>
                      <a:lnTo>
                        <a:pt x="10542" y="8874"/>
                      </a:lnTo>
                      <a:cubicBezTo>
                        <a:pt x="10542" y="8907"/>
                        <a:pt x="10508" y="8941"/>
                        <a:pt x="10475" y="8941"/>
                      </a:cubicBezTo>
                      <a:lnTo>
                        <a:pt x="10408" y="8941"/>
                      </a:lnTo>
                      <a:cubicBezTo>
                        <a:pt x="10389" y="8950"/>
                        <a:pt x="10372" y="8954"/>
                        <a:pt x="10357" y="8954"/>
                      </a:cubicBezTo>
                      <a:cubicBezTo>
                        <a:pt x="10322" y="8954"/>
                        <a:pt x="10298" y="8931"/>
                        <a:pt x="10275" y="8907"/>
                      </a:cubicBezTo>
                      <a:lnTo>
                        <a:pt x="10275" y="8941"/>
                      </a:lnTo>
                      <a:cubicBezTo>
                        <a:pt x="10275" y="8974"/>
                        <a:pt x="10275" y="8974"/>
                        <a:pt x="10275" y="9007"/>
                      </a:cubicBezTo>
                      <a:lnTo>
                        <a:pt x="10241" y="9074"/>
                      </a:lnTo>
                      <a:cubicBezTo>
                        <a:pt x="10241" y="9107"/>
                        <a:pt x="10208" y="9141"/>
                        <a:pt x="10208" y="9141"/>
                      </a:cubicBezTo>
                      <a:lnTo>
                        <a:pt x="10141" y="9141"/>
                      </a:lnTo>
                      <a:cubicBezTo>
                        <a:pt x="10108" y="9141"/>
                        <a:pt x="10075" y="9141"/>
                        <a:pt x="10041" y="9107"/>
                      </a:cubicBezTo>
                      <a:cubicBezTo>
                        <a:pt x="10041" y="9141"/>
                        <a:pt x="10041" y="9141"/>
                        <a:pt x="10041" y="9141"/>
                      </a:cubicBezTo>
                      <a:lnTo>
                        <a:pt x="10008" y="9207"/>
                      </a:lnTo>
                      <a:cubicBezTo>
                        <a:pt x="10008" y="9241"/>
                        <a:pt x="9975" y="9274"/>
                        <a:pt x="9941" y="9274"/>
                      </a:cubicBezTo>
                      <a:lnTo>
                        <a:pt x="9874" y="9274"/>
                      </a:lnTo>
                      <a:cubicBezTo>
                        <a:pt x="9841" y="9274"/>
                        <a:pt x="9808" y="9274"/>
                        <a:pt x="9774" y="9241"/>
                      </a:cubicBezTo>
                      <a:cubicBezTo>
                        <a:pt x="9741" y="9274"/>
                        <a:pt x="9741" y="9274"/>
                        <a:pt x="9708" y="9274"/>
                      </a:cubicBezTo>
                      <a:lnTo>
                        <a:pt x="9708" y="9141"/>
                      </a:lnTo>
                      <a:lnTo>
                        <a:pt x="9708" y="8807"/>
                      </a:lnTo>
                      <a:lnTo>
                        <a:pt x="9741" y="8674"/>
                      </a:lnTo>
                      <a:lnTo>
                        <a:pt x="9641" y="8640"/>
                      </a:lnTo>
                      <a:cubicBezTo>
                        <a:pt x="9608" y="8640"/>
                        <a:pt x="9608" y="8674"/>
                        <a:pt x="9574" y="8674"/>
                      </a:cubicBezTo>
                      <a:cubicBezTo>
                        <a:pt x="9541" y="8674"/>
                        <a:pt x="9508" y="8640"/>
                        <a:pt x="9508" y="8607"/>
                      </a:cubicBezTo>
                      <a:lnTo>
                        <a:pt x="9474" y="8574"/>
                      </a:lnTo>
                      <a:cubicBezTo>
                        <a:pt x="9441" y="8540"/>
                        <a:pt x="9441" y="8540"/>
                        <a:pt x="9474" y="8507"/>
                      </a:cubicBezTo>
                      <a:lnTo>
                        <a:pt x="9474" y="8374"/>
                      </a:lnTo>
                      <a:lnTo>
                        <a:pt x="9274" y="8307"/>
                      </a:lnTo>
                      <a:lnTo>
                        <a:pt x="9241" y="8307"/>
                      </a:lnTo>
                      <a:lnTo>
                        <a:pt x="9107" y="8340"/>
                      </a:lnTo>
                      <a:cubicBezTo>
                        <a:pt x="9091" y="8357"/>
                        <a:pt x="9074" y="8365"/>
                        <a:pt x="9057" y="8365"/>
                      </a:cubicBezTo>
                      <a:cubicBezTo>
                        <a:pt x="9041" y="8365"/>
                        <a:pt x="9024" y="8357"/>
                        <a:pt x="9007" y="8340"/>
                      </a:cubicBezTo>
                      <a:lnTo>
                        <a:pt x="8974" y="8340"/>
                      </a:lnTo>
                      <a:lnTo>
                        <a:pt x="8940" y="8374"/>
                      </a:lnTo>
                      <a:lnTo>
                        <a:pt x="8840" y="8374"/>
                      </a:lnTo>
                      <a:lnTo>
                        <a:pt x="8740" y="8407"/>
                      </a:lnTo>
                      <a:lnTo>
                        <a:pt x="8440" y="8574"/>
                      </a:lnTo>
                      <a:lnTo>
                        <a:pt x="8407" y="8607"/>
                      </a:lnTo>
                      <a:lnTo>
                        <a:pt x="8373" y="8640"/>
                      </a:lnTo>
                      <a:lnTo>
                        <a:pt x="8140" y="8941"/>
                      </a:lnTo>
                      <a:lnTo>
                        <a:pt x="8040" y="9107"/>
                      </a:lnTo>
                      <a:cubicBezTo>
                        <a:pt x="8040" y="9107"/>
                        <a:pt x="8006" y="9141"/>
                        <a:pt x="8006" y="9141"/>
                      </a:cubicBezTo>
                      <a:lnTo>
                        <a:pt x="7940" y="9207"/>
                      </a:lnTo>
                      <a:lnTo>
                        <a:pt x="7740" y="9508"/>
                      </a:lnTo>
                      <a:lnTo>
                        <a:pt x="7640" y="9574"/>
                      </a:lnTo>
                      <a:lnTo>
                        <a:pt x="7339" y="9775"/>
                      </a:lnTo>
                      <a:lnTo>
                        <a:pt x="7339" y="9808"/>
                      </a:lnTo>
                      <a:lnTo>
                        <a:pt x="7306" y="9841"/>
                      </a:lnTo>
                      <a:lnTo>
                        <a:pt x="7239" y="9908"/>
                      </a:lnTo>
                      <a:lnTo>
                        <a:pt x="7039" y="9908"/>
                      </a:lnTo>
                      <a:lnTo>
                        <a:pt x="6906" y="9841"/>
                      </a:lnTo>
                      <a:lnTo>
                        <a:pt x="6839" y="9841"/>
                      </a:lnTo>
                      <a:lnTo>
                        <a:pt x="6639" y="9574"/>
                      </a:lnTo>
                      <a:lnTo>
                        <a:pt x="6505" y="9508"/>
                      </a:lnTo>
                      <a:lnTo>
                        <a:pt x="6339" y="9508"/>
                      </a:lnTo>
                      <a:lnTo>
                        <a:pt x="6272" y="9474"/>
                      </a:lnTo>
                      <a:lnTo>
                        <a:pt x="6239" y="9474"/>
                      </a:lnTo>
                      <a:lnTo>
                        <a:pt x="6205" y="9441"/>
                      </a:lnTo>
                      <a:lnTo>
                        <a:pt x="6172" y="9441"/>
                      </a:lnTo>
                      <a:lnTo>
                        <a:pt x="6172" y="9474"/>
                      </a:lnTo>
                      <a:cubicBezTo>
                        <a:pt x="6172" y="9508"/>
                        <a:pt x="6172" y="9541"/>
                        <a:pt x="6105" y="9541"/>
                      </a:cubicBezTo>
                      <a:lnTo>
                        <a:pt x="6072" y="9541"/>
                      </a:lnTo>
                      <a:lnTo>
                        <a:pt x="5972" y="9608"/>
                      </a:lnTo>
                      <a:lnTo>
                        <a:pt x="5905" y="9608"/>
                      </a:lnTo>
                      <a:lnTo>
                        <a:pt x="5838" y="9574"/>
                      </a:lnTo>
                      <a:cubicBezTo>
                        <a:pt x="5805" y="9574"/>
                        <a:pt x="5772" y="9541"/>
                        <a:pt x="5772" y="9508"/>
                      </a:cubicBezTo>
                      <a:cubicBezTo>
                        <a:pt x="5772" y="9474"/>
                        <a:pt x="5772" y="9441"/>
                        <a:pt x="5805" y="9408"/>
                      </a:cubicBezTo>
                      <a:lnTo>
                        <a:pt x="5605" y="9408"/>
                      </a:lnTo>
                      <a:lnTo>
                        <a:pt x="5438" y="9341"/>
                      </a:lnTo>
                      <a:lnTo>
                        <a:pt x="4938" y="9341"/>
                      </a:lnTo>
                      <a:cubicBezTo>
                        <a:pt x="4971" y="9374"/>
                        <a:pt x="4971" y="9408"/>
                        <a:pt x="4971" y="9441"/>
                      </a:cubicBezTo>
                      <a:cubicBezTo>
                        <a:pt x="4971" y="9474"/>
                        <a:pt x="4938" y="9508"/>
                        <a:pt x="4904" y="9508"/>
                      </a:cubicBezTo>
                      <a:lnTo>
                        <a:pt x="4804" y="9541"/>
                      </a:lnTo>
                      <a:lnTo>
                        <a:pt x="4571" y="9541"/>
                      </a:lnTo>
                      <a:cubicBezTo>
                        <a:pt x="4571" y="9574"/>
                        <a:pt x="4571" y="9574"/>
                        <a:pt x="4537" y="9608"/>
                      </a:cubicBezTo>
                      <a:cubicBezTo>
                        <a:pt x="4521" y="9624"/>
                        <a:pt x="4496" y="9633"/>
                        <a:pt x="4471" y="9633"/>
                      </a:cubicBezTo>
                      <a:cubicBezTo>
                        <a:pt x="4446" y="9633"/>
                        <a:pt x="4421" y="9624"/>
                        <a:pt x="4404" y="9608"/>
                      </a:cubicBezTo>
                      <a:cubicBezTo>
                        <a:pt x="4404" y="9641"/>
                        <a:pt x="4404" y="9674"/>
                        <a:pt x="4404" y="9708"/>
                      </a:cubicBezTo>
                      <a:lnTo>
                        <a:pt x="4404" y="9775"/>
                      </a:lnTo>
                      <a:cubicBezTo>
                        <a:pt x="4404" y="9775"/>
                        <a:pt x="4404" y="9808"/>
                        <a:pt x="4371" y="9808"/>
                      </a:cubicBezTo>
                      <a:lnTo>
                        <a:pt x="4337" y="9841"/>
                      </a:lnTo>
                      <a:cubicBezTo>
                        <a:pt x="4337" y="9875"/>
                        <a:pt x="4337" y="9875"/>
                        <a:pt x="4337" y="9908"/>
                      </a:cubicBezTo>
                      <a:lnTo>
                        <a:pt x="4337" y="10008"/>
                      </a:lnTo>
                      <a:cubicBezTo>
                        <a:pt x="4337" y="10041"/>
                        <a:pt x="4337" y="10041"/>
                        <a:pt x="4337" y="10075"/>
                      </a:cubicBezTo>
                      <a:lnTo>
                        <a:pt x="4371" y="10041"/>
                      </a:lnTo>
                      <a:cubicBezTo>
                        <a:pt x="4404" y="10041"/>
                        <a:pt x="4471" y="10041"/>
                        <a:pt x="4504" y="10075"/>
                      </a:cubicBezTo>
                      <a:lnTo>
                        <a:pt x="4537" y="10175"/>
                      </a:lnTo>
                      <a:lnTo>
                        <a:pt x="4537" y="10141"/>
                      </a:lnTo>
                      <a:cubicBezTo>
                        <a:pt x="4571" y="10108"/>
                        <a:pt x="4604" y="10108"/>
                        <a:pt x="4637" y="10108"/>
                      </a:cubicBezTo>
                      <a:lnTo>
                        <a:pt x="4804" y="10108"/>
                      </a:lnTo>
                      <a:lnTo>
                        <a:pt x="4804" y="10075"/>
                      </a:lnTo>
                      <a:cubicBezTo>
                        <a:pt x="4838" y="10041"/>
                        <a:pt x="4838" y="10041"/>
                        <a:pt x="4871" y="10008"/>
                      </a:cubicBezTo>
                      <a:lnTo>
                        <a:pt x="4971" y="10008"/>
                      </a:lnTo>
                      <a:lnTo>
                        <a:pt x="5071" y="10075"/>
                      </a:lnTo>
                      <a:lnTo>
                        <a:pt x="5271" y="10075"/>
                      </a:lnTo>
                      <a:lnTo>
                        <a:pt x="5471" y="10108"/>
                      </a:lnTo>
                      <a:lnTo>
                        <a:pt x="5505" y="10108"/>
                      </a:lnTo>
                      <a:lnTo>
                        <a:pt x="5605" y="10175"/>
                      </a:lnTo>
                      <a:cubicBezTo>
                        <a:pt x="5605" y="10208"/>
                        <a:pt x="5638" y="10208"/>
                        <a:pt x="5638" y="10242"/>
                      </a:cubicBezTo>
                      <a:lnTo>
                        <a:pt x="5671" y="10242"/>
                      </a:lnTo>
                      <a:lnTo>
                        <a:pt x="6138" y="10508"/>
                      </a:lnTo>
                      <a:cubicBezTo>
                        <a:pt x="6138" y="10508"/>
                        <a:pt x="6138" y="10508"/>
                        <a:pt x="6172" y="10542"/>
                      </a:cubicBezTo>
                      <a:lnTo>
                        <a:pt x="6205" y="10608"/>
                      </a:lnTo>
                      <a:lnTo>
                        <a:pt x="6305" y="10642"/>
                      </a:lnTo>
                      <a:lnTo>
                        <a:pt x="6339" y="10675"/>
                      </a:lnTo>
                      <a:lnTo>
                        <a:pt x="6405" y="10709"/>
                      </a:lnTo>
                      <a:lnTo>
                        <a:pt x="6439" y="10742"/>
                      </a:lnTo>
                      <a:cubicBezTo>
                        <a:pt x="6472" y="10775"/>
                        <a:pt x="6505" y="10775"/>
                        <a:pt x="6505" y="10809"/>
                      </a:cubicBezTo>
                      <a:lnTo>
                        <a:pt x="6539" y="10909"/>
                      </a:lnTo>
                      <a:lnTo>
                        <a:pt x="6572" y="10942"/>
                      </a:lnTo>
                      <a:lnTo>
                        <a:pt x="6572" y="10975"/>
                      </a:lnTo>
                      <a:lnTo>
                        <a:pt x="6605" y="11042"/>
                      </a:lnTo>
                      <a:lnTo>
                        <a:pt x="6605" y="11076"/>
                      </a:lnTo>
                      <a:lnTo>
                        <a:pt x="6706" y="11109"/>
                      </a:lnTo>
                      <a:lnTo>
                        <a:pt x="6739" y="11109"/>
                      </a:lnTo>
                      <a:cubicBezTo>
                        <a:pt x="6739" y="11109"/>
                        <a:pt x="6772" y="11142"/>
                        <a:pt x="6772" y="11142"/>
                      </a:cubicBezTo>
                      <a:lnTo>
                        <a:pt x="6806" y="11242"/>
                      </a:lnTo>
                      <a:cubicBezTo>
                        <a:pt x="6806" y="11276"/>
                        <a:pt x="6772" y="11309"/>
                        <a:pt x="6739" y="11342"/>
                      </a:cubicBezTo>
                      <a:lnTo>
                        <a:pt x="6706" y="11342"/>
                      </a:lnTo>
                      <a:cubicBezTo>
                        <a:pt x="6739" y="11376"/>
                        <a:pt x="6739" y="11376"/>
                        <a:pt x="6739" y="11376"/>
                      </a:cubicBezTo>
                      <a:lnTo>
                        <a:pt x="6839" y="11576"/>
                      </a:lnTo>
                      <a:lnTo>
                        <a:pt x="6906" y="11609"/>
                      </a:lnTo>
                      <a:lnTo>
                        <a:pt x="6939" y="11643"/>
                      </a:lnTo>
                      <a:lnTo>
                        <a:pt x="7006" y="11643"/>
                      </a:lnTo>
                      <a:lnTo>
                        <a:pt x="7006" y="11609"/>
                      </a:lnTo>
                      <a:cubicBezTo>
                        <a:pt x="7006" y="11609"/>
                        <a:pt x="7006" y="11609"/>
                        <a:pt x="7006" y="11576"/>
                      </a:cubicBezTo>
                      <a:lnTo>
                        <a:pt x="7006" y="11543"/>
                      </a:lnTo>
                      <a:cubicBezTo>
                        <a:pt x="7006" y="11509"/>
                        <a:pt x="7006" y="11476"/>
                        <a:pt x="7039" y="11476"/>
                      </a:cubicBezTo>
                      <a:lnTo>
                        <a:pt x="7406" y="11476"/>
                      </a:lnTo>
                      <a:lnTo>
                        <a:pt x="7473" y="11509"/>
                      </a:lnTo>
                      <a:cubicBezTo>
                        <a:pt x="7506" y="11509"/>
                        <a:pt x="7506" y="11509"/>
                        <a:pt x="7539" y="11543"/>
                      </a:cubicBezTo>
                      <a:lnTo>
                        <a:pt x="7573" y="11643"/>
                      </a:lnTo>
                      <a:cubicBezTo>
                        <a:pt x="7573" y="11643"/>
                        <a:pt x="7573" y="11676"/>
                        <a:pt x="7573" y="11709"/>
                      </a:cubicBezTo>
                      <a:lnTo>
                        <a:pt x="7539" y="11976"/>
                      </a:lnTo>
                      <a:lnTo>
                        <a:pt x="7539" y="12043"/>
                      </a:lnTo>
                      <a:lnTo>
                        <a:pt x="7573" y="12243"/>
                      </a:lnTo>
                      <a:lnTo>
                        <a:pt x="7706" y="12243"/>
                      </a:lnTo>
                      <a:cubicBezTo>
                        <a:pt x="7773" y="12243"/>
                        <a:pt x="7806" y="12276"/>
                        <a:pt x="7806" y="12310"/>
                      </a:cubicBezTo>
                      <a:lnTo>
                        <a:pt x="7873" y="12510"/>
                      </a:lnTo>
                      <a:lnTo>
                        <a:pt x="7973" y="12577"/>
                      </a:lnTo>
                      <a:cubicBezTo>
                        <a:pt x="7973" y="12577"/>
                        <a:pt x="8006" y="12577"/>
                        <a:pt x="8006" y="12610"/>
                      </a:cubicBezTo>
                      <a:lnTo>
                        <a:pt x="8006" y="12677"/>
                      </a:lnTo>
                      <a:cubicBezTo>
                        <a:pt x="8040" y="12710"/>
                        <a:pt x="8040" y="12743"/>
                        <a:pt x="8006" y="12777"/>
                      </a:cubicBezTo>
                      <a:lnTo>
                        <a:pt x="7940" y="12810"/>
                      </a:lnTo>
                      <a:lnTo>
                        <a:pt x="7873" y="12877"/>
                      </a:lnTo>
                      <a:lnTo>
                        <a:pt x="7873" y="13010"/>
                      </a:lnTo>
                      <a:cubicBezTo>
                        <a:pt x="7873" y="13044"/>
                        <a:pt x="7873" y="13044"/>
                        <a:pt x="7840" y="13077"/>
                      </a:cubicBezTo>
                      <a:lnTo>
                        <a:pt x="7806" y="13110"/>
                      </a:lnTo>
                      <a:cubicBezTo>
                        <a:pt x="7806" y="13110"/>
                        <a:pt x="7773" y="13144"/>
                        <a:pt x="7740" y="13144"/>
                      </a:cubicBezTo>
                      <a:lnTo>
                        <a:pt x="7573" y="13144"/>
                      </a:lnTo>
                      <a:lnTo>
                        <a:pt x="7239" y="13044"/>
                      </a:lnTo>
                      <a:lnTo>
                        <a:pt x="7206" y="13077"/>
                      </a:lnTo>
                      <a:lnTo>
                        <a:pt x="7206" y="13144"/>
                      </a:lnTo>
                      <a:lnTo>
                        <a:pt x="7439" y="13611"/>
                      </a:lnTo>
                      <a:cubicBezTo>
                        <a:pt x="7439" y="13644"/>
                        <a:pt x="7439" y="13644"/>
                        <a:pt x="7439" y="13644"/>
                      </a:cubicBezTo>
                      <a:lnTo>
                        <a:pt x="7439" y="13811"/>
                      </a:lnTo>
                      <a:lnTo>
                        <a:pt x="7473" y="13844"/>
                      </a:lnTo>
                      <a:cubicBezTo>
                        <a:pt x="7473" y="13878"/>
                        <a:pt x="7473" y="13878"/>
                        <a:pt x="7506" y="13878"/>
                      </a:cubicBezTo>
                      <a:lnTo>
                        <a:pt x="7573" y="14111"/>
                      </a:lnTo>
                      <a:cubicBezTo>
                        <a:pt x="7573" y="14111"/>
                        <a:pt x="7573" y="14144"/>
                        <a:pt x="7573" y="14144"/>
                      </a:cubicBezTo>
                      <a:lnTo>
                        <a:pt x="7573" y="14244"/>
                      </a:lnTo>
                      <a:cubicBezTo>
                        <a:pt x="7606" y="14278"/>
                        <a:pt x="7606" y="14278"/>
                        <a:pt x="7573" y="14311"/>
                      </a:cubicBezTo>
                      <a:lnTo>
                        <a:pt x="7673" y="14478"/>
                      </a:lnTo>
                      <a:lnTo>
                        <a:pt x="7773" y="14545"/>
                      </a:lnTo>
                      <a:lnTo>
                        <a:pt x="7840" y="14611"/>
                      </a:lnTo>
                      <a:cubicBezTo>
                        <a:pt x="7873" y="14645"/>
                        <a:pt x="7873" y="14678"/>
                        <a:pt x="7873" y="14711"/>
                      </a:cubicBezTo>
                      <a:lnTo>
                        <a:pt x="7873" y="14745"/>
                      </a:lnTo>
                      <a:lnTo>
                        <a:pt x="7906" y="14745"/>
                      </a:lnTo>
                      <a:lnTo>
                        <a:pt x="8107" y="14845"/>
                      </a:lnTo>
                      <a:lnTo>
                        <a:pt x="8140" y="14845"/>
                      </a:lnTo>
                      <a:lnTo>
                        <a:pt x="8173" y="14812"/>
                      </a:lnTo>
                      <a:lnTo>
                        <a:pt x="8273" y="14678"/>
                      </a:lnTo>
                      <a:lnTo>
                        <a:pt x="8340" y="14645"/>
                      </a:lnTo>
                      <a:lnTo>
                        <a:pt x="8507" y="14645"/>
                      </a:lnTo>
                      <a:lnTo>
                        <a:pt x="8874" y="14711"/>
                      </a:lnTo>
                      <a:lnTo>
                        <a:pt x="9041" y="14711"/>
                      </a:lnTo>
                      <a:lnTo>
                        <a:pt x="9174" y="14678"/>
                      </a:lnTo>
                      <a:lnTo>
                        <a:pt x="9241" y="14611"/>
                      </a:lnTo>
                      <a:lnTo>
                        <a:pt x="9708" y="14111"/>
                      </a:lnTo>
                      <a:lnTo>
                        <a:pt x="9741" y="14011"/>
                      </a:lnTo>
                      <a:lnTo>
                        <a:pt x="9741" y="13978"/>
                      </a:lnTo>
                      <a:lnTo>
                        <a:pt x="9808" y="13944"/>
                      </a:lnTo>
                      <a:cubicBezTo>
                        <a:pt x="9808" y="13944"/>
                        <a:pt x="9808" y="13911"/>
                        <a:pt x="9808" y="13911"/>
                      </a:cubicBezTo>
                      <a:lnTo>
                        <a:pt x="9941" y="13878"/>
                      </a:lnTo>
                      <a:lnTo>
                        <a:pt x="9808" y="13711"/>
                      </a:lnTo>
                      <a:cubicBezTo>
                        <a:pt x="9774" y="13711"/>
                        <a:pt x="9774" y="13677"/>
                        <a:pt x="9774" y="13677"/>
                      </a:cubicBezTo>
                      <a:lnTo>
                        <a:pt x="9708" y="13477"/>
                      </a:lnTo>
                      <a:cubicBezTo>
                        <a:pt x="9708" y="13477"/>
                        <a:pt x="9708" y="13444"/>
                        <a:pt x="9708" y="13411"/>
                      </a:cubicBezTo>
                      <a:lnTo>
                        <a:pt x="9774" y="13277"/>
                      </a:lnTo>
                      <a:cubicBezTo>
                        <a:pt x="9774" y="13277"/>
                        <a:pt x="9774" y="13277"/>
                        <a:pt x="9774" y="13244"/>
                      </a:cubicBezTo>
                      <a:lnTo>
                        <a:pt x="10175" y="12843"/>
                      </a:lnTo>
                      <a:lnTo>
                        <a:pt x="10208" y="12810"/>
                      </a:lnTo>
                      <a:lnTo>
                        <a:pt x="10341" y="12777"/>
                      </a:lnTo>
                      <a:lnTo>
                        <a:pt x="10408" y="12743"/>
                      </a:lnTo>
                      <a:lnTo>
                        <a:pt x="10475" y="12643"/>
                      </a:lnTo>
                      <a:lnTo>
                        <a:pt x="10475" y="12577"/>
                      </a:lnTo>
                      <a:lnTo>
                        <a:pt x="10475" y="12543"/>
                      </a:lnTo>
                      <a:lnTo>
                        <a:pt x="10475" y="12477"/>
                      </a:lnTo>
                      <a:lnTo>
                        <a:pt x="10408" y="12410"/>
                      </a:lnTo>
                      <a:lnTo>
                        <a:pt x="10375" y="12376"/>
                      </a:lnTo>
                      <a:lnTo>
                        <a:pt x="10141" y="12276"/>
                      </a:lnTo>
                      <a:cubicBezTo>
                        <a:pt x="10108" y="12243"/>
                        <a:pt x="10075" y="12210"/>
                        <a:pt x="10075" y="12176"/>
                      </a:cubicBezTo>
                      <a:lnTo>
                        <a:pt x="10075" y="12143"/>
                      </a:lnTo>
                      <a:cubicBezTo>
                        <a:pt x="10075" y="12110"/>
                        <a:pt x="10108" y="12043"/>
                        <a:pt x="10175" y="12043"/>
                      </a:cubicBezTo>
                      <a:lnTo>
                        <a:pt x="10175" y="12176"/>
                      </a:lnTo>
                      <a:cubicBezTo>
                        <a:pt x="10175" y="12143"/>
                        <a:pt x="10175" y="12110"/>
                        <a:pt x="10208" y="12110"/>
                      </a:cubicBezTo>
                      <a:cubicBezTo>
                        <a:pt x="10225" y="12093"/>
                        <a:pt x="10241" y="12085"/>
                        <a:pt x="10258" y="12085"/>
                      </a:cubicBezTo>
                      <a:cubicBezTo>
                        <a:pt x="10275" y="12085"/>
                        <a:pt x="10291" y="12093"/>
                        <a:pt x="10308" y="12110"/>
                      </a:cubicBezTo>
                      <a:lnTo>
                        <a:pt x="10341" y="12110"/>
                      </a:lnTo>
                      <a:cubicBezTo>
                        <a:pt x="10375" y="12110"/>
                        <a:pt x="10375" y="12110"/>
                        <a:pt x="10375" y="12143"/>
                      </a:cubicBezTo>
                      <a:cubicBezTo>
                        <a:pt x="10408" y="12143"/>
                        <a:pt x="10408" y="12176"/>
                        <a:pt x="10408" y="12176"/>
                      </a:cubicBezTo>
                      <a:lnTo>
                        <a:pt x="10475" y="12310"/>
                      </a:lnTo>
                      <a:lnTo>
                        <a:pt x="10675" y="12276"/>
                      </a:lnTo>
                      <a:lnTo>
                        <a:pt x="10775" y="12076"/>
                      </a:lnTo>
                      <a:lnTo>
                        <a:pt x="10742" y="11409"/>
                      </a:lnTo>
                      <a:lnTo>
                        <a:pt x="10742" y="11376"/>
                      </a:lnTo>
                      <a:lnTo>
                        <a:pt x="10808" y="11109"/>
                      </a:lnTo>
                      <a:cubicBezTo>
                        <a:pt x="10808" y="11109"/>
                        <a:pt x="10808" y="11076"/>
                        <a:pt x="10808" y="11076"/>
                      </a:cubicBezTo>
                      <a:lnTo>
                        <a:pt x="10909" y="10942"/>
                      </a:lnTo>
                      <a:lnTo>
                        <a:pt x="11075" y="10742"/>
                      </a:lnTo>
                      <a:lnTo>
                        <a:pt x="11109" y="10742"/>
                      </a:lnTo>
                      <a:lnTo>
                        <a:pt x="11376" y="10608"/>
                      </a:lnTo>
                      <a:lnTo>
                        <a:pt x="11376" y="10542"/>
                      </a:lnTo>
                      <a:cubicBezTo>
                        <a:pt x="11376" y="10542"/>
                        <a:pt x="11376" y="10508"/>
                        <a:pt x="11376" y="10508"/>
                      </a:cubicBezTo>
                      <a:lnTo>
                        <a:pt x="11409" y="10442"/>
                      </a:lnTo>
                      <a:lnTo>
                        <a:pt x="11376" y="10408"/>
                      </a:lnTo>
                      <a:cubicBezTo>
                        <a:pt x="11342" y="10375"/>
                        <a:pt x="11342" y="10342"/>
                        <a:pt x="11376" y="10308"/>
                      </a:cubicBezTo>
                      <a:lnTo>
                        <a:pt x="11409" y="10242"/>
                      </a:lnTo>
                      <a:lnTo>
                        <a:pt x="11609" y="10242"/>
                      </a:lnTo>
                      <a:cubicBezTo>
                        <a:pt x="11619" y="10232"/>
                        <a:pt x="11631" y="10228"/>
                        <a:pt x="11644" y="10228"/>
                      </a:cubicBezTo>
                      <a:cubicBezTo>
                        <a:pt x="11676" y="10228"/>
                        <a:pt x="11709" y="10251"/>
                        <a:pt x="11709" y="10275"/>
                      </a:cubicBezTo>
                      <a:lnTo>
                        <a:pt x="11776" y="10342"/>
                      </a:lnTo>
                      <a:lnTo>
                        <a:pt x="11776" y="10375"/>
                      </a:lnTo>
                      <a:lnTo>
                        <a:pt x="11776" y="10442"/>
                      </a:lnTo>
                      <a:lnTo>
                        <a:pt x="11776" y="10475"/>
                      </a:lnTo>
                      <a:lnTo>
                        <a:pt x="11776" y="10508"/>
                      </a:lnTo>
                      <a:lnTo>
                        <a:pt x="11776" y="10542"/>
                      </a:lnTo>
                      <a:lnTo>
                        <a:pt x="11776" y="10575"/>
                      </a:lnTo>
                      <a:lnTo>
                        <a:pt x="11742" y="10709"/>
                      </a:lnTo>
                      <a:lnTo>
                        <a:pt x="11742" y="10775"/>
                      </a:lnTo>
                      <a:lnTo>
                        <a:pt x="11809" y="10875"/>
                      </a:lnTo>
                      <a:lnTo>
                        <a:pt x="11876" y="10909"/>
                      </a:lnTo>
                      <a:cubicBezTo>
                        <a:pt x="11909" y="10909"/>
                        <a:pt x="11909" y="10909"/>
                        <a:pt x="11909" y="10942"/>
                      </a:cubicBezTo>
                      <a:lnTo>
                        <a:pt x="11976" y="11042"/>
                      </a:lnTo>
                      <a:cubicBezTo>
                        <a:pt x="11976" y="11042"/>
                        <a:pt x="11976" y="11076"/>
                        <a:pt x="11976" y="11109"/>
                      </a:cubicBezTo>
                      <a:cubicBezTo>
                        <a:pt x="11976" y="11142"/>
                        <a:pt x="11976" y="11176"/>
                        <a:pt x="11943" y="11176"/>
                      </a:cubicBezTo>
                      <a:lnTo>
                        <a:pt x="11876" y="11209"/>
                      </a:lnTo>
                      <a:cubicBezTo>
                        <a:pt x="11859" y="11226"/>
                        <a:pt x="11834" y="11234"/>
                        <a:pt x="11813" y="11234"/>
                      </a:cubicBezTo>
                      <a:cubicBezTo>
                        <a:pt x="11793" y="11234"/>
                        <a:pt x="11776" y="11226"/>
                        <a:pt x="11776" y="11209"/>
                      </a:cubicBezTo>
                      <a:lnTo>
                        <a:pt x="11709" y="11176"/>
                      </a:lnTo>
                      <a:cubicBezTo>
                        <a:pt x="11709" y="11176"/>
                        <a:pt x="11676" y="11176"/>
                        <a:pt x="11676" y="11142"/>
                      </a:cubicBezTo>
                      <a:lnTo>
                        <a:pt x="11642" y="11076"/>
                      </a:lnTo>
                      <a:lnTo>
                        <a:pt x="11609" y="11076"/>
                      </a:lnTo>
                      <a:lnTo>
                        <a:pt x="11509" y="11176"/>
                      </a:lnTo>
                      <a:lnTo>
                        <a:pt x="11476" y="11176"/>
                      </a:lnTo>
                      <a:lnTo>
                        <a:pt x="11376" y="11242"/>
                      </a:lnTo>
                      <a:lnTo>
                        <a:pt x="11309" y="11376"/>
                      </a:lnTo>
                      <a:cubicBezTo>
                        <a:pt x="11309" y="11409"/>
                        <a:pt x="11309" y="11409"/>
                        <a:pt x="11309" y="11409"/>
                      </a:cubicBezTo>
                      <a:lnTo>
                        <a:pt x="11242" y="11476"/>
                      </a:lnTo>
                      <a:cubicBezTo>
                        <a:pt x="11209" y="11509"/>
                        <a:pt x="11175" y="11509"/>
                        <a:pt x="11142" y="11509"/>
                      </a:cubicBezTo>
                      <a:lnTo>
                        <a:pt x="11109" y="11509"/>
                      </a:lnTo>
                      <a:lnTo>
                        <a:pt x="11109" y="11576"/>
                      </a:lnTo>
                      <a:cubicBezTo>
                        <a:pt x="11109" y="11609"/>
                        <a:pt x="11075" y="11609"/>
                        <a:pt x="11075" y="11643"/>
                      </a:cubicBezTo>
                      <a:lnTo>
                        <a:pt x="11042" y="11643"/>
                      </a:lnTo>
                      <a:cubicBezTo>
                        <a:pt x="11042" y="11676"/>
                        <a:pt x="11009" y="11676"/>
                        <a:pt x="10975" y="11676"/>
                      </a:cubicBezTo>
                      <a:lnTo>
                        <a:pt x="10975" y="11876"/>
                      </a:lnTo>
                      <a:lnTo>
                        <a:pt x="11042" y="12143"/>
                      </a:lnTo>
                      <a:cubicBezTo>
                        <a:pt x="11042" y="12176"/>
                        <a:pt x="11042" y="12176"/>
                        <a:pt x="11042" y="12176"/>
                      </a:cubicBezTo>
                      <a:lnTo>
                        <a:pt x="11042" y="12310"/>
                      </a:lnTo>
                      <a:lnTo>
                        <a:pt x="11009" y="12410"/>
                      </a:lnTo>
                      <a:cubicBezTo>
                        <a:pt x="11009" y="12443"/>
                        <a:pt x="11009" y="12477"/>
                        <a:pt x="10975" y="12477"/>
                      </a:cubicBezTo>
                      <a:lnTo>
                        <a:pt x="10775" y="12577"/>
                      </a:lnTo>
                      <a:lnTo>
                        <a:pt x="10775" y="12610"/>
                      </a:lnTo>
                      <a:lnTo>
                        <a:pt x="10808" y="12677"/>
                      </a:lnTo>
                      <a:lnTo>
                        <a:pt x="10975" y="12910"/>
                      </a:lnTo>
                      <a:lnTo>
                        <a:pt x="11042" y="13110"/>
                      </a:lnTo>
                      <a:cubicBezTo>
                        <a:pt x="11075" y="13110"/>
                        <a:pt x="11075" y="13144"/>
                        <a:pt x="11042" y="13144"/>
                      </a:cubicBezTo>
                      <a:lnTo>
                        <a:pt x="11042" y="13177"/>
                      </a:lnTo>
                      <a:cubicBezTo>
                        <a:pt x="11075" y="13210"/>
                        <a:pt x="11075" y="13210"/>
                        <a:pt x="11042" y="13210"/>
                      </a:cubicBezTo>
                      <a:lnTo>
                        <a:pt x="11042" y="13277"/>
                      </a:lnTo>
                      <a:lnTo>
                        <a:pt x="11075" y="13244"/>
                      </a:lnTo>
                      <a:lnTo>
                        <a:pt x="11242" y="13244"/>
                      </a:lnTo>
                      <a:lnTo>
                        <a:pt x="11242" y="13110"/>
                      </a:lnTo>
                      <a:cubicBezTo>
                        <a:pt x="11242" y="13077"/>
                        <a:pt x="11275" y="13044"/>
                        <a:pt x="11309" y="13010"/>
                      </a:cubicBezTo>
                      <a:lnTo>
                        <a:pt x="11376" y="12977"/>
                      </a:lnTo>
                      <a:cubicBezTo>
                        <a:pt x="11376" y="12944"/>
                        <a:pt x="11409" y="12944"/>
                        <a:pt x="11442" y="12944"/>
                      </a:cubicBezTo>
                      <a:lnTo>
                        <a:pt x="11509" y="12944"/>
                      </a:lnTo>
                      <a:cubicBezTo>
                        <a:pt x="11576" y="12944"/>
                        <a:pt x="11609" y="12977"/>
                        <a:pt x="11609" y="13044"/>
                      </a:cubicBezTo>
                      <a:lnTo>
                        <a:pt x="11609" y="13144"/>
                      </a:lnTo>
                      <a:lnTo>
                        <a:pt x="11609" y="13210"/>
                      </a:lnTo>
                      <a:lnTo>
                        <a:pt x="11642" y="13244"/>
                      </a:lnTo>
                      <a:lnTo>
                        <a:pt x="11809" y="13444"/>
                      </a:lnTo>
                      <a:lnTo>
                        <a:pt x="11876" y="13577"/>
                      </a:lnTo>
                      <a:lnTo>
                        <a:pt x="12076" y="14011"/>
                      </a:lnTo>
                      <a:lnTo>
                        <a:pt x="12109" y="14011"/>
                      </a:lnTo>
                      <a:lnTo>
                        <a:pt x="12176" y="13878"/>
                      </a:lnTo>
                      <a:cubicBezTo>
                        <a:pt x="12176" y="13844"/>
                        <a:pt x="12209" y="13844"/>
                        <a:pt x="12209" y="13811"/>
                      </a:cubicBezTo>
                      <a:lnTo>
                        <a:pt x="12276" y="13777"/>
                      </a:lnTo>
                      <a:lnTo>
                        <a:pt x="12443" y="13777"/>
                      </a:lnTo>
                      <a:lnTo>
                        <a:pt x="12543" y="13844"/>
                      </a:lnTo>
                      <a:lnTo>
                        <a:pt x="12543" y="13811"/>
                      </a:lnTo>
                      <a:lnTo>
                        <a:pt x="12543" y="13777"/>
                      </a:lnTo>
                      <a:cubicBezTo>
                        <a:pt x="12543" y="13777"/>
                        <a:pt x="12543" y="13744"/>
                        <a:pt x="12543" y="13744"/>
                      </a:cubicBezTo>
                      <a:lnTo>
                        <a:pt x="12543" y="13677"/>
                      </a:lnTo>
                      <a:cubicBezTo>
                        <a:pt x="12543" y="13677"/>
                        <a:pt x="12543" y="13644"/>
                        <a:pt x="12543" y="13644"/>
                      </a:cubicBezTo>
                      <a:lnTo>
                        <a:pt x="12576" y="13611"/>
                      </a:lnTo>
                      <a:cubicBezTo>
                        <a:pt x="12576" y="13577"/>
                        <a:pt x="12610" y="13577"/>
                        <a:pt x="12643" y="13544"/>
                      </a:cubicBezTo>
                      <a:lnTo>
                        <a:pt x="12710" y="13544"/>
                      </a:lnTo>
                      <a:lnTo>
                        <a:pt x="12777" y="13611"/>
                      </a:lnTo>
                      <a:lnTo>
                        <a:pt x="12910" y="13744"/>
                      </a:lnTo>
                      <a:cubicBezTo>
                        <a:pt x="12943" y="13744"/>
                        <a:pt x="12943" y="13744"/>
                        <a:pt x="12943" y="13777"/>
                      </a:cubicBezTo>
                      <a:lnTo>
                        <a:pt x="13010" y="13978"/>
                      </a:lnTo>
                      <a:cubicBezTo>
                        <a:pt x="13043" y="14011"/>
                        <a:pt x="13010" y="14078"/>
                        <a:pt x="12977" y="14111"/>
                      </a:cubicBezTo>
                      <a:lnTo>
                        <a:pt x="12943" y="14111"/>
                      </a:lnTo>
                      <a:lnTo>
                        <a:pt x="12910" y="14144"/>
                      </a:lnTo>
                      <a:cubicBezTo>
                        <a:pt x="12910" y="14178"/>
                        <a:pt x="12910" y="14178"/>
                        <a:pt x="12910" y="14211"/>
                      </a:cubicBezTo>
                      <a:lnTo>
                        <a:pt x="12943" y="14311"/>
                      </a:lnTo>
                      <a:lnTo>
                        <a:pt x="12977" y="14345"/>
                      </a:lnTo>
                      <a:lnTo>
                        <a:pt x="13010" y="14378"/>
                      </a:lnTo>
                      <a:lnTo>
                        <a:pt x="13244" y="14445"/>
                      </a:lnTo>
                      <a:lnTo>
                        <a:pt x="13244" y="14411"/>
                      </a:lnTo>
                      <a:cubicBezTo>
                        <a:pt x="13244" y="14378"/>
                        <a:pt x="13277" y="14345"/>
                        <a:pt x="13344" y="14311"/>
                      </a:cubicBezTo>
                      <a:lnTo>
                        <a:pt x="13477" y="14311"/>
                      </a:lnTo>
                      <a:lnTo>
                        <a:pt x="13477" y="14278"/>
                      </a:lnTo>
                      <a:lnTo>
                        <a:pt x="13377" y="14178"/>
                      </a:lnTo>
                      <a:cubicBezTo>
                        <a:pt x="13377" y="14111"/>
                        <a:pt x="13377" y="14078"/>
                        <a:pt x="13410" y="14044"/>
                      </a:cubicBezTo>
                      <a:cubicBezTo>
                        <a:pt x="13427" y="14028"/>
                        <a:pt x="13452" y="14019"/>
                        <a:pt x="13477" y="14019"/>
                      </a:cubicBezTo>
                      <a:cubicBezTo>
                        <a:pt x="13502" y="14019"/>
                        <a:pt x="13527" y="14028"/>
                        <a:pt x="13544" y="14044"/>
                      </a:cubicBezTo>
                      <a:lnTo>
                        <a:pt x="13677" y="14144"/>
                      </a:lnTo>
                      <a:lnTo>
                        <a:pt x="13711" y="14144"/>
                      </a:lnTo>
                      <a:lnTo>
                        <a:pt x="13911" y="14211"/>
                      </a:lnTo>
                      <a:lnTo>
                        <a:pt x="13944" y="14211"/>
                      </a:lnTo>
                      <a:lnTo>
                        <a:pt x="14011" y="14311"/>
                      </a:lnTo>
                      <a:lnTo>
                        <a:pt x="14077" y="14345"/>
                      </a:lnTo>
                      <a:lnTo>
                        <a:pt x="14111" y="14378"/>
                      </a:lnTo>
                      <a:lnTo>
                        <a:pt x="14144" y="14445"/>
                      </a:lnTo>
                      <a:cubicBezTo>
                        <a:pt x="14178" y="14478"/>
                        <a:pt x="14178" y="14511"/>
                        <a:pt x="14144" y="14545"/>
                      </a:cubicBezTo>
                      <a:lnTo>
                        <a:pt x="14278" y="14645"/>
                      </a:lnTo>
                      <a:lnTo>
                        <a:pt x="14544" y="14578"/>
                      </a:lnTo>
                      <a:lnTo>
                        <a:pt x="14544" y="14545"/>
                      </a:lnTo>
                      <a:cubicBezTo>
                        <a:pt x="14544" y="14511"/>
                        <a:pt x="14544" y="14511"/>
                        <a:pt x="14544" y="14478"/>
                      </a:cubicBezTo>
                      <a:lnTo>
                        <a:pt x="14578" y="14445"/>
                      </a:lnTo>
                      <a:lnTo>
                        <a:pt x="14611" y="14411"/>
                      </a:lnTo>
                      <a:lnTo>
                        <a:pt x="14678" y="14378"/>
                      </a:lnTo>
                      <a:lnTo>
                        <a:pt x="14745" y="14311"/>
                      </a:lnTo>
                      <a:lnTo>
                        <a:pt x="14745" y="14278"/>
                      </a:lnTo>
                      <a:cubicBezTo>
                        <a:pt x="14745" y="14244"/>
                        <a:pt x="14778" y="14244"/>
                        <a:pt x="14811" y="14211"/>
                      </a:cubicBezTo>
                      <a:lnTo>
                        <a:pt x="15278" y="14211"/>
                      </a:lnTo>
                      <a:lnTo>
                        <a:pt x="15745" y="14278"/>
                      </a:lnTo>
                      <a:lnTo>
                        <a:pt x="15779" y="14244"/>
                      </a:lnTo>
                      <a:lnTo>
                        <a:pt x="15879" y="14244"/>
                      </a:lnTo>
                      <a:cubicBezTo>
                        <a:pt x="15879" y="14244"/>
                        <a:pt x="15912" y="14244"/>
                        <a:pt x="15945" y="14278"/>
                      </a:cubicBezTo>
                      <a:lnTo>
                        <a:pt x="15945" y="14311"/>
                      </a:lnTo>
                      <a:cubicBezTo>
                        <a:pt x="15945" y="14311"/>
                        <a:pt x="15945" y="14311"/>
                        <a:pt x="15979" y="14345"/>
                      </a:cubicBezTo>
                      <a:cubicBezTo>
                        <a:pt x="15979" y="14311"/>
                        <a:pt x="16012" y="14311"/>
                        <a:pt x="16046" y="14311"/>
                      </a:cubicBezTo>
                      <a:cubicBezTo>
                        <a:pt x="16079" y="14311"/>
                        <a:pt x="16112" y="14345"/>
                        <a:pt x="16146" y="14378"/>
                      </a:cubicBezTo>
                      <a:lnTo>
                        <a:pt x="16146" y="14411"/>
                      </a:lnTo>
                      <a:cubicBezTo>
                        <a:pt x="16179" y="14445"/>
                        <a:pt x="16146" y="14478"/>
                        <a:pt x="16146" y="14511"/>
                      </a:cubicBezTo>
                      <a:lnTo>
                        <a:pt x="16146" y="14545"/>
                      </a:lnTo>
                      <a:lnTo>
                        <a:pt x="16046" y="14611"/>
                      </a:lnTo>
                      <a:lnTo>
                        <a:pt x="15979" y="14611"/>
                      </a:lnTo>
                      <a:lnTo>
                        <a:pt x="15912" y="14645"/>
                      </a:lnTo>
                      <a:cubicBezTo>
                        <a:pt x="15895" y="14661"/>
                        <a:pt x="15879" y="14670"/>
                        <a:pt x="15862" y="14670"/>
                      </a:cubicBezTo>
                      <a:cubicBezTo>
                        <a:pt x="15845" y="14670"/>
                        <a:pt x="15829" y="14661"/>
                        <a:pt x="15812" y="14645"/>
                      </a:cubicBezTo>
                      <a:lnTo>
                        <a:pt x="15779" y="14645"/>
                      </a:lnTo>
                      <a:lnTo>
                        <a:pt x="15712" y="14578"/>
                      </a:lnTo>
                      <a:lnTo>
                        <a:pt x="15312" y="14578"/>
                      </a:lnTo>
                      <a:lnTo>
                        <a:pt x="15145" y="14545"/>
                      </a:lnTo>
                      <a:lnTo>
                        <a:pt x="15112" y="14545"/>
                      </a:lnTo>
                      <a:lnTo>
                        <a:pt x="14978" y="14578"/>
                      </a:lnTo>
                      <a:lnTo>
                        <a:pt x="14978" y="14745"/>
                      </a:lnTo>
                      <a:lnTo>
                        <a:pt x="14978" y="14778"/>
                      </a:lnTo>
                      <a:lnTo>
                        <a:pt x="15011" y="14812"/>
                      </a:lnTo>
                      <a:cubicBezTo>
                        <a:pt x="15045" y="14812"/>
                        <a:pt x="15045" y="14845"/>
                        <a:pt x="15045" y="14878"/>
                      </a:cubicBezTo>
                      <a:lnTo>
                        <a:pt x="15045" y="14912"/>
                      </a:lnTo>
                      <a:cubicBezTo>
                        <a:pt x="15045" y="14912"/>
                        <a:pt x="15045" y="14945"/>
                        <a:pt x="15045" y="14945"/>
                      </a:cubicBezTo>
                      <a:lnTo>
                        <a:pt x="15011" y="15045"/>
                      </a:lnTo>
                      <a:cubicBezTo>
                        <a:pt x="15011" y="15045"/>
                        <a:pt x="15011" y="15078"/>
                        <a:pt x="14978" y="15078"/>
                      </a:cubicBezTo>
                      <a:lnTo>
                        <a:pt x="14878" y="15178"/>
                      </a:lnTo>
                      <a:lnTo>
                        <a:pt x="15011" y="15178"/>
                      </a:lnTo>
                      <a:cubicBezTo>
                        <a:pt x="15011" y="15162"/>
                        <a:pt x="15020" y="15153"/>
                        <a:pt x="15028" y="15153"/>
                      </a:cubicBezTo>
                      <a:cubicBezTo>
                        <a:pt x="15037" y="15153"/>
                        <a:pt x="15045" y="15162"/>
                        <a:pt x="15045" y="15178"/>
                      </a:cubicBezTo>
                      <a:lnTo>
                        <a:pt x="15112" y="15212"/>
                      </a:lnTo>
                      <a:lnTo>
                        <a:pt x="15178" y="15212"/>
                      </a:lnTo>
                      <a:cubicBezTo>
                        <a:pt x="15178" y="15245"/>
                        <a:pt x="15178" y="15245"/>
                        <a:pt x="15212" y="15279"/>
                      </a:cubicBezTo>
                      <a:lnTo>
                        <a:pt x="15212" y="15445"/>
                      </a:lnTo>
                      <a:lnTo>
                        <a:pt x="15478" y="15645"/>
                      </a:lnTo>
                      <a:lnTo>
                        <a:pt x="15679" y="15645"/>
                      </a:lnTo>
                      <a:lnTo>
                        <a:pt x="17180" y="13711"/>
                      </a:lnTo>
                      <a:lnTo>
                        <a:pt x="13143" y="12276"/>
                      </a:lnTo>
                      <a:lnTo>
                        <a:pt x="13110" y="12276"/>
                      </a:lnTo>
                      <a:lnTo>
                        <a:pt x="13010" y="12210"/>
                      </a:lnTo>
                      <a:cubicBezTo>
                        <a:pt x="12977" y="12176"/>
                        <a:pt x="12977" y="12143"/>
                        <a:pt x="12977" y="12110"/>
                      </a:cubicBezTo>
                      <a:lnTo>
                        <a:pt x="12977" y="12010"/>
                      </a:lnTo>
                      <a:lnTo>
                        <a:pt x="13043" y="11809"/>
                      </a:lnTo>
                      <a:lnTo>
                        <a:pt x="13143" y="11609"/>
                      </a:lnTo>
                      <a:lnTo>
                        <a:pt x="13244" y="11442"/>
                      </a:lnTo>
                      <a:lnTo>
                        <a:pt x="13377" y="11309"/>
                      </a:lnTo>
                      <a:lnTo>
                        <a:pt x="13744" y="10975"/>
                      </a:lnTo>
                      <a:lnTo>
                        <a:pt x="13844" y="10875"/>
                      </a:lnTo>
                      <a:lnTo>
                        <a:pt x="13844" y="10842"/>
                      </a:lnTo>
                      <a:lnTo>
                        <a:pt x="13811" y="10642"/>
                      </a:lnTo>
                      <a:cubicBezTo>
                        <a:pt x="13811" y="10608"/>
                        <a:pt x="13844" y="10575"/>
                        <a:pt x="13844" y="10575"/>
                      </a:cubicBezTo>
                      <a:lnTo>
                        <a:pt x="13877" y="10542"/>
                      </a:lnTo>
                      <a:lnTo>
                        <a:pt x="14011" y="10442"/>
                      </a:lnTo>
                      <a:lnTo>
                        <a:pt x="14378" y="10141"/>
                      </a:lnTo>
                      <a:lnTo>
                        <a:pt x="14278" y="10141"/>
                      </a:lnTo>
                      <a:cubicBezTo>
                        <a:pt x="14211" y="10141"/>
                        <a:pt x="14178" y="10108"/>
                        <a:pt x="14178" y="10041"/>
                      </a:cubicBezTo>
                      <a:lnTo>
                        <a:pt x="14111" y="9875"/>
                      </a:lnTo>
                      <a:lnTo>
                        <a:pt x="14077" y="9775"/>
                      </a:lnTo>
                      <a:lnTo>
                        <a:pt x="13977" y="9708"/>
                      </a:lnTo>
                      <a:lnTo>
                        <a:pt x="13944" y="9641"/>
                      </a:lnTo>
                      <a:cubicBezTo>
                        <a:pt x="13911" y="9608"/>
                        <a:pt x="13911" y="9608"/>
                        <a:pt x="13944" y="9574"/>
                      </a:cubicBezTo>
                      <a:lnTo>
                        <a:pt x="13877" y="9341"/>
                      </a:lnTo>
                      <a:lnTo>
                        <a:pt x="13877" y="9274"/>
                      </a:lnTo>
                      <a:lnTo>
                        <a:pt x="13777" y="9207"/>
                      </a:lnTo>
                      <a:cubicBezTo>
                        <a:pt x="13744" y="9174"/>
                        <a:pt x="13744" y="9141"/>
                        <a:pt x="13744" y="9107"/>
                      </a:cubicBezTo>
                      <a:lnTo>
                        <a:pt x="13744" y="9074"/>
                      </a:lnTo>
                      <a:lnTo>
                        <a:pt x="13711" y="8941"/>
                      </a:lnTo>
                      <a:lnTo>
                        <a:pt x="13644" y="8707"/>
                      </a:lnTo>
                      <a:lnTo>
                        <a:pt x="13577" y="8640"/>
                      </a:lnTo>
                      <a:lnTo>
                        <a:pt x="13477" y="8574"/>
                      </a:lnTo>
                      <a:lnTo>
                        <a:pt x="13410" y="8507"/>
                      </a:lnTo>
                      <a:cubicBezTo>
                        <a:pt x="13410" y="8507"/>
                        <a:pt x="13410" y="8474"/>
                        <a:pt x="13410" y="8474"/>
                      </a:cubicBezTo>
                      <a:lnTo>
                        <a:pt x="13377" y="8374"/>
                      </a:lnTo>
                      <a:lnTo>
                        <a:pt x="13210" y="8273"/>
                      </a:lnTo>
                      <a:lnTo>
                        <a:pt x="13143" y="8207"/>
                      </a:lnTo>
                      <a:lnTo>
                        <a:pt x="13110" y="8140"/>
                      </a:lnTo>
                      <a:lnTo>
                        <a:pt x="13043" y="8040"/>
                      </a:lnTo>
                      <a:cubicBezTo>
                        <a:pt x="13043" y="8007"/>
                        <a:pt x="13043" y="8007"/>
                        <a:pt x="13043" y="8007"/>
                      </a:cubicBezTo>
                      <a:lnTo>
                        <a:pt x="13043" y="7940"/>
                      </a:lnTo>
                      <a:lnTo>
                        <a:pt x="13010" y="7907"/>
                      </a:lnTo>
                      <a:lnTo>
                        <a:pt x="12977" y="7873"/>
                      </a:lnTo>
                      <a:lnTo>
                        <a:pt x="12977" y="7840"/>
                      </a:lnTo>
                      <a:cubicBezTo>
                        <a:pt x="12977" y="7806"/>
                        <a:pt x="12977" y="7806"/>
                        <a:pt x="12977" y="7773"/>
                      </a:cubicBezTo>
                      <a:lnTo>
                        <a:pt x="12977" y="7740"/>
                      </a:lnTo>
                      <a:cubicBezTo>
                        <a:pt x="12977" y="7740"/>
                        <a:pt x="12977" y="7706"/>
                        <a:pt x="12977" y="7706"/>
                      </a:cubicBezTo>
                      <a:lnTo>
                        <a:pt x="13010" y="7640"/>
                      </a:lnTo>
                      <a:lnTo>
                        <a:pt x="13010" y="7606"/>
                      </a:lnTo>
                      <a:lnTo>
                        <a:pt x="12943" y="7473"/>
                      </a:lnTo>
                      <a:lnTo>
                        <a:pt x="12943" y="7406"/>
                      </a:lnTo>
                      <a:lnTo>
                        <a:pt x="12943" y="7339"/>
                      </a:lnTo>
                      <a:lnTo>
                        <a:pt x="12943" y="7239"/>
                      </a:lnTo>
                      <a:lnTo>
                        <a:pt x="12943" y="7206"/>
                      </a:lnTo>
                      <a:lnTo>
                        <a:pt x="12877" y="7173"/>
                      </a:lnTo>
                      <a:cubicBezTo>
                        <a:pt x="12877" y="7173"/>
                        <a:pt x="12843" y="7173"/>
                        <a:pt x="12843" y="7139"/>
                      </a:cubicBezTo>
                      <a:lnTo>
                        <a:pt x="12843" y="7106"/>
                      </a:lnTo>
                      <a:cubicBezTo>
                        <a:pt x="12843" y="7106"/>
                        <a:pt x="12843" y="7073"/>
                        <a:pt x="12843" y="7073"/>
                      </a:cubicBezTo>
                      <a:lnTo>
                        <a:pt x="12843" y="6973"/>
                      </a:lnTo>
                      <a:lnTo>
                        <a:pt x="12910" y="6706"/>
                      </a:lnTo>
                      <a:cubicBezTo>
                        <a:pt x="12910" y="6672"/>
                        <a:pt x="12910" y="6672"/>
                        <a:pt x="12910" y="6672"/>
                      </a:cubicBezTo>
                      <a:lnTo>
                        <a:pt x="12910" y="6639"/>
                      </a:lnTo>
                      <a:lnTo>
                        <a:pt x="12910" y="6606"/>
                      </a:lnTo>
                      <a:lnTo>
                        <a:pt x="12910" y="6272"/>
                      </a:lnTo>
                      <a:lnTo>
                        <a:pt x="12743" y="5471"/>
                      </a:lnTo>
                      <a:lnTo>
                        <a:pt x="12676" y="5305"/>
                      </a:lnTo>
                      <a:cubicBezTo>
                        <a:pt x="12676" y="5305"/>
                        <a:pt x="12676" y="5305"/>
                        <a:pt x="12676" y="5271"/>
                      </a:cubicBezTo>
                      <a:lnTo>
                        <a:pt x="12676" y="5238"/>
                      </a:lnTo>
                      <a:cubicBezTo>
                        <a:pt x="12676" y="5205"/>
                        <a:pt x="12676" y="5205"/>
                        <a:pt x="12676" y="5205"/>
                      </a:cubicBezTo>
                      <a:lnTo>
                        <a:pt x="12710" y="5105"/>
                      </a:lnTo>
                      <a:cubicBezTo>
                        <a:pt x="12743" y="5071"/>
                        <a:pt x="12743" y="5071"/>
                        <a:pt x="12777" y="5038"/>
                      </a:cubicBezTo>
                      <a:lnTo>
                        <a:pt x="12877" y="5038"/>
                      </a:lnTo>
                      <a:lnTo>
                        <a:pt x="12910" y="5004"/>
                      </a:lnTo>
                      <a:lnTo>
                        <a:pt x="12943" y="5004"/>
                      </a:lnTo>
                      <a:lnTo>
                        <a:pt x="13010" y="4971"/>
                      </a:lnTo>
                      <a:lnTo>
                        <a:pt x="13210" y="4738"/>
                      </a:lnTo>
                      <a:lnTo>
                        <a:pt x="13210" y="4671"/>
                      </a:lnTo>
                      <a:lnTo>
                        <a:pt x="13244" y="4404"/>
                      </a:lnTo>
                      <a:lnTo>
                        <a:pt x="13244" y="4271"/>
                      </a:lnTo>
                      <a:cubicBezTo>
                        <a:pt x="13244" y="4237"/>
                        <a:pt x="13244" y="4237"/>
                        <a:pt x="13244" y="4204"/>
                      </a:cubicBezTo>
                      <a:lnTo>
                        <a:pt x="13277" y="4137"/>
                      </a:lnTo>
                      <a:lnTo>
                        <a:pt x="13444" y="3904"/>
                      </a:lnTo>
                      <a:lnTo>
                        <a:pt x="13444" y="3870"/>
                      </a:lnTo>
                      <a:lnTo>
                        <a:pt x="13143" y="3370"/>
                      </a:lnTo>
                      <a:lnTo>
                        <a:pt x="13077" y="3370"/>
                      </a:lnTo>
                      <a:lnTo>
                        <a:pt x="13010" y="3303"/>
                      </a:lnTo>
                      <a:lnTo>
                        <a:pt x="12910" y="3237"/>
                      </a:lnTo>
                      <a:lnTo>
                        <a:pt x="12843" y="3136"/>
                      </a:lnTo>
                      <a:lnTo>
                        <a:pt x="12777" y="2970"/>
                      </a:lnTo>
                      <a:lnTo>
                        <a:pt x="12743" y="2936"/>
                      </a:lnTo>
                      <a:cubicBezTo>
                        <a:pt x="12710" y="2936"/>
                        <a:pt x="12710" y="2903"/>
                        <a:pt x="12710" y="2870"/>
                      </a:cubicBezTo>
                      <a:lnTo>
                        <a:pt x="12710" y="2770"/>
                      </a:lnTo>
                      <a:lnTo>
                        <a:pt x="12676" y="2736"/>
                      </a:lnTo>
                      <a:lnTo>
                        <a:pt x="12476" y="2336"/>
                      </a:lnTo>
                      <a:cubicBezTo>
                        <a:pt x="12443" y="2303"/>
                        <a:pt x="12476" y="2236"/>
                        <a:pt x="12510" y="2202"/>
                      </a:cubicBezTo>
                      <a:lnTo>
                        <a:pt x="12576" y="2169"/>
                      </a:lnTo>
                      <a:lnTo>
                        <a:pt x="12576" y="2069"/>
                      </a:lnTo>
                      <a:lnTo>
                        <a:pt x="12610" y="2002"/>
                      </a:lnTo>
                      <a:cubicBezTo>
                        <a:pt x="12643" y="1969"/>
                        <a:pt x="12643" y="1969"/>
                        <a:pt x="12676" y="1936"/>
                      </a:cubicBezTo>
                      <a:lnTo>
                        <a:pt x="12877" y="1936"/>
                      </a:lnTo>
                      <a:lnTo>
                        <a:pt x="12843" y="1902"/>
                      </a:lnTo>
                      <a:lnTo>
                        <a:pt x="12777" y="1836"/>
                      </a:lnTo>
                      <a:lnTo>
                        <a:pt x="12710" y="1802"/>
                      </a:lnTo>
                      <a:lnTo>
                        <a:pt x="12610" y="1802"/>
                      </a:lnTo>
                      <a:lnTo>
                        <a:pt x="12576" y="1769"/>
                      </a:lnTo>
                      <a:lnTo>
                        <a:pt x="12310" y="1502"/>
                      </a:lnTo>
                      <a:cubicBezTo>
                        <a:pt x="12310" y="1519"/>
                        <a:pt x="12301" y="1527"/>
                        <a:pt x="12289" y="1527"/>
                      </a:cubicBezTo>
                      <a:cubicBezTo>
                        <a:pt x="12276" y="1527"/>
                        <a:pt x="12260" y="1519"/>
                        <a:pt x="12243" y="1502"/>
                      </a:cubicBezTo>
                      <a:lnTo>
                        <a:pt x="12043" y="1502"/>
                      </a:lnTo>
                      <a:lnTo>
                        <a:pt x="11742" y="1569"/>
                      </a:lnTo>
                      <a:cubicBezTo>
                        <a:pt x="11726" y="1585"/>
                        <a:pt x="11709" y="1594"/>
                        <a:pt x="11692" y="1594"/>
                      </a:cubicBezTo>
                      <a:cubicBezTo>
                        <a:pt x="11676" y="1594"/>
                        <a:pt x="11659" y="1585"/>
                        <a:pt x="11642" y="1569"/>
                      </a:cubicBezTo>
                      <a:lnTo>
                        <a:pt x="11576" y="1502"/>
                      </a:lnTo>
                      <a:lnTo>
                        <a:pt x="11509" y="1502"/>
                      </a:lnTo>
                      <a:cubicBezTo>
                        <a:pt x="11509" y="1502"/>
                        <a:pt x="11509" y="1535"/>
                        <a:pt x="11509" y="1535"/>
                      </a:cubicBezTo>
                      <a:cubicBezTo>
                        <a:pt x="11509" y="1569"/>
                        <a:pt x="11476" y="1602"/>
                        <a:pt x="11442" y="1602"/>
                      </a:cubicBezTo>
                      <a:lnTo>
                        <a:pt x="10842" y="1602"/>
                      </a:lnTo>
                      <a:lnTo>
                        <a:pt x="10775" y="1569"/>
                      </a:lnTo>
                      <a:lnTo>
                        <a:pt x="10775" y="1602"/>
                      </a:lnTo>
                      <a:cubicBezTo>
                        <a:pt x="10775" y="1635"/>
                        <a:pt x="10742" y="1669"/>
                        <a:pt x="10675" y="1669"/>
                      </a:cubicBezTo>
                      <a:lnTo>
                        <a:pt x="10475" y="1669"/>
                      </a:lnTo>
                      <a:lnTo>
                        <a:pt x="9808" y="1569"/>
                      </a:lnTo>
                      <a:lnTo>
                        <a:pt x="9741" y="1535"/>
                      </a:lnTo>
                      <a:lnTo>
                        <a:pt x="9708" y="1535"/>
                      </a:lnTo>
                      <a:lnTo>
                        <a:pt x="9541" y="1435"/>
                      </a:lnTo>
                      <a:cubicBezTo>
                        <a:pt x="9541" y="1402"/>
                        <a:pt x="9541" y="1402"/>
                        <a:pt x="9508" y="1402"/>
                      </a:cubicBezTo>
                      <a:lnTo>
                        <a:pt x="9441" y="1235"/>
                      </a:lnTo>
                      <a:lnTo>
                        <a:pt x="9341" y="1168"/>
                      </a:lnTo>
                      <a:lnTo>
                        <a:pt x="8774" y="768"/>
                      </a:lnTo>
                      <a:lnTo>
                        <a:pt x="8674" y="768"/>
                      </a:lnTo>
                      <a:cubicBezTo>
                        <a:pt x="8640" y="768"/>
                        <a:pt x="8607" y="768"/>
                        <a:pt x="8607" y="735"/>
                      </a:cubicBezTo>
                      <a:lnTo>
                        <a:pt x="8574" y="701"/>
                      </a:lnTo>
                      <a:lnTo>
                        <a:pt x="8407" y="701"/>
                      </a:lnTo>
                      <a:lnTo>
                        <a:pt x="8107" y="535"/>
                      </a:lnTo>
                      <a:cubicBezTo>
                        <a:pt x="8107" y="501"/>
                        <a:pt x="8073" y="501"/>
                        <a:pt x="8073" y="468"/>
                      </a:cubicBezTo>
                      <a:lnTo>
                        <a:pt x="8073" y="435"/>
                      </a:lnTo>
                      <a:lnTo>
                        <a:pt x="8040" y="468"/>
                      </a:lnTo>
                      <a:lnTo>
                        <a:pt x="7940" y="468"/>
                      </a:lnTo>
                      <a:lnTo>
                        <a:pt x="7840" y="435"/>
                      </a:lnTo>
                      <a:lnTo>
                        <a:pt x="7072" y="68"/>
                      </a:lnTo>
                      <a:lnTo>
                        <a:pt x="6972" y="101"/>
                      </a:lnTo>
                      <a:lnTo>
                        <a:pt x="6939" y="101"/>
                      </a:lnTo>
                      <a:lnTo>
                        <a:pt x="59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79;p15"/>
                <p:cNvSpPr/>
                <p:nvPr/>
              </p:nvSpPr>
              <p:spPr>
                <a:xfrm>
                  <a:off x="5817464" y="2605276"/>
                  <a:ext cx="322983" cy="120770"/>
                </a:xfrm>
                <a:custGeom>
                  <a:avLst/>
                  <a:gdLst/>
                  <a:ahLst/>
                  <a:cxnLst/>
                  <a:rect l="l" t="t" r="r" b="b"/>
                  <a:pathLst>
                    <a:path w="11243" h="4204" extrusionOk="0">
                      <a:moveTo>
                        <a:pt x="5505" y="0"/>
                      </a:moveTo>
                      <a:lnTo>
                        <a:pt x="5338" y="34"/>
                      </a:lnTo>
                      <a:lnTo>
                        <a:pt x="5271" y="67"/>
                      </a:lnTo>
                      <a:lnTo>
                        <a:pt x="5238" y="234"/>
                      </a:lnTo>
                      <a:cubicBezTo>
                        <a:pt x="5238" y="267"/>
                        <a:pt x="5205" y="300"/>
                        <a:pt x="5171" y="300"/>
                      </a:cubicBezTo>
                      <a:lnTo>
                        <a:pt x="5071" y="334"/>
                      </a:lnTo>
                      <a:lnTo>
                        <a:pt x="4671" y="534"/>
                      </a:lnTo>
                      <a:cubicBezTo>
                        <a:pt x="4671" y="601"/>
                        <a:pt x="4638" y="634"/>
                        <a:pt x="4571" y="634"/>
                      </a:cubicBezTo>
                      <a:lnTo>
                        <a:pt x="4537" y="634"/>
                      </a:lnTo>
                      <a:cubicBezTo>
                        <a:pt x="4504" y="667"/>
                        <a:pt x="4504" y="667"/>
                        <a:pt x="4471" y="667"/>
                      </a:cubicBezTo>
                      <a:lnTo>
                        <a:pt x="4437" y="701"/>
                      </a:lnTo>
                      <a:cubicBezTo>
                        <a:pt x="4404" y="701"/>
                        <a:pt x="4371" y="701"/>
                        <a:pt x="4337" y="667"/>
                      </a:cubicBezTo>
                      <a:lnTo>
                        <a:pt x="4237" y="701"/>
                      </a:lnTo>
                      <a:lnTo>
                        <a:pt x="4171" y="701"/>
                      </a:lnTo>
                      <a:lnTo>
                        <a:pt x="4104" y="667"/>
                      </a:lnTo>
                      <a:cubicBezTo>
                        <a:pt x="4070" y="667"/>
                        <a:pt x="4037" y="634"/>
                        <a:pt x="4037" y="634"/>
                      </a:cubicBezTo>
                      <a:lnTo>
                        <a:pt x="3970" y="467"/>
                      </a:lnTo>
                      <a:lnTo>
                        <a:pt x="3904" y="434"/>
                      </a:lnTo>
                      <a:cubicBezTo>
                        <a:pt x="3870" y="434"/>
                        <a:pt x="3870" y="367"/>
                        <a:pt x="3870" y="334"/>
                      </a:cubicBezTo>
                      <a:lnTo>
                        <a:pt x="3904" y="167"/>
                      </a:lnTo>
                      <a:lnTo>
                        <a:pt x="3904" y="100"/>
                      </a:lnTo>
                      <a:lnTo>
                        <a:pt x="3370" y="300"/>
                      </a:lnTo>
                      <a:lnTo>
                        <a:pt x="1936" y="300"/>
                      </a:lnTo>
                      <a:lnTo>
                        <a:pt x="1769" y="234"/>
                      </a:lnTo>
                      <a:lnTo>
                        <a:pt x="1669" y="234"/>
                      </a:lnTo>
                      <a:lnTo>
                        <a:pt x="1502" y="300"/>
                      </a:lnTo>
                      <a:lnTo>
                        <a:pt x="1235" y="300"/>
                      </a:lnTo>
                      <a:lnTo>
                        <a:pt x="1068" y="334"/>
                      </a:lnTo>
                      <a:lnTo>
                        <a:pt x="334" y="334"/>
                      </a:lnTo>
                      <a:lnTo>
                        <a:pt x="268" y="300"/>
                      </a:lnTo>
                      <a:lnTo>
                        <a:pt x="234" y="367"/>
                      </a:lnTo>
                      <a:cubicBezTo>
                        <a:pt x="201" y="434"/>
                        <a:pt x="201" y="434"/>
                        <a:pt x="134" y="467"/>
                      </a:cubicBezTo>
                      <a:lnTo>
                        <a:pt x="101" y="601"/>
                      </a:lnTo>
                      <a:cubicBezTo>
                        <a:pt x="68" y="634"/>
                        <a:pt x="68" y="634"/>
                        <a:pt x="34" y="667"/>
                      </a:cubicBezTo>
                      <a:cubicBezTo>
                        <a:pt x="101" y="667"/>
                        <a:pt x="101" y="734"/>
                        <a:pt x="68" y="767"/>
                      </a:cubicBezTo>
                      <a:lnTo>
                        <a:pt x="68" y="801"/>
                      </a:lnTo>
                      <a:cubicBezTo>
                        <a:pt x="68" y="834"/>
                        <a:pt x="68" y="834"/>
                        <a:pt x="68" y="834"/>
                      </a:cubicBezTo>
                      <a:lnTo>
                        <a:pt x="1" y="901"/>
                      </a:lnTo>
                      <a:lnTo>
                        <a:pt x="34" y="1001"/>
                      </a:lnTo>
                      <a:lnTo>
                        <a:pt x="301" y="1001"/>
                      </a:lnTo>
                      <a:cubicBezTo>
                        <a:pt x="334" y="1034"/>
                        <a:pt x="334" y="1034"/>
                        <a:pt x="368" y="1068"/>
                      </a:cubicBezTo>
                      <a:lnTo>
                        <a:pt x="401" y="1134"/>
                      </a:lnTo>
                      <a:cubicBezTo>
                        <a:pt x="401" y="1134"/>
                        <a:pt x="401" y="1134"/>
                        <a:pt x="401" y="1168"/>
                      </a:cubicBezTo>
                      <a:lnTo>
                        <a:pt x="401" y="1235"/>
                      </a:lnTo>
                      <a:cubicBezTo>
                        <a:pt x="435" y="1268"/>
                        <a:pt x="435" y="1268"/>
                        <a:pt x="401" y="1301"/>
                      </a:cubicBezTo>
                      <a:lnTo>
                        <a:pt x="334" y="1535"/>
                      </a:lnTo>
                      <a:lnTo>
                        <a:pt x="468" y="1568"/>
                      </a:lnTo>
                      <a:lnTo>
                        <a:pt x="668" y="1568"/>
                      </a:lnTo>
                      <a:lnTo>
                        <a:pt x="735" y="1601"/>
                      </a:lnTo>
                      <a:lnTo>
                        <a:pt x="735" y="1635"/>
                      </a:lnTo>
                      <a:lnTo>
                        <a:pt x="1202" y="2402"/>
                      </a:lnTo>
                      <a:lnTo>
                        <a:pt x="1268" y="2469"/>
                      </a:lnTo>
                      <a:lnTo>
                        <a:pt x="1402" y="2502"/>
                      </a:lnTo>
                      <a:cubicBezTo>
                        <a:pt x="1402" y="2502"/>
                        <a:pt x="1402" y="2502"/>
                        <a:pt x="1402" y="2535"/>
                      </a:cubicBezTo>
                      <a:lnTo>
                        <a:pt x="1469" y="2569"/>
                      </a:lnTo>
                      <a:lnTo>
                        <a:pt x="1502" y="2569"/>
                      </a:lnTo>
                      <a:lnTo>
                        <a:pt x="1569" y="2535"/>
                      </a:lnTo>
                      <a:lnTo>
                        <a:pt x="1735" y="2469"/>
                      </a:lnTo>
                      <a:lnTo>
                        <a:pt x="2202" y="2469"/>
                      </a:lnTo>
                      <a:lnTo>
                        <a:pt x="2202" y="2435"/>
                      </a:lnTo>
                      <a:cubicBezTo>
                        <a:pt x="2202" y="2402"/>
                        <a:pt x="2202" y="2369"/>
                        <a:pt x="2202" y="2335"/>
                      </a:cubicBezTo>
                      <a:lnTo>
                        <a:pt x="2303" y="2169"/>
                      </a:lnTo>
                      <a:lnTo>
                        <a:pt x="2636" y="1868"/>
                      </a:lnTo>
                      <a:lnTo>
                        <a:pt x="2636" y="1835"/>
                      </a:lnTo>
                      <a:lnTo>
                        <a:pt x="2703" y="1802"/>
                      </a:lnTo>
                      <a:lnTo>
                        <a:pt x="2736" y="1802"/>
                      </a:lnTo>
                      <a:lnTo>
                        <a:pt x="2936" y="1735"/>
                      </a:lnTo>
                      <a:lnTo>
                        <a:pt x="3036" y="1601"/>
                      </a:lnTo>
                      <a:cubicBezTo>
                        <a:pt x="3070" y="1568"/>
                        <a:pt x="3103" y="1568"/>
                        <a:pt x="3103" y="1568"/>
                      </a:cubicBezTo>
                      <a:lnTo>
                        <a:pt x="3203" y="1568"/>
                      </a:lnTo>
                      <a:lnTo>
                        <a:pt x="3270" y="1601"/>
                      </a:lnTo>
                      <a:lnTo>
                        <a:pt x="3337" y="1601"/>
                      </a:lnTo>
                      <a:cubicBezTo>
                        <a:pt x="3353" y="1585"/>
                        <a:pt x="3362" y="1576"/>
                        <a:pt x="3366" y="1576"/>
                      </a:cubicBezTo>
                      <a:cubicBezTo>
                        <a:pt x="3370" y="1576"/>
                        <a:pt x="3370" y="1585"/>
                        <a:pt x="3370" y="1601"/>
                      </a:cubicBezTo>
                      <a:lnTo>
                        <a:pt x="3470" y="1635"/>
                      </a:lnTo>
                      <a:lnTo>
                        <a:pt x="3537" y="1702"/>
                      </a:lnTo>
                      <a:cubicBezTo>
                        <a:pt x="3570" y="1702"/>
                        <a:pt x="3570" y="1702"/>
                        <a:pt x="3570" y="1735"/>
                      </a:cubicBezTo>
                      <a:lnTo>
                        <a:pt x="3603" y="1802"/>
                      </a:lnTo>
                      <a:cubicBezTo>
                        <a:pt x="3637" y="1835"/>
                        <a:pt x="3637" y="1868"/>
                        <a:pt x="3603" y="1902"/>
                      </a:cubicBezTo>
                      <a:lnTo>
                        <a:pt x="3503" y="2068"/>
                      </a:lnTo>
                      <a:lnTo>
                        <a:pt x="3503" y="2135"/>
                      </a:lnTo>
                      <a:lnTo>
                        <a:pt x="3503" y="2169"/>
                      </a:lnTo>
                      <a:lnTo>
                        <a:pt x="3570" y="2169"/>
                      </a:lnTo>
                      <a:lnTo>
                        <a:pt x="3870" y="2102"/>
                      </a:lnTo>
                      <a:lnTo>
                        <a:pt x="4037" y="2102"/>
                      </a:lnTo>
                      <a:lnTo>
                        <a:pt x="4137" y="2169"/>
                      </a:lnTo>
                      <a:lnTo>
                        <a:pt x="4471" y="2335"/>
                      </a:lnTo>
                      <a:lnTo>
                        <a:pt x="4638" y="2369"/>
                      </a:lnTo>
                      <a:lnTo>
                        <a:pt x="5138" y="2402"/>
                      </a:lnTo>
                      <a:lnTo>
                        <a:pt x="5338" y="2469"/>
                      </a:lnTo>
                      <a:lnTo>
                        <a:pt x="5672" y="2636"/>
                      </a:lnTo>
                      <a:lnTo>
                        <a:pt x="5805" y="2636"/>
                      </a:lnTo>
                      <a:lnTo>
                        <a:pt x="5872" y="2569"/>
                      </a:lnTo>
                      <a:lnTo>
                        <a:pt x="5838" y="2502"/>
                      </a:lnTo>
                      <a:lnTo>
                        <a:pt x="5638" y="2235"/>
                      </a:lnTo>
                      <a:cubicBezTo>
                        <a:pt x="5638" y="2202"/>
                        <a:pt x="5638" y="2169"/>
                        <a:pt x="5638" y="2169"/>
                      </a:cubicBezTo>
                      <a:lnTo>
                        <a:pt x="5672" y="2035"/>
                      </a:lnTo>
                      <a:cubicBezTo>
                        <a:pt x="5672" y="2002"/>
                        <a:pt x="5705" y="1968"/>
                        <a:pt x="5738" y="1968"/>
                      </a:cubicBezTo>
                      <a:lnTo>
                        <a:pt x="5905" y="1968"/>
                      </a:lnTo>
                      <a:lnTo>
                        <a:pt x="7339" y="2102"/>
                      </a:lnTo>
                      <a:lnTo>
                        <a:pt x="7373" y="2102"/>
                      </a:lnTo>
                      <a:lnTo>
                        <a:pt x="7540" y="2169"/>
                      </a:lnTo>
                      <a:lnTo>
                        <a:pt x="7573" y="2202"/>
                      </a:lnTo>
                      <a:lnTo>
                        <a:pt x="7673" y="2335"/>
                      </a:lnTo>
                      <a:cubicBezTo>
                        <a:pt x="7673" y="2335"/>
                        <a:pt x="7673" y="2369"/>
                        <a:pt x="7673" y="2402"/>
                      </a:cubicBezTo>
                      <a:lnTo>
                        <a:pt x="7673" y="2535"/>
                      </a:lnTo>
                      <a:lnTo>
                        <a:pt x="7706" y="2569"/>
                      </a:lnTo>
                      <a:cubicBezTo>
                        <a:pt x="7706" y="2602"/>
                        <a:pt x="7706" y="2602"/>
                        <a:pt x="7706" y="2636"/>
                      </a:cubicBezTo>
                      <a:lnTo>
                        <a:pt x="7773" y="2669"/>
                      </a:lnTo>
                      <a:lnTo>
                        <a:pt x="7907" y="2736"/>
                      </a:lnTo>
                      <a:lnTo>
                        <a:pt x="8107" y="2802"/>
                      </a:lnTo>
                      <a:lnTo>
                        <a:pt x="8140" y="2802"/>
                      </a:lnTo>
                      <a:cubicBezTo>
                        <a:pt x="8173" y="2802"/>
                        <a:pt x="8173" y="2802"/>
                        <a:pt x="8207" y="2836"/>
                      </a:cubicBezTo>
                      <a:lnTo>
                        <a:pt x="8273" y="2902"/>
                      </a:lnTo>
                      <a:lnTo>
                        <a:pt x="9007" y="3136"/>
                      </a:lnTo>
                      <a:lnTo>
                        <a:pt x="9041" y="3136"/>
                      </a:lnTo>
                      <a:lnTo>
                        <a:pt x="9207" y="3269"/>
                      </a:lnTo>
                      <a:lnTo>
                        <a:pt x="9408" y="3269"/>
                      </a:lnTo>
                      <a:lnTo>
                        <a:pt x="9474" y="3303"/>
                      </a:lnTo>
                      <a:lnTo>
                        <a:pt x="9541" y="3303"/>
                      </a:lnTo>
                      <a:cubicBezTo>
                        <a:pt x="9541" y="3303"/>
                        <a:pt x="9574" y="3336"/>
                        <a:pt x="9574" y="3336"/>
                      </a:cubicBezTo>
                      <a:lnTo>
                        <a:pt x="9641" y="3403"/>
                      </a:lnTo>
                      <a:lnTo>
                        <a:pt x="9741" y="3570"/>
                      </a:lnTo>
                      <a:lnTo>
                        <a:pt x="9841" y="3570"/>
                      </a:lnTo>
                      <a:cubicBezTo>
                        <a:pt x="9858" y="3553"/>
                        <a:pt x="9866" y="3544"/>
                        <a:pt x="9875" y="3544"/>
                      </a:cubicBezTo>
                      <a:cubicBezTo>
                        <a:pt x="9883" y="3544"/>
                        <a:pt x="9891" y="3553"/>
                        <a:pt x="9908" y="3570"/>
                      </a:cubicBezTo>
                      <a:lnTo>
                        <a:pt x="10108" y="3670"/>
                      </a:lnTo>
                      <a:lnTo>
                        <a:pt x="10275" y="3870"/>
                      </a:lnTo>
                      <a:lnTo>
                        <a:pt x="10408" y="3936"/>
                      </a:lnTo>
                      <a:lnTo>
                        <a:pt x="10775" y="4103"/>
                      </a:lnTo>
                      <a:lnTo>
                        <a:pt x="10975" y="4103"/>
                      </a:lnTo>
                      <a:lnTo>
                        <a:pt x="11075" y="4203"/>
                      </a:lnTo>
                      <a:lnTo>
                        <a:pt x="11075" y="4170"/>
                      </a:lnTo>
                      <a:cubicBezTo>
                        <a:pt x="11075" y="4170"/>
                        <a:pt x="11075" y="4137"/>
                        <a:pt x="11075" y="4137"/>
                      </a:cubicBezTo>
                      <a:lnTo>
                        <a:pt x="11109" y="3603"/>
                      </a:lnTo>
                      <a:lnTo>
                        <a:pt x="11109" y="3570"/>
                      </a:lnTo>
                      <a:lnTo>
                        <a:pt x="11142" y="3536"/>
                      </a:lnTo>
                      <a:lnTo>
                        <a:pt x="11142" y="3503"/>
                      </a:lnTo>
                      <a:lnTo>
                        <a:pt x="11176" y="3436"/>
                      </a:lnTo>
                      <a:lnTo>
                        <a:pt x="11176" y="3403"/>
                      </a:lnTo>
                      <a:lnTo>
                        <a:pt x="11242" y="3269"/>
                      </a:lnTo>
                      <a:lnTo>
                        <a:pt x="11242" y="3203"/>
                      </a:lnTo>
                      <a:lnTo>
                        <a:pt x="11242" y="3169"/>
                      </a:lnTo>
                      <a:lnTo>
                        <a:pt x="11209" y="3103"/>
                      </a:lnTo>
                      <a:lnTo>
                        <a:pt x="11109" y="3002"/>
                      </a:lnTo>
                      <a:lnTo>
                        <a:pt x="11042" y="2902"/>
                      </a:lnTo>
                      <a:cubicBezTo>
                        <a:pt x="11042" y="2902"/>
                        <a:pt x="11042" y="2869"/>
                        <a:pt x="11042" y="2869"/>
                      </a:cubicBezTo>
                      <a:lnTo>
                        <a:pt x="11009" y="2769"/>
                      </a:lnTo>
                      <a:lnTo>
                        <a:pt x="11009" y="2669"/>
                      </a:lnTo>
                      <a:cubicBezTo>
                        <a:pt x="11009" y="2636"/>
                        <a:pt x="11009" y="2636"/>
                        <a:pt x="11042" y="2602"/>
                      </a:cubicBezTo>
                      <a:lnTo>
                        <a:pt x="10975" y="2569"/>
                      </a:lnTo>
                      <a:lnTo>
                        <a:pt x="10875" y="2535"/>
                      </a:lnTo>
                      <a:lnTo>
                        <a:pt x="10508" y="2535"/>
                      </a:lnTo>
                      <a:cubicBezTo>
                        <a:pt x="10475" y="2535"/>
                        <a:pt x="10408" y="2502"/>
                        <a:pt x="10408" y="2469"/>
                      </a:cubicBezTo>
                      <a:lnTo>
                        <a:pt x="10375" y="2369"/>
                      </a:lnTo>
                      <a:lnTo>
                        <a:pt x="10308" y="2269"/>
                      </a:lnTo>
                      <a:lnTo>
                        <a:pt x="10308" y="2235"/>
                      </a:lnTo>
                      <a:lnTo>
                        <a:pt x="10308" y="2169"/>
                      </a:lnTo>
                      <a:cubicBezTo>
                        <a:pt x="10308" y="2169"/>
                        <a:pt x="10308" y="2135"/>
                        <a:pt x="10308" y="2135"/>
                      </a:cubicBezTo>
                      <a:lnTo>
                        <a:pt x="10308" y="1802"/>
                      </a:lnTo>
                      <a:lnTo>
                        <a:pt x="10275" y="1668"/>
                      </a:lnTo>
                      <a:lnTo>
                        <a:pt x="10175" y="1568"/>
                      </a:lnTo>
                      <a:cubicBezTo>
                        <a:pt x="10175" y="1535"/>
                        <a:pt x="10175" y="1501"/>
                        <a:pt x="10175" y="1501"/>
                      </a:cubicBezTo>
                      <a:lnTo>
                        <a:pt x="10141" y="1368"/>
                      </a:lnTo>
                      <a:lnTo>
                        <a:pt x="9841" y="1268"/>
                      </a:lnTo>
                      <a:lnTo>
                        <a:pt x="9775" y="1235"/>
                      </a:lnTo>
                      <a:lnTo>
                        <a:pt x="9341" y="834"/>
                      </a:lnTo>
                      <a:lnTo>
                        <a:pt x="9207" y="767"/>
                      </a:lnTo>
                      <a:lnTo>
                        <a:pt x="9041" y="767"/>
                      </a:lnTo>
                      <a:lnTo>
                        <a:pt x="8707" y="834"/>
                      </a:lnTo>
                      <a:lnTo>
                        <a:pt x="7973" y="834"/>
                      </a:lnTo>
                      <a:lnTo>
                        <a:pt x="7640" y="767"/>
                      </a:lnTo>
                      <a:lnTo>
                        <a:pt x="7540" y="734"/>
                      </a:lnTo>
                      <a:lnTo>
                        <a:pt x="7473" y="701"/>
                      </a:lnTo>
                      <a:lnTo>
                        <a:pt x="7440" y="634"/>
                      </a:lnTo>
                      <a:lnTo>
                        <a:pt x="7406" y="601"/>
                      </a:lnTo>
                      <a:lnTo>
                        <a:pt x="7273" y="601"/>
                      </a:lnTo>
                      <a:lnTo>
                        <a:pt x="7206" y="567"/>
                      </a:lnTo>
                      <a:cubicBezTo>
                        <a:pt x="7206" y="534"/>
                        <a:pt x="7206" y="534"/>
                        <a:pt x="7173" y="501"/>
                      </a:cubicBezTo>
                      <a:lnTo>
                        <a:pt x="7139" y="534"/>
                      </a:lnTo>
                      <a:lnTo>
                        <a:pt x="7006" y="534"/>
                      </a:lnTo>
                      <a:cubicBezTo>
                        <a:pt x="6973" y="534"/>
                        <a:pt x="6973" y="501"/>
                        <a:pt x="6939" y="501"/>
                      </a:cubicBezTo>
                      <a:lnTo>
                        <a:pt x="6906" y="467"/>
                      </a:lnTo>
                      <a:lnTo>
                        <a:pt x="6806" y="300"/>
                      </a:lnTo>
                      <a:lnTo>
                        <a:pt x="6739" y="300"/>
                      </a:lnTo>
                      <a:lnTo>
                        <a:pt x="6172" y="67"/>
                      </a:lnTo>
                      <a:lnTo>
                        <a:pt x="5938" y="34"/>
                      </a:lnTo>
                      <a:lnTo>
                        <a:pt x="5872" y="34"/>
                      </a:lnTo>
                      <a:cubicBezTo>
                        <a:pt x="5872" y="34"/>
                        <a:pt x="5872" y="34"/>
                        <a:pt x="5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 name="TextBox 1"/>
          <p:cNvSpPr txBox="1"/>
          <p:nvPr/>
        </p:nvSpPr>
        <p:spPr>
          <a:xfrm>
            <a:off x="1659617" y="2914640"/>
            <a:ext cx="5775684" cy="2185214"/>
          </a:xfrm>
          <a:prstGeom prst="rect">
            <a:avLst/>
          </a:prstGeom>
          <a:noFill/>
        </p:spPr>
        <p:txBody>
          <a:bodyPr wrap="square" rtlCol="0">
            <a:spAutoFit/>
          </a:bodyPr>
          <a:lstStyle/>
          <a:p>
            <a:pPr algn="just"/>
            <a:r>
              <a:rPr lang="en-ID" sz="2000" b="0" i="0" u="none" strike="noStrike" baseline="0" dirty="0">
                <a:solidFill>
                  <a:schemeClr val="bg1"/>
                </a:solidFill>
                <a:latin typeface="Berlin Sans FB Demi" panose="020E0802020502020306" pitchFamily="34" charset="0"/>
                <a:cs typeface="Aharoni" panose="02010803020104030203" pitchFamily="2" charset="-79"/>
              </a:rPr>
              <a:t>BAGAIMANA HARMONI KEWAJIBAN DAN HAK NEGARA DAN WARGA NEGARA DALAM DEMOKRASI YANG BERSUMBU PADA KEDAULATAN RAKYAT DAN MUSYAWARAH UNTUK MUFAKAT?</a:t>
            </a:r>
            <a:endParaRPr lang="en-US" sz="4400" b="1" dirty="0">
              <a:solidFill>
                <a:schemeClr val="bg1"/>
              </a:solidFill>
              <a:latin typeface="Berlin Sans FB Demi" panose="020E0802020502020306" pitchFamily="34" charset="0"/>
              <a:cs typeface="Aharoni" panose="02010803020104030203" pitchFamily="2" charset="-79"/>
            </a:endParaRPr>
          </a:p>
          <a:p>
            <a:endParaRPr lang="en-US" sz="3600" b="1" dirty="0">
              <a:solidFill>
                <a:schemeClr val="tx1"/>
              </a:solidFill>
              <a:latin typeface="Agency FB" pitchFamily="34" charset="0"/>
            </a:endParaRPr>
          </a:p>
        </p:txBody>
      </p:sp>
    </p:spTree>
    <p:extLst>
      <p:ext uri="{BB962C8B-B14F-4D97-AF65-F5344CB8AC3E}">
        <p14:creationId xmlns:p14="http://schemas.microsoft.com/office/powerpoint/2010/main" val="290160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5812-9640-432F-9008-2323E2EA0258}"/>
              </a:ext>
            </a:extLst>
          </p:cNvPr>
          <p:cNvSpPr>
            <a:spLocks noGrp="1"/>
          </p:cNvSpPr>
          <p:nvPr>
            <p:ph type="title"/>
          </p:nvPr>
        </p:nvSpPr>
        <p:spPr>
          <a:xfrm>
            <a:off x="1619672" y="537550"/>
            <a:ext cx="5400600" cy="614925"/>
          </a:xfrm>
        </p:spPr>
        <p:txBody>
          <a:bodyPr/>
          <a:lstStyle/>
          <a:p>
            <a:r>
              <a:rPr lang="nl-NL" sz="1800" b="1" i="0" u="none" strike="noStrike" baseline="0" dirty="0">
                <a:latin typeface="Rockwell Extra Bold" panose="02060903040505020403" pitchFamily="18" charset="0"/>
              </a:rPr>
              <a:t>Konsep dan Urgensi Harmoni Kewajiban dan Hak</a:t>
            </a:r>
            <a:br>
              <a:rPr lang="nl-NL" sz="1800" b="1" i="0" u="none" strike="noStrike" baseline="0" dirty="0">
                <a:latin typeface="Rockwell Extra Bold" panose="02060903040505020403" pitchFamily="18" charset="0"/>
              </a:rPr>
            </a:br>
            <a:r>
              <a:rPr lang="en-ID" sz="1800" b="1" i="0" u="none" strike="noStrike" baseline="0" dirty="0">
                <a:latin typeface="Rockwell Extra Bold" panose="02060903040505020403" pitchFamily="18" charset="0"/>
              </a:rPr>
              <a:t>Negara dan </a:t>
            </a:r>
            <a:r>
              <a:rPr lang="en-ID" sz="1800" b="1" i="0" u="none" strike="noStrike" baseline="0" dirty="0" err="1">
                <a:latin typeface="Rockwell Extra Bold" panose="02060903040505020403" pitchFamily="18" charset="0"/>
              </a:rPr>
              <a:t>Warga</a:t>
            </a:r>
            <a:r>
              <a:rPr lang="en-ID" sz="1800" b="1" i="0" u="none" strike="noStrike" baseline="0" dirty="0">
                <a:latin typeface="Rockwell Extra Bold" panose="02060903040505020403" pitchFamily="18" charset="0"/>
              </a:rPr>
              <a:t> Negara</a:t>
            </a:r>
            <a:endParaRPr lang="en-ID" b="1" dirty="0">
              <a:latin typeface="Rockwell Extra Bold" panose="02060903040505020403" pitchFamily="18" charset="0"/>
            </a:endParaRPr>
          </a:p>
        </p:txBody>
      </p:sp>
      <p:sp>
        <p:nvSpPr>
          <p:cNvPr id="3" name="Text Placeholder 2">
            <a:extLst>
              <a:ext uri="{FF2B5EF4-FFF2-40B4-BE49-F238E27FC236}">
                <a16:creationId xmlns:a16="http://schemas.microsoft.com/office/drawing/2014/main" id="{1BC66BED-B285-4B0D-A3EF-01C2A7314D62}"/>
              </a:ext>
            </a:extLst>
          </p:cNvPr>
          <p:cNvSpPr>
            <a:spLocks noGrp="1"/>
          </p:cNvSpPr>
          <p:nvPr>
            <p:ph type="body" idx="1"/>
          </p:nvPr>
        </p:nvSpPr>
        <p:spPr>
          <a:xfrm>
            <a:off x="323528" y="1347614"/>
            <a:ext cx="7967106" cy="3888432"/>
          </a:xfrm>
        </p:spPr>
        <p:txBody>
          <a:bodyPr/>
          <a:lstStyle/>
          <a:p>
            <a:pPr algn="just"/>
            <a:r>
              <a:rPr lang="en-ID" sz="1800" i="0" u="none" strike="noStrike" baseline="0" dirty="0" err="1">
                <a:latin typeface="HP#20Simplified#20Light"/>
              </a:rPr>
              <a:t>Apa</a:t>
            </a:r>
            <a:r>
              <a:rPr lang="en-ID" sz="1800" i="0" u="none" strike="noStrike" baseline="0" dirty="0">
                <a:latin typeface="HP#20Simplified#20Light"/>
              </a:rPr>
              <a:t> </a:t>
            </a:r>
            <a:r>
              <a:rPr lang="en-ID" sz="1800" i="0" u="none" strike="noStrike" baseline="0" dirty="0" err="1">
                <a:latin typeface="HP#20Simplified#20Light"/>
              </a:rPr>
              <a:t>sebenarnya</a:t>
            </a:r>
            <a:r>
              <a:rPr lang="en-ID" sz="1800" i="0" u="none" strike="noStrike" baseline="0" dirty="0">
                <a:latin typeface="HP#20Simplified#20Light"/>
              </a:rPr>
              <a:t> yang </a:t>
            </a:r>
            <a:r>
              <a:rPr lang="en-ID" sz="1800" i="0" u="none" strike="noStrike" baseline="0" dirty="0" err="1">
                <a:latin typeface="HP#20Simplified#20Light"/>
              </a:rPr>
              <a:t>dimaksud</a:t>
            </a:r>
            <a:r>
              <a:rPr lang="en-ID" sz="1800" i="0" u="none" strike="noStrike" baseline="0" dirty="0">
                <a:latin typeface="HP#20Simplified#20Light"/>
              </a:rPr>
              <a:t> </a:t>
            </a:r>
            <a:r>
              <a:rPr lang="en-ID" sz="1800" i="0" u="none" strike="noStrike" baseline="0" dirty="0" err="1">
                <a:latin typeface="HP#20Simplified#20Light"/>
              </a:rPr>
              <a:t>dengan</a:t>
            </a:r>
            <a:r>
              <a:rPr lang="en-ID" sz="1800" i="0" u="none" strike="noStrike" baseline="0" dirty="0">
                <a:latin typeface="HP#20Simplified#20Light"/>
              </a:rPr>
              <a:t> </a:t>
            </a:r>
            <a:r>
              <a:rPr lang="en-ID" sz="1800" i="0" u="none" strike="noStrike" baseline="0" dirty="0" err="1">
                <a:latin typeface="HP#20Simplified#20Light"/>
              </a:rPr>
              <a:t>hak</a:t>
            </a:r>
            <a:r>
              <a:rPr lang="en-ID" sz="1800" i="0" u="none" strike="noStrike" baseline="0" dirty="0">
                <a:latin typeface="HP#20Simplified#20Light"/>
              </a:rPr>
              <a:t> dan </a:t>
            </a:r>
            <a:r>
              <a:rPr lang="en-ID" sz="1800" i="0" u="none" strike="noStrike" baseline="0" dirty="0" err="1">
                <a:latin typeface="HP#20Simplified#20Light"/>
              </a:rPr>
              <a:t>kewajiban</a:t>
            </a:r>
            <a:r>
              <a:rPr lang="en-ID" sz="1800" i="0" u="none" strike="noStrike" baseline="0" dirty="0">
                <a:latin typeface="HP#20Simplified#20Light"/>
              </a:rPr>
              <a:t> </a:t>
            </a:r>
            <a:r>
              <a:rPr lang="en-ID" sz="1800" i="0" u="none" strike="noStrike" baseline="0" dirty="0" err="1">
                <a:latin typeface="HP#20Simplified#20Light"/>
              </a:rPr>
              <a:t>itu</a:t>
            </a:r>
            <a:r>
              <a:rPr lang="en-ID" sz="1800" i="0" u="none" strike="noStrike" baseline="0" dirty="0">
                <a:latin typeface="HP#20Simplified#20Light"/>
              </a:rPr>
              <a:t> dan </a:t>
            </a:r>
            <a:r>
              <a:rPr lang="en-ID" sz="1800" i="0" u="none" strike="noStrike" baseline="0" dirty="0" err="1">
                <a:latin typeface="HP#20Simplified#20Light"/>
              </a:rPr>
              <a:t>bagaimanakah</a:t>
            </a:r>
            <a:r>
              <a:rPr lang="en-ID" sz="1800" i="0" u="none" strike="noStrike" baseline="0" dirty="0">
                <a:latin typeface="HP#20Simplified#20Light"/>
              </a:rPr>
              <a:t> </a:t>
            </a:r>
            <a:r>
              <a:rPr lang="en-ID" sz="1800" i="0" u="none" strike="noStrike" baseline="0" dirty="0" err="1">
                <a:latin typeface="HP#20Simplified#20Light"/>
              </a:rPr>
              <a:t>hubungan</a:t>
            </a:r>
            <a:r>
              <a:rPr lang="en-ID" sz="1800" i="0" u="none" strike="noStrike" baseline="0" dirty="0">
                <a:latin typeface="HP#20Simplified#20Light"/>
              </a:rPr>
              <a:t> </a:t>
            </a:r>
            <a:r>
              <a:rPr lang="en-ID" sz="1800" i="0" u="none" strike="noStrike" baseline="0" dirty="0" err="1">
                <a:latin typeface="HP#20Simplified#20Light"/>
              </a:rPr>
              <a:t>keduanya</a:t>
            </a:r>
            <a:r>
              <a:rPr lang="en-ID" sz="1800" i="0" u="none" strike="noStrike" baseline="0" dirty="0">
                <a:latin typeface="HP#20Simplified#20Light"/>
              </a:rPr>
              <a:t>. </a:t>
            </a:r>
            <a:r>
              <a:rPr lang="en-ID" sz="1800" i="0" u="none" strike="noStrike" baseline="0" dirty="0" err="1">
                <a:latin typeface="HP#20Simplified#20Light"/>
              </a:rPr>
              <a:t>Hak</a:t>
            </a:r>
            <a:r>
              <a:rPr lang="en-ID" sz="1800" i="0" u="none" strike="noStrike" baseline="0" dirty="0">
                <a:latin typeface="HP#20Simplified#20Light"/>
              </a:rPr>
              <a:t> </a:t>
            </a:r>
            <a:r>
              <a:rPr lang="en-ID" sz="1800" i="0" u="none" strike="noStrike" baseline="0" dirty="0" err="1">
                <a:latin typeface="HP#20Simplified#20Light"/>
              </a:rPr>
              <a:t>adalah</a:t>
            </a:r>
            <a:r>
              <a:rPr lang="en-ID" sz="1800" i="0" u="none" strike="noStrike" baseline="0" dirty="0">
                <a:latin typeface="HP#20Simplified#20Light"/>
              </a:rPr>
              <a:t> </a:t>
            </a:r>
            <a:r>
              <a:rPr lang="en-ID" sz="1800" i="0" u="none" strike="noStrike" baseline="0" dirty="0" err="1">
                <a:latin typeface="HP#20Simplified#20Light"/>
              </a:rPr>
              <a:t>kuasa</a:t>
            </a:r>
            <a:r>
              <a:rPr lang="en-ID" sz="1800" i="0" u="none" strike="noStrike" baseline="0" dirty="0">
                <a:latin typeface="HP#20Simplified#20Light"/>
              </a:rPr>
              <a:t> </a:t>
            </a:r>
            <a:r>
              <a:rPr lang="en-ID" sz="1800" i="0" u="none" strike="noStrike" baseline="0" dirty="0" err="1">
                <a:latin typeface="HP#20Simplified#20Light"/>
              </a:rPr>
              <a:t>untuk</a:t>
            </a:r>
            <a:r>
              <a:rPr lang="en-ID" sz="1800" i="0" u="none" strike="noStrike" baseline="0" dirty="0">
                <a:latin typeface="HP#20Simplified#20Light"/>
              </a:rPr>
              <a:t> </a:t>
            </a:r>
            <a:r>
              <a:rPr lang="en-ID" sz="1800" i="0" u="none" strike="noStrike" baseline="0" dirty="0" err="1">
                <a:latin typeface="HP#20Simplified#20Light"/>
              </a:rPr>
              <a:t>menerima</a:t>
            </a:r>
            <a:r>
              <a:rPr lang="en-ID" sz="1800" dirty="0">
                <a:latin typeface="HP#20Simplified#20Light"/>
              </a:rPr>
              <a:t> </a:t>
            </a:r>
            <a:r>
              <a:rPr lang="en-ID" sz="1800" i="0" u="none" strike="noStrike" baseline="0" dirty="0" err="1">
                <a:latin typeface="HP#20Simplified#20Light"/>
              </a:rPr>
              <a:t>atau</a:t>
            </a:r>
            <a:r>
              <a:rPr lang="en-ID" sz="1800" i="0" u="none" strike="noStrike" baseline="0" dirty="0">
                <a:latin typeface="HP#20Simplified#20Light"/>
              </a:rPr>
              <a:t> </a:t>
            </a:r>
            <a:r>
              <a:rPr lang="en-ID" sz="1800" i="0" u="none" strike="noStrike" baseline="0" dirty="0" err="1">
                <a:latin typeface="HP#20Simplified#20Light"/>
              </a:rPr>
              <a:t>melakukan</a:t>
            </a:r>
            <a:r>
              <a:rPr lang="en-ID" sz="1800" i="0" u="none" strike="noStrike" baseline="0" dirty="0">
                <a:latin typeface="HP#20Simplified#20Light"/>
              </a:rPr>
              <a:t> </a:t>
            </a:r>
            <a:r>
              <a:rPr lang="en-ID" sz="1800" i="0" u="none" strike="noStrike" baseline="0" dirty="0" err="1">
                <a:latin typeface="HP#20Simplified#20Light"/>
              </a:rPr>
              <a:t>suatu</a:t>
            </a:r>
            <a:r>
              <a:rPr lang="en-ID" sz="1800" i="0" u="none" strike="noStrike" baseline="0" dirty="0">
                <a:latin typeface="HP#20Simplified#20Light"/>
              </a:rPr>
              <a:t> yang </a:t>
            </a:r>
            <a:r>
              <a:rPr lang="en-ID" sz="1800" i="0" u="none" strike="noStrike" baseline="0" dirty="0" err="1">
                <a:latin typeface="HP#20Simplified#20Light"/>
              </a:rPr>
              <a:t>semestinya</a:t>
            </a:r>
            <a:r>
              <a:rPr lang="en-ID" sz="1800" i="0" u="none" strike="noStrike" baseline="0" dirty="0">
                <a:latin typeface="HP#20Simplified#20Light"/>
              </a:rPr>
              <a:t> </a:t>
            </a:r>
            <a:r>
              <a:rPr lang="en-ID" sz="1800" i="0" u="none" strike="noStrike" baseline="0" dirty="0" err="1">
                <a:latin typeface="HP#20Simplified#20Light"/>
              </a:rPr>
              <a:t>diterima</a:t>
            </a:r>
            <a:r>
              <a:rPr lang="en-ID" sz="1800" i="0" u="none" strike="noStrike" baseline="0" dirty="0">
                <a:latin typeface="HP#20Simplified#20Light"/>
              </a:rPr>
              <a:t> </a:t>
            </a:r>
            <a:r>
              <a:rPr lang="en-ID" sz="1800" i="0" u="none" strike="noStrike" baseline="0" dirty="0" err="1">
                <a:latin typeface="HP#20Simplified#20Light"/>
              </a:rPr>
              <a:t>atau</a:t>
            </a:r>
            <a:r>
              <a:rPr lang="en-ID" sz="1800" i="0" u="none" strike="noStrike" baseline="0" dirty="0">
                <a:latin typeface="HP#20Simplified#20Light"/>
              </a:rPr>
              <a:t> </a:t>
            </a:r>
            <a:r>
              <a:rPr lang="en-ID" sz="1800" i="0" u="none" strike="noStrike" baseline="0" dirty="0" err="1">
                <a:latin typeface="HP#20Simplified#20Light"/>
              </a:rPr>
              <a:t>dilakukan</a:t>
            </a:r>
            <a:r>
              <a:rPr lang="en-ID" sz="1800" i="0" u="none" strike="noStrike" baseline="0" dirty="0">
                <a:latin typeface="HP#20Simplified#20Light"/>
              </a:rPr>
              <a:t> oleh </a:t>
            </a:r>
            <a:r>
              <a:rPr lang="en-ID" sz="1800" i="0" u="none" strike="noStrike" baseline="0" dirty="0" err="1">
                <a:latin typeface="HP#20Simplified#20Light"/>
              </a:rPr>
              <a:t>pihak</a:t>
            </a:r>
            <a:r>
              <a:rPr lang="en-ID" sz="1800" dirty="0">
                <a:latin typeface="HP#20Simplified#20Light"/>
              </a:rPr>
              <a:t> </a:t>
            </a:r>
            <a:r>
              <a:rPr lang="en-ID" sz="1800" i="0" u="none" strike="noStrike" baseline="0" dirty="0" err="1">
                <a:latin typeface="HP#20Simplified#20Light"/>
              </a:rPr>
              <a:t>tertentu</a:t>
            </a:r>
            <a:r>
              <a:rPr lang="en-ID" sz="1800" i="0" u="none" strike="noStrike" baseline="0" dirty="0">
                <a:latin typeface="HP#20Simplified#20Light"/>
              </a:rPr>
              <a:t> dan </a:t>
            </a:r>
            <a:r>
              <a:rPr lang="en-ID" sz="1800" i="0" u="none" strike="noStrike" baseline="0" dirty="0" err="1">
                <a:latin typeface="HP#20Simplified#20Light"/>
              </a:rPr>
              <a:t>tidak</a:t>
            </a:r>
            <a:r>
              <a:rPr lang="en-ID" sz="1800" i="0" u="none" strike="noStrike" baseline="0" dirty="0">
                <a:latin typeface="HP#20Simplified#20Light"/>
              </a:rPr>
              <a:t> </a:t>
            </a:r>
            <a:r>
              <a:rPr lang="en-ID" sz="1800" i="0" u="none" strike="noStrike" baseline="0" dirty="0" err="1">
                <a:latin typeface="HP#20Simplified#20Light"/>
              </a:rPr>
              <a:t>dapat</a:t>
            </a:r>
            <a:r>
              <a:rPr lang="en-ID" sz="1800" i="0" u="none" strike="noStrike" baseline="0" dirty="0">
                <a:latin typeface="HP#20Simplified#20Light"/>
              </a:rPr>
              <a:t> oleh </a:t>
            </a:r>
            <a:r>
              <a:rPr lang="en-ID" sz="1800" i="0" u="none" strike="noStrike" baseline="0" dirty="0" err="1">
                <a:latin typeface="HP#20Simplified#20Light"/>
              </a:rPr>
              <a:t>pihak</a:t>
            </a:r>
            <a:r>
              <a:rPr lang="en-ID" sz="1800" i="0" u="none" strike="noStrike" baseline="0" dirty="0">
                <a:latin typeface="HP#20Simplified#20Light"/>
              </a:rPr>
              <a:t> lain mana pun juga yang pada </a:t>
            </a:r>
            <a:r>
              <a:rPr lang="en-ID" sz="1800" i="0" u="none" strike="noStrike" baseline="0" dirty="0" err="1">
                <a:latin typeface="HP#20Simplified#20Light"/>
              </a:rPr>
              <a:t>prinsipnya</a:t>
            </a:r>
            <a:r>
              <a:rPr lang="en-ID" sz="1800" i="0" u="none" strike="noStrike" baseline="0" dirty="0">
                <a:latin typeface="HP#20Simplified#20Light"/>
              </a:rPr>
              <a:t> </a:t>
            </a:r>
            <a:r>
              <a:rPr lang="en-ID" sz="1800" i="0" u="none" strike="noStrike" baseline="0" dirty="0" err="1">
                <a:latin typeface="HP#20Simplified#20Light"/>
              </a:rPr>
              <a:t>dapat</a:t>
            </a:r>
            <a:r>
              <a:rPr lang="en-ID" sz="1800" i="0" u="none" strike="noStrike" baseline="0" dirty="0">
                <a:latin typeface="HP#20Simplified#20Light"/>
              </a:rPr>
              <a:t> </a:t>
            </a:r>
            <a:r>
              <a:rPr lang="en-ID" sz="1800" i="0" u="none" strike="noStrike" baseline="0" dirty="0" err="1">
                <a:latin typeface="HP#20Simplified#20Light"/>
              </a:rPr>
              <a:t>dituntut</a:t>
            </a:r>
            <a:r>
              <a:rPr lang="en-ID" sz="1800" i="0" u="none" strike="noStrike" baseline="0" dirty="0">
                <a:latin typeface="HP#20Simplified#20Light"/>
              </a:rPr>
              <a:t> </a:t>
            </a:r>
            <a:r>
              <a:rPr lang="en-ID" sz="1800" i="0" u="none" strike="noStrike" baseline="0" dirty="0" err="1">
                <a:latin typeface="HP#20Simplified#20Light"/>
              </a:rPr>
              <a:t>secara</a:t>
            </a:r>
            <a:r>
              <a:rPr lang="en-ID" sz="1800" i="0" u="none" strike="noStrike" baseline="0" dirty="0">
                <a:latin typeface="HP#20Simplified#20Light"/>
              </a:rPr>
              <a:t> </a:t>
            </a:r>
            <a:r>
              <a:rPr lang="en-ID" sz="1800" i="0" u="none" strike="noStrike" baseline="0" dirty="0" err="1">
                <a:latin typeface="HP#20Simplified#20Light"/>
              </a:rPr>
              <a:t>paksa</a:t>
            </a:r>
            <a:r>
              <a:rPr lang="en-ID" sz="1800" i="0" u="none" strike="noStrike" baseline="0" dirty="0">
                <a:latin typeface="HP#20Simplified#20Light"/>
              </a:rPr>
              <a:t> </a:t>
            </a:r>
            <a:r>
              <a:rPr lang="en-ID" sz="1800" i="0" u="none" strike="noStrike" baseline="0" dirty="0" err="1">
                <a:latin typeface="HP#20Simplified#20Light"/>
              </a:rPr>
              <a:t>olehnya</a:t>
            </a:r>
            <a:r>
              <a:rPr lang="en-ID" sz="1800" i="0" u="none" strike="noStrike" baseline="0" dirty="0">
                <a:latin typeface="HP#20Simplified#20Light"/>
              </a:rPr>
              <a:t>. </a:t>
            </a:r>
            <a:r>
              <a:rPr lang="en-ID" sz="1800" i="0" u="none" strike="noStrike" baseline="0" dirty="0" err="1">
                <a:latin typeface="HP#20Simplified#20Light"/>
              </a:rPr>
              <a:t>Wajib</a:t>
            </a:r>
            <a:r>
              <a:rPr lang="en-ID" sz="1800" i="0" u="none" strike="noStrike" baseline="0" dirty="0">
                <a:latin typeface="HP#20Simplified#20Light"/>
              </a:rPr>
              <a:t> </a:t>
            </a:r>
            <a:r>
              <a:rPr lang="en-ID" sz="1800" i="0" u="none" strike="noStrike" baseline="0" dirty="0" err="1">
                <a:latin typeface="HP#20Simplified#20Light"/>
              </a:rPr>
              <a:t>adalah</a:t>
            </a:r>
            <a:r>
              <a:rPr lang="en-ID" sz="1800" i="0" u="none" strike="noStrike" baseline="0" dirty="0">
                <a:latin typeface="HP#20Simplified#20Light"/>
              </a:rPr>
              <a:t> </a:t>
            </a:r>
            <a:r>
              <a:rPr lang="en-ID" sz="1800" i="0" u="none" strike="noStrike" baseline="0" dirty="0" err="1">
                <a:latin typeface="HP#20Simplified#20Light"/>
              </a:rPr>
              <a:t>beban</a:t>
            </a:r>
            <a:r>
              <a:rPr lang="en-ID" sz="1800" i="0" u="none" strike="noStrike" baseline="0" dirty="0">
                <a:latin typeface="HP#20Simplified#20Light"/>
              </a:rPr>
              <a:t> </a:t>
            </a:r>
            <a:r>
              <a:rPr lang="en-ID" sz="1800" i="0" u="none" strike="noStrike" baseline="0" dirty="0" err="1">
                <a:latin typeface="HP#20Simplified#20Light"/>
              </a:rPr>
              <a:t>untuk</a:t>
            </a:r>
            <a:r>
              <a:rPr lang="en-ID" sz="1800" dirty="0">
                <a:latin typeface="HP#20Simplified#20Light"/>
              </a:rPr>
              <a:t> </a:t>
            </a:r>
            <a:r>
              <a:rPr lang="en-ID" sz="1800" i="0" u="none" strike="noStrike" baseline="0" dirty="0" err="1">
                <a:latin typeface="HP#20Simplified#20Light"/>
              </a:rPr>
              <a:t>memberikan</a:t>
            </a:r>
            <a:r>
              <a:rPr lang="en-ID" sz="1800" i="0" u="none" strike="noStrike" baseline="0" dirty="0">
                <a:latin typeface="HP#20Simplified#20Light"/>
              </a:rPr>
              <a:t> </a:t>
            </a:r>
            <a:r>
              <a:rPr lang="en-ID" sz="1800" i="0" u="none" strike="noStrike" baseline="0" dirty="0" err="1">
                <a:latin typeface="HP#20Simplified#20Light"/>
              </a:rPr>
              <a:t>sesuatu</a:t>
            </a:r>
            <a:r>
              <a:rPr lang="en-ID" sz="1800" i="0" u="none" strike="noStrike" baseline="0" dirty="0">
                <a:latin typeface="HP#20Simplified#20Light"/>
              </a:rPr>
              <a:t> yang </a:t>
            </a:r>
            <a:r>
              <a:rPr lang="en-ID" sz="1800" i="0" u="none" strike="noStrike" baseline="0" dirty="0" err="1">
                <a:latin typeface="HP#20Simplified#20Light"/>
              </a:rPr>
              <a:t>semestinya</a:t>
            </a:r>
            <a:r>
              <a:rPr lang="en-ID" sz="1800" i="0" u="none" strike="noStrike" baseline="0" dirty="0">
                <a:latin typeface="HP#20Simplified#20Light"/>
              </a:rPr>
              <a:t> </a:t>
            </a:r>
            <a:r>
              <a:rPr lang="en-ID" sz="1800" i="0" u="none" strike="noStrike" baseline="0" dirty="0" err="1">
                <a:latin typeface="HP#20Simplified#20Light"/>
              </a:rPr>
              <a:t>dibiarkan</a:t>
            </a:r>
            <a:r>
              <a:rPr lang="en-ID" sz="1800" i="0" u="none" strike="noStrike" baseline="0" dirty="0">
                <a:latin typeface="HP#20Simplified#20Light"/>
              </a:rPr>
              <a:t> </a:t>
            </a:r>
            <a:r>
              <a:rPr lang="en-ID" sz="1800" i="0" u="none" strike="noStrike" baseline="0" dirty="0" err="1">
                <a:latin typeface="HP#20Simplified#20Light"/>
              </a:rPr>
              <a:t>atau</a:t>
            </a:r>
            <a:r>
              <a:rPr lang="en-ID" sz="1800" i="0" u="none" strike="noStrike" baseline="0" dirty="0">
                <a:latin typeface="HP#20Simplified#20Light"/>
              </a:rPr>
              <a:t> </a:t>
            </a:r>
            <a:r>
              <a:rPr lang="en-ID" sz="1800" i="0" u="none" strike="noStrike" baseline="0" dirty="0" err="1">
                <a:latin typeface="HP#20Simplified#20Light"/>
              </a:rPr>
              <a:t>diberikan</a:t>
            </a:r>
            <a:r>
              <a:rPr lang="en-ID" sz="1800" i="0" u="none" strike="noStrike" baseline="0" dirty="0">
                <a:latin typeface="HP#20Simplified#20Light"/>
              </a:rPr>
              <a:t> oleh </a:t>
            </a:r>
            <a:r>
              <a:rPr lang="en-ID" sz="1800" i="0" u="none" strike="noStrike" baseline="0" dirty="0" err="1">
                <a:latin typeface="HP#20Simplified#20Light"/>
              </a:rPr>
              <a:t>pihak</a:t>
            </a:r>
            <a:r>
              <a:rPr lang="en-ID" sz="1800" dirty="0">
                <a:latin typeface="HP#20Simplified#20Light"/>
              </a:rPr>
              <a:t> </a:t>
            </a:r>
            <a:r>
              <a:rPr lang="en-ID" sz="1800" i="0" u="none" strike="noStrike" baseline="0" dirty="0" err="1">
                <a:latin typeface="HP#20Simplified#20Light"/>
              </a:rPr>
              <a:t>tertentu</a:t>
            </a:r>
            <a:r>
              <a:rPr lang="en-ID" sz="1800" i="0" u="none" strike="noStrike" baseline="0" dirty="0">
                <a:latin typeface="HP#20Simplified#20Light"/>
              </a:rPr>
              <a:t> </a:t>
            </a:r>
            <a:r>
              <a:rPr lang="en-ID" sz="1800" i="0" u="none" strike="noStrike" baseline="0" dirty="0" err="1">
                <a:latin typeface="HP#20Simplified#20Light"/>
              </a:rPr>
              <a:t>tidak</a:t>
            </a:r>
            <a:r>
              <a:rPr lang="en-ID" sz="1800" i="0" u="none" strike="noStrike" baseline="0" dirty="0">
                <a:latin typeface="HP#20Simplified#20Light"/>
              </a:rPr>
              <a:t> </a:t>
            </a:r>
            <a:r>
              <a:rPr lang="en-ID" sz="1800" i="0" u="none" strike="noStrike" baseline="0" dirty="0" err="1">
                <a:latin typeface="HP#20Simplified#20Light"/>
              </a:rPr>
              <a:t>dapat</a:t>
            </a:r>
            <a:r>
              <a:rPr lang="en-ID" sz="1800" i="0" u="none" strike="noStrike" baseline="0" dirty="0">
                <a:latin typeface="HP#20Simplified#20Light"/>
              </a:rPr>
              <a:t> oleh </a:t>
            </a:r>
            <a:r>
              <a:rPr lang="en-ID" sz="1800" i="0" u="none" strike="noStrike" baseline="0" dirty="0" err="1">
                <a:latin typeface="HP#20Simplified#20Light"/>
              </a:rPr>
              <a:t>pihak</a:t>
            </a:r>
            <a:r>
              <a:rPr lang="en-ID" sz="1800" i="0" u="none" strike="noStrike" baseline="0" dirty="0">
                <a:latin typeface="HP#20Simplified#20Light"/>
              </a:rPr>
              <a:t> lain mana pun yang pada </a:t>
            </a:r>
            <a:r>
              <a:rPr lang="en-ID" sz="1800" i="0" u="none" strike="noStrike" baseline="0" dirty="0" err="1">
                <a:latin typeface="HP#20Simplified#20Light"/>
              </a:rPr>
              <a:t>prinsipnya</a:t>
            </a:r>
            <a:r>
              <a:rPr lang="en-ID" sz="1800" i="0" u="none" strike="noStrike" baseline="0" dirty="0">
                <a:latin typeface="HP#20Simplified#20Light"/>
              </a:rPr>
              <a:t> </a:t>
            </a:r>
            <a:r>
              <a:rPr lang="en-ID" sz="1800" i="0" u="none" strike="noStrike" baseline="0" dirty="0" err="1">
                <a:latin typeface="HP#20Simplified#20Light"/>
              </a:rPr>
              <a:t>dapat</a:t>
            </a:r>
            <a:r>
              <a:rPr lang="en-ID" sz="1800" dirty="0">
                <a:latin typeface="HP#20Simplified#20Light"/>
              </a:rPr>
              <a:t> </a:t>
            </a:r>
            <a:r>
              <a:rPr lang="sv-SE" sz="1800" i="0" u="none" strike="noStrike" baseline="0" dirty="0">
                <a:latin typeface="HP#20Simplified#20Light"/>
              </a:rPr>
              <a:t>dituntut secara paksa oleh yang berkepentingan. Kewajiban dengan </a:t>
            </a:r>
            <a:r>
              <a:rPr lang="en-ID" sz="1800" i="0" u="none" strike="noStrike" baseline="0" dirty="0" err="1">
                <a:latin typeface="HP#20Simplified#20Light"/>
              </a:rPr>
              <a:t>demikian</a:t>
            </a:r>
            <a:r>
              <a:rPr lang="en-ID" sz="1800" i="0" u="none" strike="noStrike" baseline="0" dirty="0">
                <a:latin typeface="HP#20Simplified#20Light"/>
              </a:rPr>
              <a:t> </a:t>
            </a:r>
            <a:r>
              <a:rPr lang="en-ID" sz="1800" i="0" u="none" strike="noStrike" baseline="0" dirty="0" err="1">
                <a:latin typeface="HP#20Simplified#20Light"/>
              </a:rPr>
              <a:t>merupakan</a:t>
            </a:r>
            <a:r>
              <a:rPr lang="en-ID" sz="1800" i="0" u="none" strike="noStrike" baseline="0" dirty="0">
                <a:latin typeface="HP#20Simplified#20Light"/>
              </a:rPr>
              <a:t> </a:t>
            </a:r>
            <a:r>
              <a:rPr lang="en-ID" sz="1800" i="0" u="none" strike="noStrike" baseline="0" dirty="0" err="1">
                <a:latin typeface="HP#20Simplified#20Light"/>
              </a:rPr>
              <a:t>sesuatu</a:t>
            </a:r>
            <a:r>
              <a:rPr lang="en-ID" sz="1800" i="0" u="none" strike="noStrike" baseline="0" dirty="0">
                <a:latin typeface="HP#20Simplified#20Light"/>
              </a:rPr>
              <a:t> yang </a:t>
            </a:r>
            <a:r>
              <a:rPr lang="en-ID" sz="1800" i="0" u="none" strike="noStrike" baseline="0" dirty="0" err="1">
                <a:latin typeface="HP#20Simplified#20Light"/>
              </a:rPr>
              <a:t>harus</a:t>
            </a:r>
            <a:r>
              <a:rPr lang="en-ID" sz="1800" i="0" u="none" strike="noStrike" baseline="0" dirty="0">
                <a:latin typeface="HP#20Simplified#20Light"/>
              </a:rPr>
              <a:t> </a:t>
            </a:r>
            <a:r>
              <a:rPr lang="en-ID" sz="1800" i="0" u="none" strike="noStrike" baseline="0" dirty="0" err="1">
                <a:latin typeface="HP#20Simplified#20Light"/>
              </a:rPr>
              <a:t>dilakukan</a:t>
            </a:r>
            <a:r>
              <a:rPr lang="en-ID" sz="1800" i="0" u="none" strike="noStrike" baseline="0" dirty="0">
                <a:latin typeface="HP#20Simplified#20Light"/>
              </a:rPr>
              <a:t> (</a:t>
            </a:r>
            <a:r>
              <a:rPr lang="en-ID" sz="1800" i="0" u="none" strike="noStrike" baseline="0" dirty="0" err="1">
                <a:latin typeface="HP#20Simplified#20Light"/>
              </a:rPr>
              <a:t>Notonagoro</a:t>
            </a:r>
            <a:r>
              <a:rPr lang="en-ID" sz="1800" i="0" u="none" strike="noStrike" baseline="0" dirty="0">
                <a:latin typeface="HP#20Simplified#20Light"/>
              </a:rPr>
              <a:t>, 1975).</a:t>
            </a:r>
            <a:endParaRPr lang="en-ID" dirty="0"/>
          </a:p>
        </p:txBody>
      </p:sp>
    </p:spTree>
    <p:extLst>
      <p:ext uri="{BB962C8B-B14F-4D97-AF65-F5344CB8AC3E}">
        <p14:creationId xmlns:p14="http://schemas.microsoft.com/office/powerpoint/2010/main" val="276459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5812-9640-432F-9008-2323E2EA0258}"/>
              </a:ext>
            </a:extLst>
          </p:cNvPr>
          <p:cNvSpPr>
            <a:spLocks noGrp="1"/>
          </p:cNvSpPr>
          <p:nvPr>
            <p:ph type="title"/>
          </p:nvPr>
        </p:nvSpPr>
        <p:spPr>
          <a:xfrm>
            <a:off x="-180528" y="411510"/>
            <a:ext cx="3096344" cy="614925"/>
          </a:xfrm>
        </p:spPr>
        <p:txBody>
          <a:bodyPr/>
          <a:lstStyle/>
          <a:p>
            <a:r>
              <a:rPr lang="en-US" sz="2800" b="1" dirty="0">
                <a:latin typeface="Rockwell Extra Bold" panose="02060903040505020403" pitchFamily="18" charset="0"/>
              </a:rPr>
              <a:t>next</a:t>
            </a:r>
            <a:endParaRPr lang="en-ID" sz="2800" b="1" dirty="0">
              <a:latin typeface="Rockwell Extra Bold" panose="02060903040505020403" pitchFamily="18" charset="0"/>
            </a:endParaRPr>
          </a:p>
        </p:txBody>
      </p:sp>
      <p:sp>
        <p:nvSpPr>
          <p:cNvPr id="3" name="Text Placeholder 2">
            <a:extLst>
              <a:ext uri="{FF2B5EF4-FFF2-40B4-BE49-F238E27FC236}">
                <a16:creationId xmlns:a16="http://schemas.microsoft.com/office/drawing/2014/main" id="{1BC66BED-B285-4B0D-A3EF-01C2A7314D62}"/>
              </a:ext>
            </a:extLst>
          </p:cNvPr>
          <p:cNvSpPr>
            <a:spLocks noGrp="1"/>
          </p:cNvSpPr>
          <p:nvPr>
            <p:ph type="body" idx="1"/>
          </p:nvPr>
        </p:nvSpPr>
        <p:spPr>
          <a:xfrm>
            <a:off x="323528" y="1347614"/>
            <a:ext cx="7967106" cy="3888432"/>
          </a:xfrm>
        </p:spPr>
        <p:txBody>
          <a:bodyPr/>
          <a:lstStyle/>
          <a:p>
            <a:pPr algn="just"/>
            <a:r>
              <a:rPr lang="en-ID" sz="1800" b="0" i="0" u="none" strike="noStrike" baseline="0" dirty="0" err="1">
                <a:latin typeface="HP#20Simplified#20Light"/>
              </a:rPr>
              <a:t>Hak</a:t>
            </a:r>
            <a:r>
              <a:rPr lang="en-ID" sz="1800" b="0" i="0" u="none" strike="noStrike" baseline="0" dirty="0">
                <a:latin typeface="HP#20Simplified#20Light"/>
              </a:rPr>
              <a:t> dan </a:t>
            </a:r>
            <a:r>
              <a:rPr lang="en-ID" sz="1800" b="0" i="0" u="none" strike="noStrike" baseline="0" dirty="0" err="1">
                <a:latin typeface="HP#20Simplified#20Light"/>
              </a:rPr>
              <a:t>kewajiban</a:t>
            </a:r>
            <a:r>
              <a:rPr lang="en-ID" sz="1800" b="0" i="0" u="none" strike="noStrike" baseline="0" dirty="0">
                <a:latin typeface="HP#20Simplified#20Light"/>
              </a:rPr>
              <a:t> </a:t>
            </a:r>
            <a:r>
              <a:rPr lang="en-ID" sz="1800" b="0" i="0" u="none" strike="noStrike" baseline="0" dirty="0" err="1">
                <a:latin typeface="HP#20Simplified#20Light"/>
              </a:rPr>
              <a:t>merupakan</a:t>
            </a:r>
            <a:r>
              <a:rPr lang="en-ID" sz="1800" b="0" i="0" u="none" strike="noStrike" baseline="0" dirty="0">
                <a:latin typeface="HP#20Simplified#20Light"/>
              </a:rPr>
              <a:t> </a:t>
            </a:r>
            <a:r>
              <a:rPr lang="en-ID" sz="1800" b="0" i="0" u="none" strike="noStrike" baseline="0" dirty="0" err="1">
                <a:latin typeface="HP#20Simplified#20Light"/>
              </a:rPr>
              <a:t>sesuatu</a:t>
            </a:r>
            <a:r>
              <a:rPr lang="en-ID" sz="1800" b="0" i="0" u="none" strike="noStrike" baseline="0" dirty="0">
                <a:latin typeface="HP#20Simplified#20Light"/>
              </a:rPr>
              <a:t> yang </a:t>
            </a:r>
            <a:r>
              <a:rPr lang="en-ID" sz="1800" b="0" i="0" u="none" strike="noStrike" baseline="0" dirty="0" err="1">
                <a:latin typeface="HP#20Simplified#20Light"/>
              </a:rPr>
              <a:t>tidak</a:t>
            </a:r>
            <a:r>
              <a:rPr lang="en-ID" sz="1800" b="0" i="0" u="none" strike="noStrike" baseline="0" dirty="0">
                <a:latin typeface="HP#20Simplified#20Light"/>
              </a:rPr>
              <a:t> </a:t>
            </a:r>
            <a:r>
              <a:rPr lang="en-ID" sz="1800" b="0" i="0" u="none" strike="noStrike" baseline="0" dirty="0" err="1">
                <a:latin typeface="HP#20Simplified#20Light"/>
              </a:rPr>
              <a:t>dapat</a:t>
            </a:r>
            <a:r>
              <a:rPr lang="en-ID" sz="1800" b="0" i="0" u="none" strike="noStrike" baseline="0" dirty="0">
                <a:latin typeface="HP#20Simplified#20Light"/>
              </a:rPr>
              <a:t> </a:t>
            </a:r>
            <a:r>
              <a:rPr lang="en-ID" sz="1800" b="0" i="0" u="none" strike="noStrike" baseline="0" dirty="0" err="1">
                <a:latin typeface="HP#20Simplified#20Light"/>
              </a:rPr>
              <a:t>dipisahkan</a:t>
            </a:r>
            <a:r>
              <a:rPr lang="en-ID" sz="1800" b="0" i="0" u="none" strike="noStrike" baseline="0" dirty="0">
                <a:latin typeface="HP#20Simplified#20Light"/>
              </a:rPr>
              <a:t>. </a:t>
            </a:r>
            <a:r>
              <a:rPr lang="fi-FI" sz="1800" b="0" i="0" u="none" strike="noStrike" baseline="0" dirty="0">
                <a:latin typeface="HP#20Simplified#20Light"/>
              </a:rPr>
              <a:t>Menurut “teori korelasi” yang dianut oleh pengikut utilitarianisme, ada </a:t>
            </a:r>
            <a:r>
              <a:rPr lang="en-ID" sz="1800" b="0" i="0" u="none" strike="noStrike" baseline="0" dirty="0" err="1">
                <a:latin typeface="HP#20Simplified#20Light"/>
              </a:rPr>
              <a:t>hubungan</a:t>
            </a:r>
            <a:r>
              <a:rPr lang="en-ID" sz="1800" b="0" i="0" u="none" strike="noStrike" baseline="0" dirty="0">
                <a:latin typeface="HP#20Simplified#20Light"/>
              </a:rPr>
              <a:t> timbal </a:t>
            </a:r>
            <a:r>
              <a:rPr lang="en-ID" sz="1800" b="0" i="0" u="none" strike="noStrike" baseline="0" dirty="0" err="1">
                <a:latin typeface="HP#20Simplified#20Light"/>
              </a:rPr>
              <a:t>balik</a:t>
            </a:r>
            <a:r>
              <a:rPr lang="en-ID" sz="1800" b="0" i="0" u="none" strike="noStrike" baseline="0" dirty="0">
                <a:latin typeface="HP#20Simplified#20Light"/>
              </a:rPr>
              <a:t> </a:t>
            </a:r>
            <a:r>
              <a:rPr lang="en-ID" sz="1800" b="0" i="0" u="none" strike="noStrike" baseline="0" dirty="0" err="1">
                <a:latin typeface="HP#20Simplified#20Light"/>
              </a:rPr>
              <a:t>antara</a:t>
            </a:r>
            <a:r>
              <a:rPr lang="en-ID" sz="1800" b="0" i="0" u="none" strike="noStrike" baseline="0" dirty="0">
                <a:latin typeface="HP#20Simplified#20Light"/>
              </a:rPr>
              <a:t> </a:t>
            </a:r>
            <a:r>
              <a:rPr lang="en-ID" sz="1800" b="0" i="0" u="none" strike="noStrike" baseline="0" dirty="0" err="1">
                <a:latin typeface="HP#20Simplified#20Light"/>
              </a:rPr>
              <a:t>hak</a:t>
            </a:r>
            <a:r>
              <a:rPr lang="en-ID" sz="1800" b="0" i="0" u="none" strike="noStrike" baseline="0" dirty="0">
                <a:latin typeface="HP#20Simplified#20Light"/>
              </a:rPr>
              <a:t> dan </a:t>
            </a:r>
            <a:r>
              <a:rPr lang="en-ID" sz="1800" b="0" i="0" u="none" strike="noStrike" baseline="0" dirty="0" err="1">
                <a:latin typeface="HP#20Simplified#20Light"/>
              </a:rPr>
              <a:t>kewajiban</a:t>
            </a:r>
            <a:r>
              <a:rPr lang="en-ID" sz="1800" b="0" i="0" u="none" strike="noStrike" baseline="0" dirty="0">
                <a:latin typeface="HP#20Simplified#20Light"/>
              </a:rPr>
              <a:t>. </a:t>
            </a:r>
            <a:r>
              <a:rPr lang="en-ID" sz="1800" b="0" i="0" u="none" strike="noStrike" baseline="0" dirty="0" err="1">
                <a:latin typeface="HP#20Simplified#20Light"/>
              </a:rPr>
              <a:t>Menurut</a:t>
            </a:r>
            <a:r>
              <a:rPr lang="en-ID" sz="1800" b="0" i="0" u="none" strike="noStrike" baseline="0" dirty="0">
                <a:latin typeface="HP#20Simplified#20Light"/>
              </a:rPr>
              <a:t> </a:t>
            </a:r>
            <a:r>
              <a:rPr lang="en-ID" sz="1800" b="0" i="0" u="none" strike="noStrike" baseline="0" dirty="0" err="1">
                <a:latin typeface="HP#20Simplified#20Light"/>
              </a:rPr>
              <a:t>mereka</a:t>
            </a:r>
            <a:r>
              <a:rPr lang="en-ID" sz="1800" b="0" i="0" u="none" strike="noStrike" baseline="0" dirty="0">
                <a:latin typeface="HP#20Simplified#20Light"/>
              </a:rPr>
              <a:t>, </a:t>
            </a:r>
            <a:r>
              <a:rPr lang="en-ID" sz="1800" b="0" i="0" u="none" strike="noStrike" baseline="0" dirty="0" err="1">
                <a:latin typeface="HP#20Simplified#20Light"/>
              </a:rPr>
              <a:t>setiap</a:t>
            </a:r>
            <a:r>
              <a:rPr lang="en-ID" sz="1800" dirty="0">
                <a:latin typeface="HP#20Simplified#20Light"/>
              </a:rPr>
              <a:t> </a:t>
            </a:r>
            <a:r>
              <a:rPr lang="en-ID" sz="1800" b="0" i="0" u="none" strike="noStrike" baseline="0" dirty="0" err="1">
                <a:latin typeface="HP#20Simplified#20Light"/>
              </a:rPr>
              <a:t>kewajiban</a:t>
            </a:r>
            <a:r>
              <a:rPr lang="en-ID" sz="1800" b="0" i="0" u="none" strike="noStrike" baseline="0" dirty="0">
                <a:latin typeface="HP#20Simplified#20Light"/>
              </a:rPr>
              <a:t> </a:t>
            </a:r>
            <a:r>
              <a:rPr lang="en-ID" sz="1800" b="0" i="0" u="none" strike="noStrike" baseline="0" dirty="0" err="1">
                <a:latin typeface="HP#20Simplified#20Light"/>
              </a:rPr>
              <a:t>seseorang</a:t>
            </a:r>
            <a:r>
              <a:rPr lang="en-ID" sz="1800" b="0" i="0" u="none" strike="noStrike" baseline="0" dirty="0">
                <a:latin typeface="HP#20Simplified#20Light"/>
              </a:rPr>
              <a:t> </a:t>
            </a:r>
            <a:r>
              <a:rPr lang="en-ID" sz="1800" b="0" i="0" u="none" strike="noStrike" baseline="0" dirty="0" err="1">
                <a:latin typeface="HP#20Simplified#20Light"/>
              </a:rPr>
              <a:t>berkaitan</a:t>
            </a:r>
            <a:r>
              <a:rPr lang="en-ID" sz="1800" b="0" i="0" u="none" strike="noStrike" baseline="0" dirty="0">
                <a:latin typeface="HP#20Simplified#20Light"/>
              </a:rPr>
              <a:t> </a:t>
            </a:r>
            <a:r>
              <a:rPr lang="en-ID" sz="1800" b="0" i="0" u="none" strike="noStrike" baseline="0" dirty="0" err="1">
                <a:latin typeface="HP#20Simplified#20Light"/>
              </a:rPr>
              <a:t>dengan</a:t>
            </a:r>
            <a:r>
              <a:rPr lang="en-ID" sz="1800" b="0" i="0" u="none" strike="noStrike" baseline="0" dirty="0">
                <a:latin typeface="HP#20Simplified#20Light"/>
              </a:rPr>
              <a:t> </a:t>
            </a:r>
            <a:r>
              <a:rPr lang="en-ID" sz="1800" b="0" i="0" u="none" strike="noStrike" baseline="0" dirty="0" err="1">
                <a:latin typeface="HP#20Simplified#20Light"/>
              </a:rPr>
              <a:t>hak</a:t>
            </a:r>
            <a:r>
              <a:rPr lang="en-ID" sz="1800" b="0" i="0" u="none" strike="noStrike" baseline="0" dirty="0">
                <a:latin typeface="HP#20Simplified#20Light"/>
              </a:rPr>
              <a:t> orang lain, dan </a:t>
            </a:r>
            <a:r>
              <a:rPr lang="en-ID" sz="1800" b="0" i="0" u="none" strike="noStrike" baseline="0" dirty="0" err="1">
                <a:latin typeface="HP#20Simplified#20Light"/>
              </a:rPr>
              <a:t>begitu</a:t>
            </a:r>
            <a:r>
              <a:rPr lang="en-ID" sz="1800" b="0" i="0" u="none" strike="noStrike" baseline="0" dirty="0">
                <a:latin typeface="HP#20Simplified#20Light"/>
              </a:rPr>
              <a:t> pula </a:t>
            </a:r>
            <a:r>
              <a:rPr lang="en-ID" sz="1800" b="0" i="0" u="none" strike="noStrike" baseline="0" dirty="0" err="1">
                <a:latin typeface="HP#20Simplified#20Light"/>
              </a:rPr>
              <a:t>sebaliknya</a:t>
            </a:r>
            <a:r>
              <a:rPr lang="en-ID" sz="1800" b="0" i="0" u="none" strike="noStrike" baseline="0" dirty="0">
                <a:latin typeface="HP#20Simplified#20Light"/>
              </a:rPr>
              <a:t>. </a:t>
            </a:r>
            <a:r>
              <a:rPr lang="en-ID" sz="1800" b="0" i="0" u="none" strike="noStrike" baseline="0" dirty="0" err="1">
                <a:latin typeface="HP#20Simplified#20Light"/>
              </a:rPr>
              <a:t>Mereka</a:t>
            </a:r>
            <a:r>
              <a:rPr lang="en-ID" sz="1800" b="0" i="0" u="none" strike="noStrike" baseline="0" dirty="0">
                <a:latin typeface="HP#20Simplified#20Light"/>
              </a:rPr>
              <a:t> </a:t>
            </a:r>
            <a:r>
              <a:rPr lang="en-ID" sz="1800" b="0" i="0" u="none" strike="noStrike" baseline="0" dirty="0" err="1">
                <a:latin typeface="HP#20Simplified#20Light"/>
              </a:rPr>
              <a:t>berpendapat</a:t>
            </a:r>
            <a:r>
              <a:rPr lang="en-ID" sz="1800" b="0" i="0" u="none" strike="noStrike" baseline="0" dirty="0">
                <a:latin typeface="HP#20Simplified#20Light"/>
              </a:rPr>
              <a:t> </a:t>
            </a:r>
            <a:r>
              <a:rPr lang="en-ID" sz="1800" b="0" i="0" u="none" strike="noStrike" baseline="0" dirty="0" err="1">
                <a:latin typeface="HP#20Simplified#20Light"/>
              </a:rPr>
              <a:t>bahwa</a:t>
            </a:r>
            <a:r>
              <a:rPr lang="en-ID" sz="1800" b="0" i="0" u="none" strike="noStrike" baseline="0" dirty="0">
                <a:latin typeface="HP#20Simplified#20Light"/>
              </a:rPr>
              <a:t> </a:t>
            </a:r>
            <a:r>
              <a:rPr lang="en-ID" sz="1800" b="0" i="0" u="none" strike="noStrike" baseline="0" dirty="0" err="1">
                <a:latin typeface="HP#20Simplified#20Light"/>
              </a:rPr>
              <a:t>kita</a:t>
            </a:r>
            <a:r>
              <a:rPr lang="en-ID" sz="1800" b="0" i="0" u="none" strike="noStrike" baseline="0" dirty="0">
                <a:latin typeface="HP#20Simplified#20Light"/>
              </a:rPr>
              <a:t> </a:t>
            </a:r>
            <a:r>
              <a:rPr lang="en-ID" sz="1800" b="0" i="0" u="none" strike="noStrike" baseline="0" dirty="0" err="1">
                <a:latin typeface="HP#20Simplified#20Light"/>
              </a:rPr>
              <a:t>baru</a:t>
            </a:r>
            <a:r>
              <a:rPr lang="en-ID" sz="1800" b="0" i="0" u="none" strike="noStrike" baseline="0" dirty="0">
                <a:latin typeface="HP#20Simplified#20Light"/>
              </a:rPr>
              <a:t> </a:t>
            </a:r>
            <a:r>
              <a:rPr lang="en-ID" sz="1800" b="0" i="0" u="none" strike="noStrike" baseline="0" dirty="0" err="1">
                <a:latin typeface="HP#20Simplified#20Light"/>
              </a:rPr>
              <a:t>dapat</a:t>
            </a:r>
            <a:r>
              <a:rPr lang="en-ID" sz="1800" b="0" i="0" u="none" strike="noStrike" baseline="0" dirty="0">
                <a:latin typeface="HP#20Simplified#20Light"/>
              </a:rPr>
              <a:t> </a:t>
            </a:r>
            <a:r>
              <a:rPr lang="en-ID" sz="1800" b="0" i="0" u="none" strike="noStrike" baseline="0" dirty="0" err="1">
                <a:latin typeface="HP#20Simplified#20Light"/>
              </a:rPr>
              <a:t>berbicara</a:t>
            </a:r>
            <a:r>
              <a:rPr lang="en-ID" sz="1800" b="0" i="0" u="none" strike="noStrike" baseline="0" dirty="0">
                <a:latin typeface="HP#20Simplified#20Light"/>
              </a:rPr>
              <a:t> </a:t>
            </a:r>
            <a:r>
              <a:rPr lang="en-ID" sz="1800" b="0" i="0" u="none" strike="noStrike" baseline="0" dirty="0" err="1">
                <a:latin typeface="HP#20Simplified#20Light"/>
              </a:rPr>
              <a:t>tentang</a:t>
            </a:r>
            <a:r>
              <a:rPr lang="en-ID" sz="1800" dirty="0">
                <a:latin typeface="HP#20Simplified#20Light"/>
              </a:rPr>
              <a:t> </a:t>
            </a:r>
            <a:r>
              <a:rPr lang="en-ID" sz="1800" b="0" i="0" u="none" strike="noStrike" baseline="0" dirty="0" err="1">
                <a:latin typeface="HP#20Simplified#20Light"/>
              </a:rPr>
              <a:t>hak</a:t>
            </a:r>
            <a:r>
              <a:rPr lang="en-ID" sz="1800" b="0" i="0" u="none" strike="noStrike" baseline="0" dirty="0">
                <a:latin typeface="HP#20Simplified#20Light"/>
              </a:rPr>
              <a:t> </a:t>
            </a:r>
            <a:r>
              <a:rPr lang="en-ID" sz="1800" b="0" i="0" u="none" strike="noStrike" baseline="0" dirty="0" err="1">
                <a:latin typeface="HP#20Simplified#20Light"/>
              </a:rPr>
              <a:t>dalam</a:t>
            </a:r>
            <a:r>
              <a:rPr lang="en-ID" sz="1800" b="0" i="0" u="none" strike="noStrike" baseline="0" dirty="0">
                <a:latin typeface="HP#20Simplified#20Light"/>
              </a:rPr>
              <a:t> arti </a:t>
            </a:r>
            <a:r>
              <a:rPr lang="en-ID" sz="1800" b="0" i="0" u="none" strike="noStrike" baseline="0" dirty="0" err="1">
                <a:latin typeface="HP#20Simplified#20Light"/>
              </a:rPr>
              <a:t>sesungguhnya</a:t>
            </a:r>
            <a:r>
              <a:rPr lang="en-ID" sz="1800" b="0" i="0" u="none" strike="noStrike" baseline="0" dirty="0">
                <a:latin typeface="HP#20Simplified#20Light"/>
              </a:rPr>
              <a:t>, </a:t>
            </a:r>
            <a:r>
              <a:rPr lang="en-ID" sz="1800" b="0" i="0" u="none" strike="noStrike" baseline="0" dirty="0" err="1">
                <a:latin typeface="HP#20Simplified#20Light"/>
              </a:rPr>
              <a:t>jika</a:t>
            </a:r>
            <a:r>
              <a:rPr lang="en-ID" sz="1800" b="0" i="0" u="none" strike="noStrike" baseline="0" dirty="0">
                <a:latin typeface="HP#20Simplified#20Light"/>
              </a:rPr>
              <a:t> </a:t>
            </a:r>
            <a:r>
              <a:rPr lang="en-ID" sz="1800" b="0" i="0" u="none" strike="noStrike" baseline="0" dirty="0" err="1">
                <a:latin typeface="HP#20Simplified#20Light"/>
              </a:rPr>
              <a:t>ada</a:t>
            </a:r>
            <a:r>
              <a:rPr lang="en-ID" sz="1800" b="0" i="0" u="none" strike="noStrike" baseline="0" dirty="0">
                <a:latin typeface="HP#20Simplified#20Light"/>
              </a:rPr>
              <a:t> </a:t>
            </a:r>
            <a:r>
              <a:rPr lang="en-ID" sz="1800" b="0" i="0" u="none" strike="noStrike" baseline="0" dirty="0" err="1">
                <a:latin typeface="HP#20Simplified#20Light"/>
              </a:rPr>
              <a:t>korelasi</a:t>
            </a:r>
            <a:r>
              <a:rPr lang="en-ID" sz="1800" b="0" i="0" u="none" strike="noStrike" baseline="0" dirty="0">
                <a:latin typeface="HP#20Simplified#20Light"/>
              </a:rPr>
              <a:t> </a:t>
            </a:r>
            <a:r>
              <a:rPr lang="en-ID" sz="1800" b="0" i="0" u="none" strike="noStrike" baseline="0" dirty="0" err="1">
                <a:latin typeface="HP#20Simplified#20Light"/>
              </a:rPr>
              <a:t>itu</a:t>
            </a:r>
            <a:r>
              <a:rPr lang="en-ID" sz="1800" b="0" i="0" u="none" strike="noStrike" baseline="0" dirty="0">
                <a:latin typeface="HP#20Simplified#20Light"/>
              </a:rPr>
              <a:t>, </a:t>
            </a:r>
            <a:r>
              <a:rPr lang="en-ID" sz="1800" b="0" i="0" u="none" strike="noStrike" baseline="0" dirty="0" err="1">
                <a:latin typeface="HP#20Simplified#20Light"/>
              </a:rPr>
              <a:t>hak</a:t>
            </a:r>
            <a:r>
              <a:rPr lang="en-ID" sz="1800" b="0" i="0" u="none" strike="noStrike" baseline="0" dirty="0">
                <a:latin typeface="HP#20Simplified#20Light"/>
              </a:rPr>
              <a:t> yang </a:t>
            </a:r>
            <a:r>
              <a:rPr lang="en-ID" sz="1800" b="0" i="0" u="none" strike="noStrike" baseline="0" dirty="0" err="1">
                <a:latin typeface="HP#20Simplified#20Light"/>
              </a:rPr>
              <a:t>tidak</a:t>
            </a:r>
            <a:r>
              <a:rPr lang="en-ID" sz="1800" b="0" i="0" u="none" strike="noStrike" baseline="0" dirty="0">
                <a:latin typeface="HP#20Simplified#20Light"/>
              </a:rPr>
              <a:t> </a:t>
            </a:r>
            <a:r>
              <a:rPr lang="en-ID" sz="1800" b="0" i="0" u="none" strike="noStrike" baseline="0" dirty="0" err="1">
                <a:latin typeface="HP#20Simplified#20Light"/>
              </a:rPr>
              <a:t>ada</a:t>
            </a:r>
            <a:r>
              <a:rPr lang="en-ID" sz="1800" dirty="0">
                <a:latin typeface="HP#20Simplified#20Light"/>
              </a:rPr>
              <a:t> </a:t>
            </a:r>
            <a:r>
              <a:rPr lang="en-ID" sz="1800" b="0" i="0" u="none" strike="noStrike" baseline="0" dirty="0" err="1">
                <a:latin typeface="HP#20Simplified#20Light"/>
              </a:rPr>
              <a:t>kewajiban</a:t>
            </a:r>
            <a:r>
              <a:rPr lang="en-ID" sz="1800" b="0" i="0" u="none" strike="noStrike" baseline="0" dirty="0">
                <a:latin typeface="HP#20Simplified#20Light"/>
              </a:rPr>
              <a:t> yang </a:t>
            </a:r>
            <a:r>
              <a:rPr lang="en-ID" sz="1800" b="0" i="0" u="none" strike="noStrike" baseline="0" dirty="0" err="1">
                <a:latin typeface="HP#20Simplified#20Light"/>
              </a:rPr>
              <a:t>sesuai</a:t>
            </a:r>
            <a:r>
              <a:rPr lang="en-ID" sz="1800" b="0" i="0" u="none" strike="noStrike" baseline="0" dirty="0">
                <a:latin typeface="HP#20Simplified#20Light"/>
              </a:rPr>
              <a:t> </a:t>
            </a:r>
            <a:r>
              <a:rPr lang="en-ID" sz="1800" b="0" i="0" u="none" strike="noStrike" baseline="0" dirty="0" err="1">
                <a:latin typeface="HP#20Simplified#20Light"/>
              </a:rPr>
              <a:t>dengannya</a:t>
            </a:r>
            <a:r>
              <a:rPr lang="en-ID" sz="1800" b="0" i="0" u="none" strike="noStrike" baseline="0" dirty="0">
                <a:latin typeface="HP#20Simplified#20Light"/>
              </a:rPr>
              <a:t> </a:t>
            </a:r>
            <a:r>
              <a:rPr lang="en-ID" sz="1800" b="0" i="0" u="none" strike="noStrike" baseline="0" dirty="0" err="1">
                <a:latin typeface="HP#20Simplified#20Light"/>
              </a:rPr>
              <a:t>tidak</a:t>
            </a:r>
            <a:r>
              <a:rPr lang="en-ID" sz="1800" b="0" i="0" u="none" strike="noStrike" baseline="0" dirty="0">
                <a:latin typeface="HP#20Simplified#20Light"/>
              </a:rPr>
              <a:t> </a:t>
            </a:r>
            <a:r>
              <a:rPr lang="en-ID" sz="1800" b="0" i="0" u="none" strike="noStrike" baseline="0" dirty="0" err="1">
                <a:latin typeface="HP#20Simplified#20Light"/>
              </a:rPr>
              <a:t>pantas</a:t>
            </a:r>
            <a:r>
              <a:rPr lang="en-ID" sz="1800" b="0" i="0" u="none" strike="noStrike" baseline="0" dirty="0">
                <a:latin typeface="HP#20Simplified#20Light"/>
              </a:rPr>
              <a:t> </a:t>
            </a:r>
            <a:r>
              <a:rPr lang="en-ID" sz="1800" b="0" i="0" u="none" strike="noStrike" baseline="0" dirty="0" err="1">
                <a:latin typeface="HP#20Simplified#20Light"/>
              </a:rPr>
              <a:t>disebut</a:t>
            </a:r>
            <a:r>
              <a:rPr lang="en-ID" sz="1800" b="0" i="0" u="none" strike="noStrike" baseline="0" dirty="0">
                <a:latin typeface="HP#20Simplified#20Light"/>
              </a:rPr>
              <a:t> </a:t>
            </a:r>
            <a:r>
              <a:rPr lang="en-ID" sz="1800" b="0" i="0" u="none" strike="noStrike" baseline="0" dirty="0" err="1">
                <a:latin typeface="HP#20Simplified#20Light"/>
              </a:rPr>
              <a:t>hak</a:t>
            </a:r>
            <a:r>
              <a:rPr lang="en-ID" sz="1800" b="0" i="0" u="none" strike="noStrike" baseline="0" dirty="0">
                <a:latin typeface="HP#20Simplified#20Light"/>
              </a:rPr>
              <a:t>. Hal </a:t>
            </a:r>
            <a:r>
              <a:rPr lang="en-ID" sz="1800" b="0" i="0" u="none" strike="noStrike" baseline="0" dirty="0" err="1">
                <a:latin typeface="HP#20Simplified#20Light"/>
              </a:rPr>
              <a:t>ini</a:t>
            </a:r>
            <a:r>
              <a:rPr lang="en-ID" sz="1800" b="0" i="0" u="none" strike="noStrike" baseline="0" dirty="0">
                <a:latin typeface="HP#20Simplified#20Light"/>
              </a:rPr>
              <a:t> </a:t>
            </a:r>
            <a:r>
              <a:rPr lang="en-ID" sz="1800" b="0" i="0" u="none" strike="noStrike" baseline="0" dirty="0" err="1">
                <a:latin typeface="HP#20Simplified#20Light"/>
              </a:rPr>
              <a:t>sejalan</a:t>
            </a:r>
            <a:r>
              <a:rPr lang="en-ID" sz="1800" b="0" i="0" u="none" strike="noStrike" baseline="0" dirty="0">
                <a:latin typeface="HP#20Simplified#20Light"/>
              </a:rPr>
              <a:t> </a:t>
            </a:r>
            <a:r>
              <a:rPr lang="en-ID" sz="1800" b="0" i="0" u="none" strike="noStrike" baseline="0" dirty="0" err="1">
                <a:latin typeface="HP#20Simplified#20Light"/>
              </a:rPr>
              <a:t>dengan</a:t>
            </a:r>
            <a:r>
              <a:rPr lang="en-ID" sz="1800" b="0" i="0" u="none" strike="noStrike" baseline="0" dirty="0">
                <a:latin typeface="HP#20Simplified#20Light"/>
              </a:rPr>
              <a:t> </a:t>
            </a:r>
            <a:r>
              <a:rPr lang="en-ID" sz="1800" b="0" i="0" u="none" strike="noStrike" baseline="0" dirty="0" err="1">
                <a:latin typeface="HP#20Simplified#20Light"/>
              </a:rPr>
              <a:t>filsafat</a:t>
            </a:r>
            <a:r>
              <a:rPr lang="en-ID" sz="1800" b="0" i="0" u="none" strike="noStrike" baseline="0" dirty="0">
                <a:latin typeface="HP#20Simplified#20Light"/>
              </a:rPr>
              <a:t> </a:t>
            </a:r>
            <a:r>
              <a:rPr lang="en-ID" sz="1800" b="0" i="0" u="none" strike="noStrike" baseline="0" dirty="0" err="1">
                <a:latin typeface="HP#20Simplified#20Light"/>
              </a:rPr>
              <a:t>kebebasannya</a:t>
            </a:r>
            <a:r>
              <a:rPr lang="en-ID" sz="1800" b="0" i="0" u="none" strike="noStrike" baseline="0" dirty="0">
                <a:latin typeface="HP#20Simplified#20Light"/>
              </a:rPr>
              <a:t> Mill (1996) yang </a:t>
            </a:r>
            <a:r>
              <a:rPr lang="en-ID" sz="1800" b="0" i="0" u="none" strike="noStrike" baseline="0" dirty="0" err="1">
                <a:latin typeface="HP#20Simplified#20Light"/>
              </a:rPr>
              <a:t>menyatakan</a:t>
            </a:r>
            <a:r>
              <a:rPr lang="en-ID" sz="1800" b="0" i="0" u="none" strike="noStrike" baseline="0" dirty="0">
                <a:latin typeface="HP#20Simplified#20Light"/>
              </a:rPr>
              <a:t> </a:t>
            </a:r>
            <a:r>
              <a:rPr lang="en-ID" sz="1800" b="0" i="0" u="none" strike="noStrike" baseline="0" dirty="0" err="1">
                <a:latin typeface="HP#20Simplified#20Light"/>
              </a:rPr>
              <a:t>bahwa</a:t>
            </a:r>
            <a:r>
              <a:rPr lang="en-ID" sz="1800" b="0" i="0" u="none" strike="noStrike" baseline="0" dirty="0">
                <a:latin typeface="HP#20Simplified#20Light"/>
              </a:rPr>
              <a:t> </a:t>
            </a:r>
            <a:r>
              <a:rPr lang="en-ID" sz="1800" b="0" i="0" u="none" strike="noStrike" baseline="0" dirty="0" err="1">
                <a:latin typeface="HP#20Simplified#20Light"/>
              </a:rPr>
              <a:t>lahirnya</a:t>
            </a:r>
            <a:r>
              <a:rPr lang="en-ID" sz="1800" dirty="0">
                <a:latin typeface="HP#20Simplified#20Light"/>
              </a:rPr>
              <a:t> </a:t>
            </a:r>
            <a:r>
              <a:rPr lang="en-ID" sz="1800" b="0" i="0" u="none" strike="noStrike" baseline="0" dirty="0" err="1">
                <a:latin typeface="HP#20Simplified#20Light"/>
              </a:rPr>
              <a:t>hak</a:t>
            </a:r>
            <a:r>
              <a:rPr lang="en-ID" sz="1800" b="0" i="0" u="none" strike="noStrike" baseline="0" dirty="0">
                <a:latin typeface="HP#20Simplified#20Light"/>
              </a:rPr>
              <a:t> </a:t>
            </a:r>
            <a:r>
              <a:rPr lang="en-ID" sz="1800" b="0" i="0" u="none" strike="noStrike" baseline="0" dirty="0" err="1">
                <a:latin typeface="HP#20Simplified#20Light"/>
              </a:rPr>
              <a:t>Asasi</a:t>
            </a:r>
            <a:r>
              <a:rPr lang="en-ID" sz="1800" b="0" i="0" u="none" strike="noStrike" baseline="0" dirty="0">
                <a:latin typeface="HP#20Simplified#20Light"/>
              </a:rPr>
              <a:t> </a:t>
            </a:r>
            <a:r>
              <a:rPr lang="en-ID" sz="1800" b="0" i="0" u="none" strike="noStrike" baseline="0" dirty="0" err="1">
                <a:latin typeface="HP#20Simplified#20Light"/>
              </a:rPr>
              <a:t>Manusia</a:t>
            </a:r>
            <a:r>
              <a:rPr lang="en-ID" sz="1800" b="0" i="0" u="none" strike="noStrike" baseline="0" dirty="0">
                <a:latin typeface="HP#20Simplified#20Light"/>
              </a:rPr>
              <a:t> </a:t>
            </a:r>
            <a:r>
              <a:rPr lang="en-ID" sz="1800" b="0" i="0" u="none" strike="noStrike" baseline="0" dirty="0" err="1">
                <a:latin typeface="HP#20Simplified#20Light"/>
              </a:rPr>
              <a:t>dilandasi</a:t>
            </a:r>
            <a:r>
              <a:rPr lang="en-ID" sz="1800" b="0" i="0" u="none" strike="noStrike" baseline="0" dirty="0">
                <a:latin typeface="HP#20Simplified#20Light"/>
              </a:rPr>
              <a:t> </a:t>
            </a:r>
            <a:r>
              <a:rPr lang="en-ID" sz="1800" b="0" i="0" u="none" strike="noStrike" baseline="0" dirty="0" err="1">
                <a:latin typeface="HP#20Simplified#20Light"/>
              </a:rPr>
              <a:t>dua</a:t>
            </a:r>
            <a:r>
              <a:rPr lang="en-ID" sz="1800" b="0" i="0" u="none" strike="noStrike" baseline="0" dirty="0">
                <a:latin typeface="HP#20Simplified#20Light"/>
              </a:rPr>
              <a:t> </a:t>
            </a:r>
            <a:r>
              <a:rPr lang="en-ID" sz="1800" b="0" i="0" u="none" strike="noStrike" baseline="0" dirty="0" err="1">
                <a:latin typeface="HP#20Simplified#20Light"/>
              </a:rPr>
              <a:t>hak</a:t>
            </a:r>
            <a:r>
              <a:rPr lang="en-ID" sz="1800" b="0" i="0" u="none" strike="noStrike" baseline="0" dirty="0">
                <a:latin typeface="HP#20Simplified#20Light"/>
              </a:rPr>
              <a:t> yang paling fundamental, </a:t>
            </a:r>
            <a:r>
              <a:rPr lang="en-ID" sz="1800" b="0" i="0" u="none" strike="noStrike" baseline="0" dirty="0" err="1">
                <a:latin typeface="HP#20Simplified#20Light"/>
              </a:rPr>
              <a:t>yaitu</a:t>
            </a:r>
            <a:r>
              <a:rPr lang="en-ID" sz="1800" b="0" i="0" u="none" strike="noStrike" baseline="0" dirty="0">
                <a:latin typeface="HP#20Simplified#20Light"/>
              </a:rPr>
              <a:t> </a:t>
            </a:r>
            <a:r>
              <a:rPr lang="en-ID" sz="1800" b="0" i="0" u="none" strike="noStrike" baseline="0" dirty="0" err="1">
                <a:latin typeface="HP#20Simplified#20Light"/>
              </a:rPr>
              <a:t>hak</a:t>
            </a:r>
            <a:r>
              <a:rPr lang="en-ID" sz="1800" dirty="0">
                <a:latin typeface="HP#20Simplified#20Light"/>
              </a:rPr>
              <a:t> </a:t>
            </a:r>
            <a:r>
              <a:rPr lang="en-ID" sz="1800" b="0" i="0" u="none" strike="noStrike" baseline="0" dirty="0" err="1">
                <a:latin typeface="HP#20Simplified#20Light"/>
              </a:rPr>
              <a:t>persamaan</a:t>
            </a:r>
            <a:r>
              <a:rPr lang="en-ID" sz="1800" b="0" i="0" u="none" strike="noStrike" baseline="0" dirty="0">
                <a:latin typeface="HP#20Simplified#20Light"/>
              </a:rPr>
              <a:t> dan </a:t>
            </a:r>
            <a:r>
              <a:rPr lang="en-ID" sz="1800" b="0" i="0" u="none" strike="noStrike" baseline="0" dirty="0" err="1">
                <a:latin typeface="HP#20Simplified#20Light"/>
              </a:rPr>
              <a:t>hak</a:t>
            </a:r>
            <a:r>
              <a:rPr lang="en-ID" sz="1800" b="0" i="0" u="none" strike="noStrike" baseline="0" dirty="0">
                <a:latin typeface="HP#20Simplified#20Light"/>
              </a:rPr>
              <a:t> </a:t>
            </a:r>
            <a:r>
              <a:rPr lang="en-ID" sz="1800" b="0" i="0" u="none" strike="noStrike" baseline="0" dirty="0" err="1">
                <a:latin typeface="HP#20Simplified#20Light"/>
              </a:rPr>
              <a:t>kebebasan</a:t>
            </a:r>
            <a:r>
              <a:rPr lang="en-ID" sz="1800" b="0" i="0" u="none" strike="noStrike" baseline="0" dirty="0">
                <a:latin typeface="HP#20Simplified#20Light"/>
              </a:rPr>
              <a:t>.</a:t>
            </a:r>
            <a:endParaRPr lang="en-ID" dirty="0"/>
          </a:p>
        </p:txBody>
      </p:sp>
    </p:spTree>
    <p:extLst>
      <p:ext uri="{BB962C8B-B14F-4D97-AF65-F5344CB8AC3E}">
        <p14:creationId xmlns:p14="http://schemas.microsoft.com/office/powerpoint/2010/main" val="2621750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5812-9640-432F-9008-2323E2EA0258}"/>
              </a:ext>
            </a:extLst>
          </p:cNvPr>
          <p:cNvSpPr>
            <a:spLocks noGrp="1"/>
          </p:cNvSpPr>
          <p:nvPr>
            <p:ph type="title"/>
          </p:nvPr>
        </p:nvSpPr>
        <p:spPr>
          <a:xfrm>
            <a:off x="-180528" y="411510"/>
            <a:ext cx="3096344" cy="614925"/>
          </a:xfrm>
        </p:spPr>
        <p:txBody>
          <a:bodyPr/>
          <a:lstStyle/>
          <a:p>
            <a:r>
              <a:rPr lang="en-US" sz="2800" b="1" dirty="0">
                <a:latin typeface="Rockwell Extra Bold" panose="02060903040505020403" pitchFamily="18" charset="0"/>
              </a:rPr>
              <a:t>next</a:t>
            </a:r>
            <a:endParaRPr lang="en-ID" sz="2800" b="1" dirty="0">
              <a:latin typeface="Rockwell Extra Bold" panose="02060903040505020403" pitchFamily="18" charset="0"/>
            </a:endParaRPr>
          </a:p>
        </p:txBody>
      </p:sp>
      <p:sp>
        <p:nvSpPr>
          <p:cNvPr id="3" name="Text Placeholder 2">
            <a:extLst>
              <a:ext uri="{FF2B5EF4-FFF2-40B4-BE49-F238E27FC236}">
                <a16:creationId xmlns:a16="http://schemas.microsoft.com/office/drawing/2014/main" id="{1BC66BED-B285-4B0D-A3EF-01C2A7314D62}"/>
              </a:ext>
            </a:extLst>
          </p:cNvPr>
          <p:cNvSpPr>
            <a:spLocks noGrp="1"/>
          </p:cNvSpPr>
          <p:nvPr>
            <p:ph type="body" idx="1"/>
          </p:nvPr>
        </p:nvSpPr>
        <p:spPr>
          <a:xfrm>
            <a:off x="1475656" y="3821816"/>
            <a:ext cx="6814978" cy="1414230"/>
          </a:xfrm>
        </p:spPr>
        <p:txBody>
          <a:bodyPr/>
          <a:lstStyle/>
          <a:p>
            <a:pPr marL="127000" indent="0" algn="l">
              <a:buNone/>
            </a:pPr>
            <a:r>
              <a:rPr lang="en-ID" sz="1400" b="0" i="0" u="none" strike="noStrike" baseline="0" dirty="0">
                <a:latin typeface="ArialMT"/>
              </a:rPr>
              <a:t>Gambar V.4 </a:t>
            </a:r>
            <a:r>
              <a:rPr lang="en-ID" sz="1400" b="0" i="0" u="none" strike="noStrike" baseline="0" dirty="0" err="1">
                <a:latin typeface="ArialMT"/>
              </a:rPr>
              <a:t>Melaksanakan</a:t>
            </a:r>
            <a:r>
              <a:rPr lang="en-ID" sz="1400" b="0" i="0" u="none" strike="noStrike" baseline="0" dirty="0">
                <a:latin typeface="ArialMT"/>
              </a:rPr>
              <a:t> </a:t>
            </a:r>
            <a:r>
              <a:rPr lang="en-ID" sz="1400" b="0" i="0" u="none" strike="noStrike" baseline="0" dirty="0" err="1">
                <a:latin typeface="ArialMT"/>
              </a:rPr>
              <a:t>kewajiban</a:t>
            </a:r>
            <a:r>
              <a:rPr lang="en-ID" sz="1400" b="0" i="0" u="none" strike="noStrike" baseline="0" dirty="0">
                <a:latin typeface="ArialMT"/>
              </a:rPr>
              <a:t> </a:t>
            </a:r>
            <a:r>
              <a:rPr lang="en-ID" sz="1400" b="0" i="0" u="none" strike="noStrike" baseline="0" dirty="0" err="1">
                <a:latin typeface="ArialMT"/>
              </a:rPr>
              <a:t>perpajakan</a:t>
            </a:r>
            <a:r>
              <a:rPr lang="en-ID" sz="1400" b="0" i="0" u="none" strike="noStrike" baseline="0" dirty="0">
                <a:latin typeface="ArialMT"/>
              </a:rPr>
              <a:t> juga </a:t>
            </a:r>
            <a:r>
              <a:rPr lang="en-ID" sz="1400" b="0" i="0" u="none" strike="noStrike" baseline="0" dirty="0" err="1">
                <a:latin typeface="ArialMT"/>
              </a:rPr>
              <a:t>merupakan</a:t>
            </a:r>
            <a:r>
              <a:rPr lang="en-ID" sz="1400" dirty="0">
                <a:latin typeface="ArialMT"/>
              </a:rPr>
              <a:t> </a:t>
            </a:r>
            <a:r>
              <a:rPr lang="en-ID" sz="1400" b="0" i="0" u="none" strike="noStrike" baseline="0" dirty="0">
                <a:latin typeface="ArialMT"/>
              </a:rPr>
              <a:t>salah </a:t>
            </a:r>
            <a:r>
              <a:rPr lang="en-ID" sz="1400" b="0" i="0" u="none" strike="noStrike" baseline="0" dirty="0" err="1">
                <a:latin typeface="ArialMT"/>
              </a:rPr>
              <a:t>satu</a:t>
            </a:r>
            <a:r>
              <a:rPr lang="en-ID" sz="1400" b="0" i="0" u="none" strike="noStrike" baseline="0" dirty="0">
                <a:latin typeface="ArialMT"/>
              </a:rPr>
              <a:t> </a:t>
            </a:r>
            <a:r>
              <a:rPr lang="en-ID" sz="1400" b="0" i="0" u="none" strike="noStrike" baseline="0" dirty="0" err="1">
                <a:latin typeface="ArialMT"/>
              </a:rPr>
              <a:t>kewajiban</a:t>
            </a:r>
            <a:r>
              <a:rPr lang="en-ID" sz="1400" dirty="0">
                <a:latin typeface="ArialMT"/>
              </a:rPr>
              <a:t> </a:t>
            </a:r>
            <a:r>
              <a:rPr lang="pt-BR" sz="1400" b="0" i="0" u="none" strike="noStrike" baseline="0" dirty="0">
                <a:latin typeface="ArialMT"/>
              </a:rPr>
              <a:t>warga negara. Sudahkah Anda melakukan?</a:t>
            </a:r>
            <a:endParaRPr lang="en-ID" sz="1200" dirty="0"/>
          </a:p>
        </p:txBody>
      </p:sp>
      <p:pic>
        <p:nvPicPr>
          <p:cNvPr id="5" name="Picture 4">
            <a:extLst>
              <a:ext uri="{FF2B5EF4-FFF2-40B4-BE49-F238E27FC236}">
                <a16:creationId xmlns:a16="http://schemas.microsoft.com/office/drawing/2014/main" id="{28BF4B1C-9868-447F-A0E4-7F976954E02C}"/>
              </a:ext>
            </a:extLst>
          </p:cNvPr>
          <p:cNvPicPr>
            <a:picLocks noChangeAspect="1"/>
          </p:cNvPicPr>
          <p:nvPr/>
        </p:nvPicPr>
        <p:blipFill>
          <a:blip r:embed="rId2"/>
          <a:stretch>
            <a:fillRect/>
          </a:stretch>
        </p:blipFill>
        <p:spPr>
          <a:xfrm>
            <a:off x="1753085" y="1026435"/>
            <a:ext cx="5637829" cy="2500132"/>
          </a:xfrm>
          <a:prstGeom prst="rect">
            <a:avLst/>
          </a:prstGeom>
        </p:spPr>
      </p:pic>
    </p:spTree>
    <p:extLst>
      <p:ext uri="{BB962C8B-B14F-4D97-AF65-F5344CB8AC3E}">
        <p14:creationId xmlns:p14="http://schemas.microsoft.com/office/powerpoint/2010/main" val="3550909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33"/>
          <p:cNvSpPr txBox="1">
            <a:spLocks noGrp="1"/>
          </p:cNvSpPr>
          <p:nvPr>
            <p:ph type="title"/>
          </p:nvPr>
        </p:nvSpPr>
        <p:spPr>
          <a:xfrm>
            <a:off x="971600" y="1635646"/>
            <a:ext cx="3456384" cy="864096"/>
          </a:xfrm>
          <a:prstGeom prst="rect">
            <a:avLst/>
          </a:prstGeom>
        </p:spPr>
        <p:txBody>
          <a:bodyPr spcFirstLastPara="1" wrap="square" lIns="91425" tIns="91425" rIns="91425" bIns="91425" anchor="ctr" anchorCtr="0">
            <a:noAutofit/>
          </a:bodyPr>
          <a:lstStyle/>
          <a:p>
            <a:pPr lvl="0" algn="ctr"/>
            <a:r>
              <a:rPr lang="en-US" sz="2800" dirty="0">
                <a:solidFill>
                  <a:srgbClr val="482400"/>
                </a:solidFill>
              </a:rPr>
              <a:t>   HAK </a:t>
            </a:r>
            <a:br>
              <a:rPr lang="en-US" sz="2800" dirty="0">
                <a:solidFill>
                  <a:srgbClr val="482400"/>
                </a:solidFill>
              </a:rPr>
            </a:br>
            <a:r>
              <a:rPr lang="en-US" sz="2800" dirty="0">
                <a:solidFill>
                  <a:srgbClr val="482400"/>
                </a:solidFill>
              </a:rPr>
              <a:t>    NEGARA </a:t>
            </a:r>
            <a:endParaRPr lang="en-US" sz="2800" b="1" dirty="0">
              <a:latin typeface="Agency FB" pitchFamily="34" charset="0"/>
            </a:endParaRPr>
          </a:p>
        </p:txBody>
      </p:sp>
      <p:sp>
        <p:nvSpPr>
          <p:cNvPr id="817" name="Google Shape;817;p33"/>
          <p:cNvSpPr txBox="1">
            <a:spLocks noGrp="1"/>
          </p:cNvSpPr>
          <p:nvPr>
            <p:ph type="title" idx="2"/>
          </p:nvPr>
        </p:nvSpPr>
        <p:spPr>
          <a:xfrm>
            <a:off x="1691680" y="195486"/>
            <a:ext cx="1667138" cy="186077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     01</a:t>
            </a:r>
            <a:endParaRPr dirty="0"/>
          </a:p>
        </p:txBody>
      </p:sp>
      <p:sp>
        <p:nvSpPr>
          <p:cNvPr id="819" name="Google Shape;819;p33"/>
          <p:cNvSpPr txBox="1">
            <a:spLocks noGrp="1"/>
          </p:cNvSpPr>
          <p:nvPr>
            <p:ph type="title" idx="3"/>
          </p:nvPr>
        </p:nvSpPr>
        <p:spPr>
          <a:xfrm>
            <a:off x="4572000" y="1491630"/>
            <a:ext cx="3004143" cy="112730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t>KEWAJIBAN</a:t>
            </a:r>
            <a:br>
              <a:rPr lang="en-US" sz="2800" dirty="0"/>
            </a:br>
            <a:r>
              <a:rPr lang="en-US" sz="2800" dirty="0"/>
              <a:t>NEGARA</a:t>
            </a:r>
            <a:endParaRPr sz="2800" dirty="0"/>
          </a:p>
        </p:txBody>
      </p:sp>
      <p:sp>
        <p:nvSpPr>
          <p:cNvPr id="820" name="Google Shape;820;p33"/>
          <p:cNvSpPr txBox="1">
            <a:spLocks noGrp="1"/>
          </p:cNvSpPr>
          <p:nvPr>
            <p:ph type="title" idx="4"/>
          </p:nvPr>
        </p:nvSpPr>
        <p:spPr>
          <a:xfrm>
            <a:off x="4880225" y="638963"/>
            <a:ext cx="2367000" cy="86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822" name="Google Shape;822;p33"/>
          <p:cNvSpPr txBox="1">
            <a:spLocks noGrp="1"/>
          </p:cNvSpPr>
          <p:nvPr>
            <p:ph type="title" idx="6"/>
          </p:nvPr>
        </p:nvSpPr>
        <p:spPr>
          <a:xfrm>
            <a:off x="1619672" y="3507854"/>
            <a:ext cx="2367000" cy="89293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HAK </a:t>
            </a:r>
            <a:br>
              <a:rPr lang="en" sz="2800" dirty="0"/>
            </a:br>
            <a:r>
              <a:rPr lang="en" sz="2800" dirty="0"/>
              <a:t>WARGA NEGARA</a:t>
            </a:r>
            <a:endParaRPr sz="2800" dirty="0"/>
          </a:p>
        </p:txBody>
      </p:sp>
      <p:sp>
        <p:nvSpPr>
          <p:cNvPr id="823" name="Google Shape;823;p33"/>
          <p:cNvSpPr txBox="1">
            <a:spLocks noGrp="1"/>
          </p:cNvSpPr>
          <p:nvPr>
            <p:ph type="title" idx="7"/>
          </p:nvPr>
        </p:nvSpPr>
        <p:spPr>
          <a:xfrm>
            <a:off x="1331640" y="2660763"/>
            <a:ext cx="2367000" cy="86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    03</a:t>
            </a:r>
            <a:endParaRPr dirty="0"/>
          </a:p>
        </p:txBody>
      </p:sp>
      <p:sp>
        <p:nvSpPr>
          <p:cNvPr id="825" name="Google Shape;825;p33"/>
          <p:cNvSpPr txBox="1">
            <a:spLocks noGrp="1"/>
          </p:cNvSpPr>
          <p:nvPr>
            <p:ph type="title" idx="9"/>
          </p:nvPr>
        </p:nvSpPr>
        <p:spPr>
          <a:xfrm>
            <a:off x="4932040" y="3363838"/>
            <a:ext cx="2367000" cy="122413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KEWAJIBAN</a:t>
            </a:r>
            <a:br>
              <a:rPr lang="en" sz="2800" dirty="0"/>
            </a:br>
            <a:r>
              <a:rPr lang="en" sz="2800" dirty="0"/>
              <a:t>WARGA NEGARA</a:t>
            </a:r>
            <a:endParaRPr sz="2800" dirty="0"/>
          </a:p>
        </p:txBody>
      </p:sp>
      <p:sp>
        <p:nvSpPr>
          <p:cNvPr id="826" name="Google Shape;826;p33"/>
          <p:cNvSpPr txBox="1">
            <a:spLocks noGrp="1"/>
          </p:cNvSpPr>
          <p:nvPr>
            <p:ph type="title" idx="13"/>
          </p:nvPr>
        </p:nvSpPr>
        <p:spPr>
          <a:xfrm>
            <a:off x="4880225" y="2660763"/>
            <a:ext cx="2367000" cy="86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grpSp>
        <p:nvGrpSpPr>
          <p:cNvPr id="953" name="Google Shape;953;p35"/>
          <p:cNvGrpSpPr/>
          <p:nvPr/>
        </p:nvGrpSpPr>
        <p:grpSpPr>
          <a:xfrm>
            <a:off x="330519" y="1348511"/>
            <a:ext cx="2945337" cy="2775743"/>
            <a:chOff x="3198300" y="389175"/>
            <a:chExt cx="812025" cy="697125"/>
          </a:xfrm>
        </p:grpSpPr>
        <p:sp>
          <p:nvSpPr>
            <p:cNvPr id="954" name="Google Shape;954;p35"/>
            <p:cNvSpPr/>
            <p:nvPr/>
          </p:nvSpPr>
          <p:spPr>
            <a:xfrm>
              <a:off x="3463825" y="550500"/>
              <a:ext cx="4475" cy="535800"/>
            </a:xfrm>
            <a:custGeom>
              <a:avLst/>
              <a:gdLst/>
              <a:ahLst/>
              <a:cxnLst/>
              <a:rect l="l" t="t" r="r" b="b"/>
              <a:pathLst>
                <a:path w="179" h="21432" extrusionOk="0">
                  <a:moveTo>
                    <a:pt x="0" y="0"/>
                  </a:moveTo>
                  <a:lnTo>
                    <a:pt x="179" y="0"/>
                  </a:lnTo>
                  <a:lnTo>
                    <a:pt x="179" y="21432"/>
                  </a:lnTo>
                  <a:lnTo>
                    <a:pt x="0" y="21432"/>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3198300" y="816000"/>
              <a:ext cx="535800" cy="4500"/>
            </a:xfrm>
            <a:custGeom>
              <a:avLst/>
              <a:gdLst/>
              <a:ahLst/>
              <a:cxnLst/>
              <a:rect l="l" t="t" r="r" b="b"/>
              <a:pathLst>
                <a:path w="21432" h="180" extrusionOk="0">
                  <a:moveTo>
                    <a:pt x="1" y="1"/>
                  </a:moveTo>
                  <a:lnTo>
                    <a:pt x="21432" y="1"/>
                  </a:lnTo>
                  <a:lnTo>
                    <a:pt x="21432" y="179"/>
                  </a:lnTo>
                  <a:lnTo>
                    <a:pt x="1" y="179"/>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3275400" y="627000"/>
              <a:ext cx="381925" cy="382200"/>
            </a:xfrm>
            <a:custGeom>
              <a:avLst/>
              <a:gdLst/>
              <a:ahLst/>
              <a:cxnLst/>
              <a:rect l="l" t="t" r="r" b="b"/>
              <a:pathLst>
                <a:path w="15277" h="15288" extrusionOk="0">
                  <a:moveTo>
                    <a:pt x="119" y="15288"/>
                  </a:moveTo>
                  <a:lnTo>
                    <a:pt x="0" y="15157"/>
                  </a:lnTo>
                  <a:lnTo>
                    <a:pt x="15145" y="0"/>
                  </a:lnTo>
                  <a:lnTo>
                    <a:pt x="15276" y="13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3275100" y="627300"/>
              <a:ext cx="382225" cy="381900"/>
            </a:xfrm>
            <a:custGeom>
              <a:avLst/>
              <a:gdLst/>
              <a:ahLst/>
              <a:cxnLst/>
              <a:rect l="l" t="t" r="r" b="b"/>
              <a:pathLst>
                <a:path w="15289" h="15276" extrusionOk="0">
                  <a:moveTo>
                    <a:pt x="15288" y="15157"/>
                  </a:moveTo>
                  <a:lnTo>
                    <a:pt x="15157" y="15276"/>
                  </a:lnTo>
                  <a:lnTo>
                    <a:pt x="0" y="119"/>
                  </a:lnTo>
                  <a:lnTo>
                    <a:pt x="131" y="0"/>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3361425" y="570150"/>
              <a:ext cx="209575" cy="496500"/>
            </a:xfrm>
            <a:custGeom>
              <a:avLst/>
              <a:gdLst/>
              <a:ahLst/>
              <a:cxnLst/>
              <a:rect l="l" t="t" r="r" b="b"/>
              <a:pathLst>
                <a:path w="8383" h="19860" extrusionOk="0">
                  <a:moveTo>
                    <a:pt x="0" y="60"/>
                  </a:moveTo>
                  <a:lnTo>
                    <a:pt x="167" y="0"/>
                  </a:lnTo>
                  <a:lnTo>
                    <a:pt x="8382" y="19788"/>
                  </a:lnTo>
                  <a:lnTo>
                    <a:pt x="8216" y="19860"/>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3217950" y="713600"/>
              <a:ext cx="496800" cy="209000"/>
            </a:xfrm>
            <a:custGeom>
              <a:avLst/>
              <a:gdLst/>
              <a:ahLst/>
              <a:cxnLst/>
              <a:rect l="l" t="t" r="r" b="b"/>
              <a:pathLst>
                <a:path w="19872" h="8360" extrusionOk="0">
                  <a:moveTo>
                    <a:pt x="60" y="8359"/>
                  </a:moveTo>
                  <a:lnTo>
                    <a:pt x="0" y="8192"/>
                  </a:lnTo>
                  <a:lnTo>
                    <a:pt x="19801" y="1"/>
                  </a:lnTo>
                  <a:lnTo>
                    <a:pt x="19872" y="168"/>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3361725" y="569850"/>
              <a:ext cx="208975" cy="496800"/>
            </a:xfrm>
            <a:custGeom>
              <a:avLst/>
              <a:gdLst/>
              <a:ahLst/>
              <a:cxnLst/>
              <a:rect l="l" t="t" r="r" b="b"/>
              <a:pathLst>
                <a:path w="8359" h="19872" extrusionOk="0">
                  <a:moveTo>
                    <a:pt x="167" y="19872"/>
                  </a:moveTo>
                  <a:lnTo>
                    <a:pt x="0" y="19800"/>
                  </a:lnTo>
                  <a:lnTo>
                    <a:pt x="8192" y="0"/>
                  </a:lnTo>
                  <a:lnTo>
                    <a:pt x="8358" y="72"/>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3217650" y="713600"/>
              <a:ext cx="496825" cy="209000"/>
            </a:xfrm>
            <a:custGeom>
              <a:avLst/>
              <a:gdLst/>
              <a:ahLst/>
              <a:cxnLst/>
              <a:rect l="l" t="t" r="r" b="b"/>
              <a:pathLst>
                <a:path w="19873" h="8360" extrusionOk="0">
                  <a:moveTo>
                    <a:pt x="19872" y="8192"/>
                  </a:moveTo>
                  <a:lnTo>
                    <a:pt x="19813" y="8359"/>
                  </a:lnTo>
                  <a:lnTo>
                    <a:pt x="1" y="168"/>
                  </a:lnTo>
                  <a:lnTo>
                    <a:pt x="72" y="1"/>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3198300" y="550500"/>
              <a:ext cx="535800" cy="535800"/>
            </a:xfrm>
            <a:custGeom>
              <a:avLst/>
              <a:gdLst/>
              <a:ahLst/>
              <a:cxnLst/>
              <a:rect l="l" t="t" r="r" b="b"/>
              <a:pathLst>
                <a:path w="21432" h="21432" fill="none" extrusionOk="0">
                  <a:moveTo>
                    <a:pt x="21432" y="10716"/>
                  </a:moveTo>
                  <a:cubicBezTo>
                    <a:pt x="21432" y="16633"/>
                    <a:pt x="16634" y="21432"/>
                    <a:pt x="10716" y="21432"/>
                  </a:cubicBezTo>
                  <a:cubicBezTo>
                    <a:pt x="4799" y="21432"/>
                    <a:pt x="1" y="16633"/>
                    <a:pt x="1" y="10716"/>
                  </a:cubicBezTo>
                  <a:cubicBezTo>
                    <a:pt x="1" y="4799"/>
                    <a:pt x="4799" y="0"/>
                    <a:pt x="10716" y="0"/>
                  </a:cubicBezTo>
                  <a:cubicBezTo>
                    <a:pt x="16634" y="0"/>
                    <a:pt x="21432" y="4799"/>
                    <a:pt x="21432" y="10716"/>
                  </a:cubicBezTo>
                  <a:close/>
                </a:path>
              </a:pathLst>
            </a:custGeom>
            <a:noFill/>
            <a:ln w="35725" cap="flat" cmpd="sng">
              <a:solidFill>
                <a:srgbClr val="4824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3198300" y="550500"/>
              <a:ext cx="535800" cy="535800"/>
            </a:xfrm>
            <a:custGeom>
              <a:avLst/>
              <a:gdLst/>
              <a:ahLst/>
              <a:cxnLst/>
              <a:rect l="l" t="t" r="r" b="b"/>
              <a:pathLst>
                <a:path w="21432" h="21432" fill="none" extrusionOk="0">
                  <a:moveTo>
                    <a:pt x="21432" y="10716"/>
                  </a:moveTo>
                  <a:cubicBezTo>
                    <a:pt x="21432" y="16633"/>
                    <a:pt x="16634" y="21432"/>
                    <a:pt x="10716" y="21432"/>
                  </a:cubicBezTo>
                  <a:cubicBezTo>
                    <a:pt x="4799" y="21432"/>
                    <a:pt x="1" y="16633"/>
                    <a:pt x="1" y="10716"/>
                  </a:cubicBezTo>
                  <a:cubicBezTo>
                    <a:pt x="1" y="4799"/>
                    <a:pt x="4799" y="0"/>
                    <a:pt x="10716" y="0"/>
                  </a:cubicBezTo>
                  <a:cubicBezTo>
                    <a:pt x="16634" y="0"/>
                    <a:pt x="21432" y="4799"/>
                    <a:pt x="21432" y="10716"/>
                  </a:cubicBezTo>
                  <a:close/>
                </a:path>
              </a:pathLst>
            </a:custGeom>
            <a:noFill/>
            <a:ln w="2975" cap="flat" cmpd="sng">
              <a:solidFill>
                <a:srgbClr val="F8A21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3891550" y="847850"/>
              <a:ext cx="2100" cy="230425"/>
            </a:xfrm>
            <a:custGeom>
              <a:avLst/>
              <a:gdLst/>
              <a:ahLst/>
              <a:cxnLst/>
              <a:rect l="l" t="t" r="r" b="b"/>
              <a:pathLst>
                <a:path w="84" h="9217" extrusionOk="0">
                  <a:moveTo>
                    <a:pt x="0" y="1"/>
                  </a:moveTo>
                  <a:lnTo>
                    <a:pt x="84" y="1"/>
                  </a:lnTo>
                  <a:lnTo>
                    <a:pt x="84" y="9216"/>
                  </a:lnTo>
                  <a:lnTo>
                    <a:pt x="0" y="9216"/>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5"/>
            <p:cNvSpPr/>
            <p:nvPr/>
          </p:nvSpPr>
          <p:spPr>
            <a:xfrm>
              <a:off x="3777250" y="961850"/>
              <a:ext cx="230400" cy="2125"/>
            </a:xfrm>
            <a:custGeom>
              <a:avLst/>
              <a:gdLst/>
              <a:ahLst/>
              <a:cxnLst/>
              <a:rect l="l" t="t" r="r" b="b"/>
              <a:pathLst>
                <a:path w="9216" h="85" extrusionOk="0">
                  <a:moveTo>
                    <a:pt x="0" y="1"/>
                  </a:moveTo>
                  <a:lnTo>
                    <a:pt x="9216" y="1"/>
                  </a:lnTo>
                  <a:lnTo>
                    <a:pt x="9216" y="84"/>
                  </a:lnTo>
                  <a:lnTo>
                    <a:pt x="0" y="84"/>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5"/>
            <p:cNvSpPr/>
            <p:nvPr/>
          </p:nvSpPr>
          <p:spPr>
            <a:xfrm>
              <a:off x="3810575" y="880900"/>
              <a:ext cx="164350" cy="164025"/>
            </a:xfrm>
            <a:custGeom>
              <a:avLst/>
              <a:gdLst/>
              <a:ahLst/>
              <a:cxnLst/>
              <a:rect l="l" t="t" r="r" b="b"/>
              <a:pathLst>
                <a:path w="6574" h="6561" extrusionOk="0">
                  <a:moveTo>
                    <a:pt x="48" y="6561"/>
                  </a:moveTo>
                  <a:lnTo>
                    <a:pt x="1" y="6501"/>
                  </a:lnTo>
                  <a:lnTo>
                    <a:pt x="6525" y="0"/>
                  </a:lnTo>
                  <a:lnTo>
                    <a:pt x="6573" y="48"/>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5"/>
            <p:cNvSpPr/>
            <p:nvPr/>
          </p:nvSpPr>
          <p:spPr>
            <a:xfrm>
              <a:off x="3810575" y="880900"/>
              <a:ext cx="164050" cy="164325"/>
            </a:xfrm>
            <a:custGeom>
              <a:avLst/>
              <a:gdLst/>
              <a:ahLst/>
              <a:cxnLst/>
              <a:rect l="l" t="t" r="r" b="b"/>
              <a:pathLst>
                <a:path w="6562" h="6573" extrusionOk="0">
                  <a:moveTo>
                    <a:pt x="6561" y="6513"/>
                  </a:moveTo>
                  <a:lnTo>
                    <a:pt x="6514" y="6572"/>
                  </a:lnTo>
                  <a:lnTo>
                    <a:pt x="1" y="48"/>
                  </a:lnTo>
                  <a:lnTo>
                    <a:pt x="48" y="0"/>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5"/>
            <p:cNvSpPr/>
            <p:nvPr/>
          </p:nvSpPr>
          <p:spPr>
            <a:xfrm>
              <a:off x="3847500" y="856200"/>
              <a:ext cx="90500" cy="213425"/>
            </a:xfrm>
            <a:custGeom>
              <a:avLst/>
              <a:gdLst/>
              <a:ahLst/>
              <a:cxnLst/>
              <a:rect l="l" t="t" r="r" b="b"/>
              <a:pathLst>
                <a:path w="3620" h="8537" extrusionOk="0">
                  <a:moveTo>
                    <a:pt x="0" y="24"/>
                  </a:moveTo>
                  <a:lnTo>
                    <a:pt x="72" y="0"/>
                  </a:lnTo>
                  <a:lnTo>
                    <a:pt x="3620" y="8501"/>
                  </a:lnTo>
                  <a:lnTo>
                    <a:pt x="3548" y="8537"/>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5"/>
            <p:cNvSpPr/>
            <p:nvPr/>
          </p:nvSpPr>
          <p:spPr>
            <a:xfrm>
              <a:off x="3785575" y="917800"/>
              <a:ext cx="213750" cy="89925"/>
            </a:xfrm>
            <a:custGeom>
              <a:avLst/>
              <a:gdLst/>
              <a:ahLst/>
              <a:cxnLst/>
              <a:rect l="l" t="t" r="r" b="b"/>
              <a:pathLst>
                <a:path w="8550" h="3597" extrusionOk="0">
                  <a:moveTo>
                    <a:pt x="36" y="3596"/>
                  </a:moveTo>
                  <a:lnTo>
                    <a:pt x="1" y="3525"/>
                  </a:lnTo>
                  <a:lnTo>
                    <a:pt x="8526" y="1"/>
                  </a:lnTo>
                  <a:lnTo>
                    <a:pt x="8549" y="72"/>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5"/>
            <p:cNvSpPr/>
            <p:nvPr/>
          </p:nvSpPr>
          <p:spPr>
            <a:xfrm>
              <a:off x="3847200" y="856475"/>
              <a:ext cx="90500" cy="213450"/>
            </a:xfrm>
            <a:custGeom>
              <a:avLst/>
              <a:gdLst/>
              <a:ahLst/>
              <a:cxnLst/>
              <a:rect l="l" t="t" r="r" b="b"/>
              <a:pathLst>
                <a:path w="3620" h="8538" extrusionOk="0">
                  <a:moveTo>
                    <a:pt x="72" y="8538"/>
                  </a:moveTo>
                  <a:lnTo>
                    <a:pt x="0" y="8502"/>
                  </a:lnTo>
                  <a:lnTo>
                    <a:pt x="3548" y="1"/>
                  </a:lnTo>
                  <a:lnTo>
                    <a:pt x="3620" y="25"/>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5"/>
            <p:cNvSpPr/>
            <p:nvPr/>
          </p:nvSpPr>
          <p:spPr>
            <a:xfrm>
              <a:off x="3785575" y="918100"/>
              <a:ext cx="213750" cy="89925"/>
            </a:xfrm>
            <a:custGeom>
              <a:avLst/>
              <a:gdLst/>
              <a:ahLst/>
              <a:cxnLst/>
              <a:rect l="l" t="t" r="r" b="b"/>
              <a:pathLst>
                <a:path w="8550" h="3597" extrusionOk="0">
                  <a:moveTo>
                    <a:pt x="8549" y="3525"/>
                  </a:moveTo>
                  <a:lnTo>
                    <a:pt x="8526" y="3596"/>
                  </a:lnTo>
                  <a:lnTo>
                    <a:pt x="1" y="72"/>
                  </a:lnTo>
                  <a:lnTo>
                    <a:pt x="36" y="0"/>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5"/>
            <p:cNvSpPr/>
            <p:nvPr/>
          </p:nvSpPr>
          <p:spPr>
            <a:xfrm>
              <a:off x="3774575" y="845175"/>
              <a:ext cx="235750" cy="235775"/>
            </a:xfrm>
            <a:custGeom>
              <a:avLst/>
              <a:gdLst/>
              <a:ahLst/>
              <a:cxnLst/>
              <a:rect l="l" t="t" r="r" b="b"/>
              <a:pathLst>
                <a:path w="9430" h="9431" fill="none" extrusionOk="0">
                  <a:moveTo>
                    <a:pt x="9430" y="4715"/>
                  </a:moveTo>
                  <a:cubicBezTo>
                    <a:pt x="9430" y="7311"/>
                    <a:pt x="7323" y="9430"/>
                    <a:pt x="4715" y="9430"/>
                  </a:cubicBezTo>
                  <a:cubicBezTo>
                    <a:pt x="2119" y="9430"/>
                    <a:pt x="0" y="7311"/>
                    <a:pt x="0" y="4715"/>
                  </a:cubicBezTo>
                  <a:cubicBezTo>
                    <a:pt x="0" y="2108"/>
                    <a:pt x="2119" y="0"/>
                    <a:pt x="4715" y="0"/>
                  </a:cubicBezTo>
                  <a:cubicBezTo>
                    <a:pt x="7323" y="0"/>
                    <a:pt x="9430" y="2108"/>
                    <a:pt x="9430" y="4715"/>
                  </a:cubicBezTo>
                  <a:close/>
                </a:path>
              </a:pathLst>
            </a:custGeom>
            <a:noFill/>
            <a:ln w="29775" cap="flat" cmpd="sng">
              <a:solidFill>
                <a:srgbClr val="48240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5"/>
            <p:cNvSpPr/>
            <p:nvPr/>
          </p:nvSpPr>
          <p:spPr>
            <a:xfrm>
              <a:off x="3774575" y="845175"/>
              <a:ext cx="235750" cy="235775"/>
            </a:xfrm>
            <a:custGeom>
              <a:avLst/>
              <a:gdLst/>
              <a:ahLst/>
              <a:cxnLst/>
              <a:rect l="l" t="t" r="r" b="b"/>
              <a:pathLst>
                <a:path w="9430" h="9431" fill="none" extrusionOk="0">
                  <a:moveTo>
                    <a:pt x="9430" y="4715"/>
                  </a:moveTo>
                  <a:cubicBezTo>
                    <a:pt x="9430" y="7311"/>
                    <a:pt x="7323" y="9430"/>
                    <a:pt x="4715" y="9430"/>
                  </a:cubicBezTo>
                  <a:cubicBezTo>
                    <a:pt x="2119" y="9430"/>
                    <a:pt x="0" y="7311"/>
                    <a:pt x="0" y="4715"/>
                  </a:cubicBezTo>
                  <a:cubicBezTo>
                    <a:pt x="0" y="2108"/>
                    <a:pt x="2119" y="0"/>
                    <a:pt x="4715" y="0"/>
                  </a:cubicBezTo>
                  <a:cubicBezTo>
                    <a:pt x="7323" y="0"/>
                    <a:pt x="9430" y="2108"/>
                    <a:pt x="9430" y="4715"/>
                  </a:cubicBezTo>
                  <a:close/>
                </a:path>
              </a:pathLst>
            </a:custGeom>
            <a:noFill/>
            <a:ln w="2975" cap="flat" cmpd="sng">
              <a:solidFill>
                <a:srgbClr val="F8A21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5"/>
            <p:cNvSpPr/>
            <p:nvPr/>
          </p:nvSpPr>
          <p:spPr>
            <a:xfrm>
              <a:off x="3467375" y="447200"/>
              <a:ext cx="428075" cy="515875"/>
            </a:xfrm>
            <a:custGeom>
              <a:avLst/>
              <a:gdLst/>
              <a:ahLst/>
              <a:cxnLst/>
              <a:rect l="l" t="t" r="r" b="b"/>
              <a:pathLst>
                <a:path w="17123" h="20635" fill="none" extrusionOk="0">
                  <a:moveTo>
                    <a:pt x="1" y="715"/>
                  </a:moveTo>
                  <a:cubicBezTo>
                    <a:pt x="16658" y="1"/>
                    <a:pt x="14777" y="20634"/>
                    <a:pt x="17122" y="20634"/>
                  </a:cubicBezTo>
                </a:path>
              </a:pathLst>
            </a:custGeom>
            <a:noFill/>
            <a:ln w="38100" cap="rnd" cmpd="sng">
              <a:solidFill>
                <a:srgbClr val="B758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5"/>
            <p:cNvSpPr/>
            <p:nvPr/>
          </p:nvSpPr>
          <p:spPr>
            <a:xfrm>
              <a:off x="3571875" y="414475"/>
              <a:ext cx="127700" cy="50325"/>
            </a:xfrm>
            <a:custGeom>
              <a:avLst/>
              <a:gdLst/>
              <a:ahLst/>
              <a:cxnLst/>
              <a:rect l="l" t="t" r="r" b="b"/>
              <a:pathLst>
                <a:path w="5108" h="2013" extrusionOk="0">
                  <a:moveTo>
                    <a:pt x="4453" y="0"/>
                  </a:moveTo>
                  <a:lnTo>
                    <a:pt x="643" y="834"/>
                  </a:lnTo>
                  <a:cubicBezTo>
                    <a:pt x="143" y="1000"/>
                    <a:pt x="0" y="1000"/>
                    <a:pt x="0" y="1357"/>
                  </a:cubicBezTo>
                  <a:lnTo>
                    <a:pt x="0" y="1477"/>
                  </a:lnTo>
                  <a:cubicBezTo>
                    <a:pt x="0" y="1834"/>
                    <a:pt x="286" y="2012"/>
                    <a:pt x="643" y="2012"/>
                  </a:cubicBezTo>
                  <a:lnTo>
                    <a:pt x="4453" y="2012"/>
                  </a:lnTo>
                  <a:cubicBezTo>
                    <a:pt x="4810" y="2012"/>
                    <a:pt x="5108" y="1465"/>
                    <a:pt x="5108" y="762"/>
                  </a:cubicBezTo>
                  <a:cubicBezTo>
                    <a:pt x="5108" y="405"/>
                    <a:pt x="4810" y="0"/>
                    <a:pt x="4453"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5"/>
            <p:cNvSpPr/>
            <p:nvPr/>
          </p:nvSpPr>
          <p:spPr>
            <a:xfrm>
              <a:off x="3616225" y="445425"/>
              <a:ext cx="39900" cy="56875"/>
            </a:xfrm>
            <a:custGeom>
              <a:avLst/>
              <a:gdLst/>
              <a:ahLst/>
              <a:cxnLst/>
              <a:rect l="l" t="t" r="r" b="b"/>
              <a:pathLst>
                <a:path w="1596" h="2275" extrusionOk="0">
                  <a:moveTo>
                    <a:pt x="798" y="0"/>
                  </a:moveTo>
                  <a:cubicBezTo>
                    <a:pt x="357" y="0"/>
                    <a:pt x="0" y="358"/>
                    <a:pt x="0" y="798"/>
                  </a:cubicBezTo>
                  <a:lnTo>
                    <a:pt x="0" y="1715"/>
                  </a:lnTo>
                  <a:cubicBezTo>
                    <a:pt x="0" y="2155"/>
                    <a:pt x="357" y="2274"/>
                    <a:pt x="798" y="2274"/>
                  </a:cubicBezTo>
                  <a:cubicBezTo>
                    <a:pt x="1238" y="2274"/>
                    <a:pt x="1595" y="2155"/>
                    <a:pt x="1595" y="1715"/>
                  </a:cubicBezTo>
                  <a:lnTo>
                    <a:pt x="1595" y="798"/>
                  </a:lnTo>
                  <a:cubicBezTo>
                    <a:pt x="1595" y="358"/>
                    <a:pt x="1238" y="0"/>
                    <a:pt x="79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5"/>
            <p:cNvSpPr/>
            <p:nvPr/>
          </p:nvSpPr>
          <p:spPr>
            <a:xfrm>
              <a:off x="3626925" y="478475"/>
              <a:ext cx="19075" cy="14900"/>
            </a:xfrm>
            <a:custGeom>
              <a:avLst/>
              <a:gdLst/>
              <a:ahLst/>
              <a:cxnLst/>
              <a:rect l="l" t="t" r="r" b="b"/>
              <a:pathLst>
                <a:path w="763" h="596" extrusionOk="0">
                  <a:moveTo>
                    <a:pt x="382" y="0"/>
                  </a:moveTo>
                  <a:cubicBezTo>
                    <a:pt x="1" y="0"/>
                    <a:pt x="1" y="595"/>
                    <a:pt x="382" y="595"/>
                  </a:cubicBezTo>
                  <a:cubicBezTo>
                    <a:pt x="763" y="595"/>
                    <a:pt x="763" y="0"/>
                    <a:pt x="382" y="0"/>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5"/>
            <p:cNvSpPr/>
            <p:nvPr/>
          </p:nvSpPr>
          <p:spPr>
            <a:xfrm>
              <a:off x="3876075" y="946675"/>
              <a:ext cx="32750" cy="32775"/>
            </a:xfrm>
            <a:custGeom>
              <a:avLst/>
              <a:gdLst/>
              <a:ahLst/>
              <a:cxnLst/>
              <a:rect l="l" t="t" r="r" b="b"/>
              <a:pathLst>
                <a:path w="1310" h="1311" extrusionOk="0">
                  <a:moveTo>
                    <a:pt x="1310" y="655"/>
                  </a:moveTo>
                  <a:cubicBezTo>
                    <a:pt x="1310" y="1013"/>
                    <a:pt x="1024" y="1310"/>
                    <a:pt x="655" y="1310"/>
                  </a:cubicBezTo>
                  <a:cubicBezTo>
                    <a:pt x="298" y="1310"/>
                    <a:pt x="0" y="1013"/>
                    <a:pt x="0" y="655"/>
                  </a:cubicBezTo>
                  <a:cubicBezTo>
                    <a:pt x="0" y="286"/>
                    <a:pt x="298" y="0"/>
                    <a:pt x="655" y="0"/>
                  </a:cubicBezTo>
                  <a:cubicBezTo>
                    <a:pt x="1024" y="0"/>
                    <a:pt x="1310" y="286"/>
                    <a:pt x="1310" y="655"/>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5"/>
            <p:cNvSpPr/>
            <p:nvPr/>
          </p:nvSpPr>
          <p:spPr>
            <a:xfrm>
              <a:off x="3882925" y="953525"/>
              <a:ext cx="19075" cy="19075"/>
            </a:xfrm>
            <a:custGeom>
              <a:avLst/>
              <a:gdLst/>
              <a:ahLst/>
              <a:cxnLst/>
              <a:rect l="l" t="t" r="r" b="b"/>
              <a:pathLst>
                <a:path w="763" h="763" extrusionOk="0">
                  <a:moveTo>
                    <a:pt x="762" y="381"/>
                  </a:moveTo>
                  <a:cubicBezTo>
                    <a:pt x="762" y="584"/>
                    <a:pt x="595" y="762"/>
                    <a:pt x="381" y="762"/>
                  </a:cubicBezTo>
                  <a:cubicBezTo>
                    <a:pt x="179" y="762"/>
                    <a:pt x="0" y="584"/>
                    <a:pt x="0" y="381"/>
                  </a:cubicBezTo>
                  <a:cubicBezTo>
                    <a:pt x="0" y="167"/>
                    <a:pt x="179" y="0"/>
                    <a:pt x="381" y="0"/>
                  </a:cubicBezTo>
                  <a:cubicBezTo>
                    <a:pt x="595" y="0"/>
                    <a:pt x="762" y="167"/>
                    <a:pt x="762" y="38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5"/>
            <p:cNvSpPr/>
            <p:nvPr/>
          </p:nvSpPr>
          <p:spPr>
            <a:xfrm>
              <a:off x="3457275" y="398100"/>
              <a:ext cx="17875" cy="407225"/>
            </a:xfrm>
            <a:custGeom>
              <a:avLst/>
              <a:gdLst/>
              <a:ahLst/>
              <a:cxnLst/>
              <a:rect l="l" t="t" r="r" b="b"/>
              <a:pathLst>
                <a:path w="715" h="16289" extrusionOk="0">
                  <a:moveTo>
                    <a:pt x="0" y="0"/>
                  </a:moveTo>
                  <a:lnTo>
                    <a:pt x="714" y="0"/>
                  </a:lnTo>
                  <a:lnTo>
                    <a:pt x="714" y="16288"/>
                  </a:lnTo>
                  <a:lnTo>
                    <a:pt x="0" y="16288"/>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5"/>
            <p:cNvSpPr/>
            <p:nvPr/>
          </p:nvSpPr>
          <p:spPr>
            <a:xfrm>
              <a:off x="3433450" y="785650"/>
              <a:ext cx="65500" cy="65500"/>
            </a:xfrm>
            <a:custGeom>
              <a:avLst/>
              <a:gdLst/>
              <a:ahLst/>
              <a:cxnLst/>
              <a:rect l="l" t="t" r="r" b="b"/>
              <a:pathLst>
                <a:path w="2620" h="2620" extrusionOk="0">
                  <a:moveTo>
                    <a:pt x="2620" y="1310"/>
                  </a:moveTo>
                  <a:cubicBezTo>
                    <a:pt x="2620" y="2024"/>
                    <a:pt x="2037" y="2620"/>
                    <a:pt x="1310" y="2620"/>
                  </a:cubicBezTo>
                  <a:cubicBezTo>
                    <a:pt x="584" y="2620"/>
                    <a:pt x="1" y="2024"/>
                    <a:pt x="1" y="1310"/>
                  </a:cubicBezTo>
                  <a:cubicBezTo>
                    <a:pt x="1" y="584"/>
                    <a:pt x="584" y="0"/>
                    <a:pt x="1310" y="0"/>
                  </a:cubicBezTo>
                  <a:cubicBezTo>
                    <a:pt x="2037" y="0"/>
                    <a:pt x="2620" y="584"/>
                    <a:pt x="2620" y="131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5"/>
            <p:cNvSpPr/>
            <p:nvPr/>
          </p:nvSpPr>
          <p:spPr>
            <a:xfrm>
              <a:off x="3447450" y="799625"/>
              <a:ext cx="37525" cy="37525"/>
            </a:xfrm>
            <a:custGeom>
              <a:avLst/>
              <a:gdLst/>
              <a:ahLst/>
              <a:cxnLst/>
              <a:rect l="l" t="t" r="r" b="b"/>
              <a:pathLst>
                <a:path w="1501" h="1501" extrusionOk="0">
                  <a:moveTo>
                    <a:pt x="1500" y="751"/>
                  </a:moveTo>
                  <a:cubicBezTo>
                    <a:pt x="1500" y="1156"/>
                    <a:pt x="1167" y="1501"/>
                    <a:pt x="750" y="1501"/>
                  </a:cubicBezTo>
                  <a:cubicBezTo>
                    <a:pt x="334" y="1501"/>
                    <a:pt x="0" y="1156"/>
                    <a:pt x="0" y="751"/>
                  </a:cubicBezTo>
                  <a:cubicBezTo>
                    <a:pt x="0" y="334"/>
                    <a:pt x="334" y="1"/>
                    <a:pt x="750" y="1"/>
                  </a:cubicBezTo>
                  <a:cubicBezTo>
                    <a:pt x="1167" y="1"/>
                    <a:pt x="1500" y="334"/>
                    <a:pt x="1500" y="751"/>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5"/>
            <p:cNvSpPr/>
            <p:nvPr/>
          </p:nvSpPr>
          <p:spPr>
            <a:xfrm>
              <a:off x="3419750" y="482925"/>
              <a:ext cx="27125" cy="26825"/>
            </a:xfrm>
            <a:custGeom>
              <a:avLst/>
              <a:gdLst/>
              <a:ahLst/>
              <a:cxnLst/>
              <a:rect l="l" t="t" r="r" b="b"/>
              <a:pathLst>
                <a:path w="1085" h="1073" extrusionOk="0">
                  <a:moveTo>
                    <a:pt x="1084" y="536"/>
                  </a:moveTo>
                  <a:cubicBezTo>
                    <a:pt x="1084" y="834"/>
                    <a:pt x="846" y="1072"/>
                    <a:pt x="549" y="1072"/>
                  </a:cubicBezTo>
                  <a:cubicBezTo>
                    <a:pt x="251" y="1072"/>
                    <a:pt x="1" y="834"/>
                    <a:pt x="1" y="536"/>
                  </a:cubicBezTo>
                  <a:cubicBezTo>
                    <a:pt x="1" y="239"/>
                    <a:pt x="251" y="1"/>
                    <a:pt x="549" y="1"/>
                  </a:cubicBezTo>
                  <a:cubicBezTo>
                    <a:pt x="846" y="1"/>
                    <a:pt x="1084" y="239"/>
                    <a:pt x="1084" y="536"/>
                  </a:cubicBezTo>
                  <a:close/>
                </a:path>
              </a:pathLst>
            </a:custGeom>
            <a:solidFill>
              <a:srgbClr val="F8A2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5"/>
            <p:cNvSpPr/>
            <p:nvPr/>
          </p:nvSpPr>
          <p:spPr>
            <a:xfrm>
              <a:off x="3439400" y="487400"/>
              <a:ext cx="53600" cy="17875"/>
            </a:xfrm>
            <a:custGeom>
              <a:avLst/>
              <a:gdLst/>
              <a:ahLst/>
              <a:cxnLst/>
              <a:rect l="l" t="t" r="r" b="b"/>
              <a:pathLst>
                <a:path w="2144" h="715" extrusionOk="0">
                  <a:moveTo>
                    <a:pt x="1" y="0"/>
                  </a:moveTo>
                  <a:lnTo>
                    <a:pt x="2144" y="0"/>
                  </a:lnTo>
                  <a:lnTo>
                    <a:pt x="2144" y="715"/>
                  </a:lnTo>
                  <a:lnTo>
                    <a:pt x="1" y="715"/>
                  </a:lnTo>
                  <a:close/>
                </a:path>
              </a:pathLst>
            </a:custGeom>
            <a:solidFill>
              <a:srgbClr val="B7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5"/>
            <p:cNvSpPr/>
            <p:nvPr/>
          </p:nvSpPr>
          <p:spPr>
            <a:xfrm>
              <a:off x="3433450" y="477875"/>
              <a:ext cx="12525" cy="37825"/>
            </a:xfrm>
            <a:custGeom>
              <a:avLst/>
              <a:gdLst/>
              <a:ahLst/>
              <a:cxnLst/>
              <a:rect l="l" t="t" r="r" b="b"/>
              <a:pathLst>
                <a:path w="501" h="1513" extrusionOk="0">
                  <a:moveTo>
                    <a:pt x="501" y="1274"/>
                  </a:moveTo>
                  <a:cubicBezTo>
                    <a:pt x="501" y="1405"/>
                    <a:pt x="394" y="1512"/>
                    <a:pt x="263" y="1512"/>
                  </a:cubicBezTo>
                  <a:lnTo>
                    <a:pt x="239" y="1512"/>
                  </a:lnTo>
                  <a:cubicBezTo>
                    <a:pt x="108" y="1512"/>
                    <a:pt x="1" y="1405"/>
                    <a:pt x="1" y="1274"/>
                  </a:cubicBezTo>
                  <a:lnTo>
                    <a:pt x="1" y="238"/>
                  </a:lnTo>
                  <a:cubicBezTo>
                    <a:pt x="1" y="107"/>
                    <a:pt x="108" y="0"/>
                    <a:pt x="239" y="0"/>
                  </a:cubicBezTo>
                  <a:lnTo>
                    <a:pt x="263" y="0"/>
                  </a:lnTo>
                  <a:cubicBezTo>
                    <a:pt x="394" y="0"/>
                    <a:pt x="501" y="107"/>
                    <a:pt x="501" y="238"/>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5"/>
            <p:cNvSpPr/>
            <p:nvPr/>
          </p:nvSpPr>
          <p:spPr>
            <a:xfrm>
              <a:off x="3392975" y="389175"/>
              <a:ext cx="58075" cy="43175"/>
            </a:xfrm>
            <a:custGeom>
              <a:avLst/>
              <a:gdLst/>
              <a:ahLst/>
              <a:cxnLst/>
              <a:rect l="l" t="t" r="r" b="b"/>
              <a:pathLst>
                <a:path w="2323" h="1727" extrusionOk="0">
                  <a:moveTo>
                    <a:pt x="2322" y="869"/>
                  </a:moveTo>
                  <a:cubicBezTo>
                    <a:pt x="2322" y="1346"/>
                    <a:pt x="1798" y="1727"/>
                    <a:pt x="1155" y="1727"/>
                  </a:cubicBezTo>
                  <a:cubicBezTo>
                    <a:pt x="512" y="1727"/>
                    <a:pt x="0" y="1346"/>
                    <a:pt x="0" y="869"/>
                  </a:cubicBezTo>
                  <a:cubicBezTo>
                    <a:pt x="0" y="381"/>
                    <a:pt x="512" y="0"/>
                    <a:pt x="1155" y="0"/>
                  </a:cubicBezTo>
                  <a:cubicBezTo>
                    <a:pt x="1798" y="0"/>
                    <a:pt x="2322" y="381"/>
                    <a:pt x="2322" y="869"/>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5"/>
            <p:cNvSpPr/>
            <p:nvPr/>
          </p:nvSpPr>
          <p:spPr>
            <a:xfrm>
              <a:off x="3434350" y="397500"/>
              <a:ext cx="95875" cy="20850"/>
            </a:xfrm>
            <a:custGeom>
              <a:avLst/>
              <a:gdLst/>
              <a:ahLst/>
              <a:cxnLst/>
              <a:rect l="l" t="t" r="r" b="b"/>
              <a:pathLst>
                <a:path w="3835" h="834" extrusionOk="0">
                  <a:moveTo>
                    <a:pt x="3834" y="596"/>
                  </a:moveTo>
                  <a:cubicBezTo>
                    <a:pt x="3834" y="727"/>
                    <a:pt x="3727" y="834"/>
                    <a:pt x="3596" y="834"/>
                  </a:cubicBezTo>
                  <a:lnTo>
                    <a:pt x="238" y="834"/>
                  </a:lnTo>
                  <a:cubicBezTo>
                    <a:pt x="107" y="834"/>
                    <a:pt x="0" y="727"/>
                    <a:pt x="0" y="596"/>
                  </a:cubicBezTo>
                  <a:lnTo>
                    <a:pt x="0" y="239"/>
                  </a:lnTo>
                  <a:cubicBezTo>
                    <a:pt x="0" y="96"/>
                    <a:pt x="107" y="1"/>
                    <a:pt x="238" y="1"/>
                  </a:cubicBezTo>
                  <a:lnTo>
                    <a:pt x="3596" y="1"/>
                  </a:lnTo>
                  <a:cubicBezTo>
                    <a:pt x="3727" y="1"/>
                    <a:pt x="3834" y="96"/>
                    <a:pt x="3834" y="239"/>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5"/>
            <p:cNvSpPr/>
            <p:nvPr/>
          </p:nvSpPr>
          <p:spPr>
            <a:xfrm>
              <a:off x="3451025" y="410900"/>
              <a:ext cx="31275" cy="21450"/>
            </a:xfrm>
            <a:custGeom>
              <a:avLst/>
              <a:gdLst/>
              <a:ahLst/>
              <a:cxnLst/>
              <a:rect l="l" t="t" r="r" b="b"/>
              <a:pathLst>
                <a:path w="1251" h="858" extrusionOk="0">
                  <a:moveTo>
                    <a:pt x="1250" y="619"/>
                  </a:moveTo>
                  <a:cubicBezTo>
                    <a:pt x="1250" y="750"/>
                    <a:pt x="1143" y="858"/>
                    <a:pt x="1012" y="858"/>
                  </a:cubicBezTo>
                  <a:lnTo>
                    <a:pt x="238" y="858"/>
                  </a:lnTo>
                  <a:cubicBezTo>
                    <a:pt x="107" y="858"/>
                    <a:pt x="0" y="750"/>
                    <a:pt x="0" y="619"/>
                  </a:cubicBezTo>
                  <a:lnTo>
                    <a:pt x="0" y="238"/>
                  </a:lnTo>
                  <a:cubicBezTo>
                    <a:pt x="0" y="96"/>
                    <a:pt x="107" y="0"/>
                    <a:pt x="238" y="0"/>
                  </a:cubicBezTo>
                  <a:lnTo>
                    <a:pt x="1012" y="0"/>
                  </a:lnTo>
                  <a:cubicBezTo>
                    <a:pt x="1143" y="0"/>
                    <a:pt x="1250" y="96"/>
                    <a:pt x="1250" y="238"/>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0" name="Google Shape;990;p35"/>
          <p:cNvSpPr txBox="1">
            <a:spLocks noGrp="1"/>
          </p:cNvSpPr>
          <p:nvPr>
            <p:ph type="subTitle" idx="1"/>
          </p:nvPr>
        </p:nvSpPr>
        <p:spPr>
          <a:xfrm>
            <a:off x="3203848" y="1105352"/>
            <a:ext cx="4718060" cy="1970454"/>
          </a:xfrm>
          <a:prstGeom prst="rect">
            <a:avLst/>
          </a:prstGeom>
        </p:spPr>
        <p:txBody>
          <a:bodyPr spcFirstLastPara="1" wrap="square" lIns="91425" tIns="91425" rIns="91425" bIns="91425" anchor="ctr" anchorCtr="0">
            <a:noAutofit/>
          </a:bodyPr>
          <a:lstStyle/>
          <a:p>
            <a:pPr marL="0" lvl="0" indent="0"/>
            <a:r>
              <a:rPr lang="en" sz="2000" dirty="0"/>
              <a:t>“</a:t>
            </a:r>
            <a:r>
              <a:rPr lang="en" sz="2000" dirty="0">
                <a:latin typeface="Agency FB" pitchFamily="34" charset="0"/>
              </a:rPr>
              <a:t>H</a:t>
            </a:r>
            <a:r>
              <a:rPr lang="en-US" sz="2000" dirty="0" err="1">
                <a:latin typeface="Agency FB" pitchFamily="34" charset="0"/>
              </a:rPr>
              <a:t>ak</a:t>
            </a:r>
            <a:r>
              <a:rPr lang="en-US" sz="2000" dirty="0">
                <a:latin typeface="Agency FB" pitchFamily="34" charset="0"/>
              </a:rPr>
              <a:t> </a:t>
            </a:r>
            <a:r>
              <a:rPr lang="en-US" sz="2000" dirty="0" err="1">
                <a:latin typeface="Agency FB" pitchFamily="34" charset="0"/>
              </a:rPr>
              <a:t>dan</a:t>
            </a:r>
            <a:r>
              <a:rPr lang="en-US" sz="2000" dirty="0">
                <a:latin typeface="Agency FB" pitchFamily="34" charset="0"/>
              </a:rPr>
              <a:t> </a:t>
            </a:r>
            <a:r>
              <a:rPr lang="en-US" sz="2000" dirty="0" err="1">
                <a:latin typeface="Agency FB" pitchFamily="34" charset="0"/>
              </a:rPr>
              <a:t>kewajiban</a:t>
            </a:r>
            <a:r>
              <a:rPr lang="en-US" sz="2000" dirty="0">
                <a:latin typeface="Agency FB" pitchFamily="34" charset="0"/>
              </a:rPr>
              <a:t> </a:t>
            </a:r>
            <a:r>
              <a:rPr lang="en-US" sz="2000" dirty="0" err="1">
                <a:latin typeface="Agency FB" pitchFamily="34" charset="0"/>
              </a:rPr>
              <a:t>negara</a:t>
            </a:r>
            <a:r>
              <a:rPr lang="en-US" sz="2000" dirty="0">
                <a:latin typeface="Agency FB" pitchFamily="34" charset="0"/>
              </a:rPr>
              <a:t> </a:t>
            </a:r>
            <a:r>
              <a:rPr lang="en-US" sz="2000" dirty="0" err="1">
                <a:latin typeface="Agency FB" pitchFamily="34" charset="0"/>
              </a:rPr>
              <a:t>adalah</a:t>
            </a:r>
            <a:r>
              <a:rPr lang="en-US" sz="2000" dirty="0">
                <a:latin typeface="Agency FB" pitchFamily="34" charset="0"/>
              </a:rPr>
              <a:t> </a:t>
            </a:r>
            <a:r>
              <a:rPr lang="en-US" sz="2000" dirty="0" err="1">
                <a:latin typeface="Agency FB" pitchFamily="34" charset="0"/>
              </a:rPr>
              <a:t>sesuatu</a:t>
            </a:r>
            <a:r>
              <a:rPr lang="en-US" sz="2000" dirty="0">
                <a:latin typeface="Agency FB" pitchFamily="34" charset="0"/>
              </a:rPr>
              <a:t> yang </a:t>
            </a:r>
            <a:r>
              <a:rPr lang="en-US" sz="2000" b="1" dirty="0" err="1">
                <a:latin typeface="Agency FB" pitchFamily="34" charset="0"/>
              </a:rPr>
              <a:t>menggambarkan</a:t>
            </a:r>
            <a:r>
              <a:rPr lang="en-US" sz="2000" b="1" dirty="0">
                <a:latin typeface="Agency FB" pitchFamily="34" charset="0"/>
              </a:rPr>
              <a:t> </a:t>
            </a:r>
            <a:r>
              <a:rPr lang="en-US" sz="2000" b="1" dirty="0" err="1">
                <a:latin typeface="Agency FB" pitchFamily="34" charset="0"/>
              </a:rPr>
              <a:t>apa</a:t>
            </a:r>
            <a:r>
              <a:rPr lang="en-US" sz="2000" b="1" dirty="0">
                <a:latin typeface="Agency FB" pitchFamily="34" charset="0"/>
              </a:rPr>
              <a:t> yang </a:t>
            </a:r>
            <a:r>
              <a:rPr lang="en-US" sz="2000" b="1" dirty="0" err="1">
                <a:latin typeface="Agency FB" pitchFamily="34" charset="0"/>
              </a:rPr>
              <a:t>seharusnya</a:t>
            </a:r>
            <a:r>
              <a:rPr lang="en-US" sz="2000" b="1" dirty="0">
                <a:latin typeface="Agency FB" pitchFamily="34" charset="0"/>
              </a:rPr>
              <a:t> </a:t>
            </a:r>
            <a:r>
              <a:rPr lang="en-US" sz="2000" b="1" dirty="0" err="1">
                <a:latin typeface="Agency FB" pitchFamily="34" charset="0"/>
              </a:rPr>
              <a:t>diterima</a:t>
            </a:r>
            <a:r>
              <a:rPr lang="en-US" sz="2000" b="1" dirty="0">
                <a:latin typeface="Agency FB" pitchFamily="34" charset="0"/>
              </a:rPr>
              <a:t> </a:t>
            </a:r>
            <a:r>
              <a:rPr lang="en-US" sz="2000" b="1" dirty="0" err="1">
                <a:latin typeface="Agency FB" pitchFamily="34" charset="0"/>
              </a:rPr>
              <a:t>dan</a:t>
            </a:r>
            <a:r>
              <a:rPr lang="en-US" sz="2000" b="1" dirty="0">
                <a:latin typeface="Agency FB" pitchFamily="34" charset="0"/>
              </a:rPr>
              <a:t> </a:t>
            </a:r>
            <a:r>
              <a:rPr lang="en-US" sz="2000" b="1" dirty="0" err="1">
                <a:latin typeface="Agency FB" pitchFamily="34" charset="0"/>
              </a:rPr>
              <a:t>dilakukan</a:t>
            </a:r>
            <a:r>
              <a:rPr lang="en-US" sz="2000" b="1" dirty="0">
                <a:latin typeface="Agency FB" pitchFamily="34" charset="0"/>
              </a:rPr>
              <a:t> </a:t>
            </a:r>
            <a:r>
              <a:rPr lang="en-US" sz="2000" b="1" dirty="0" err="1">
                <a:latin typeface="Agency FB" pitchFamily="34" charset="0"/>
              </a:rPr>
              <a:t>oleh</a:t>
            </a:r>
            <a:r>
              <a:rPr lang="en-US" sz="2000" b="1" dirty="0">
                <a:latin typeface="Agency FB" pitchFamily="34" charset="0"/>
              </a:rPr>
              <a:t> </a:t>
            </a:r>
            <a:r>
              <a:rPr lang="en-US" sz="2000" b="1" dirty="0" err="1">
                <a:latin typeface="Agency FB" pitchFamily="34" charset="0"/>
              </a:rPr>
              <a:t>negara</a:t>
            </a:r>
            <a:r>
              <a:rPr lang="en-US" sz="2000" dirty="0">
                <a:latin typeface="Agency FB" pitchFamily="34" charset="0"/>
              </a:rPr>
              <a:t> agar </a:t>
            </a:r>
            <a:r>
              <a:rPr lang="en-US" sz="2000" dirty="0" err="1">
                <a:latin typeface="Agency FB" pitchFamily="34" charset="0"/>
              </a:rPr>
              <a:t>terwujudnya</a:t>
            </a:r>
            <a:r>
              <a:rPr lang="en-US" sz="2000" dirty="0">
                <a:latin typeface="Agency FB" pitchFamily="34" charset="0"/>
              </a:rPr>
              <a:t> </a:t>
            </a:r>
            <a:r>
              <a:rPr lang="en-US" sz="2000" dirty="0" err="1">
                <a:latin typeface="Agency FB" pitchFamily="34" charset="0"/>
              </a:rPr>
              <a:t>cita-cita</a:t>
            </a:r>
            <a:r>
              <a:rPr lang="en-US" sz="2000" dirty="0">
                <a:latin typeface="Agency FB" pitchFamily="34" charset="0"/>
              </a:rPr>
              <a:t> </a:t>
            </a:r>
            <a:r>
              <a:rPr lang="en-US" sz="2000" dirty="0" err="1">
                <a:latin typeface="Agency FB" pitchFamily="34" charset="0"/>
              </a:rPr>
              <a:t>dan</a:t>
            </a:r>
            <a:r>
              <a:rPr lang="en-US" sz="2000" dirty="0">
                <a:latin typeface="Agency FB" pitchFamily="34" charset="0"/>
              </a:rPr>
              <a:t> </a:t>
            </a:r>
            <a:r>
              <a:rPr lang="en-US" sz="2000" dirty="0" err="1">
                <a:latin typeface="Agency FB" pitchFamily="34" charset="0"/>
              </a:rPr>
              <a:t>tujuan</a:t>
            </a:r>
            <a:r>
              <a:rPr lang="en-US" sz="2000" dirty="0">
                <a:latin typeface="Agency FB" pitchFamily="34" charset="0"/>
              </a:rPr>
              <a:t> </a:t>
            </a:r>
            <a:r>
              <a:rPr lang="en-US" sz="2000" dirty="0" err="1">
                <a:latin typeface="Agency FB" pitchFamily="34" charset="0"/>
              </a:rPr>
              <a:t>nasional</a:t>
            </a:r>
            <a:r>
              <a:rPr lang="en-US" sz="2000" dirty="0">
                <a:latin typeface="Agency FB" pitchFamily="34" charset="0"/>
              </a:rPr>
              <a:t> </a:t>
            </a:r>
            <a:r>
              <a:rPr lang="en-US" sz="2000" dirty="0" err="1">
                <a:latin typeface="Agency FB" pitchFamily="34" charset="0"/>
              </a:rPr>
              <a:t>sebagaimana</a:t>
            </a:r>
            <a:r>
              <a:rPr lang="en-US" sz="2000" dirty="0">
                <a:latin typeface="Agency FB" pitchFamily="34" charset="0"/>
              </a:rPr>
              <a:t> </a:t>
            </a:r>
            <a:r>
              <a:rPr lang="en-US" sz="2000" dirty="0" err="1">
                <a:latin typeface="Agency FB" pitchFamily="34" charset="0"/>
              </a:rPr>
              <a:t>kehidupan</a:t>
            </a:r>
            <a:r>
              <a:rPr lang="en-US" sz="2000" dirty="0">
                <a:latin typeface="Agency FB" pitchFamily="34" charset="0"/>
              </a:rPr>
              <a:t> yang </a:t>
            </a:r>
            <a:r>
              <a:rPr lang="en-US" sz="2000" dirty="0" err="1">
                <a:latin typeface="Agency FB" pitchFamily="34" charset="0"/>
              </a:rPr>
              <a:t>termaktub</a:t>
            </a:r>
            <a:r>
              <a:rPr lang="en-US" sz="2000" dirty="0">
                <a:latin typeface="Agency FB" pitchFamily="34" charset="0"/>
              </a:rPr>
              <a:t> </a:t>
            </a:r>
            <a:r>
              <a:rPr lang="en-US" sz="2000" dirty="0" err="1">
                <a:latin typeface="Agency FB" pitchFamily="34" charset="0"/>
              </a:rPr>
              <a:t>dalam</a:t>
            </a:r>
            <a:r>
              <a:rPr lang="en-US" sz="2000" dirty="0">
                <a:latin typeface="Agency FB" pitchFamily="34" charset="0"/>
              </a:rPr>
              <a:t> </a:t>
            </a:r>
            <a:r>
              <a:rPr lang="en-US" sz="2000" dirty="0" err="1">
                <a:latin typeface="Agency FB" pitchFamily="34" charset="0"/>
              </a:rPr>
              <a:t>pembukaan</a:t>
            </a:r>
            <a:r>
              <a:rPr lang="en-US" sz="2000" dirty="0">
                <a:latin typeface="Agency FB" pitchFamily="34" charset="0"/>
              </a:rPr>
              <a:t> UUD 1945</a:t>
            </a:r>
            <a:r>
              <a:rPr lang="en" sz="2000" dirty="0">
                <a:latin typeface="Agency FB" pitchFamily="34" charset="0"/>
              </a:rPr>
              <a:t>.”</a:t>
            </a:r>
            <a:endParaRPr sz="2000" dirty="0">
              <a:latin typeface="Agency FB" pitchFamily="34" charset="0"/>
            </a:endParaRPr>
          </a:p>
        </p:txBody>
      </p:sp>
    </p:spTree>
    <p:extLst>
      <p:ext uri="{BB962C8B-B14F-4D97-AF65-F5344CB8AC3E}">
        <p14:creationId xmlns:p14="http://schemas.microsoft.com/office/powerpoint/2010/main" val="1321540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34"/>
          <p:cNvSpPr txBox="1">
            <a:spLocks noGrp="1"/>
          </p:cNvSpPr>
          <p:nvPr>
            <p:ph type="ctrTitle"/>
          </p:nvPr>
        </p:nvSpPr>
        <p:spPr>
          <a:xfrm>
            <a:off x="323528" y="382031"/>
            <a:ext cx="4680520" cy="1613655"/>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400" dirty="0"/>
              <a:t>1. HAK NEGARA </a:t>
            </a:r>
            <a:br>
              <a:rPr lang="en" sz="2400" dirty="0"/>
            </a:br>
            <a:r>
              <a:rPr lang="en" sz="2400" dirty="0"/>
              <a:t> TERHADAP warga NEGARA MENURUT UUD 1945 </a:t>
            </a:r>
            <a:endParaRPr sz="2400" dirty="0"/>
          </a:p>
        </p:txBody>
      </p:sp>
      <p:sp>
        <p:nvSpPr>
          <p:cNvPr id="833" name="Google Shape;833;p34"/>
          <p:cNvSpPr txBox="1">
            <a:spLocks noGrp="1"/>
          </p:cNvSpPr>
          <p:nvPr>
            <p:ph type="subTitle" idx="1"/>
          </p:nvPr>
        </p:nvSpPr>
        <p:spPr>
          <a:xfrm>
            <a:off x="107504" y="1203598"/>
            <a:ext cx="9361040" cy="3164554"/>
          </a:xfrm>
          <a:prstGeom prst="rect">
            <a:avLst/>
          </a:prstGeom>
        </p:spPr>
        <p:txBody>
          <a:bodyPr spcFirstLastPara="1" wrap="square" lIns="91425" tIns="91425" rIns="91425" bIns="91425" anchor="ctr" anchorCtr="0">
            <a:noAutofit/>
          </a:bodyPr>
          <a:lstStyle/>
          <a:p>
            <a:pPr lvl="0"/>
            <a:endParaRPr lang="en-US" b="1" dirty="0"/>
          </a:p>
          <a:p>
            <a:pPr marL="412750" lvl="0" indent="-285750">
              <a:buFontTx/>
              <a:buChar char="-"/>
            </a:pPr>
            <a:r>
              <a:rPr lang="en-US" dirty="0" err="1">
                <a:latin typeface="Agency FB" pitchFamily="34" charset="0"/>
              </a:rPr>
              <a:t>Menciptakan</a:t>
            </a:r>
            <a:r>
              <a:rPr lang="en-US" dirty="0">
                <a:latin typeface="Agency FB" pitchFamily="34" charset="0"/>
              </a:rPr>
              <a:t> </a:t>
            </a:r>
            <a:r>
              <a:rPr lang="en-US" dirty="0" err="1">
                <a:latin typeface="Agency FB" pitchFamily="34" charset="0"/>
              </a:rPr>
              <a:t>peraturan</a:t>
            </a:r>
            <a:r>
              <a:rPr lang="en-US" dirty="0">
                <a:latin typeface="Agency FB" pitchFamily="34" charset="0"/>
              </a:rPr>
              <a:t> dan </a:t>
            </a:r>
            <a:r>
              <a:rPr lang="en-US" dirty="0" err="1">
                <a:latin typeface="Agency FB" pitchFamily="34" charset="0"/>
              </a:rPr>
              <a:t>undang-undang</a:t>
            </a:r>
            <a:r>
              <a:rPr lang="en-US" dirty="0">
                <a:latin typeface="Agency FB" pitchFamily="34" charset="0"/>
              </a:rPr>
              <a:t> yang </a:t>
            </a:r>
            <a:r>
              <a:rPr lang="en-US" dirty="0" err="1">
                <a:latin typeface="Agency FB" pitchFamily="34" charset="0"/>
              </a:rPr>
              <a:t>dapat</a:t>
            </a:r>
            <a:r>
              <a:rPr lang="en-US" dirty="0">
                <a:latin typeface="Agency FB" pitchFamily="34" charset="0"/>
              </a:rPr>
              <a:t> </a:t>
            </a:r>
            <a:r>
              <a:rPr lang="en-US" dirty="0" err="1">
                <a:latin typeface="Agency FB" pitchFamily="34" charset="0"/>
              </a:rPr>
              <a:t>mewujudkan</a:t>
            </a:r>
            <a:r>
              <a:rPr lang="en-US" dirty="0">
                <a:latin typeface="Agency FB" pitchFamily="34" charset="0"/>
              </a:rPr>
              <a:t> </a:t>
            </a:r>
            <a:r>
              <a:rPr lang="en-US" dirty="0" err="1">
                <a:latin typeface="Agency FB" pitchFamily="34" charset="0"/>
              </a:rPr>
              <a:t>ketertiban</a:t>
            </a:r>
            <a:r>
              <a:rPr lang="en-US" dirty="0">
                <a:latin typeface="Agency FB" pitchFamily="34" charset="0"/>
              </a:rPr>
              <a:t> dan </a:t>
            </a:r>
            <a:r>
              <a:rPr lang="en-US" dirty="0" err="1">
                <a:latin typeface="Agency FB" pitchFamily="34" charset="0"/>
              </a:rPr>
              <a:t>keamanan</a:t>
            </a:r>
            <a:r>
              <a:rPr lang="en-US" dirty="0">
                <a:latin typeface="Agency FB" pitchFamily="34" charset="0"/>
              </a:rPr>
              <a:t> </a:t>
            </a:r>
            <a:r>
              <a:rPr lang="en-US" dirty="0" err="1">
                <a:latin typeface="Agency FB" pitchFamily="34" charset="0"/>
              </a:rPr>
              <a:t>bagi</a:t>
            </a:r>
            <a:r>
              <a:rPr lang="en-US" dirty="0">
                <a:latin typeface="Agency FB" pitchFamily="34" charset="0"/>
              </a:rPr>
              <a:t> </a:t>
            </a:r>
            <a:r>
              <a:rPr lang="en-US" dirty="0" err="1">
                <a:latin typeface="Agency FB" pitchFamily="34" charset="0"/>
              </a:rPr>
              <a:t>seluruh</a:t>
            </a:r>
            <a:r>
              <a:rPr lang="en-US" dirty="0">
                <a:latin typeface="Agency FB" pitchFamily="34" charset="0"/>
              </a:rPr>
              <a:t> </a:t>
            </a:r>
            <a:r>
              <a:rPr lang="en-US" dirty="0" err="1">
                <a:latin typeface="Agency FB" pitchFamily="34" charset="0"/>
              </a:rPr>
              <a:t>rakyat</a:t>
            </a:r>
            <a:endParaRPr lang="en-US" dirty="0">
              <a:latin typeface="Agency FB" pitchFamily="34" charset="0"/>
            </a:endParaRPr>
          </a:p>
          <a:p>
            <a:pPr marL="412750" lvl="0" indent="-285750">
              <a:buFontTx/>
              <a:buChar char="-"/>
            </a:pPr>
            <a:r>
              <a:rPr lang="en-US" dirty="0" err="1">
                <a:latin typeface="Agency FB" pitchFamily="34" charset="0"/>
              </a:rPr>
              <a:t>Melakukan</a:t>
            </a:r>
            <a:r>
              <a:rPr lang="en-US" dirty="0">
                <a:latin typeface="Agency FB" pitchFamily="34" charset="0"/>
              </a:rPr>
              <a:t> </a:t>
            </a:r>
            <a:r>
              <a:rPr lang="en-US" dirty="0" err="1">
                <a:latin typeface="Agency FB" pitchFamily="34" charset="0"/>
              </a:rPr>
              <a:t>monopoli</a:t>
            </a:r>
            <a:r>
              <a:rPr lang="en-US" dirty="0">
                <a:latin typeface="Agency FB" pitchFamily="34" charset="0"/>
              </a:rPr>
              <a:t> </a:t>
            </a:r>
            <a:r>
              <a:rPr lang="en-US" dirty="0" err="1">
                <a:latin typeface="Agency FB" pitchFamily="34" charset="0"/>
              </a:rPr>
              <a:t>terhadap</a:t>
            </a:r>
            <a:r>
              <a:rPr lang="en-US" dirty="0">
                <a:latin typeface="Agency FB" pitchFamily="34" charset="0"/>
              </a:rPr>
              <a:t> </a:t>
            </a:r>
            <a:r>
              <a:rPr lang="en-US" dirty="0" err="1">
                <a:latin typeface="Agency FB" pitchFamily="34" charset="0"/>
              </a:rPr>
              <a:t>sumber</a:t>
            </a:r>
            <a:r>
              <a:rPr lang="en-US" dirty="0">
                <a:latin typeface="Agency FB" pitchFamily="34" charset="0"/>
              </a:rPr>
              <a:t> </a:t>
            </a:r>
            <a:r>
              <a:rPr lang="en-US" dirty="0" err="1">
                <a:latin typeface="Agency FB" pitchFamily="34" charset="0"/>
              </a:rPr>
              <a:t>daya</a:t>
            </a:r>
            <a:r>
              <a:rPr lang="en-US" dirty="0">
                <a:latin typeface="Agency FB" pitchFamily="34" charset="0"/>
              </a:rPr>
              <a:t> yang </a:t>
            </a:r>
            <a:r>
              <a:rPr lang="en-US" dirty="0" err="1">
                <a:latin typeface="Agency FB" pitchFamily="34" charset="0"/>
              </a:rPr>
              <a:t>menguasai</a:t>
            </a:r>
            <a:r>
              <a:rPr lang="en-US" dirty="0">
                <a:latin typeface="Agency FB" pitchFamily="34" charset="0"/>
              </a:rPr>
              <a:t> </a:t>
            </a:r>
            <a:r>
              <a:rPr lang="en-US" dirty="0" err="1">
                <a:latin typeface="Agency FB" pitchFamily="34" charset="0"/>
              </a:rPr>
              <a:t>hajat</a:t>
            </a:r>
            <a:r>
              <a:rPr lang="en-US" dirty="0">
                <a:latin typeface="Agency FB" pitchFamily="34" charset="0"/>
              </a:rPr>
              <a:t> </a:t>
            </a:r>
            <a:r>
              <a:rPr lang="en-US" dirty="0" err="1">
                <a:latin typeface="Agency FB" pitchFamily="34" charset="0"/>
              </a:rPr>
              <a:t>hidup</a:t>
            </a:r>
            <a:r>
              <a:rPr lang="en-US" dirty="0">
                <a:latin typeface="Agency FB" pitchFamily="34" charset="0"/>
              </a:rPr>
              <a:t> orang </a:t>
            </a:r>
            <a:r>
              <a:rPr lang="en-US" dirty="0" err="1">
                <a:latin typeface="Agency FB" pitchFamily="34" charset="0"/>
              </a:rPr>
              <a:t>banyak</a:t>
            </a:r>
            <a:endParaRPr lang="en-US" dirty="0">
              <a:latin typeface="Agency FB" pitchFamily="34" charset="0"/>
            </a:endParaRPr>
          </a:p>
          <a:p>
            <a:pPr marL="412750" lvl="0" indent="-285750">
              <a:buFontTx/>
              <a:buChar char="-"/>
            </a:pPr>
            <a:r>
              <a:rPr lang="en-US" dirty="0" err="1">
                <a:latin typeface="Agency FB" pitchFamily="34" charset="0"/>
              </a:rPr>
              <a:t>Hak</a:t>
            </a:r>
            <a:r>
              <a:rPr lang="en-US" dirty="0">
                <a:latin typeface="Agency FB" pitchFamily="34" charset="0"/>
              </a:rPr>
              <a:t> negara </a:t>
            </a:r>
            <a:r>
              <a:rPr lang="en-US" dirty="0" err="1">
                <a:latin typeface="Agency FB" pitchFamily="34" charset="0"/>
              </a:rPr>
              <a:t>untuk</a:t>
            </a:r>
            <a:r>
              <a:rPr lang="en-US" dirty="0">
                <a:latin typeface="Agency FB" pitchFamily="34" charset="0"/>
              </a:rPr>
              <a:t> </a:t>
            </a:r>
            <a:r>
              <a:rPr lang="en-US" dirty="0" err="1">
                <a:latin typeface="Agency FB" pitchFamily="34" charset="0"/>
              </a:rPr>
              <a:t>dibela</a:t>
            </a:r>
            <a:endParaRPr lang="en-US" dirty="0">
              <a:latin typeface="Agency FB" pitchFamily="34" charset="0"/>
            </a:endParaRPr>
          </a:p>
          <a:p>
            <a:pPr marL="412750" lvl="0" indent="-285750">
              <a:buFontTx/>
              <a:buChar char="-"/>
            </a:pPr>
            <a:r>
              <a:rPr lang="en-US" dirty="0" err="1">
                <a:latin typeface="Agency FB" pitchFamily="34" charset="0"/>
              </a:rPr>
              <a:t>Hak</a:t>
            </a:r>
            <a:r>
              <a:rPr lang="en-US" dirty="0">
                <a:latin typeface="Agency FB" pitchFamily="34" charset="0"/>
              </a:rPr>
              <a:t> negara </a:t>
            </a:r>
            <a:r>
              <a:rPr lang="en-US" dirty="0" err="1">
                <a:latin typeface="Agency FB" pitchFamily="34" charset="0"/>
              </a:rPr>
              <a:t>untuk</a:t>
            </a:r>
            <a:r>
              <a:rPr lang="en-US" dirty="0">
                <a:latin typeface="Agency FB" pitchFamily="34" charset="0"/>
              </a:rPr>
              <a:t> </a:t>
            </a:r>
            <a:r>
              <a:rPr lang="en-US" dirty="0" err="1">
                <a:latin typeface="Agency FB" pitchFamily="34" charset="0"/>
              </a:rPr>
              <a:t>ditaati</a:t>
            </a:r>
            <a:r>
              <a:rPr lang="en-US" dirty="0">
                <a:latin typeface="Agency FB" pitchFamily="34" charset="0"/>
              </a:rPr>
              <a:t> </a:t>
            </a:r>
            <a:r>
              <a:rPr lang="en-US" dirty="0" err="1">
                <a:latin typeface="Agency FB" pitchFamily="34" charset="0"/>
              </a:rPr>
              <a:t>hukum</a:t>
            </a:r>
            <a:r>
              <a:rPr lang="en-US" dirty="0">
                <a:latin typeface="Agency FB" pitchFamily="34" charset="0"/>
              </a:rPr>
              <a:t> dan </a:t>
            </a:r>
            <a:r>
              <a:rPr lang="en-US" dirty="0" err="1">
                <a:latin typeface="Agency FB" pitchFamily="34" charset="0"/>
              </a:rPr>
              <a:t>pemerintahannya</a:t>
            </a:r>
            <a:r>
              <a:rPr lang="en-US" dirty="0"/>
              <a:t> </a:t>
            </a:r>
          </a:p>
          <a:p>
            <a:pPr marL="412750" indent="-285750">
              <a:buFontTx/>
              <a:buChar char="-"/>
            </a:pPr>
            <a:endParaRPr lang="en-US" dirty="0"/>
          </a:p>
          <a:p>
            <a:pPr>
              <a:buFontTx/>
              <a:buChar char="-"/>
            </a:pPr>
            <a:endParaRPr lang="en-US" dirty="0"/>
          </a:p>
          <a:p>
            <a:pPr marL="0" lvl="0" indent="0" algn="l" rtl="0">
              <a:lnSpc>
                <a:spcPct val="150000"/>
              </a:lnSpc>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Steampunk Aesthetics by Slidesgo">
  <a:themeElements>
    <a:clrScheme name="Simple Light">
      <a:dk1>
        <a:srgbClr val="482400"/>
      </a:dk1>
      <a:lt1>
        <a:srgbClr val="8C420F"/>
      </a:lt1>
      <a:dk2>
        <a:srgbClr val="B7581F"/>
      </a:dk2>
      <a:lt2>
        <a:srgbClr val="D76827"/>
      </a:lt2>
      <a:accent1>
        <a:srgbClr val="F8A21C"/>
      </a:accent1>
      <a:accent2>
        <a:srgbClr val="482400"/>
      </a:accent2>
      <a:accent3>
        <a:srgbClr val="8C420F"/>
      </a:accent3>
      <a:accent4>
        <a:srgbClr val="B7581F"/>
      </a:accent4>
      <a:accent5>
        <a:srgbClr val="D76827"/>
      </a:accent5>
      <a:accent6>
        <a:srgbClr val="F8A21C"/>
      </a:accent6>
      <a:hlink>
        <a:srgbClr val="4824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2134</Words>
  <Application>Microsoft Office PowerPoint</Application>
  <PresentationFormat>On-screen Show (16:9)</PresentationFormat>
  <Paragraphs>174</Paragraphs>
  <Slides>27</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Calibri</vt:lpstr>
      <vt:lpstr>Berlin Sans FB Demi</vt:lpstr>
      <vt:lpstr>Arial</vt:lpstr>
      <vt:lpstr>TimesNewRomanPS-ItalicMT</vt:lpstr>
      <vt:lpstr>Times New Roman</vt:lpstr>
      <vt:lpstr>HP#20Simplified#20Light</vt:lpstr>
      <vt:lpstr>Bebas Neue</vt:lpstr>
      <vt:lpstr>Barlow</vt:lpstr>
      <vt:lpstr>HP#20Simplified#20Light,Italic</vt:lpstr>
      <vt:lpstr>Agency FB</vt:lpstr>
      <vt:lpstr>Rockwell Extra Bold</vt:lpstr>
      <vt:lpstr>ArialMT</vt:lpstr>
      <vt:lpstr>Steampunk Aesthetics by Slidesgo</vt:lpstr>
      <vt:lpstr>HAK DAN KEWAJIBAN NEGARA TERHADAP WARGA NEGARA</vt:lpstr>
      <vt:lpstr>PowerPoint Presentation</vt:lpstr>
      <vt:lpstr>PowerPoint Presentation</vt:lpstr>
      <vt:lpstr>Konsep dan Urgensi Harmoni Kewajiban dan Hak Negara dan Warga Negara</vt:lpstr>
      <vt:lpstr>next</vt:lpstr>
      <vt:lpstr>next</vt:lpstr>
      <vt:lpstr>   HAK      NEGARA </vt:lpstr>
      <vt:lpstr>PowerPoint Presentation</vt:lpstr>
      <vt:lpstr>1. HAK NEGARA   TERHADAP warga NEGARA MENURUT UUD 1945 </vt:lpstr>
      <vt:lpstr>2. kewajiban negara  TERHADAP warga NEGARA menurut uud 1945</vt:lpstr>
      <vt:lpstr>PowerPoint Presentation</vt:lpstr>
      <vt:lpstr>PowerPoint Presentation</vt:lpstr>
      <vt:lpstr>Mengapa Diperlukan Harmoni Kewajiban dan Hak Negara dan Warga Negara Indonesia</vt:lpstr>
      <vt:lpstr>Dari dua keadaan yang kontras tersebut tentu saja memunculkan sejumlah pertanyaan. Misalnya, lebih penting manakah kewajiban atau hak? Mana yang benar melaksanakan kewajiban terlebih dahulu baru menuntut hak? Atau sebaliknya menikmati hak terlebih dahulu baru menunaikan kewajiban? Atau mengharmonikan kewajban dengan hak? Bagaimana caranya mengharmonikan kewajiban dengan hak tersebut?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Tugas dan Analisis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nur aini</cp:lastModifiedBy>
  <cp:revision>25</cp:revision>
  <dcterms:modified xsi:type="dcterms:W3CDTF">2022-01-25T18:03:14Z</dcterms:modified>
</cp:coreProperties>
</file>