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A6EB2-EEFD-969F-9A74-5B64001BFE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E47A14-E66C-61A7-68A8-629EA1501E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C89CC-5BFC-CA25-E30D-DE8AF600F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6F24A-791E-4FDF-937A-BFE5593ED3EF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E53E9-2EAC-588B-ACB8-DFDAF2380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52E7AB-DE65-A52D-9612-C39C96157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8CB19-BFC5-457D-AB77-D61386D1D5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19847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B4F25-4638-F36B-F0C8-448E4FE42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737F97-BAA6-8068-4F11-0FF84B156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C75A26-300B-034D-3830-CF0E1A616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6F24A-791E-4FDF-937A-BFE5593ED3EF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795AB5-C5E8-362B-A2F9-39C582208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052E37-0C70-F84C-2F9A-60E866570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8CB19-BFC5-457D-AB77-D61386D1D5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48445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30B5FA-A1E7-5840-05FA-DF1FC20503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92E3E2-B562-731A-3317-8F9E45747C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AB69B4-236B-9C16-EA5F-D134840D7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6F24A-791E-4FDF-937A-BFE5593ED3EF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46918E-7932-9E0B-18E7-18DF32007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57B07-BDBF-73F8-2D11-005259B38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8CB19-BFC5-457D-AB77-D61386D1D5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8467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74E3A-9C33-BDEF-FD14-6E63F54E2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8C2F5-FF61-B74E-F936-3085B0E6B3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5C400-20E3-0B8F-E608-AD729DF3E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6F24A-791E-4FDF-937A-BFE5593ED3EF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25DACE-E296-D521-CEEE-E66490E29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F5976-5B12-1C4A-319E-FC7EF36F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8CB19-BFC5-457D-AB77-D61386D1D5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18821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F4AD8-0EFE-C989-A554-3605FEDAC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8DDE92-BCA1-30EF-67B1-58B8E02B9E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98ECE-9380-265C-DF10-4A4E43E20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6F24A-791E-4FDF-937A-BFE5593ED3EF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15A27-848B-5E6A-E2DC-83505CE64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DD8531-6410-C220-D1A8-FD7B1EA65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8CB19-BFC5-457D-AB77-D61386D1D5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57294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DD2DF-2ED1-BB3D-9B52-118E07540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613F4-C689-29CE-62BA-F33FAA1593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6A57E7-19DC-9C4A-6B59-9C3CA23E97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5DC0A7-BC2A-3F21-B22D-66F750520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6F24A-791E-4FDF-937A-BFE5593ED3EF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1D7480-6660-96CA-7016-F8054E94B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C44B5F-7743-1D26-EFC3-6ACAB4D8D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8CB19-BFC5-457D-AB77-D61386D1D5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19201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6860C-6FC0-0D2E-1751-D958C0766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A27051-ABCD-75AB-E058-4D33F3EBBF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7368B1-1486-8356-ECE8-5E79BA3CBA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4BB5BD-0B42-9EFA-CF78-846E56CF71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62AB12-E697-E5D4-043F-4120C14F57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036501-F0A3-D5E2-61CE-4C8C3742E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6F24A-791E-4FDF-937A-BFE5593ED3EF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C1BBAA-2FAB-4DEE-07F0-99F24E57D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EBC9D8-D2CA-F0A3-1A0B-97B71078F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8CB19-BFC5-457D-AB77-D61386D1D5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46630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D10D5-92CB-6613-3D13-49EA29E0A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58801C-916E-8E58-DD8B-8E5EDD47C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6F24A-791E-4FDF-937A-BFE5593ED3EF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FCDED8-89B8-313F-088A-45344AFF5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B12142-8A7F-E1E8-82C4-2D7C90D6C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8CB19-BFC5-457D-AB77-D61386D1D5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4650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54F4AC-F601-3D0D-ADA8-1B17A0ACE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6F24A-791E-4FDF-937A-BFE5593ED3EF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029D06-E3AC-015C-CD59-3EA658B0B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59E38D-725C-1DF9-8C44-644DA6508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8CB19-BFC5-457D-AB77-D61386D1D5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47624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9E690-0C84-FCAA-2718-2109A62C0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731FC4-2C28-8AB9-D81E-7B4AA38CB1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2F054C-81AC-D85F-CC46-9233B1D639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001051-917F-94D6-4022-8FDBD73BC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6F24A-791E-4FDF-937A-BFE5593ED3EF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EBF1EE-D3F7-52F3-A8EB-895F1814C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4BA24D-BC01-5FBF-25D3-B1F218E96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8CB19-BFC5-457D-AB77-D61386D1D5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3645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283A9-D58F-FA05-EEE3-A5D9D959E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79BAF0-6F50-68C9-47E8-3C7DE0C93A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654738-B2E0-D9B0-3CF8-121D1861DD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4A7918-AA26-20A4-1CAF-583CCFE44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6F24A-791E-4FDF-937A-BFE5593ED3EF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8CAB64-5540-B127-84D4-5D4962FD8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7A8BD-7BE1-718C-C23B-F02F40674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8CB19-BFC5-457D-AB77-D61386D1D5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10469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8C3E03-55F9-BE46-DDF8-259B19FB4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138B13-C170-D00B-CCC9-0E1C0AB219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EB0F0-6B63-86E9-7E97-BA6F88C7B0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6F24A-791E-4FDF-937A-BFE5593ED3EF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9F4F1-E471-9313-847A-3F2B46344D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6FC694-77D0-D57C-CD26-82ED55F160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8CB19-BFC5-457D-AB77-D61386D1D5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41850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42E37-8243-13FA-879C-FA1DFF5C89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813"/>
            <a:ext cx="9144000" cy="2387600"/>
          </a:xfrm>
        </p:spPr>
        <p:txBody>
          <a:bodyPr/>
          <a:lstStyle/>
          <a:p>
            <a:r>
              <a:rPr lang="en-US" dirty="0"/>
              <a:t>UJIAN TENGAH SEMESTER </a:t>
            </a:r>
            <a:br>
              <a:rPr lang="en-US" dirty="0"/>
            </a:br>
            <a:r>
              <a:rPr lang="en-US" dirty="0"/>
              <a:t>MANAJEMEN PUBLIK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23DBE6-5111-D2AB-AEFE-DE39A321A9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01118"/>
            <a:ext cx="9144000" cy="3639661"/>
          </a:xfrm>
        </p:spPr>
        <p:txBody>
          <a:bodyPr>
            <a:normAutofit/>
          </a:bodyPr>
          <a:lstStyle/>
          <a:p>
            <a:pPr marL="457200" indent="-457200" algn="l">
              <a:buFont typeface="+mj-lt"/>
              <a:buAutoNum type="arabicPeriod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69467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6B8E9F-A1A6-42F4-BACB-EF506C3D3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8220" y="1253331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en-US" dirty="0" err="1"/>
              <a:t>Membuat</a:t>
            </a:r>
            <a:r>
              <a:rPr lang="en-US" dirty="0"/>
              <a:t> tulisan </a:t>
            </a:r>
            <a:r>
              <a:rPr lang="en-US" dirty="0" err="1"/>
              <a:t>ilmiah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public yang </a:t>
            </a:r>
            <a:r>
              <a:rPr lang="en-US" dirty="0" err="1"/>
              <a:t>melakukan</a:t>
            </a:r>
            <a:r>
              <a:rPr lang="en-US" dirty="0"/>
              <a:t> reformasi/</a:t>
            </a:r>
            <a:r>
              <a:rPr lang="en-US" dirty="0" err="1"/>
              <a:t>perubahan</a:t>
            </a:r>
            <a:r>
              <a:rPr lang="en-US" dirty="0"/>
              <a:t>;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Isi tulisan </a:t>
            </a:r>
            <a:r>
              <a:rPr lang="en-US" dirty="0" err="1"/>
              <a:t>meliputi</a:t>
            </a:r>
            <a:r>
              <a:rPr lang="en-US" dirty="0"/>
              <a:t>:</a:t>
            </a:r>
          </a:p>
          <a:p>
            <a:pPr marL="0" indent="0" algn="l">
              <a:buNone/>
            </a:pPr>
            <a:r>
              <a:rPr lang="en-US" dirty="0"/>
              <a:t>	- </a:t>
            </a: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/reformasi </a:t>
            </a:r>
            <a:r>
              <a:rPr lang="en-US" dirty="0" err="1"/>
              <a:t>organisasi</a:t>
            </a:r>
            <a:endParaRPr lang="en-US" dirty="0"/>
          </a:p>
          <a:p>
            <a:pPr marL="0" indent="0" algn="l">
              <a:buNone/>
            </a:pPr>
            <a:r>
              <a:rPr lang="en-US" dirty="0"/>
              <a:t>	- </a:t>
            </a:r>
            <a:r>
              <a:rPr lang="en-US" dirty="0" err="1"/>
              <a:t>mendeskripsikan</a:t>
            </a:r>
            <a:r>
              <a:rPr lang="en-US" dirty="0"/>
              <a:t> </a:t>
            </a:r>
            <a:r>
              <a:rPr lang="en-US" dirty="0" err="1"/>
              <a:t>transformasi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dan </a:t>
            </a:r>
            <a:r>
              <a:rPr lang="en-US" dirty="0" err="1"/>
              <a:t>sesudah</a:t>
            </a:r>
            <a:r>
              <a:rPr lang="en-US" dirty="0"/>
              <a:t> reformasi</a:t>
            </a:r>
          </a:p>
          <a:p>
            <a:pPr marL="0" indent="0" algn="l">
              <a:buNone/>
            </a:pPr>
            <a:r>
              <a:rPr lang="en-US" dirty="0"/>
              <a:t>	- </a:t>
            </a:r>
            <a:r>
              <a:rPr lang="en-US" dirty="0" err="1"/>
              <a:t>Mengaitkan</a:t>
            </a:r>
            <a:r>
              <a:rPr lang="en-US" dirty="0"/>
              <a:t> tulisan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teori</a:t>
            </a:r>
            <a:endParaRPr lang="en-US" dirty="0"/>
          </a:p>
          <a:p>
            <a:pPr marL="0" indent="0" algn="l">
              <a:buNone/>
            </a:pPr>
            <a:r>
              <a:rPr lang="en-US" dirty="0"/>
              <a:t>	- </a:t>
            </a:r>
            <a:r>
              <a:rPr lang="en-US" dirty="0" err="1"/>
              <a:t>Analisis</a:t>
            </a:r>
            <a:r>
              <a:rPr lang="en-US" dirty="0"/>
              <a:t> (</a:t>
            </a:r>
            <a:r>
              <a:rPr lang="en-US" dirty="0" err="1"/>
              <a:t>berhasil</a:t>
            </a:r>
            <a:r>
              <a:rPr lang="en-US" dirty="0"/>
              <a:t>/</a:t>
            </a:r>
            <a:r>
              <a:rPr lang="en-US" dirty="0" err="1"/>
              <a:t>tidak</a:t>
            </a:r>
            <a:r>
              <a:rPr lang="en-US" dirty="0"/>
              <a:t>) (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 dan data)</a:t>
            </a:r>
          </a:p>
          <a:p>
            <a:pPr marL="0" indent="0" algn="l">
              <a:buNone/>
            </a:pPr>
            <a:r>
              <a:rPr lang="en-US" dirty="0"/>
              <a:t>	- Kesimpulan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ID" dirty="0"/>
              <a:t>Times new roman, 12, 1.5 </a:t>
            </a:r>
            <a:r>
              <a:rPr lang="en-ID" dirty="0" err="1"/>
              <a:t>spasi</a:t>
            </a:r>
            <a:r>
              <a:rPr lang="en-ID" dirty="0"/>
              <a:t> (no cover)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ID" dirty="0"/>
              <a:t>Daftar Pustaka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ID" dirty="0"/>
              <a:t>pdf</a:t>
            </a:r>
          </a:p>
        </p:txBody>
      </p:sp>
    </p:spTree>
    <p:extLst>
      <p:ext uri="{BB962C8B-B14F-4D97-AF65-F5344CB8AC3E}">
        <p14:creationId xmlns:p14="http://schemas.microsoft.com/office/powerpoint/2010/main" val="718613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015C1-ECFC-513F-4D7D-2FA1BF469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Deadline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080EF-0B54-90B6-3FC3-9F98F8BB1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/>
              <a:t>Rabu, 24 April 2024</a:t>
            </a:r>
          </a:p>
          <a:p>
            <a:pPr marL="0" indent="0" algn="ctr">
              <a:buNone/>
            </a:pPr>
            <a:r>
              <a:rPr lang="en-US" sz="4000" dirty="0"/>
              <a:t>di </a:t>
            </a:r>
            <a:r>
              <a:rPr lang="en-US" sz="4000" dirty="0" err="1"/>
              <a:t>Vclass</a:t>
            </a:r>
            <a:endParaRPr lang="en-ID" sz="4000" dirty="0"/>
          </a:p>
        </p:txBody>
      </p:sp>
    </p:spTree>
    <p:extLst>
      <p:ext uri="{BB962C8B-B14F-4D97-AF65-F5344CB8AC3E}">
        <p14:creationId xmlns:p14="http://schemas.microsoft.com/office/powerpoint/2010/main" val="1627154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</TotalTime>
  <Words>85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UJIAN TENGAH SEMESTER  MANAJEMEN PUBLIK</vt:lpstr>
      <vt:lpstr>PowerPoint Presentation</vt:lpstr>
      <vt:lpstr>Deadline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UJIAN TENGAH SEMESTER  MANAJEMEN PUBLIK</dc:title>
  <dc:creator>FISIP</dc:creator>
  <cp:lastModifiedBy>FISIP</cp:lastModifiedBy>
  <cp:revision>2</cp:revision>
  <dcterms:created xsi:type="dcterms:W3CDTF">2024-04-03T02:16:45Z</dcterms:created>
  <dcterms:modified xsi:type="dcterms:W3CDTF">2024-04-03T15:30:26Z</dcterms:modified>
</cp:coreProperties>
</file>