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372A28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72A28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72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681183" y="8239746"/>
            <a:ext cx="1607185" cy="1643380"/>
          </a:xfrm>
          <a:custGeom>
            <a:avLst/>
            <a:gdLst/>
            <a:ahLst/>
            <a:cxnLst/>
            <a:rect l="l" t="t" r="r" b="b"/>
            <a:pathLst>
              <a:path w="1607184" h="1643379">
                <a:moveTo>
                  <a:pt x="618248" y="1268323"/>
                </a:moveTo>
                <a:lnTo>
                  <a:pt x="596912" y="1234706"/>
                </a:lnTo>
                <a:lnTo>
                  <a:pt x="555104" y="1215783"/>
                </a:lnTo>
                <a:lnTo>
                  <a:pt x="535165" y="1211821"/>
                </a:lnTo>
                <a:lnTo>
                  <a:pt x="525246" y="1209802"/>
                </a:lnTo>
                <a:lnTo>
                  <a:pt x="491921" y="1201813"/>
                </a:lnTo>
                <a:lnTo>
                  <a:pt x="457860" y="1195108"/>
                </a:lnTo>
                <a:lnTo>
                  <a:pt x="423519" y="1191679"/>
                </a:lnTo>
                <a:lnTo>
                  <a:pt x="389407" y="1193507"/>
                </a:lnTo>
                <a:lnTo>
                  <a:pt x="385267" y="1194079"/>
                </a:lnTo>
                <a:lnTo>
                  <a:pt x="379209" y="1179322"/>
                </a:lnTo>
                <a:lnTo>
                  <a:pt x="374230" y="1164272"/>
                </a:lnTo>
                <a:lnTo>
                  <a:pt x="370154" y="1148956"/>
                </a:lnTo>
                <a:lnTo>
                  <a:pt x="366852" y="1133398"/>
                </a:lnTo>
                <a:lnTo>
                  <a:pt x="366522" y="1109484"/>
                </a:lnTo>
                <a:lnTo>
                  <a:pt x="365874" y="1085608"/>
                </a:lnTo>
                <a:lnTo>
                  <a:pt x="362826" y="1038148"/>
                </a:lnTo>
                <a:lnTo>
                  <a:pt x="357492" y="991082"/>
                </a:lnTo>
                <a:lnTo>
                  <a:pt x="354545" y="967587"/>
                </a:lnTo>
                <a:lnTo>
                  <a:pt x="351675" y="944029"/>
                </a:lnTo>
                <a:lnTo>
                  <a:pt x="337235" y="901649"/>
                </a:lnTo>
                <a:lnTo>
                  <a:pt x="312737" y="892124"/>
                </a:lnTo>
                <a:lnTo>
                  <a:pt x="305003" y="894600"/>
                </a:lnTo>
                <a:lnTo>
                  <a:pt x="279755" y="931887"/>
                </a:lnTo>
                <a:lnTo>
                  <a:pt x="269506" y="968857"/>
                </a:lnTo>
                <a:lnTo>
                  <a:pt x="266242" y="993076"/>
                </a:lnTo>
                <a:lnTo>
                  <a:pt x="264579" y="1005116"/>
                </a:lnTo>
                <a:lnTo>
                  <a:pt x="260070" y="1032497"/>
                </a:lnTo>
                <a:lnTo>
                  <a:pt x="255816" y="1060373"/>
                </a:lnTo>
                <a:lnTo>
                  <a:pt x="252310" y="1088567"/>
                </a:lnTo>
                <a:lnTo>
                  <a:pt x="250088" y="1116901"/>
                </a:lnTo>
                <a:lnTo>
                  <a:pt x="242874" y="1133538"/>
                </a:lnTo>
                <a:lnTo>
                  <a:pt x="210553" y="1176045"/>
                </a:lnTo>
                <a:lnTo>
                  <a:pt x="170256" y="1197178"/>
                </a:lnTo>
                <a:lnTo>
                  <a:pt x="157810" y="1198854"/>
                </a:lnTo>
                <a:lnTo>
                  <a:pt x="109677" y="1206881"/>
                </a:lnTo>
                <a:lnTo>
                  <a:pt x="63385" y="1216914"/>
                </a:lnTo>
                <a:lnTo>
                  <a:pt x="26047" y="1231099"/>
                </a:lnTo>
                <a:lnTo>
                  <a:pt x="762" y="1261046"/>
                </a:lnTo>
                <a:lnTo>
                  <a:pt x="0" y="1269453"/>
                </a:lnTo>
                <a:lnTo>
                  <a:pt x="558" y="1275397"/>
                </a:lnTo>
                <a:lnTo>
                  <a:pt x="36385" y="1304759"/>
                </a:lnTo>
                <a:lnTo>
                  <a:pt x="91516" y="1320927"/>
                </a:lnTo>
                <a:lnTo>
                  <a:pt x="142189" y="1330058"/>
                </a:lnTo>
                <a:lnTo>
                  <a:pt x="180848" y="1334071"/>
                </a:lnTo>
                <a:lnTo>
                  <a:pt x="201828" y="1355864"/>
                </a:lnTo>
                <a:lnTo>
                  <a:pt x="220586" y="1380464"/>
                </a:lnTo>
                <a:lnTo>
                  <a:pt x="236461" y="1407642"/>
                </a:lnTo>
                <a:lnTo>
                  <a:pt x="248754" y="1437220"/>
                </a:lnTo>
                <a:lnTo>
                  <a:pt x="251206" y="1444548"/>
                </a:lnTo>
                <a:lnTo>
                  <a:pt x="256324" y="1459103"/>
                </a:lnTo>
                <a:lnTo>
                  <a:pt x="262178" y="1510080"/>
                </a:lnTo>
                <a:lnTo>
                  <a:pt x="270433" y="1566341"/>
                </a:lnTo>
                <a:lnTo>
                  <a:pt x="282105" y="1611706"/>
                </a:lnTo>
                <a:lnTo>
                  <a:pt x="306755" y="1642427"/>
                </a:lnTo>
                <a:lnTo>
                  <a:pt x="313677" y="1643354"/>
                </a:lnTo>
                <a:lnTo>
                  <a:pt x="320001" y="1643354"/>
                </a:lnTo>
                <a:lnTo>
                  <a:pt x="340194" y="1609750"/>
                </a:lnTo>
                <a:lnTo>
                  <a:pt x="349770" y="1566951"/>
                </a:lnTo>
                <a:lnTo>
                  <a:pt x="358571" y="1514983"/>
                </a:lnTo>
                <a:lnTo>
                  <a:pt x="361784" y="1488706"/>
                </a:lnTo>
                <a:lnTo>
                  <a:pt x="365607" y="1475955"/>
                </a:lnTo>
                <a:lnTo>
                  <a:pt x="381609" y="1430515"/>
                </a:lnTo>
                <a:lnTo>
                  <a:pt x="412470" y="1369822"/>
                </a:lnTo>
                <a:lnTo>
                  <a:pt x="438111" y="1336700"/>
                </a:lnTo>
                <a:lnTo>
                  <a:pt x="455485" y="1333068"/>
                </a:lnTo>
                <a:lnTo>
                  <a:pt x="469734" y="1332191"/>
                </a:lnTo>
                <a:lnTo>
                  <a:pt x="517461" y="1326134"/>
                </a:lnTo>
                <a:lnTo>
                  <a:pt x="556133" y="1319123"/>
                </a:lnTo>
                <a:lnTo>
                  <a:pt x="575525" y="1315631"/>
                </a:lnTo>
                <a:lnTo>
                  <a:pt x="610400" y="1298092"/>
                </a:lnTo>
                <a:lnTo>
                  <a:pt x="618223" y="1278559"/>
                </a:lnTo>
                <a:lnTo>
                  <a:pt x="618248" y="1268323"/>
                </a:lnTo>
                <a:close/>
              </a:path>
              <a:path w="1607184" h="1643379">
                <a:moveTo>
                  <a:pt x="1606562" y="630631"/>
                </a:moveTo>
                <a:lnTo>
                  <a:pt x="1588693" y="591235"/>
                </a:lnTo>
                <a:lnTo>
                  <a:pt x="1545209" y="571080"/>
                </a:lnTo>
                <a:lnTo>
                  <a:pt x="1494370" y="554837"/>
                </a:lnTo>
                <a:lnTo>
                  <a:pt x="1452206" y="543814"/>
                </a:lnTo>
                <a:lnTo>
                  <a:pt x="1409636" y="535000"/>
                </a:lnTo>
                <a:lnTo>
                  <a:pt x="1366748" y="528408"/>
                </a:lnTo>
                <a:lnTo>
                  <a:pt x="1317853" y="523049"/>
                </a:lnTo>
                <a:lnTo>
                  <a:pt x="1301546" y="521639"/>
                </a:lnTo>
                <a:lnTo>
                  <a:pt x="1266164" y="484873"/>
                </a:lnTo>
                <a:lnTo>
                  <a:pt x="1234503" y="443395"/>
                </a:lnTo>
                <a:lnTo>
                  <a:pt x="1207731" y="397548"/>
                </a:lnTo>
                <a:lnTo>
                  <a:pt x="1187005" y="347662"/>
                </a:lnTo>
                <a:lnTo>
                  <a:pt x="1180693" y="329184"/>
                </a:lnTo>
                <a:lnTo>
                  <a:pt x="1174242" y="310769"/>
                </a:lnTo>
                <a:lnTo>
                  <a:pt x="1164374" y="224764"/>
                </a:lnTo>
                <a:lnTo>
                  <a:pt x="1158354" y="177088"/>
                </a:lnTo>
                <a:lnTo>
                  <a:pt x="1150442" y="129882"/>
                </a:lnTo>
                <a:lnTo>
                  <a:pt x="1139215" y="83400"/>
                </a:lnTo>
                <a:lnTo>
                  <a:pt x="1124737" y="36944"/>
                </a:lnTo>
                <a:lnTo>
                  <a:pt x="1099642" y="6019"/>
                </a:lnTo>
                <a:lnTo>
                  <a:pt x="1077506" y="0"/>
                </a:lnTo>
                <a:lnTo>
                  <a:pt x="1069263" y="1130"/>
                </a:lnTo>
                <a:lnTo>
                  <a:pt x="1038453" y="37287"/>
                </a:lnTo>
                <a:lnTo>
                  <a:pt x="1028496" y="74536"/>
                </a:lnTo>
                <a:lnTo>
                  <a:pt x="1016609" y="128854"/>
                </a:lnTo>
                <a:lnTo>
                  <a:pt x="1008532" y="172491"/>
                </a:lnTo>
                <a:lnTo>
                  <a:pt x="1001776" y="216509"/>
                </a:lnTo>
                <a:lnTo>
                  <a:pt x="996340" y="260832"/>
                </a:lnTo>
                <a:lnTo>
                  <a:pt x="989901" y="282346"/>
                </a:lnTo>
                <a:lnTo>
                  <a:pt x="967219" y="348056"/>
                </a:lnTo>
                <a:lnTo>
                  <a:pt x="949083" y="391058"/>
                </a:lnTo>
                <a:lnTo>
                  <a:pt x="928344" y="432130"/>
                </a:lnTo>
                <a:lnTo>
                  <a:pt x="904646" y="470712"/>
                </a:lnTo>
                <a:lnTo>
                  <a:pt x="877595" y="506234"/>
                </a:lnTo>
                <a:lnTo>
                  <a:pt x="838314" y="523341"/>
                </a:lnTo>
                <a:lnTo>
                  <a:pt x="814298" y="524802"/>
                </a:lnTo>
                <a:lnTo>
                  <a:pt x="766495" y="529882"/>
                </a:lnTo>
                <a:lnTo>
                  <a:pt x="701167" y="540816"/>
                </a:lnTo>
                <a:lnTo>
                  <a:pt x="668553" y="546849"/>
                </a:lnTo>
                <a:lnTo>
                  <a:pt x="635850" y="552754"/>
                </a:lnTo>
                <a:lnTo>
                  <a:pt x="597636" y="565492"/>
                </a:lnTo>
                <a:lnTo>
                  <a:pt x="566178" y="603288"/>
                </a:lnTo>
                <a:lnTo>
                  <a:pt x="563803" y="632536"/>
                </a:lnTo>
                <a:lnTo>
                  <a:pt x="567245" y="648398"/>
                </a:lnTo>
                <a:lnTo>
                  <a:pt x="599782" y="689241"/>
                </a:lnTo>
                <a:lnTo>
                  <a:pt x="638098" y="708748"/>
                </a:lnTo>
                <a:lnTo>
                  <a:pt x="687057" y="724877"/>
                </a:lnTo>
                <a:lnTo>
                  <a:pt x="703922" y="727849"/>
                </a:lnTo>
                <a:lnTo>
                  <a:pt x="720648" y="731253"/>
                </a:lnTo>
                <a:lnTo>
                  <a:pt x="765492" y="742099"/>
                </a:lnTo>
                <a:lnTo>
                  <a:pt x="811237" y="751992"/>
                </a:lnTo>
                <a:lnTo>
                  <a:pt x="857465" y="759206"/>
                </a:lnTo>
                <a:lnTo>
                  <a:pt x="903782" y="762012"/>
                </a:lnTo>
                <a:lnTo>
                  <a:pt x="949769" y="758710"/>
                </a:lnTo>
                <a:lnTo>
                  <a:pt x="954405" y="758037"/>
                </a:lnTo>
                <a:lnTo>
                  <a:pt x="956741" y="757758"/>
                </a:lnTo>
                <a:lnTo>
                  <a:pt x="975372" y="808024"/>
                </a:lnTo>
                <a:lnTo>
                  <a:pt x="987793" y="860094"/>
                </a:lnTo>
                <a:lnTo>
                  <a:pt x="988364" y="900442"/>
                </a:lnTo>
                <a:lnTo>
                  <a:pt x="989469" y="940714"/>
                </a:lnTo>
                <a:lnTo>
                  <a:pt x="991438" y="980833"/>
                </a:lnTo>
                <a:lnTo>
                  <a:pt x="994600" y="1020762"/>
                </a:lnTo>
                <a:lnTo>
                  <a:pt x="998829" y="1060513"/>
                </a:lnTo>
                <a:lnTo>
                  <a:pt x="1003592" y="1100137"/>
                </a:lnTo>
                <a:lnTo>
                  <a:pt x="1008570" y="1139761"/>
                </a:lnTo>
                <a:lnTo>
                  <a:pt x="1013421" y="1179499"/>
                </a:lnTo>
                <a:lnTo>
                  <a:pt x="1023912" y="1225943"/>
                </a:lnTo>
                <a:lnTo>
                  <a:pt x="1045933" y="1258798"/>
                </a:lnTo>
                <a:lnTo>
                  <a:pt x="1079093" y="1267053"/>
                </a:lnTo>
                <a:lnTo>
                  <a:pt x="1092149" y="1262875"/>
                </a:lnTo>
                <a:lnTo>
                  <a:pt x="1125740" y="1223327"/>
                </a:lnTo>
                <a:lnTo>
                  <a:pt x="1141806" y="1176782"/>
                </a:lnTo>
                <a:lnTo>
                  <a:pt x="1152004" y="1137640"/>
                </a:lnTo>
                <a:lnTo>
                  <a:pt x="1157516" y="1096797"/>
                </a:lnTo>
                <a:lnTo>
                  <a:pt x="1160322" y="1076477"/>
                </a:lnTo>
                <a:lnTo>
                  <a:pt x="1167917" y="1030300"/>
                </a:lnTo>
                <a:lnTo>
                  <a:pt x="1175092" y="983284"/>
                </a:lnTo>
                <a:lnTo>
                  <a:pt x="1180998" y="935723"/>
                </a:lnTo>
                <a:lnTo>
                  <a:pt x="1184744" y="887933"/>
                </a:lnTo>
                <a:lnTo>
                  <a:pt x="1196911" y="859866"/>
                </a:lnTo>
                <a:lnTo>
                  <a:pt x="1229855" y="809663"/>
                </a:lnTo>
                <a:lnTo>
                  <a:pt x="1262989" y="778573"/>
                </a:lnTo>
                <a:lnTo>
                  <a:pt x="1298321" y="755027"/>
                </a:lnTo>
                <a:lnTo>
                  <a:pt x="1319390" y="752538"/>
                </a:lnTo>
                <a:lnTo>
                  <a:pt x="1340396" y="749693"/>
                </a:lnTo>
                <a:lnTo>
                  <a:pt x="1421574" y="736168"/>
                </a:lnTo>
                <a:lnTo>
                  <a:pt x="1460817" y="728853"/>
                </a:lnTo>
                <a:lnTo>
                  <a:pt x="1499666" y="719239"/>
                </a:lnTo>
                <a:lnTo>
                  <a:pt x="1537906" y="705599"/>
                </a:lnTo>
                <a:lnTo>
                  <a:pt x="1576146" y="688022"/>
                </a:lnTo>
                <a:lnTo>
                  <a:pt x="1601609" y="657517"/>
                </a:lnTo>
                <a:lnTo>
                  <a:pt x="1605292" y="644804"/>
                </a:lnTo>
                <a:lnTo>
                  <a:pt x="1606562" y="630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72A28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72A28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72A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9713" y="362862"/>
            <a:ext cx="6809740" cy="2018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372A28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7903" y="2265781"/>
            <a:ext cx="12456160" cy="697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44959" y="-1939"/>
            <a:ext cx="16748760" cy="10289540"/>
            <a:chOff x="1544959" y="-1939"/>
            <a:chExt cx="16748760" cy="10289540"/>
          </a:xfrm>
        </p:grpSpPr>
        <p:sp>
          <p:nvSpPr>
            <p:cNvPr id="3" name="object 3" descr=""/>
            <p:cNvSpPr/>
            <p:nvPr/>
          </p:nvSpPr>
          <p:spPr>
            <a:xfrm>
              <a:off x="14431766" y="-1939"/>
              <a:ext cx="3861435" cy="3301365"/>
            </a:xfrm>
            <a:custGeom>
              <a:avLst/>
              <a:gdLst/>
              <a:ahLst/>
              <a:cxnLst/>
              <a:rect l="l" t="t" r="r" b="b"/>
              <a:pathLst>
                <a:path w="3861434" h="3301365">
                  <a:moveTo>
                    <a:pt x="3824891" y="3300967"/>
                  </a:moveTo>
                  <a:lnTo>
                    <a:pt x="3852034" y="3295898"/>
                  </a:lnTo>
                  <a:lnTo>
                    <a:pt x="3856233" y="3293040"/>
                  </a:lnTo>
                  <a:lnTo>
                    <a:pt x="3856233" y="3296506"/>
                  </a:lnTo>
                  <a:lnTo>
                    <a:pt x="3852050" y="3295984"/>
                  </a:lnTo>
                  <a:lnTo>
                    <a:pt x="3824891" y="3300967"/>
                  </a:lnTo>
                  <a:close/>
                </a:path>
                <a:path w="3861434" h="3301365">
                  <a:moveTo>
                    <a:pt x="4237" y="58893"/>
                  </a:moveTo>
                  <a:lnTo>
                    <a:pt x="0" y="36140"/>
                  </a:lnTo>
                  <a:lnTo>
                    <a:pt x="20690" y="8508"/>
                  </a:lnTo>
                  <a:lnTo>
                    <a:pt x="19105" y="0"/>
                  </a:lnTo>
                  <a:lnTo>
                    <a:pt x="3856233" y="1940"/>
                  </a:lnTo>
                  <a:lnTo>
                    <a:pt x="3861192" y="3288439"/>
                  </a:lnTo>
                  <a:lnTo>
                    <a:pt x="3860796" y="3286312"/>
                  </a:lnTo>
                  <a:lnTo>
                    <a:pt x="3834382" y="3283211"/>
                  </a:lnTo>
                  <a:lnTo>
                    <a:pt x="3803443" y="3255819"/>
                  </a:lnTo>
                  <a:lnTo>
                    <a:pt x="3793925" y="3204715"/>
                  </a:lnTo>
                  <a:lnTo>
                    <a:pt x="3731498" y="3216342"/>
                  </a:lnTo>
                  <a:lnTo>
                    <a:pt x="3702610" y="3199960"/>
                  </a:lnTo>
                  <a:lnTo>
                    <a:pt x="3661209" y="3185755"/>
                  </a:lnTo>
                  <a:lnTo>
                    <a:pt x="3619780" y="3171397"/>
                  </a:lnTo>
                  <a:lnTo>
                    <a:pt x="3590806" y="3154556"/>
                  </a:lnTo>
                  <a:lnTo>
                    <a:pt x="3586773" y="3132903"/>
                  </a:lnTo>
                  <a:lnTo>
                    <a:pt x="3544233" y="3112579"/>
                  </a:lnTo>
                  <a:lnTo>
                    <a:pt x="3501642" y="3091988"/>
                  </a:lnTo>
                  <a:lnTo>
                    <a:pt x="3471486" y="3068797"/>
                  </a:lnTo>
                  <a:lnTo>
                    <a:pt x="3452915" y="2969090"/>
                  </a:lnTo>
                  <a:lnTo>
                    <a:pt x="3437723" y="2956880"/>
                  </a:lnTo>
                  <a:lnTo>
                    <a:pt x="3397546" y="2949249"/>
                  </a:lnTo>
                  <a:lnTo>
                    <a:pt x="3319900" y="2948521"/>
                  </a:lnTo>
                  <a:lnTo>
                    <a:pt x="3316917" y="2932505"/>
                  </a:lnTo>
                  <a:lnTo>
                    <a:pt x="3303688" y="2930836"/>
                  </a:lnTo>
                  <a:lnTo>
                    <a:pt x="3249939" y="2919695"/>
                  </a:lnTo>
                  <a:lnTo>
                    <a:pt x="3237498" y="2852901"/>
                  </a:lnTo>
                  <a:lnTo>
                    <a:pt x="3224150" y="2850594"/>
                  </a:lnTo>
                  <a:lnTo>
                    <a:pt x="3198314" y="2850597"/>
                  </a:lnTo>
                  <a:lnTo>
                    <a:pt x="3197447" y="2845941"/>
                  </a:lnTo>
                  <a:lnTo>
                    <a:pt x="3157320" y="2838575"/>
                  </a:lnTo>
                  <a:lnTo>
                    <a:pt x="3142148" y="2826478"/>
                  </a:lnTo>
                  <a:lnTo>
                    <a:pt x="3134562" y="2785746"/>
                  </a:lnTo>
                  <a:lnTo>
                    <a:pt x="3107405" y="2778661"/>
                  </a:lnTo>
                  <a:lnTo>
                    <a:pt x="3094189" y="2777062"/>
                  </a:lnTo>
                  <a:lnTo>
                    <a:pt x="3083881" y="2721721"/>
                  </a:lnTo>
                  <a:lnTo>
                    <a:pt x="3054365" y="2701967"/>
                  </a:lnTo>
                  <a:lnTo>
                    <a:pt x="3012258" y="2683972"/>
                  </a:lnTo>
                  <a:lnTo>
                    <a:pt x="2982539" y="2663126"/>
                  </a:lnTo>
                  <a:lnTo>
                    <a:pt x="2965211" y="2639450"/>
                  </a:lnTo>
                  <a:lnTo>
                    <a:pt x="2955254" y="2585993"/>
                  </a:lnTo>
                  <a:lnTo>
                    <a:pt x="2912694" y="2565561"/>
                  </a:lnTo>
                  <a:lnTo>
                    <a:pt x="2882757" y="2404831"/>
                  </a:lnTo>
                  <a:lnTo>
                    <a:pt x="2867573" y="2392668"/>
                  </a:lnTo>
                  <a:lnTo>
                    <a:pt x="2853734" y="2387726"/>
                  </a:lnTo>
                  <a:lnTo>
                    <a:pt x="2767690" y="1925754"/>
                  </a:lnTo>
                  <a:lnTo>
                    <a:pt x="2749769" y="1898892"/>
                  </a:lnTo>
                  <a:lnTo>
                    <a:pt x="2663415" y="1435262"/>
                  </a:lnTo>
                  <a:lnTo>
                    <a:pt x="2576011" y="1451498"/>
                  </a:lnTo>
                  <a:lnTo>
                    <a:pt x="2544019" y="1279737"/>
                  </a:lnTo>
                  <a:lnTo>
                    <a:pt x="2513800" y="1256209"/>
                  </a:lnTo>
                  <a:lnTo>
                    <a:pt x="2472430" y="1242166"/>
                  </a:lnTo>
                  <a:lnTo>
                    <a:pt x="2465932" y="1207282"/>
                  </a:lnTo>
                  <a:lnTo>
                    <a:pt x="2405691" y="1161280"/>
                  </a:lnTo>
                  <a:lnTo>
                    <a:pt x="2398862" y="1124614"/>
                  </a:lnTo>
                  <a:lnTo>
                    <a:pt x="2385514" y="1122312"/>
                  </a:lnTo>
                  <a:lnTo>
                    <a:pt x="2384649" y="1117668"/>
                  </a:lnTo>
                  <a:lnTo>
                    <a:pt x="2345333" y="1045296"/>
                  </a:lnTo>
                  <a:lnTo>
                    <a:pt x="2313296" y="1012009"/>
                  </a:lnTo>
                  <a:lnTo>
                    <a:pt x="2293820" y="976801"/>
                  </a:lnTo>
                  <a:lnTo>
                    <a:pt x="2261940" y="944354"/>
                  </a:lnTo>
                  <a:lnTo>
                    <a:pt x="2223409" y="876201"/>
                  </a:lnTo>
                  <a:lnTo>
                    <a:pt x="2179306" y="847486"/>
                  </a:lnTo>
                  <a:lnTo>
                    <a:pt x="2122811" y="821598"/>
                  </a:lnTo>
                  <a:lnTo>
                    <a:pt x="2091384" y="791585"/>
                  </a:lnTo>
                  <a:lnTo>
                    <a:pt x="2077038" y="714562"/>
                  </a:lnTo>
                  <a:lnTo>
                    <a:pt x="2063690" y="712256"/>
                  </a:lnTo>
                  <a:lnTo>
                    <a:pt x="2025376" y="714624"/>
                  </a:lnTo>
                  <a:lnTo>
                    <a:pt x="2010682" y="705093"/>
                  </a:lnTo>
                  <a:lnTo>
                    <a:pt x="1997100" y="701530"/>
                  </a:lnTo>
                  <a:lnTo>
                    <a:pt x="1988092" y="653163"/>
                  </a:lnTo>
                  <a:lnTo>
                    <a:pt x="1950628" y="660096"/>
                  </a:lnTo>
                  <a:lnTo>
                    <a:pt x="1936245" y="652234"/>
                  </a:lnTo>
                  <a:lnTo>
                    <a:pt x="1909391" y="646771"/>
                  </a:lnTo>
                  <a:lnTo>
                    <a:pt x="1905670" y="626793"/>
                  </a:lnTo>
                  <a:lnTo>
                    <a:pt x="1888309" y="602941"/>
                  </a:lnTo>
                  <a:lnTo>
                    <a:pt x="1846266" y="585292"/>
                  </a:lnTo>
                  <a:lnTo>
                    <a:pt x="1792016" y="571457"/>
                  </a:lnTo>
                  <a:lnTo>
                    <a:pt x="1763001" y="554394"/>
                  </a:lnTo>
                  <a:lnTo>
                    <a:pt x="1684295" y="547975"/>
                  </a:lnTo>
                  <a:lnTo>
                    <a:pt x="1643280" y="535841"/>
                  </a:lnTo>
                  <a:lnTo>
                    <a:pt x="1614973" y="522578"/>
                  </a:lnTo>
                  <a:lnTo>
                    <a:pt x="1611847" y="505797"/>
                  </a:lnTo>
                  <a:lnTo>
                    <a:pt x="1521520" y="506343"/>
                  </a:lnTo>
                  <a:lnTo>
                    <a:pt x="1481313" y="498550"/>
                  </a:lnTo>
                  <a:lnTo>
                    <a:pt x="1466243" y="486996"/>
                  </a:lnTo>
                  <a:lnTo>
                    <a:pt x="1462904" y="469069"/>
                  </a:lnTo>
                  <a:lnTo>
                    <a:pt x="1450120" y="469789"/>
                  </a:lnTo>
                  <a:lnTo>
                    <a:pt x="1398400" y="469543"/>
                  </a:lnTo>
                  <a:lnTo>
                    <a:pt x="1371728" y="465058"/>
                  </a:lnTo>
                  <a:lnTo>
                    <a:pt x="1345125" y="460944"/>
                  </a:lnTo>
                  <a:lnTo>
                    <a:pt x="1331069" y="454837"/>
                  </a:lnTo>
                  <a:lnTo>
                    <a:pt x="1292849" y="457713"/>
                  </a:lnTo>
                  <a:lnTo>
                    <a:pt x="1267129" y="458338"/>
                  </a:lnTo>
                  <a:lnTo>
                    <a:pt x="1264246" y="442861"/>
                  </a:lnTo>
                  <a:lnTo>
                    <a:pt x="1238579" y="443769"/>
                  </a:lnTo>
                  <a:lnTo>
                    <a:pt x="1200433" y="447041"/>
                  </a:lnTo>
                  <a:lnTo>
                    <a:pt x="1186590" y="442079"/>
                  </a:lnTo>
                  <a:lnTo>
                    <a:pt x="1160288" y="439581"/>
                  </a:lnTo>
                  <a:lnTo>
                    <a:pt x="1082748" y="439421"/>
                  </a:lnTo>
                  <a:lnTo>
                    <a:pt x="1044001" y="439467"/>
                  </a:lnTo>
                  <a:lnTo>
                    <a:pt x="1041127" y="424036"/>
                  </a:lnTo>
                  <a:lnTo>
                    <a:pt x="1028473" y="425456"/>
                  </a:lnTo>
                  <a:lnTo>
                    <a:pt x="990848" y="431522"/>
                  </a:lnTo>
                  <a:lnTo>
                    <a:pt x="978191" y="432925"/>
                  </a:lnTo>
                  <a:lnTo>
                    <a:pt x="926692" y="433864"/>
                  </a:lnTo>
                  <a:lnTo>
                    <a:pt x="900126" y="429950"/>
                  </a:lnTo>
                  <a:lnTo>
                    <a:pt x="873512" y="425775"/>
                  </a:lnTo>
                  <a:lnTo>
                    <a:pt x="846838" y="421281"/>
                  </a:lnTo>
                  <a:lnTo>
                    <a:pt x="795123" y="421061"/>
                  </a:lnTo>
                  <a:lnTo>
                    <a:pt x="717877" y="422480"/>
                  </a:lnTo>
                  <a:lnTo>
                    <a:pt x="665451" y="418440"/>
                  </a:lnTo>
                  <a:lnTo>
                    <a:pt x="637827" y="408843"/>
                  </a:lnTo>
                  <a:lnTo>
                    <a:pt x="622501" y="395918"/>
                  </a:lnTo>
                  <a:lnTo>
                    <a:pt x="595526" y="389809"/>
                  </a:lnTo>
                  <a:lnTo>
                    <a:pt x="580953" y="380921"/>
                  </a:lnTo>
                  <a:lnTo>
                    <a:pt x="553803" y="373874"/>
                  </a:lnTo>
                  <a:lnTo>
                    <a:pt x="540560" y="372128"/>
                  </a:lnTo>
                  <a:lnTo>
                    <a:pt x="537934" y="358030"/>
                  </a:lnTo>
                  <a:lnTo>
                    <a:pt x="525168" y="358849"/>
                  </a:lnTo>
                  <a:lnTo>
                    <a:pt x="500010" y="362493"/>
                  </a:lnTo>
                  <a:lnTo>
                    <a:pt x="496893" y="345758"/>
                  </a:lnTo>
                  <a:lnTo>
                    <a:pt x="456237" y="335555"/>
                  </a:lnTo>
                  <a:lnTo>
                    <a:pt x="402907" y="326659"/>
                  </a:lnTo>
                  <a:lnTo>
                    <a:pt x="349373" y="316671"/>
                  </a:lnTo>
                  <a:lnTo>
                    <a:pt x="337507" y="252962"/>
                  </a:lnTo>
                  <a:lnTo>
                    <a:pt x="323836" y="248921"/>
                  </a:lnTo>
                  <a:lnTo>
                    <a:pt x="310146" y="244779"/>
                  </a:lnTo>
                  <a:lnTo>
                    <a:pt x="271466" y="245185"/>
                  </a:lnTo>
                  <a:lnTo>
                    <a:pt x="232767" y="245486"/>
                  </a:lnTo>
                  <a:lnTo>
                    <a:pt x="202956" y="224150"/>
                  </a:lnTo>
                  <a:lnTo>
                    <a:pt x="160367" y="203562"/>
                  </a:lnTo>
                  <a:lnTo>
                    <a:pt x="145159" y="191272"/>
                  </a:lnTo>
                  <a:lnTo>
                    <a:pt x="131118" y="115883"/>
                  </a:lnTo>
                  <a:lnTo>
                    <a:pt x="117571" y="112509"/>
                  </a:lnTo>
                  <a:lnTo>
                    <a:pt x="91531" y="111420"/>
                  </a:lnTo>
                  <a:lnTo>
                    <a:pt x="62496" y="94249"/>
                  </a:lnTo>
                  <a:lnTo>
                    <a:pt x="33396" y="76727"/>
                  </a:lnTo>
                  <a:lnTo>
                    <a:pt x="4237" y="58893"/>
                  </a:lnTo>
                  <a:close/>
                </a:path>
                <a:path w="3861434" h="3301365">
                  <a:moveTo>
                    <a:pt x="3731498" y="3216342"/>
                  </a:moveTo>
                  <a:lnTo>
                    <a:pt x="3793925" y="3204715"/>
                  </a:lnTo>
                  <a:lnTo>
                    <a:pt x="3803443" y="3255819"/>
                  </a:lnTo>
                  <a:lnTo>
                    <a:pt x="3775454" y="3244263"/>
                  </a:lnTo>
                  <a:lnTo>
                    <a:pt x="3761446" y="3238412"/>
                  </a:lnTo>
                  <a:lnTo>
                    <a:pt x="3757343" y="3216384"/>
                  </a:lnTo>
                  <a:lnTo>
                    <a:pt x="3731498" y="3216342"/>
                  </a:lnTo>
                  <a:close/>
                </a:path>
                <a:path w="3861434" h="3301365">
                  <a:moveTo>
                    <a:pt x="3747437" y="3232561"/>
                  </a:moveTo>
                  <a:lnTo>
                    <a:pt x="3759067" y="3225640"/>
                  </a:lnTo>
                  <a:lnTo>
                    <a:pt x="3761446" y="3238412"/>
                  </a:lnTo>
                  <a:lnTo>
                    <a:pt x="3747437" y="3232561"/>
                  </a:lnTo>
                  <a:close/>
                </a:path>
                <a:path w="3861434" h="3301365">
                  <a:moveTo>
                    <a:pt x="3453762" y="3042998"/>
                  </a:moveTo>
                  <a:lnTo>
                    <a:pt x="3448470" y="3014583"/>
                  </a:lnTo>
                  <a:lnTo>
                    <a:pt x="3458289" y="2997941"/>
                  </a:lnTo>
                  <a:lnTo>
                    <a:pt x="3471486" y="3068797"/>
                  </a:lnTo>
                  <a:lnTo>
                    <a:pt x="3453762" y="3042998"/>
                  </a:lnTo>
                  <a:close/>
                </a:path>
                <a:path w="3861434" h="3301365">
                  <a:moveTo>
                    <a:pt x="3294186" y="2949179"/>
                  </a:moveTo>
                  <a:lnTo>
                    <a:pt x="3293439" y="2945172"/>
                  </a:lnTo>
                  <a:lnTo>
                    <a:pt x="3316917" y="2932505"/>
                  </a:lnTo>
                  <a:lnTo>
                    <a:pt x="3319900" y="2948521"/>
                  </a:lnTo>
                  <a:lnTo>
                    <a:pt x="3294186" y="2949179"/>
                  </a:lnTo>
                  <a:close/>
                </a:path>
                <a:path w="3861434" h="3301365">
                  <a:moveTo>
                    <a:pt x="3217275" y="2883039"/>
                  </a:moveTo>
                  <a:lnTo>
                    <a:pt x="3213386" y="2862160"/>
                  </a:lnTo>
                  <a:lnTo>
                    <a:pt x="3237498" y="2852901"/>
                  </a:lnTo>
                  <a:lnTo>
                    <a:pt x="3249939" y="2919695"/>
                  </a:lnTo>
                  <a:lnTo>
                    <a:pt x="3217275" y="2883039"/>
                  </a:lnTo>
                  <a:close/>
                </a:path>
                <a:path w="3861434" h="3301365">
                  <a:moveTo>
                    <a:pt x="3053070" y="2764369"/>
                  </a:moveTo>
                  <a:lnTo>
                    <a:pt x="3075829" y="2747845"/>
                  </a:lnTo>
                  <a:lnTo>
                    <a:pt x="3083881" y="2721721"/>
                  </a:lnTo>
                  <a:lnTo>
                    <a:pt x="3094189" y="2777062"/>
                  </a:lnTo>
                  <a:lnTo>
                    <a:pt x="3067756" y="2773863"/>
                  </a:lnTo>
                  <a:lnTo>
                    <a:pt x="3053070" y="2764369"/>
                  </a:lnTo>
                  <a:close/>
                </a:path>
                <a:path w="3861434" h="3301365">
                  <a:moveTo>
                    <a:pt x="2863144" y="2438247"/>
                  </a:moveTo>
                  <a:lnTo>
                    <a:pt x="2885443" y="2419254"/>
                  </a:lnTo>
                  <a:lnTo>
                    <a:pt x="2912694" y="2565561"/>
                  </a:lnTo>
                  <a:lnTo>
                    <a:pt x="2898481" y="2558615"/>
                  </a:lnTo>
                  <a:lnTo>
                    <a:pt x="2876321" y="2439638"/>
                  </a:lnTo>
                  <a:lnTo>
                    <a:pt x="2863144" y="2438247"/>
                  </a:lnTo>
                  <a:close/>
                </a:path>
                <a:path w="3861434" h="3301365">
                  <a:moveTo>
                    <a:pt x="2840935" y="2457724"/>
                  </a:moveTo>
                  <a:lnTo>
                    <a:pt x="2840245" y="2454020"/>
                  </a:lnTo>
                  <a:lnTo>
                    <a:pt x="2864526" y="2445668"/>
                  </a:lnTo>
                  <a:lnTo>
                    <a:pt x="2876321" y="2439638"/>
                  </a:lnTo>
                  <a:lnTo>
                    <a:pt x="2898481" y="2558615"/>
                  </a:lnTo>
                  <a:lnTo>
                    <a:pt x="2884269" y="2551670"/>
                  </a:lnTo>
                  <a:lnTo>
                    <a:pt x="2866598" y="2456791"/>
                  </a:lnTo>
                  <a:lnTo>
                    <a:pt x="2840935" y="2457724"/>
                  </a:lnTo>
                  <a:close/>
                </a:path>
                <a:path w="3861434" h="3301365">
                  <a:moveTo>
                    <a:pt x="2741330" y="1992306"/>
                  </a:moveTo>
                  <a:lnTo>
                    <a:pt x="2741107" y="1991106"/>
                  </a:lnTo>
                  <a:lnTo>
                    <a:pt x="2773126" y="1954942"/>
                  </a:lnTo>
                  <a:lnTo>
                    <a:pt x="2853734" y="2387726"/>
                  </a:lnTo>
                  <a:lnTo>
                    <a:pt x="2839895" y="2382783"/>
                  </a:lnTo>
                  <a:lnTo>
                    <a:pt x="2821607" y="2284595"/>
                  </a:lnTo>
                  <a:lnTo>
                    <a:pt x="2801732" y="2247246"/>
                  </a:lnTo>
                  <a:lnTo>
                    <a:pt x="2754030" y="1991131"/>
                  </a:lnTo>
                  <a:lnTo>
                    <a:pt x="2741330" y="1992306"/>
                  </a:lnTo>
                  <a:close/>
                </a:path>
                <a:path w="3861434" h="3301365">
                  <a:moveTo>
                    <a:pt x="2870057" y="2544724"/>
                  </a:moveTo>
                  <a:lnTo>
                    <a:pt x="2859492" y="2487997"/>
                  </a:lnTo>
                  <a:lnTo>
                    <a:pt x="2866598" y="2456791"/>
                  </a:lnTo>
                  <a:lnTo>
                    <a:pt x="2884269" y="2551670"/>
                  </a:lnTo>
                  <a:lnTo>
                    <a:pt x="2870057" y="2544724"/>
                  </a:lnTo>
                  <a:close/>
                </a:path>
                <a:path w="3861434" h="3301365">
                  <a:moveTo>
                    <a:pt x="2563541" y="1453908"/>
                  </a:moveTo>
                  <a:lnTo>
                    <a:pt x="2663415" y="1435262"/>
                  </a:lnTo>
                  <a:lnTo>
                    <a:pt x="2749769" y="1898892"/>
                  </a:lnTo>
                  <a:lnTo>
                    <a:pt x="2731847" y="1872030"/>
                  </a:lnTo>
                  <a:lnTo>
                    <a:pt x="2716643" y="1859762"/>
                  </a:lnTo>
                  <a:lnTo>
                    <a:pt x="2708499" y="1816034"/>
                  </a:lnTo>
                  <a:lnTo>
                    <a:pt x="2672685" y="1762467"/>
                  </a:lnTo>
                  <a:lnTo>
                    <a:pt x="2661869" y="1704398"/>
                  </a:lnTo>
                  <a:lnTo>
                    <a:pt x="2647699" y="1697675"/>
                  </a:lnTo>
                  <a:lnTo>
                    <a:pt x="2621643" y="1557779"/>
                  </a:lnTo>
                  <a:lnTo>
                    <a:pt x="2608296" y="1555477"/>
                  </a:lnTo>
                  <a:lnTo>
                    <a:pt x="2590513" y="1460000"/>
                  </a:lnTo>
                  <a:lnTo>
                    <a:pt x="2563541" y="1453908"/>
                  </a:lnTo>
                  <a:close/>
                </a:path>
                <a:path w="3861434" h="3301365">
                  <a:moveTo>
                    <a:pt x="2799723" y="2375173"/>
                  </a:moveTo>
                  <a:lnTo>
                    <a:pt x="2828971" y="2324132"/>
                  </a:lnTo>
                  <a:lnTo>
                    <a:pt x="2839895" y="2382783"/>
                  </a:lnTo>
                  <a:lnTo>
                    <a:pt x="2799723" y="2375173"/>
                  </a:lnTo>
                  <a:close/>
                </a:path>
                <a:path w="3861434" h="3301365">
                  <a:moveTo>
                    <a:pt x="2704832" y="2004422"/>
                  </a:moveTo>
                  <a:lnTo>
                    <a:pt x="2717154" y="2001220"/>
                  </a:lnTo>
                  <a:lnTo>
                    <a:pt x="2741958" y="1995677"/>
                  </a:lnTo>
                  <a:lnTo>
                    <a:pt x="2754238" y="1992250"/>
                  </a:lnTo>
                  <a:lnTo>
                    <a:pt x="2786894" y="2167581"/>
                  </a:lnTo>
                  <a:lnTo>
                    <a:pt x="2773169" y="2163249"/>
                  </a:lnTo>
                  <a:lnTo>
                    <a:pt x="2742617" y="1999214"/>
                  </a:lnTo>
                  <a:lnTo>
                    <a:pt x="2717480" y="2002972"/>
                  </a:lnTo>
                  <a:lnTo>
                    <a:pt x="2704832" y="2004422"/>
                  </a:lnTo>
                  <a:close/>
                </a:path>
                <a:path w="3861434" h="3301365">
                  <a:moveTo>
                    <a:pt x="2701440" y="1847493"/>
                  </a:moveTo>
                  <a:lnTo>
                    <a:pt x="2708499" y="1816034"/>
                  </a:lnTo>
                  <a:lnTo>
                    <a:pt x="2716643" y="1859762"/>
                  </a:lnTo>
                  <a:lnTo>
                    <a:pt x="2701440" y="1847493"/>
                  </a:lnTo>
                  <a:close/>
                </a:path>
                <a:path w="3861434" h="3301365">
                  <a:moveTo>
                    <a:pt x="2731591" y="2009375"/>
                  </a:moveTo>
                  <a:lnTo>
                    <a:pt x="2730616" y="2004140"/>
                  </a:lnTo>
                  <a:lnTo>
                    <a:pt x="2742617" y="1999214"/>
                  </a:lnTo>
                  <a:lnTo>
                    <a:pt x="2744561" y="2009650"/>
                  </a:lnTo>
                  <a:lnTo>
                    <a:pt x="2731591" y="2009375"/>
                  </a:lnTo>
                  <a:close/>
                </a:path>
                <a:path w="3861434" h="3301365">
                  <a:moveTo>
                    <a:pt x="2684597" y="2103860"/>
                  </a:moveTo>
                  <a:lnTo>
                    <a:pt x="2692104" y="2074805"/>
                  </a:lnTo>
                  <a:lnTo>
                    <a:pt x="2712092" y="2043400"/>
                  </a:lnTo>
                  <a:lnTo>
                    <a:pt x="2744561" y="2009650"/>
                  </a:lnTo>
                  <a:lnTo>
                    <a:pt x="2773169" y="2163249"/>
                  </a:lnTo>
                  <a:lnTo>
                    <a:pt x="2731993" y="2150253"/>
                  </a:lnTo>
                  <a:lnTo>
                    <a:pt x="2702056" y="2128236"/>
                  </a:lnTo>
                  <a:lnTo>
                    <a:pt x="2684597" y="2103860"/>
                  </a:lnTo>
                  <a:close/>
                </a:path>
                <a:path w="3861434" h="3301365">
                  <a:moveTo>
                    <a:pt x="2654787" y="1735733"/>
                  </a:moveTo>
                  <a:lnTo>
                    <a:pt x="2661869" y="1704398"/>
                  </a:lnTo>
                  <a:lnTo>
                    <a:pt x="2672685" y="1762467"/>
                  </a:lnTo>
                  <a:lnTo>
                    <a:pt x="2654787" y="1735733"/>
                  </a:lnTo>
                  <a:close/>
                </a:path>
                <a:path w="3861434" h="3301365">
                  <a:moveTo>
                    <a:pt x="2605187" y="1677507"/>
                  </a:moveTo>
                  <a:lnTo>
                    <a:pt x="2591748" y="1605349"/>
                  </a:lnTo>
                  <a:lnTo>
                    <a:pt x="2610023" y="1564749"/>
                  </a:lnTo>
                  <a:lnTo>
                    <a:pt x="2621643" y="1557779"/>
                  </a:lnTo>
                  <a:lnTo>
                    <a:pt x="2647699" y="1697675"/>
                  </a:lnTo>
                  <a:lnTo>
                    <a:pt x="2605187" y="1677507"/>
                  </a:lnTo>
                  <a:close/>
                </a:path>
                <a:path w="3861434" h="3301365">
                  <a:moveTo>
                    <a:pt x="2550605" y="1523171"/>
                  </a:moveTo>
                  <a:lnTo>
                    <a:pt x="2592515" y="1470752"/>
                  </a:lnTo>
                  <a:lnTo>
                    <a:pt x="2604577" y="1535510"/>
                  </a:lnTo>
                  <a:lnTo>
                    <a:pt x="2565104" y="1531658"/>
                  </a:lnTo>
                  <a:lnTo>
                    <a:pt x="2550605" y="1523171"/>
                  </a:lnTo>
                  <a:close/>
                </a:path>
                <a:path w="3861434" h="3301365">
                  <a:moveTo>
                    <a:pt x="2542171" y="1547248"/>
                  </a:moveTo>
                  <a:lnTo>
                    <a:pt x="2604577" y="1535510"/>
                  </a:lnTo>
                  <a:lnTo>
                    <a:pt x="2604609" y="1535682"/>
                  </a:lnTo>
                  <a:lnTo>
                    <a:pt x="2542171" y="1547248"/>
                  </a:lnTo>
                  <a:close/>
                </a:path>
                <a:path w="3861434" h="3301365">
                  <a:moveTo>
                    <a:pt x="2555641" y="1550213"/>
                  </a:moveTo>
                  <a:lnTo>
                    <a:pt x="2567638" y="1545261"/>
                  </a:lnTo>
                  <a:lnTo>
                    <a:pt x="2604609" y="1535682"/>
                  </a:lnTo>
                  <a:lnTo>
                    <a:pt x="2606569" y="1546205"/>
                  </a:lnTo>
                  <a:lnTo>
                    <a:pt x="2555641" y="1550213"/>
                  </a:lnTo>
                  <a:close/>
                </a:path>
                <a:path w="3861434" h="3301365">
                  <a:moveTo>
                    <a:pt x="2522463" y="1372077"/>
                  </a:moveTo>
                  <a:lnTo>
                    <a:pt x="2517140" y="1343499"/>
                  </a:lnTo>
                  <a:lnTo>
                    <a:pt x="2536810" y="1310386"/>
                  </a:lnTo>
                  <a:lnTo>
                    <a:pt x="2544019" y="1279737"/>
                  </a:lnTo>
                  <a:lnTo>
                    <a:pt x="2576011" y="1451498"/>
                  </a:lnTo>
                  <a:lnTo>
                    <a:pt x="2563525" y="1453822"/>
                  </a:lnTo>
                  <a:lnTo>
                    <a:pt x="2558139" y="1424905"/>
                  </a:lnTo>
                  <a:lnTo>
                    <a:pt x="2522463" y="1372077"/>
                  </a:lnTo>
                  <a:close/>
                </a:path>
                <a:path w="3861434" h="3301365">
                  <a:moveTo>
                    <a:pt x="2458639" y="1237485"/>
                  </a:moveTo>
                  <a:lnTo>
                    <a:pt x="2465932" y="1207282"/>
                  </a:lnTo>
                  <a:lnTo>
                    <a:pt x="2472430" y="1242166"/>
                  </a:lnTo>
                  <a:lnTo>
                    <a:pt x="2458639" y="1237485"/>
                  </a:lnTo>
                  <a:close/>
                </a:path>
                <a:path w="3861434" h="3301365">
                  <a:moveTo>
                    <a:pt x="2041315" y="730843"/>
                  </a:moveTo>
                  <a:lnTo>
                    <a:pt x="2065418" y="721536"/>
                  </a:lnTo>
                  <a:lnTo>
                    <a:pt x="2077038" y="714562"/>
                  </a:lnTo>
                  <a:lnTo>
                    <a:pt x="2091384" y="791585"/>
                  </a:lnTo>
                  <a:lnTo>
                    <a:pt x="2060056" y="762106"/>
                  </a:lnTo>
                  <a:lnTo>
                    <a:pt x="2041315" y="730843"/>
                  </a:lnTo>
                  <a:close/>
                </a:path>
                <a:path w="3861434" h="3301365">
                  <a:moveTo>
                    <a:pt x="1950644" y="660182"/>
                  </a:moveTo>
                  <a:lnTo>
                    <a:pt x="1988092" y="653163"/>
                  </a:lnTo>
                  <a:lnTo>
                    <a:pt x="1997100" y="701530"/>
                  </a:lnTo>
                  <a:lnTo>
                    <a:pt x="1983518" y="697968"/>
                  </a:lnTo>
                  <a:lnTo>
                    <a:pt x="1979165" y="674593"/>
                  </a:lnTo>
                  <a:lnTo>
                    <a:pt x="1965788" y="672133"/>
                  </a:lnTo>
                  <a:lnTo>
                    <a:pt x="1964011" y="662594"/>
                  </a:lnTo>
                  <a:lnTo>
                    <a:pt x="1950644" y="660182"/>
                  </a:lnTo>
                  <a:close/>
                </a:path>
                <a:path w="3861434" h="3301365">
                  <a:moveTo>
                    <a:pt x="1968852" y="688582"/>
                  </a:moveTo>
                  <a:lnTo>
                    <a:pt x="1979165" y="674593"/>
                  </a:lnTo>
                  <a:lnTo>
                    <a:pt x="1983518" y="697968"/>
                  </a:lnTo>
                  <a:lnTo>
                    <a:pt x="1968852" y="688582"/>
                  </a:lnTo>
                  <a:close/>
                </a:path>
                <a:path w="3861434" h="3301365">
                  <a:moveTo>
                    <a:pt x="1895037" y="639063"/>
                  </a:moveTo>
                  <a:lnTo>
                    <a:pt x="1905670" y="626793"/>
                  </a:lnTo>
                  <a:lnTo>
                    <a:pt x="1909391" y="646771"/>
                  </a:lnTo>
                  <a:lnTo>
                    <a:pt x="1895037" y="639063"/>
                  </a:lnTo>
                  <a:close/>
                </a:path>
                <a:path w="3861434" h="3301365">
                  <a:moveTo>
                    <a:pt x="991527" y="435171"/>
                  </a:moveTo>
                  <a:lnTo>
                    <a:pt x="1041297" y="424946"/>
                  </a:lnTo>
                  <a:lnTo>
                    <a:pt x="1044001" y="439467"/>
                  </a:lnTo>
                  <a:lnTo>
                    <a:pt x="1031086" y="439483"/>
                  </a:lnTo>
                  <a:lnTo>
                    <a:pt x="1018312" y="440259"/>
                  </a:lnTo>
                  <a:lnTo>
                    <a:pt x="1016561" y="430858"/>
                  </a:lnTo>
                  <a:lnTo>
                    <a:pt x="991527" y="435171"/>
                  </a:lnTo>
                  <a:close/>
                </a:path>
                <a:path w="3861434" h="3301365">
                  <a:moveTo>
                    <a:pt x="979349" y="439141"/>
                  </a:moveTo>
                  <a:lnTo>
                    <a:pt x="1016622" y="431187"/>
                  </a:lnTo>
                  <a:lnTo>
                    <a:pt x="1016868" y="432504"/>
                  </a:lnTo>
                  <a:lnTo>
                    <a:pt x="1004382" y="434829"/>
                  </a:lnTo>
                  <a:lnTo>
                    <a:pt x="979349" y="439141"/>
                  </a:lnTo>
                  <a:close/>
                </a:path>
                <a:path w="3861434" h="3301365">
                  <a:moveTo>
                    <a:pt x="992764" y="441811"/>
                  </a:moveTo>
                  <a:lnTo>
                    <a:pt x="1004382" y="434829"/>
                  </a:lnTo>
                  <a:lnTo>
                    <a:pt x="1016868" y="432504"/>
                  </a:lnTo>
                  <a:lnTo>
                    <a:pt x="1018312" y="440259"/>
                  </a:lnTo>
                  <a:lnTo>
                    <a:pt x="992764" y="441811"/>
                  </a:lnTo>
                  <a:close/>
                </a:path>
                <a:path w="3861434" h="3301365">
                  <a:moveTo>
                    <a:pt x="501313" y="369488"/>
                  </a:moveTo>
                  <a:lnTo>
                    <a:pt x="537934" y="358030"/>
                  </a:lnTo>
                  <a:lnTo>
                    <a:pt x="540560" y="372128"/>
                  </a:lnTo>
                  <a:lnTo>
                    <a:pt x="514072" y="368635"/>
                  </a:lnTo>
                  <a:lnTo>
                    <a:pt x="501313" y="369488"/>
                  </a:lnTo>
                  <a:close/>
                </a:path>
                <a:path w="3861434" h="3301365">
                  <a:moveTo>
                    <a:pt x="487431" y="364316"/>
                  </a:moveTo>
                  <a:lnTo>
                    <a:pt x="496893" y="345758"/>
                  </a:lnTo>
                  <a:lnTo>
                    <a:pt x="500010" y="362493"/>
                  </a:lnTo>
                  <a:lnTo>
                    <a:pt x="487431" y="364316"/>
                  </a:lnTo>
                  <a:close/>
                </a:path>
                <a:path w="3861434" h="3301365">
                  <a:moveTo>
                    <a:pt x="296400" y="309696"/>
                  </a:moveTo>
                  <a:lnTo>
                    <a:pt x="295357" y="304094"/>
                  </a:lnTo>
                  <a:lnTo>
                    <a:pt x="306782" y="296076"/>
                  </a:lnTo>
                  <a:lnTo>
                    <a:pt x="305704" y="290291"/>
                  </a:lnTo>
                  <a:lnTo>
                    <a:pt x="317095" y="282087"/>
                  </a:lnTo>
                  <a:lnTo>
                    <a:pt x="328467" y="273789"/>
                  </a:lnTo>
                  <a:lnTo>
                    <a:pt x="339822" y="265394"/>
                  </a:lnTo>
                  <a:lnTo>
                    <a:pt x="349373" y="316671"/>
                  </a:lnTo>
                  <a:lnTo>
                    <a:pt x="323408" y="315983"/>
                  </a:lnTo>
                  <a:lnTo>
                    <a:pt x="309912" y="312884"/>
                  </a:lnTo>
                  <a:lnTo>
                    <a:pt x="296400" y="309696"/>
                  </a:lnTo>
                  <a:close/>
                </a:path>
                <a:path w="3861434" h="3301365">
                  <a:moveTo>
                    <a:pt x="83504" y="137681"/>
                  </a:moveTo>
                  <a:lnTo>
                    <a:pt x="83389" y="137063"/>
                  </a:lnTo>
                  <a:lnTo>
                    <a:pt x="108242" y="131779"/>
                  </a:lnTo>
                  <a:lnTo>
                    <a:pt x="119685" y="123860"/>
                  </a:lnTo>
                  <a:lnTo>
                    <a:pt x="131118" y="115883"/>
                  </a:lnTo>
                  <a:lnTo>
                    <a:pt x="145159" y="191272"/>
                  </a:lnTo>
                  <a:lnTo>
                    <a:pt x="129952" y="178983"/>
                  </a:lnTo>
                  <a:lnTo>
                    <a:pt x="124181" y="147998"/>
                  </a:lnTo>
                  <a:lnTo>
                    <a:pt x="111328" y="148348"/>
                  </a:lnTo>
                  <a:lnTo>
                    <a:pt x="108707" y="134281"/>
                  </a:lnTo>
                  <a:lnTo>
                    <a:pt x="83504" y="137681"/>
                  </a:lnTo>
                  <a:close/>
                </a:path>
                <a:path w="3861434" h="3301365">
                  <a:moveTo>
                    <a:pt x="98474" y="148699"/>
                  </a:moveTo>
                  <a:lnTo>
                    <a:pt x="96985" y="140702"/>
                  </a:lnTo>
                  <a:lnTo>
                    <a:pt x="108707" y="134281"/>
                  </a:lnTo>
                  <a:lnTo>
                    <a:pt x="111328" y="148348"/>
                  </a:lnTo>
                  <a:lnTo>
                    <a:pt x="98474" y="148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24401" y="-1368"/>
              <a:ext cx="3669665" cy="3152775"/>
            </a:xfrm>
            <a:custGeom>
              <a:avLst/>
              <a:gdLst/>
              <a:ahLst/>
              <a:cxnLst/>
              <a:rect l="l" t="t" r="r" b="b"/>
              <a:pathLst>
                <a:path w="3669665" h="3152775">
                  <a:moveTo>
                    <a:pt x="33271" y="0"/>
                  </a:moveTo>
                  <a:lnTo>
                    <a:pt x="3663598" y="1369"/>
                  </a:lnTo>
                  <a:lnTo>
                    <a:pt x="3669214" y="3152676"/>
                  </a:lnTo>
                  <a:lnTo>
                    <a:pt x="3641385" y="3141981"/>
                  </a:lnTo>
                  <a:lnTo>
                    <a:pt x="3598939" y="3122166"/>
                  </a:lnTo>
                  <a:lnTo>
                    <a:pt x="3581417" y="3097451"/>
                  </a:lnTo>
                  <a:lnTo>
                    <a:pt x="3514927" y="3087259"/>
                  </a:lnTo>
                  <a:lnTo>
                    <a:pt x="3473376" y="3072246"/>
                  </a:lnTo>
                  <a:lnTo>
                    <a:pt x="3458826" y="3063490"/>
                  </a:lnTo>
                  <a:lnTo>
                    <a:pt x="3443114" y="2979131"/>
                  </a:lnTo>
                  <a:lnTo>
                    <a:pt x="3400312" y="2957402"/>
                  </a:lnTo>
                  <a:lnTo>
                    <a:pt x="3357455" y="2935381"/>
                  </a:lnTo>
                  <a:lnTo>
                    <a:pt x="3314544" y="2913069"/>
                  </a:lnTo>
                  <a:lnTo>
                    <a:pt x="3311747" y="2898053"/>
                  </a:lnTo>
                  <a:lnTo>
                    <a:pt x="3298332" y="2895384"/>
                  </a:lnTo>
                  <a:lnTo>
                    <a:pt x="3283943" y="2887488"/>
                  </a:lnTo>
                  <a:lnTo>
                    <a:pt x="3268736" y="2805841"/>
                  </a:lnTo>
                  <a:lnTo>
                    <a:pt x="3242899" y="2805843"/>
                  </a:lnTo>
                  <a:lnTo>
                    <a:pt x="3204793" y="2809327"/>
                  </a:lnTo>
                  <a:lnTo>
                    <a:pt x="3201522" y="2791765"/>
                  </a:lnTo>
                  <a:lnTo>
                    <a:pt x="3135251" y="2782751"/>
                  </a:lnTo>
                  <a:lnTo>
                    <a:pt x="3122871" y="2716280"/>
                  </a:lnTo>
                  <a:lnTo>
                    <a:pt x="3083572" y="2713365"/>
                  </a:lnTo>
                  <a:lnTo>
                    <a:pt x="3073980" y="2661864"/>
                  </a:lnTo>
                  <a:lnTo>
                    <a:pt x="3044358" y="2641543"/>
                  </a:lnTo>
                  <a:lnTo>
                    <a:pt x="2977183" y="2627674"/>
                  </a:lnTo>
                  <a:lnTo>
                    <a:pt x="2947370" y="2606324"/>
                  </a:lnTo>
                  <a:lnTo>
                    <a:pt x="2917464" y="2584480"/>
                  </a:lnTo>
                  <a:lnTo>
                    <a:pt x="2883624" y="2402788"/>
                  </a:lnTo>
                  <a:lnTo>
                    <a:pt x="2870850" y="2403565"/>
                  </a:lnTo>
                  <a:lnTo>
                    <a:pt x="2867602" y="2386127"/>
                  </a:lnTo>
                  <a:lnTo>
                    <a:pt x="2853774" y="2381241"/>
                  </a:lnTo>
                  <a:lnTo>
                    <a:pt x="2813936" y="2167355"/>
                  </a:lnTo>
                  <a:lnTo>
                    <a:pt x="2797737" y="2149742"/>
                  </a:lnTo>
                  <a:lnTo>
                    <a:pt x="2763691" y="1966946"/>
                  </a:lnTo>
                  <a:lnTo>
                    <a:pt x="2750718" y="1966655"/>
                  </a:lnTo>
                  <a:lnTo>
                    <a:pt x="2739176" y="1904682"/>
                  </a:lnTo>
                  <a:lnTo>
                    <a:pt x="2722160" y="1882685"/>
                  </a:lnTo>
                  <a:lnTo>
                    <a:pt x="2707410" y="1872849"/>
                  </a:lnTo>
                  <a:lnTo>
                    <a:pt x="2640396" y="1513049"/>
                  </a:lnTo>
                  <a:lnTo>
                    <a:pt x="2627048" y="1510746"/>
                  </a:lnTo>
                  <a:lnTo>
                    <a:pt x="2624708" y="1498181"/>
                  </a:lnTo>
                  <a:lnTo>
                    <a:pt x="2586767" y="1502555"/>
                  </a:lnTo>
                  <a:lnTo>
                    <a:pt x="2586735" y="1502383"/>
                  </a:lnTo>
                  <a:lnTo>
                    <a:pt x="2570220" y="1483069"/>
                  </a:lnTo>
                  <a:lnTo>
                    <a:pt x="2542078" y="1331974"/>
                  </a:lnTo>
                  <a:lnTo>
                    <a:pt x="2511784" y="1308047"/>
                  </a:lnTo>
                  <a:lnTo>
                    <a:pt x="2497178" y="1298982"/>
                  </a:lnTo>
                  <a:lnTo>
                    <a:pt x="2482428" y="1219790"/>
                  </a:lnTo>
                  <a:lnTo>
                    <a:pt x="2467856" y="1210912"/>
                  </a:lnTo>
                  <a:lnTo>
                    <a:pt x="2460576" y="1171830"/>
                  </a:lnTo>
                  <a:lnTo>
                    <a:pt x="2415388" y="1137288"/>
                  </a:lnTo>
                  <a:lnTo>
                    <a:pt x="2405129" y="1082209"/>
                  </a:lnTo>
                  <a:lnTo>
                    <a:pt x="2379293" y="1082216"/>
                  </a:lnTo>
                  <a:lnTo>
                    <a:pt x="2349510" y="1061028"/>
                  </a:lnTo>
                  <a:lnTo>
                    <a:pt x="2335258" y="984508"/>
                  </a:lnTo>
                  <a:lnTo>
                    <a:pt x="2318087" y="961675"/>
                  </a:lnTo>
                  <a:lnTo>
                    <a:pt x="2290015" y="949675"/>
                  </a:lnTo>
                  <a:lnTo>
                    <a:pt x="2281555" y="904252"/>
                  </a:lnTo>
                  <a:lnTo>
                    <a:pt x="2262246" y="869940"/>
                  </a:lnTo>
                  <a:lnTo>
                    <a:pt x="2230539" y="838423"/>
                  </a:lnTo>
                  <a:lnTo>
                    <a:pt x="2161465" y="814359"/>
                  </a:lnTo>
                  <a:lnTo>
                    <a:pt x="2132114" y="795493"/>
                  </a:lnTo>
                  <a:lnTo>
                    <a:pt x="2090321" y="779184"/>
                  </a:lnTo>
                  <a:lnTo>
                    <a:pt x="2048572" y="763110"/>
                  </a:lnTo>
                  <a:lnTo>
                    <a:pt x="2035959" y="695391"/>
                  </a:lnTo>
                  <a:lnTo>
                    <a:pt x="2023041" y="695390"/>
                  </a:lnTo>
                  <a:lnTo>
                    <a:pt x="2020020" y="679172"/>
                  </a:lnTo>
                  <a:lnTo>
                    <a:pt x="1993577" y="675919"/>
                  </a:lnTo>
                  <a:lnTo>
                    <a:pt x="1984513" y="627253"/>
                  </a:lnTo>
                  <a:lnTo>
                    <a:pt x="1958656" y="627142"/>
                  </a:lnTo>
                  <a:lnTo>
                    <a:pt x="1957760" y="622332"/>
                  </a:lnTo>
                  <a:lnTo>
                    <a:pt x="1945272" y="624644"/>
                  </a:lnTo>
                  <a:lnTo>
                    <a:pt x="1918404" y="619108"/>
                  </a:lnTo>
                  <a:lnTo>
                    <a:pt x="1904035" y="611319"/>
                  </a:lnTo>
                  <a:lnTo>
                    <a:pt x="1897031" y="573713"/>
                  </a:lnTo>
                  <a:lnTo>
                    <a:pt x="1868907" y="561437"/>
                  </a:lnTo>
                  <a:lnTo>
                    <a:pt x="1828425" y="552166"/>
                  </a:lnTo>
                  <a:lnTo>
                    <a:pt x="1788066" y="543556"/>
                  </a:lnTo>
                  <a:lnTo>
                    <a:pt x="1760312" y="533263"/>
                  </a:lnTo>
                  <a:lnTo>
                    <a:pt x="1757645" y="518942"/>
                  </a:lnTo>
                  <a:lnTo>
                    <a:pt x="1716395" y="505546"/>
                  </a:lnTo>
                  <a:lnTo>
                    <a:pt x="1687865" y="491087"/>
                  </a:lnTo>
                  <a:lnTo>
                    <a:pt x="1659558" y="477824"/>
                  </a:lnTo>
                  <a:lnTo>
                    <a:pt x="1606491" y="470345"/>
                  </a:lnTo>
                  <a:lnTo>
                    <a:pt x="1529221" y="471633"/>
                  </a:lnTo>
                  <a:lnTo>
                    <a:pt x="1489522" y="466570"/>
                  </a:lnTo>
                  <a:lnTo>
                    <a:pt x="1462419" y="459769"/>
                  </a:lnTo>
                  <a:lnTo>
                    <a:pt x="1455820" y="424339"/>
                  </a:lnTo>
                  <a:lnTo>
                    <a:pt x="1441956" y="419260"/>
                  </a:lnTo>
                  <a:lnTo>
                    <a:pt x="1403167" y="419081"/>
                  </a:lnTo>
                  <a:lnTo>
                    <a:pt x="1364421" y="419130"/>
                  </a:lnTo>
                  <a:lnTo>
                    <a:pt x="1313228" y="421711"/>
                  </a:lnTo>
                  <a:lnTo>
                    <a:pt x="1299229" y="415910"/>
                  </a:lnTo>
                  <a:lnTo>
                    <a:pt x="1260311" y="415034"/>
                  </a:lnTo>
                  <a:lnTo>
                    <a:pt x="1208949" y="416711"/>
                  </a:lnTo>
                  <a:lnTo>
                    <a:pt x="1195077" y="411589"/>
                  </a:lnTo>
                  <a:lnTo>
                    <a:pt x="1156842" y="414381"/>
                  </a:lnTo>
                  <a:lnTo>
                    <a:pt x="1143587" y="412575"/>
                  </a:lnTo>
                  <a:lnTo>
                    <a:pt x="1142070" y="404429"/>
                  </a:lnTo>
                  <a:lnTo>
                    <a:pt x="1115598" y="401018"/>
                  </a:lnTo>
                  <a:lnTo>
                    <a:pt x="1077392" y="403968"/>
                  </a:lnTo>
                  <a:lnTo>
                    <a:pt x="1001622" y="413313"/>
                  </a:lnTo>
                  <a:lnTo>
                    <a:pt x="998751" y="397897"/>
                  </a:lnTo>
                  <a:lnTo>
                    <a:pt x="986172" y="399719"/>
                  </a:lnTo>
                  <a:lnTo>
                    <a:pt x="961115" y="403909"/>
                  </a:lnTo>
                  <a:lnTo>
                    <a:pt x="960350" y="399798"/>
                  </a:lnTo>
                  <a:lnTo>
                    <a:pt x="946307" y="393761"/>
                  </a:lnTo>
                  <a:lnTo>
                    <a:pt x="894770" y="394498"/>
                  </a:lnTo>
                  <a:lnTo>
                    <a:pt x="843185" y="394973"/>
                  </a:lnTo>
                  <a:lnTo>
                    <a:pt x="804026" y="392805"/>
                  </a:lnTo>
                  <a:lnTo>
                    <a:pt x="789768" y="385609"/>
                  </a:lnTo>
                  <a:lnTo>
                    <a:pt x="750771" y="384315"/>
                  </a:lnTo>
                  <a:lnTo>
                    <a:pt x="699225" y="385001"/>
                  </a:lnTo>
                  <a:lnTo>
                    <a:pt x="660095" y="382988"/>
                  </a:lnTo>
                  <a:lnTo>
                    <a:pt x="620890" y="380572"/>
                  </a:lnTo>
                  <a:lnTo>
                    <a:pt x="615141" y="349706"/>
                  </a:lnTo>
                  <a:lnTo>
                    <a:pt x="588082" y="343144"/>
                  </a:lnTo>
                  <a:lnTo>
                    <a:pt x="548447" y="338422"/>
                  </a:lnTo>
                  <a:lnTo>
                    <a:pt x="508716" y="333183"/>
                  </a:lnTo>
                  <a:lnTo>
                    <a:pt x="483084" y="334279"/>
                  </a:lnTo>
                  <a:lnTo>
                    <a:pt x="482075" y="328864"/>
                  </a:lnTo>
                  <a:lnTo>
                    <a:pt x="430643" y="330163"/>
                  </a:lnTo>
                  <a:lnTo>
                    <a:pt x="404140" y="326584"/>
                  </a:lnTo>
                  <a:lnTo>
                    <a:pt x="390078" y="320442"/>
                  </a:lnTo>
                  <a:lnTo>
                    <a:pt x="385066" y="293532"/>
                  </a:lnTo>
                  <a:lnTo>
                    <a:pt x="370810" y="286354"/>
                  </a:lnTo>
                  <a:lnTo>
                    <a:pt x="364611" y="253072"/>
                  </a:lnTo>
                  <a:lnTo>
                    <a:pt x="337337" y="245355"/>
                  </a:lnTo>
                  <a:lnTo>
                    <a:pt x="297497" y="239531"/>
                  </a:lnTo>
                  <a:lnTo>
                    <a:pt x="257574" y="233263"/>
                  </a:lnTo>
                  <a:lnTo>
                    <a:pt x="230052" y="224210"/>
                  </a:lnTo>
                  <a:lnTo>
                    <a:pt x="224680" y="195372"/>
                  </a:lnTo>
                  <a:lnTo>
                    <a:pt x="209371" y="182533"/>
                  </a:lnTo>
                  <a:lnTo>
                    <a:pt x="181479" y="171500"/>
                  </a:lnTo>
                  <a:lnTo>
                    <a:pt x="167987" y="168419"/>
                  </a:lnTo>
                  <a:lnTo>
                    <a:pt x="152921" y="87534"/>
                  </a:lnTo>
                  <a:lnTo>
                    <a:pt x="127904" y="91931"/>
                  </a:lnTo>
                  <a:lnTo>
                    <a:pt x="127856" y="91676"/>
                  </a:lnTo>
                  <a:lnTo>
                    <a:pt x="102886" y="96327"/>
                  </a:lnTo>
                  <a:lnTo>
                    <a:pt x="90102" y="97053"/>
                  </a:lnTo>
                  <a:lnTo>
                    <a:pt x="81084" y="48635"/>
                  </a:lnTo>
                  <a:lnTo>
                    <a:pt x="63409" y="23092"/>
                  </a:lnTo>
                  <a:lnTo>
                    <a:pt x="33271" y="0"/>
                  </a:lnTo>
                  <a:close/>
                </a:path>
                <a:path w="3669665" h="3152775">
                  <a:moveTo>
                    <a:pt x="3444277" y="3054735"/>
                  </a:moveTo>
                  <a:lnTo>
                    <a:pt x="3440116" y="3032394"/>
                  </a:lnTo>
                  <a:lnTo>
                    <a:pt x="3448406" y="3007546"/>
                  </a:lnTo>
                  <a:lnTo>
                    <a:pt x="3458826" y="3063490"/>
                  </a:lnTo>
                  <a:lnTo>
                    <a:pt x="3444277" y="3054735"/>
                  </a:lnTo>
                  <a:close/>
                </a:path>
                <a:path w="3669665" h="3152775">
                  <a:moveTo>
                    <a:pt x="3301129" y="2910400"/>
                  </a:moveTo>
                  <a:lnTo>
                    <a:pt x="3300195" y="2905390"/>
                  </a:lnTo>
                  <a:lnTo>
                    <a:pt x="3311747" y="2898053"/>
                  </a:lnTo>
                  <a:lnTo>
                    <a:pt x="3314544" y="2913069"/>
                  </a:lnTo>
                  <a:lnTo>
                    <a:pt x="3301129" y="2910400"/>
                  </a:lnTo>
                  <a:close/>
                </a:path>
                <a:path w="3669665" h="3152775">
                  <a:moveTo>
                    <a:pt x="3211919" y="2847587"/>
                  </a:moveTo>
                  <a:lnTo>
                    <a:pt x="3208030" y="2826708"/>
                  </a:lnTo>
                  <a:lnTo>
                    <a:pt x="3257113" y="2812798"/>
                  </a:lnTo>
                  <a:lnTo>
                    <a:pt x="3268736" y="2805841"/>
                  </a:lnTo>
                  <a:lnTo>
                    <a:pt x="3283943" y="2887488"/>
                  </a:lnTo>
                  <a:lnTo>
                    <a:pt x="3269554" y="2879592"/>
                  </a:lnTo>
                  <a:lnTo>
                    <a:pt x="3228265" y="2865988"/>
                  </a:lnTo>
                  <a:lnTo>
                    <a:pt x="3211919" y="2847587"/>
                  </a:lnTo>
                  <a:close/>
                </a:path>
                <a:path w="3669665" h="3152775">
                  <a:moveTo>
                    <a:pt x="3192091" y="2810489"/>
                  </a:moveTo>
                  <a:lnTo>
                    <a:pt x="3203052" y="2799979"/>
                  </a:lnTo>
                  <a:lnTo>
                    <a:pt x="3204576" y="2808163"/>
                  </a:lnTo>
                  <a:lnTo>
                    <a:pt x="3192091" y="2810489"/>
                  </a:lnTo>
                  <a:close/>
                </a:path>
                <a:path w="3669665" h="3152775">
                  <a:moveTo>
                    <a:pt x="3192091" y="2810489"/>
                  </a:moveTo>
                  <a:lnTo>
                    <a:pt x="3204576" y="2808163"/>
                  </a:lnTo>
                  <a:lnTo>
                    <a:pt x="3204793" y="2809327"/>
                  </a:lnTo>
                  <a:lnTo>
                    <a:pt x="3192091" y="2810489"/>
                  </a:lnTo>
                  <a:close/>
                </a:path>
                <a:path w="3669665" h="3152775">
                  <a:moveTo>
                    <a:pt x="3079022" y="2758293"/>
                  </a:moveTo>
                  <a:lnTo>
                    <a:pt x="3112830" y="2731729"/>
                  </a:lnTo>
                  <a:lnTo>
                    <a:pt x="3111609" y="2725175"/>
                  </a:lnTo>
                  <a:lnTo>
                    <a:pt x="3122871" y="2716280"/>
                  </a:lnTo>
                  <a:lnTo>
                    <a:pt x="3131386" y="2762002"/>
                  </a:lnTo>
                  <a:lnTo>
                    <a:pt x="3092720" y="2762477"/>
                  </a:lnTo>
                  <a:lnTo>
                    <a:pt x="3079022" y="2758293"/>
                  </a:lnTo>
                  <a:close/>
                </a:path>
                <a:path w="3669665" h="3152775">
                  <a:moveTo>
                    <a:pt x="3121995" y="2780936"/>
                  </a:moveTo>
                  <a:lnTo>
                    <a:pt x="3120449" y="2772639"/>
                  </a:lnTo>
                  <a:lnTo>
                    <a:pt x="3131386" y="2762002"/>
                  </a:lnTo>
                  <a:lnTo>
                    <a:pt x="3135251" y="2782751"/>
                  </a:lnTo>
                  <a:lnTo>
                    <a:pt x="3121995" y="2780936"/>
                  </a:lnTo>
                  <a:close/>
                </a:path>
                <a:path w="3669665" h="3152775">
                  <a:moveTo>
                    <a:pt x="3070473" y="2712393"/>
                  </a:moveTo>
                  <a:lnTo>
                    <a:pt x="3066040" y="2688595"/>
                  </a:lnTo>
                  <a:lnTo>
                    <a:pt x="3073980" y="2661864"/>
                  </a:lnTo>
                  <a:lnTo>
                    <a:pt x="3083572" y="2713365"/>
                  </a:lnTo>
                  <a:lnTo>
                    <a:pt x="3070473" y="2712393"/>
                  </a:lnTo>
                  <a:close/>
                </a:path>
                <a:path w="3669665" h="3152775">
                  <a:moveTo>
                    <a:pt x="2811619" y="2501706"/>
                  </a:moveTo>
                  <a:lnTo>
                    <a:pt x="2807392" y="2479013"/>
                  </a:lnTo>
                  <a:lnTo>
                    <a:pt x="2815609" y="2453772"/>
                  </a:lnTo>
                  <a:lnTo>
                    <a:pt x="2861242" y="2421339"/>
                  </a:lnTo>
                  <a:lnTo>
                    <a:pt x="2884485" y="2407416"/>
                  </a:lnTo>
                  <a:lnTo>
                    <a:pt x="2907338" y="2530109"/>
                  </a:lnTo>
                  <a:lnTo>
                    <a:pt x="2853258" y="2517190"/>
                  </a:lnTo>
                  <a:lnTo>
                    <a:pt x="2811619" y="2501706"/>
                  </a:lnTo>
                  <a:close/>
                </a:path>
                <a:path w="3669665" h="3152775">
                  <a:moveTo>
                    <a:pt x="2899957" y="2559843"/>
                  </a:moveTo>
                  <a:lnTo>
                    <a:pt x="2907338" y="2530109"/>
                  </a:lnTo>
                  <a:lnTo>
                    <a:pt x="2917464" y="2584480"/>
                  </a:lnTo>
                  <a:lnTo>
                    <a:pt x="2899957" y="2559843"/>
                  </a:lnTo>
                  <a:close/>
                </a:path>
                <a:path w="3669665" h="3152775">
                  <a:moveTo>
                    <a:pt x="2845303" y="2405120"/>
                  </a:moveTo>
                  <a:lnTo>
                    <a:pt x="2867602" y="2386127"/>
                  </a:lnTo>
                  <a:lnTo>
                    <a:pt x="2870850" y="2403565"/>
                  </a:lnTo>
                  <a:lnTo>
                    <a:pt x="2845303" y="2405120"/>
                  </a:lnTo>
                  <a:close/>
                </a:path>
                <a:path w="3669665" h="3152775">
                  <a:moveTo>
                    <a:pt x="2816610" y="2320428"/>
                  </a:moveTo>
                  <a:lnTo>
                    <a:pt x="2811130" y="2291005"/>
                  </a:lnTo>
                  <a:lnTo>
                    <a:pt x="2828737" y="2246817"/>
                  </a:lnTo>
                  <a:lnTo>
                    <a:pt x="2853774" y="2381241"/>
                  </a:lnTo>
                  <a:lnTo>
                    <a:pt x="2839945" y="2376355"/>
                  </a:lnTo>
                  <a:lnTo>
                    <a:pt x="2831823" y="2332745"/>
                  </a:lnTo>
                  <a:lnTo>
                    <a:pt x="2816610" y="2320428"/>
                  </a:lnTo>
                  <a:close/>
                </a:path>
                <a:path w="3669665" h="3152775">
                  <a:moveTo>
                    <a:pt x="2739205" y="1974198"/>
                  </a:moveTo>
                  <a:lnTo>
                    <a:pt x="2763691" y="1966946"/>
                  </a:lnTo>
                  <a:lnTo>
                    <a:pt x="2779124" y="2049805"/>
                  </a:lnTo>
                  <a:lnTo>
                    <a:pt x="2739205" y="1974198"/>
                  </a:lnTo>
                  <a:close/>
                </a:path>
                <a:path w="3669665" h="3152775">
                  <a:moveTo>
                    <a:pt x="2781539" y="2132129"/>
                  </a:moveTo>
                  <a:lnTo>
                    <a:pt x="2786581" y="2089845"/>
                  </a:lnTo>
                  <a:lnTo>
                    <a:pt x="2797737" y="2149742"/>
                  </a:lnTo>
                  <a:lnTo>
                    <a:pt x="2781539" y="2132129"/>
                  </a:lnTo>
                  <a:close/>
                </a:path>
                <a:path w="3669665" h="3152775">
                  <a:moveTo>
                    <a:pt x="2824761" y="2364193"/>
                  </a:moveTo>
                  <a:lnTo>
                    <a:pt x="2834539" y="2347331"/>
                  </a:lnTo>
                  <a:lnTo>
                    <a:pt x="2839945" y="2376355"/>
                  </a:lnTo>
                  <a:lnTo>
                    <a:pt x="2824761" y="2364193"/>
                  </a:lnTo>
                  <a:close/>
                </a:path>
                <a:path w="3669665" h="3152775">
                  <a:moveTo>
                    <a:pt x="2686248" y="1967306"/>
                  </a:moveTo>
                  <a:lnTo>
                    <a:pt x="2698519" y="1963830"/>
                  </a:lnTo>
                  <a:lnTo>
                    <a:pt x="2735751" y="1955654"/>
                  </a:lnTo>
                  <a:lnTo>
                    <a:pt x="2743706" y="1929006"/>
                  </a:lnTo>
                  <a:lnTo>
                    <a:pt x="2750718" y="1966655"/>
                  </a:lnTo>
                  <a:lnTo>
                    <a:pt x="2737746" y="1966363"/>
                  </a:lnTo>
                  <a:lnTo>
                    <a:pt x="2736602" y="1960225"/>
                  </a:lnTo>
                  <a:lnTo>
                    <a:pt x="2698941" y="1966099"/>
                  </a:lnTo>
                  <a:lnTo>
                    <a:pt x="2686248" y="1967306"/>
                  </a:lnTo>
                  <a:close/>
                </a:path>
                <a:path w="3669665" h="3152775">
                  <a:moveTo>
                    <a:pt x="2711961" y="1966644"/>
                  </a:moveTo>
                  <a:lnTo>
                    <a:pt x="2711798" y="1965768"/>
                  </a:lnTo>
                  <a:lnTo>
                    <a:pt x="2736602" y="1960225"/>
                  </a:lnTo>
                  <a:lnTo>
                    <a:pt x="2737261" y="1963762"/>
                  </a:lnTo>
                  <a:lnTo>
                    <a:pt x="2711961" y="1966644"/>
                  </a:lnTo>
                  <a:close/>
                </a:path>
                <a:path w="3669665" h="3152775">
                  <a:moveTo>
                    <a:pt x="2604667" y="1529297"/>
                  </a:moveTo>
                  <a:lnTo>
                    <a:pt x="2628772" y="1520002"/>
                  </a:lnTo>
                  <a:lnTo>
                    <a:pt x="2640396" y="1513049"/>
                  </a:lnTo>
                  <a:lnTo>
                    <a:pt x="2655531" y="1594309"/>
                  </a:lnTo>
                  <a:lnTo>
                    <a:pt x="2636333" y="1560596"/>
                  </a:lnTo>
                  <a:lnTo>
                    <a:pt x="2604667" y="1529297"/>
                  </a:lnTo>
                  <a:close/>
                </a:path>
                <a:path w="3669665" h="3152775">
                  <a:moveTo>
                    <a:pt x="2601809" y="1722031"/>
                  </a:moveTo>
                  <a:lnTo>
                    <a:pt x="2610431" y="1698963"/>
                  </a:lnTo>
                  <a:lnTo>
                    <a:pt x="2656514" y="1668946"/>
                  </a:lnTo>
                  <a:lnTo>
                    <a:pt x="2662258" y="1630428"/>
                  </a:lnTo>
                  <a:lnTo>
                    <a:pt x="2696084" y="1812041"/>
                  </a:lnTo>
                  <a:lnTo>
                    <a:pt x="2663362" y="1775075"/>
                  </a:lnTo>
                  <a:lnTo>
                    <a:pt x="2634518" y="1758929"/>
                  </a:lnTo>
                  <a:lnTo>
                    <a:pt x="2601809" y="1722031"/>
                  </a:lnTo>
                  <a:close/>
                </a:path>
                <a:path w="3669665" h="3152775">
                  <a:moveTo>
                    <a:pt x="2692659" y="1863013"/>
                  </a:moveTo>
                  <a:lnTo>
                    <a:pt x="2688129" y="1838690"/>
                  </a:lnTo>
                  <a:lnTo>
                    <a:pt x="2696084" y="1812041"/>
                  </a:lnTo>
                  <a:lnTo>
                    <a:pt x="2707410" y="1872849"/>
                  </a:lnTo>
                  <a:lnTo>
                    <a:pt x="2692659" y="1863013"/>
                  </a:lnTo>
                  <a:close/>
                </a:path>
                <a:path w="3669665" h="3152775">
                  <a:moveTo>
                    <a:pt x="2601213" y="1510753"/>
                  </a:moveTo>
                  <a:lnTo>
                    <a:pt x="2625690" y="1503451"/>
                  </a:lnTo>
                  <a:lnTo>
                    <a:pt x="2627048" y="1510746"/>
                  </a:lnTo>
                  <a:lnTo>
                    <a:pt x="2601213" y="1510753"/>
                  </a:lnTo>
                  <a:close/>
                </a:path>
                <a:path w="3669665" h="3152775">
                  <a:moveTo>
                    <a:pt x="2574266" y="1504795"/>
                  </a:moveTo>
                  <a:lnTo>
                    <a:pt x="2586735" y="1502383"/>
                  </a:lnTo>
                  <a:lnTo>
                    <a:pt x="2586762" y="1502528"/>
                  </a:lnTo>
                  <a:lnTo>
                    <a:pt x="2574266" y="1504795"/>
                  </a:lnTo>
                  <a:close/>
                </a:path>
                <a:path w="3669665" h="3152775">
                  <a:moveTo>
                    <a:pt x="2470784" y="1434712"/>
                  </a:moveTo>
                  <a:lnTo>
                    <a:pt x="2558169" y="1418370"/>
                  </a:lnTo>
                  <a:lnTo>
                    <a:pt x="2470784" y="1434712"/>
                  </a:lnTo>
                  <a:close/>
                </a:path>
                <a:path w="3669665" h="3152775">
                  <a:moveTo>
                    <a:pt x="2541229" y="1466136"/>
                  </a:moveTo>
                  <a:lnTo>
                    <a:pt x="2537218" y="1444601"/>
                  </a:lnTo>
                  <a:lnTo>
                    <a:pt x="2558185" y="1418456"/>
                  </a:lnTo>
                  <a:lnTo>
                    <a:pt x="2570220" y="1483069"/>
                  </a:lnTo>
                  <a:lnTo>
                    <a:pt x="2541229" y="1466136"/>
                  </a:lnTo>
                  <a:close/>
                </a:path>
                <a:path w="3669665" h="3152775">
                  <a:moveTo>
                    <a:pt x="2482571" y="1289918"/>
                  </a:moveTo>
                  <a:lnTo>
                    <a:pt x="2474134" y="1244622"/>
                  </a:lnTo>
                  <a:lnTo>
                    <a:pt x="2482428" y="1219790"/>
                  </a:lnTo>
                  <a:lnTo>
                    <a:pt x="2497178" y="1298982"/>
                  </a:lnTo>
                  <a:lnTo>
                    <a:pt x="2482571" y="1289918"/>
                  </a:lnTo>
                  <a:close/>
                </a:path>
                <a:path w="3669665" h="3152775">
                  <a:moveTo>
                    <a:pt x="2453284" y="1202033"/>
                  </a:moveTo>
                  <a:lnTo>
                    <a:pt x="2460576" y="1171830"/>
                  </a:lnTo>
                  <a:lnTo>
                    <a:pt x="2467856" y="1210912"/>
                  </a:lnTo>
                  <a:lnTo>
                    <a:pt x="2453284" y="1202033"/>
                  </a:lnTo>
                  <a:close/>
                </a:path>
                <a:path w="3669665" h="3152775">
                  <a:moveTo>
                    <a:pt x="2400335" y="1125828"/>
                  </a:moveTo>
                  <a:lnTo>
                    <a:pt x="2395233" y="1098434"/>
                  </a:lnTo>
                  <a:lnTo>
                    <a:pt x="2406853" y="1091465"/>
                  </a:lnTo>
                  <a:lnTo>
                    <a:pt x="2415388" y="1137288"/>
                  </a:lnTo>
                  <a:lnTo>
                    <a:pt x="2400335" y="1125828"/>
                  </a:lnTo>
                  <a:close/>
                </a:path>
                <a:path w="3669665" h="3152775">
                  <a:moveTo>
                    <a:pt x="2275979" y="943675"/>
                  </a:moveTo>
                  <a:lnTo>
                    <a:pt x="2281555" y="904252"/>
                  </a:lnTo>
                  <a:lnTo>
                    <a:pt x="2290015" y="949675"/>
                  </a:lnTo>
                  <a:lnTo>
                    <a:pt x="2275979" y="943675"/>
                  </a:lnTo>
                  <a:close/>
                </a:path>
                <a:path w="3669665" h="3152775">
                  <a:moveTo>
                    <a:pt x="2015148" y="722374"/>
                  </a:moveTo>
                  <a:lnTo>
                    <a:pt x="2035959" y="695391"/>
                  </a:lnTo>
                  <a:lnTo>
                    <a:pt x="2048572" y="763110"/>
                  </a:lnTo>
                  <a:lnTo>
                    <a:pt x="2015148" y="722374"/>
                  </a:lnTo>
                  <a:close/>
                </a:path>
                <a:path w="3669665" h="3152775">
                  <a:moveTo>
                    <a:pt x="1970937" y="693082"/>
                  </a:moveTo>
                  <a:lnTo>
                    <a:pt x="2020020" y="679172"/>
                  </a:lnTo>
                  <a:lnTo>
                    <a:pt x="2023041" y="695390"/>
                  </a:lnTo>
                  <a:lnTo>
                    <a:pt x="1984285" y="695388"/>
                  </a:lnTo>
                  <a:lnTo>
                    <a:pt x="1970937" y="693082"/>
                  </a:lnTo>
                  <a:close/>
                </a:path>
                <a:path w="3669665" h="3152775">
                  <a:moveTo>
                    <a:pt x="1965677" y="664841"/>
                  </a:moveTo>
                  <a:lnTo>
                    <a:pt x="1961324" y="641467"/>
                  </a:lnTo>
                  <a:lnTo>
                    <a:pt x="1985403" y="632030"/>
                  </a:lnTo>
                  <a:lnTo>
                    <a:pt x="1993577" y="675919"/>
                  </a:lnTo>
                  <a:lnTo>
                    <a:pt x="1980356" y="674292"/>
                  </a:lnTo>
                  <a:lnTo>
                    <a:pt x="1965677" y="664841"/>
                  </a:lnTo>
                  <a:close/>
                </a:path>
                <a:path w="3669665" h="3152775">
                  <a:moveTo>
                    <a:pt x="1945288" y="624730"/>
                  </a:moveTo>
                  <a:lnTo>
                    <a:pt x="1957760" y="622332"/>
                  </a:lnTo>
                  <a:lnTo>
                    <a:pt x="1958656" y="627142"/>
                  </a:lnTo>
                  <a:lnTo>
                    <a:pt x="1945288" y="624730"/>
                  </a:lnTo>
                  <a:close/>
                </a:path>
                <a:path w="3669665" h="3152775">
                  <a:moveTo>
                    <a:pt x="1889681" y="603611"/>
                  </a:moveTo>
                  <a:lnTo>
                    <a:pt x="1900314" y="591341"/>
                  </a:lnTo>
                  <a:lnTo>
                    <a:pt x="1904035" y="611319"/>
                  </a:lnTo>
                  <a:lnTo>
                    <a:pt x="1889681" y="603611"/>
                  </a:lnTo>
                  <a:close/>
                </a:path>
                <a:path w="3669665" h="3152775">
                  <a:moveTo>
                    <a:pt x="1432577" y="438268"/>
                  </a:moveTo>
                  <a:lnTo>
                    <a:pt x="1444764" y="434337"/>
                  </a:lnTo>
                  <a:lnTo>
                    <a:pt x="1455820" y="424339"/>
                  </a:lnTo>
                  <a:lnTo>
                    <a:pt x="1458146" y="436827"/>
                  </a:lnTo>
                  <a:lnTo>
                    <a:pt x="1432577" y="438268"/>
                  </a:lnTo>
                  <a:close/>
                </a:path>
                <a:path w="3669665" h="3152775">
                  <a:moveTo>
                    <a:pt x="986541" y="401702"/>
                  </a:moveTo>
                  <a:lnTo>
                    <a:pt x="986447" y="401198"/>
                  </a:lnTo>
                  <a:lnTo>
                    <a:pt x="998842" y="398385"/>
                  </a:lnTo>
                  <a:lnTo>
                    <a:pt x="999026" y="399377"/>
                  </a:lnTo>
                  <a:lnTo>
                    <a:pt x="986541" y="401702"/>
                  </a:lnTo>
                  <a:close/>
                </a:path>
                <a:path w="3669665" h="3152775">
                  <a:moveTo>
                    <a:pt x="963303" y="415658"/>
                  </a:moveTo>
                  <a:lnTo>
                    <a:pt x="962438" y="411009"/>
                  </a:lnTo>
                  <a:lnTo>
                    <a:pt x="986541" y="401702"/>
                  </a:lnTo>
                  <a:lnTo>
                    <a:pt x="999026" y="399377"/>
                  </a:lnTo>
                  <a:lnTo>
                    <a:pt x="1001622" y="413313"/>
                  </a:lnTo>
                  <a:lnTo>
                    <a:pt x="963303" y="415658"/>
                  </a:lnTo>
                  <a:close/>
                </a:path>
                <a:path w="3669665" h="3152775">
                  <a:moveTo>
                    <a:pt x="910834" y="411385"/>
                  </a:moveTo>
                  <a:lnTo>
                    <a:pt x="923108" y="407925"/>
                  </a:lnTo>
                  <a:lnTo>
                    <a:pt x="960350" y="399798"/>
                  </a:lnTo>
                  <a:lnTo>
                    <a:pt x="961115" y="403909"/>
                  </a:lnTo>
                  <a:lnTo>
                    <a:pt x="923531" y="410195"/>
                  </a:lnTo>
                  <a:lnTo>
                    <a:pt x="910834" y="411385"/>
                  </a:lnTo>
                  <a:close/>
                </a:path>
                <a:path w="3669665" h="3152775">
                  <a:moveTo>
                    <a:pt x="606575" y="373074"/>
                  </a:moveTo>
                  <a:lnTo>
                    <a:pt x="617145" y="360466"/>
                  </a:lnTo>
                  <a:lnTo>
                    <a:pt x="620890" y="380572"/>
                  </a:lnTo>
                  <a:lnTo>
                    <a:pt x="606575" y="373074"/>
                  </a:lnTo>
                  <a:close/>
                </a:path>
                <a:path w="3669665" h="3152775">
                  <a:moveTo>
                    <a:pt x="457778" y="337132"/>
                  </a:moveTo>
                  <a:lnTo>
                    <a:pt x="457442" y="335325"/>
                  </a:lnTo>
                  <a:lnTo>
                    <a:pt x="482075" y="328864"/>
                  </a:lnTo>
                  <a:lnTo>
                    <a:pt x="483084" y="334279"/>
                  </a:lnTo>
                  <a:lnTo>
                    <a:pt x="457778" y="337132"/>
                  </a:lnTo>
                  <a:close/>
                </a:path>
                <a:path w="3669665" h="3152775">
                  <a:moveTo>
                    <a:pt x="344017" y="281219"/>
                  </a:moveTo>
                  <a:lnTo>
                    <a:pt x="366837" y="265022"/>
                  </a:lnTo>
                  <a:lnTo>
                    <a:pt x="370810" y="286354"/>
                  </a:lnTo>
                  <a:lnTo>
                    <a:pt x="344017" y="281219"/>
                  </a:lnTo>
                  <a:close/>
                </a:path>
                <a:path w="3669665" h="3152775">
                  <a:moveTo>
                    <a:pt x="93119" y="113247"/>
                  </a:moveTo>
                  <a:lnTo>
                    <a:pt x="92378" y="109272"/>
                  </a:lnTo>
                  <a:lnTo>
                    <a:pt x="104114" y="102924"/>
                  </a:lnTo>
                  <a:lnTo>
                    <a:pt x="103351" y="98828"/>
                  </a:lnTo>
                  <a:lnTo>
                    <a:pt x="115742" y="95994"/>
                  </a:lnTo>
                  <a:lnTo>
                    <a:pt x="140620" y="90847"/>
                  </a:lnTo>
                  <a:lnTo>
                    <a:pt x="153014" y="88030"/>
                  </a:lnTo>
                  <a:lnTo>
                    <a:pt x="167987" y="168419"/>
                  </a:lnTo>
                  <a:lnTo>
                    <a:pt x="141002" y="162258"/>
                  </a:lnTo>
                  <a:lnTo>
                    <a:pt x="126955" y="156197"/>
                  </a:lnTo>
                  <a:lnTo>
                    <a:pt x="118825" y="112546"/>
                  </a:lnTo>
                  <a:lnTo>
                    <a:pt x="93119" y="113247"/>
                  </a:lnTo>
                  <a:close/>
                </a:path>
                <a:path w="3669665" h="3152775">
                  <a:moveTo>
                    <a:pt x="102886" y="96327"/>
                  </a:moveTo>
                  <a:lnTo>
                    <a:pt x="127856" y="91676"/>
                  </a:lnTo>
                  <a:lnTo>
                    <a:pt x="127904" y="91931"/>
                  </a:lnTo>
                  <a:lnTo>
                    <a:pt x="102886" y="96327"/>
                  </a:lnTo>
                  <a:close/>
                </a:path>
                <a:path w="3669665" h="3152775">
                  <a:moveTo>
                    <a:pt x="112908" y="150137"/>
                  </a:moveTo>
                  <a:lnTo>
                    <a:pt x="109678" y="132797"/>
                  </a:lnTo>
                  <a:lnTo>
                    <a:pt x="118825" y="112546"/>
                  </a:lnTo>
                  <a:lnTo>
                    <a:pt x="126955" y="156197"/>
                  </a:lnTo>
                  <a:lnTo>
                    <a:pt x="112908" y="150137"/>
                  </a:lnTo>
                  <a:close/>
                </a:path>
                <a:path w="3669665" h="3152775">
                  <a:moveTo>
                    <a:pt x="606" y="102062"/>
                  </a:moveTo>
                  <a:lnTo>
                    <a:pt x="0" y="98803"/>
                  </a:lnTo>
                  <a:lnTo>
                    <a:pt x="24361" y="90880"/>
                  </a:lnTo>
                  <a:lnTo>
                    <a:pt x="86175" y="75968"/>
                  </a:lnTo>
                  <a:lnTo>
                    <a:pt x="90102" y="97053"/>
                  </a:lnTo>
                  <a:lnTo>
                    <a:pt x="51753" y="99231"/>
                  </a:lnTo>
                  <a:lnTo>
                    <a:pt x="606" y="102062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718107" y="11"/>
              <a:ext cx="3569970" cy="2912745"/>
            </a:xfrm>
            <a:custGeom>
              <a:avLst/>
              <a:gdLst/>
              <a:ahLst/>
              <a:cxnLst/>
              <a:rect l="l" t="t" r="r" b="b"/>
              <a:pathLst>
                <a:path w="3569969" h="2912745">
                  <a:moveTo>
                    <a:pt x="623455" y="0"/>
                  </a:moveTo>
                  <a:lnTo>
                    <a:pt x="520446" y="0"/>
                  </a:lnTo>
                  <a:lnTo>
                    <a:pt x="347916" y="32131"/>
                  </a:lnTo>
                  <a:lnTo>
                    <a:pt x="342036" y="0"/>
                  </a:lnTo>
                  <a:lnTo>
                    <a:pt x="322783" y="0"/>
                  </a:lnTo>
                  <a:lnTo>
                    <a:pt x="329285" y="35610"/>
                  </a:lnTo>
                  <a:lnTo>
                    <a:pt x="0" y="96926"/>
                  </a:lnTo>
                  <a:lnTo>
                    <a:pt x="596" y="97713"/>
                  </a:lnTo>
                  <a:lnTo>
                    <a:pt x="1257" y="98386"/>
                  </a:lnTo>
                  <a:lnTo>
                    <a:pt x="1854" y="99174"/>
                  </a:lnTo>
                  <a:lnTo>
                    <a:pt x="5816" y="104152"/>
                  </a:lnTo>
                  <a:lnTo>
                    <a:pt x="13804" y="113550"/>
                  </a:lnTo>
                  <a:lnTo>
                    <a:pt x="332689" y="54165"/>
                  </a:lnTo>
                  <a:lnTo>
                    <a:pt x="382524" y="328930"/>
                  </a:lnTo>
                  <a:lnTo>
                    <a:pt x="389216" y="330809"/>
                  </a:lnTo>
                  <a:lnTo>
                    <a:pt x="395986" y="332676"/>
                  </a:lnTo>
                  <a:lnTo>
                    <a:pt x="402742" y="334454"/>
                  </a:lnTo>
                  <a:lnTo>
                    <a:pt x="351320" y="50698"/>
                  </a:lnTo>
                  <a:lnTo>
                    <a:pt x="623455" y="0"/>
                  </a:lnTo>
                  <a:close/>
                </a:path>
                <a:path w="3569969" h="2912745">
                  <a:moveTo>
                    <a:pt x="3569893" y="371856"/>
                  </a:moveTo>
                  <a:lnTo>
                    <a:pt x="3238030" y="433679"/>
                  </a:lnTo>
                  <a:lnTo>
                    <a:pt x="3219399" y="330936"/>
                  </a:lnTo>
                  <a:lnTo>
                    <a:pt x="3219399" y="437146"/>
                  </a:lnTo>
                  <a:lnTo>
                    <a:pt x="2783738" y="518287"/>
                  </a:lnTo>
                  <a:lnTo>
                    <a:pt x="2765107" y="415544"/>
                  </a:lnTo>
                  <a:lnTo>
                    <a:pt x="2765107" y="521754"/>
                  </a:lnTo>
                  <a:lnTo>
                    <a:pt x="2329535" y="602881"/>
                  </a:lnTo>
                  <a:lnTo>
                    <a:pt x="2250478" y="166928"/>
                  </a:lnTo>
                  <a:lnTo>
                    <a:pt x="2686050" y="85801"/>
                  </a:lnTo>
                  <a:lnTo>
                    <a:pt x="2765107" y="521754"/>
                  </a:lnTo>
                  <a:lnTo>
                    <a:pt x="2765107" y="415544"/>
                  </a:lnTo>
                  <a:lnTo>
                    <a:pt x="2704706" y="82410"/>
                  </a:lnTo>
                  <a:lnTo>
                    <a:pt x="3140329" y="1181"/>
                  </a:lnTo>
                  <a:lnTo>
                    <a:pt x="3219399" y="437146"/>
                  </a:lnTo>
                  <a:lnTo>
                    <a:pt x="3219399" y="330936"/>
                  </a:lnTo>
                  <a:lnTo>
                    <a:pt x="3159391" y="0"/>
                  </a:lnTo>
                  <a:lnTo>
                    <a:pt x="3146679" y="0"/>
                  </a:lnTo>
                  <a:lnTo>
                    <a:pt x="3140125" y="0"/>
                  </a:lnTo>
                  <a:lnTo>
                    <a:pt x="3043656" y="0"/>
                  </a:lnTo>
                  <a:lnTo>
                    <a:pt x="2701302" y="63779"/>
                  </a:lnTo>
                  <a:lnTo>
                    <a:pt x="2689682" y="0"/>
                  </a:lnTo>
                  <a:lnTo>
                    <a:pt x="2670416" y="0"/>
                  </a:lnTo>
                  <a:lnTo>
                    <a:pt x="2682671" y="67246"/>
                  </a:lnTo>
                  <a:lnTo>
                    <a:pt x="2247100" y="148374"/>
                  </a:lnTo>
                  <a:lnTo>
                    <a:pt x="2220150" y="0"/>
                  </a:lnTo>
                  <a:lnTo>
                    <a:pt x="2200897" y="0"/>
                  </a:lnTo>
                  <a:lnTo>
                    <a:pt x="2228469" y="151841"/>
                  </a:lnTo>
                  <a:lnTo>
                    <a:pt x="1792909" y="232968"/>
                  </a:lnTo>
                  <a:lnTo>
                    <a:pt x="1750618" y="0"/>
                  </a:lnTo>
                  <a:lnTo>
                    <a:pt x="1731365" y="0"/>
                  </a:lnTo>
                  <a:lnTo>
                    <a:pt x="1774266" y="236448"/>
                  </a:lnTo>
                  <a:lnTo>
                    <a:pt x="1338795" y="317550"/>
                  </a:lnTo>
                  <a:lnTo>
                    <a:pt x="1281188" y="0"/>
                  </a:lnTo>
                  <a:lnTo>
                    <a:pt x="1261922" y="0"/>
                  </a:lnTo>
                  <a:lnTo>
                    <a:pt x="1320165" y="321017"/>
                  </a:lnTo>
                  <a:lnTo>
                    <a:pt x="893229" y="400532"/>
                  </a:lnTo>
                  <a:lnTo>
                    <a:pt x="892860" y="400507"/>
                  </a:lnTo>
                  <a:lnTo>
                    <a:pt x="884491" y="402069"/>
                  </a:lnTo>
                  <a:lnTo>
                    <a:pt x="884135" y="400151"/>
                  </a:lnTo>
                  <a:lnTo>
                    <a:pt x="811669" y="0"/>
                  </a:lnTo>
                  <a:lnTo>
                    <a:pt x="792492" y="0"/>
                  </a:lnTo>
                  <a:lnTo>
                    <a:pt x="864819" y="398970"/>
                  </a:lnTo>
                  <a:lnTo>
                    <a:pt x="865860" y="405536"/>
                  </a:lnTo>
                  <a:lnTo>
                    <a:pt x="869315" y="424078"/>
                  </a:lnTo>
                  <a:lnTo>
                    <a:pt x="887857" y="420624"/>
                  </a:lnTo>
                  <a:lnTo>
                    <a:pt x="973378" y="404698"/>
                  </a:lnTo>
                  <a:lnTo>
                    <a:pt x="973785" y="404710"/>
                  </a:lnTo>
                  <a:lnTo>
                    <a:pt x="1323530" y="339572"/>
                  </a:lnTo>
                  <a:lnTo>
                    <a:pt x="1340878" y="435127"/>
                  </a:lnTo>
                  <a:lnTo>
                    <a:pt x="1347495" y="436118"/>
                  </a:lnTo>
                  <a:lnTo>
                    <a:pt x="1354010" y="437057"/>
                  </a:lnTo>
                  <a:lnTo>
                    <a:pt x="1360627" y="438137"/>
                  </a:lnTo>
                  <a:lnTo>
                    <a:pt x="1342161" y="336105"/>
                  </a:lnTo>
                  <a:lnTo>
                    <a:pt x="1777631" y="255003"/>
                  </a:lnTo>
                  <a:lnTo>
                    <a:pt x="1844738" y="624801"/>
                  </a:lnTo>
                  <a:lnTo>
                    <a:pt x="1850313" y="628675"/>
                  </a:lnTo>
                  <a:lnTo>
                    <a:pt x="1855838" y="632574"/>
                  </a:lnTo>
                  <a:lnTo>
                    <a:pt x="1861312" y="636485"/>
                  </a:lnTo>
                  <a:lnTo>
                    <a:pt x="1866646" y="640359"/>
                  </a:lnTo>
                  <a:lnTo>
                    <a:pt x="1796275" y="251523"/>
                  </a:lnTo>
                  <a:lnTo>
                    <a:pt x="2231847" y="170395"/>
                  </a:lnTo>
                  <a:lnTo>
                    <a:pt x="2310904" y="606348"/>
                  </a:lnTo>
                  <a:lnTo>
                    <a:pt x="1918284" y="679475"/>
                  </a:lnTo>
                  <a:lnTo>
                    <a:pt x="1875370" y="687476"/>
                  </a:lnTo>
                  <a:lnTo>
                    <a:pt x="1866747" y="640435"/>
                  </a:lnTo>
                  <a:lnTo>
                    <a:pt x="1844738" y="624801"/>
                  </a:lnTo>
                  <a:lnTo>
                    <a:pt x="1856765" y="690930"/>
                  </a:lnTo>
                  <a:lnTo>
                    <a:pt x="1860156" y="709485"/>
                  </a:lnTo>
                  <a:lnTo>
                    <a:pt x="1878698" y="706031"/>
                  </a:lnTo>
                  <a:lnTo>
                    <a:pt x="1937613" y="695058"/>
                  </a:lnTo>
                  <a:lnTo>
                    <a:pt x="2314270" y="624916"/>
                  </a:lnTo>
                  <a:lnTo>
                    <a:pt x="2393327" y="1060856"/>
                  </a:lnTo>
                  <a:lnTo>
                    <a:pt x="2280348" y="1081900"/>
                  </a:lnTo>
                  <a:lnTo>
                    <a:pt x="2284006" y="1087653"/>
                  </a:lnTo>
                  <a:lnTo>
                    <a:pt x="2287727" y="1093292"/>
                  </a:lnTo>
                  <a:lnTo>
                    <a:pt x="2291296" y="1099058"/>
                  </a:lnTo>
                  <a:lnTo>
                    <a:pt x="2396706" y="1079436"/>
                  </a:lnTo>
                  <a:lnTo>
                    <a:pt x="2458212" y="1418336"/>
                  </a:lnTo>
                  <a:lnTo>
                    <a:pt x="2475827" y="1515364"/>
                  </a:lnTo>
                  <a:lnTo>
                    <a:pt x="2479205" y="1533918"/>
                  </a:lnTo>
                  <a:lnTo>
                    <a:pt x="2497836" y="1530451"/>
                  </a:lnTo>
                  <a:lnTo>
                    <a:pt x="2503360" y="1529422"/>
                  </a:lnTo>
                  <a:lnTo>
                    <a:pt x="2933331" y="1449349"/>
                  </a:lnTo>
                  <a:lnTo>
                    <a:pt x="3012389" y="1885315"/>
                  </a:lnTo>
                  <a:lnTo>
                    <a:pt x="2637447" y="1955139"/>
                  </a:lnTo>
                  <a:lnTo>
                    <a:pt x="2638552" y="1959660"/>
                  </a:lnTo>
                  <a:lnTo>
                    <a:pt x="2641282" y="1969947"/>
                  </a:lnTo>
                  <a:lnTo>
                    <a:pt x="2642108" y="1973453"/>
                  </a:lnTo>
                  <a:lnTo>
                    <a:pt x="3015754" y="1903869"/>
                  </a:lnTo>
                  <a:lnTo>
                    <a:pt x="3094825" y="2339911"/>
                  </a:lnTo>
                  <a:lnTo>
                    <a:pt x="2751290" y="2403894"/>
                  </a:lnTo>
                  <a:lnTo>
                    <a:pt x="2753626" y="2410041"/>
                  </a:lnTo>
                  <a:lnTo>
                    <a:pt x="2751201" y="2403906"/>
                  </a:lnTo>
                  <a:lnTo>
                    <a:pt x="2755735" y="2415819"/>
                  </a:lnTo>
                  <a:lnTo>
                    <a:pt x="2758275" y="2421775"/>
                  </a:lnTo>
                  <a:lnTo>
                    <a:pt x="3098190" y="2358466"/>
                  </a:lnTo>
                  <a:lnTo>
                    <a:pt x="3177260" y="2794520"/>
                  </a:lnTo>
                  <a:lnTo>
                    <a:pt x="3087217" y="2811284"/>
                  </a:lnTo>
                  <a:lnTo>
                    <a:pt x="3093643" y="2816517"/>
                  </a:lnTo>
                  <a:lnTo>
                    <a:pt x="3100146" y="2821724"/>
                  </a:lnTo>
                  <a:lnTo>
                    <a:pt x="3106636" y="2826855"/>
                  </a:lnTo>
                  <a:lnTo>
                    <a:pt x="3180626" y="2813075"/>
                  </a:lnTo>
                  <a:lnTo>
                    <a:pt x="3195675" y="2895765"/>
                  </a:lnTo>
                  <a:lnTo>
                    <a:pt x="3217862" y="2912338"/>
                  </a:lnTo>
                  <a:lnTo>
                    <a:pt x="3199180" y="2809621"/>
                  </a:lnTo>
                  <a:lnTo>
                    <a:pt x="3569893" y="2740571"/>
                  </a:lnTo>
                  <a:lnTo>
                    <a:pt x="3569893" y="2721381"/>
                  </a:lnTo>
                  <a:lnTo>
                    <a:pt x="3195815" y="2791066"/>
                  </a:lnTo>
                  <a:lnTo>
                    <a:pt x="3116821" y="2354999"/>
                  </a:lnTo>
                  <a:lnTo>
                    <a:pt x="3552380" y="2273871"/>
                  </a:lnTo>
                  <a:lnTo>
                    <a:pt x="3569893" y="2370429"/>
                  </a:lnTo>
                  <a:lnTo>
                    <a:pt x="3569893" y="2270607"/>
                  </a:lnTo>
                  <a:lnTo>
                    <a:pt x="3569893" y="2264283"/>
                  </a:lnTo>
                  <a:lnTo>
                    <a:pt x="3569893" y="2251418"/>
                  </a:lnTo>
                  <a:lnTo>
                    <a:pt x="3567633" y="2251849"/>
                  </a:lnTo>
                  <a:lnTo>
                    <a:pt x="3549015" y="2149157"/>
                  </a:lnTo>
                  <a:lnTo>
                    <a:pt x="3549015" y="2255316"/>
                  </a:lnTo>
                  <a:lnTo>
                    <a:pt x="3113443" y="2336444"/>
                  </a:lnTo>
                  <a:lnTo>
                    <a:pt x="3034373" y="1900402"/>
                  </a:lnTo>
                  <a:lnTo>
                    <a:pt x="3469944" y="1819275"/>
                  </a:lnTo>
                  <a:lnTo>
                    <a:pt x="3549015" y="2255316"/>
                  </a:lnTo>
                  <a:lnTo>
                    <a:pt x="3549015" y="2149157"/>
                  </a:lnTo>
                  <a:lnTo>
                    <a:pt x="3488601" y="1815884"/>
                  </a:lnTo>
                  <a:lnTo>
                    <a:pt x="3569893" y="1800656"/>
                  </a:lnTo>
                  <a:lnTo>
                    <a:pt x="3569893" y="1781467"/>
                  </a:lnTo>
                  <a:lnTo>
                    <a:pt x="3485210" y="1797240"/>
                  </a:lnTo>
                  <a:lnTo>
                    <a:pt x="3466579" y="1694497"/>
                  </a:lnTo>
                  <a:lnTo>
                    <a:pt x="3466579" y="1800720"/>
                  </a:lnTo>
                  <a:lnTo>
                    <a:pt x="3031007" y="1881847"/>
                  </a:lnTo>
                  <a:lnTo>
                    <a:pt x="2951950" y="1445882"/>
                  </a:lnTo>
                  <a:lnTo>
                    <a:pt x="3387521" y="1364754"/>
                  </a:lnTo>
                  <a:lnTo>
                    <a:pt x="3466579" y="1800720"/>
                  </a:lnTo>
                  <a:lnTo>
                    <a:pt x="3466579" y="1694497"/>
                  </a:lnTo>
                  <a:lnTo>
                    <a:pt x="3406178" y="1361363"/>
                  </a:lnTo>
                  <a:lnTo>
                    <a:pt x="3569893" y="1330782"/>
                  </a:lnTo>
                  <a:lnTo>
                    <a:pt x="3569893" y="1311592"/>
                  </a:lnTo>
                  <a:lnTo>
                    <a:pt x="3402800" y="1342720"/>
                  </a:lnTo>
                  <a:lnTo>
                    <a:pt x="3384169" y="1239875"/>
                  </a:lnTo>
                  <a:lnTo>
                    <a:pt x="3384169" y="1346200"/>
                  </a:lnTo>
                  <a:lnTo>
                    <a:pt x="2948584" y="1427327"/>
                  </a:lnTo>
                  <a:lnTo>
                    <a:pt x="2929966" y="1324660"/>
                  </a:lnTo>
                  <a:lnTo>
                    <a:pt x="2929966" y="1430794"/>
                  </a:lnTo>
                  <a:lnTo>
                    <a:pt x="2496540" y="1511515"/>
                  </a:lnTo>
                  <a:lnTo>
                    <a:pt x="2494381" y="1511922"/>
                  </a:lnTo>
                  <a:lnTo>
                    <a:pt x="2492476" y="1501203"/>
                  </a:lnTo>
                  <a:lnTo>
                    <a:pt x="2492324" y="1500797"/>
                  </a:lnTo>
                  <a:lnTo>
                    <a:pt x="2486380" y="1468031"/>
                  </a:lnTo>
                  <a:lnTo>
                    <a:pt x="2486380" y="1486141"/>
                  </a:lnTo>
                  <a:lnTo>
                    <a:pt x="2475611" y="1459534"/>
                  </a:lnTo>
                  <a:lnTo>
                    <a:pt x="2468156" y="1441894"/>
                  </a:lnTo>
                  <a:lnTo>
                    <a:pt x="2475661" y="1459611"/>
                  </a:lnTo>
                  <a:lnTo>
                    <a:pt x="2486380" y="1486141"/>
                  </a:lnTo>
                  <a:lnTo>
                    <a:pt x="2486380" y="1468031"/>
                  </a:lnTo>
                  <a:lnTo>
                    <a:pt x="2415336" y="1075956"/>
                  </a:lnTo>
                  <a:lnTo>
                    <a:pt x="2850896" y="994829"/>
                  </a:lnTo>
                  <a:lnTo>
                    <a:pt x="2929966" y="1430794"/>
                  </a:lnTo>
                  <a:lnTo>
                    <a:pt x="2929966" y="1324660"/>
                  </a:lnTo>
                  <a:lnTo>
                    <a:pt x="2869527" y="991362"/>
                  </a:lnTo>
                  <a:lnTo>
                    <a:pt x="3305187" y="910221"/>
                  </a:lnTo>
                  <a:lnTo>
                    <a:pt x="3384169" y="1346200"/>
                  </a:lnTo>
                  <a:lnTo>
                    <a:pt x="3384169" y="1239875"/>
                  </a:lnTo>
                  <a:lnTo>
                    <a:pt x="3323844" y="906830"/>
                  </a:lnTo>
                  <a:lnTo>
                    <a:pt x="3569893" y="860907"/>
                  </a:lnTo>
                  <a:lnTo>
                    <a:pt x="3569893" y="841717"/>
                  </a:lnTo>
                  <a:lnTo>
                    <a:pt x="3320453" y="888187"/>
                  </a:lnTo>
                  <a:lnTo>
                    <a:pt x="3301822" y="785456"/>
                  </a:lnTo>
                  <a:lnTo>
                    <a:pt x="3301822" y="891654"/>
                  </a:lnTo>
                  <a:lnTo>
                    <a:pt x="2866161" y="972794"/>
                  </a:lnTo>
                  <a:lnTo>
                    <a:pt x="2847530" y="870064"/>
                  </a:lnTo>
                  <a:lnTo>
                    <a:pt x="2847530" y="976261"/>
                  </a:lnTo>
                  <a:lnTo>
                    <a:pt x="2411958" y="1057389"/>
                  </a:lnTo>
                  <a:lnTo>
                    <a:pt x="2332901" y="621436"/>
                  </a:lnTo>
                  <a:lnTo>
                    <a:pt x="2768473" y="540308"/>
                  </a:lnTo>
                  <a:lnTo>
                    <a:pt x="2847530" y="976261"/>
                  </a:lnTo>
                  <a:lnTo>
                    <a:pt x="2847530" y="870064"/>
                  </a:lnTo>
                  <a:lnTo>
                    <a:pt x="2787104" y="536841"/>
                  </a:lnTo>
                  <a:lnTo>
                    <a:pt x="3222764" y="455701"/>
                  </a:lnTo>
                  <a:lnTo>
                    <a:pt x="3301822" y="891654"/>
                  </a:lnTo>
                  <a:lnTo>
                    <a:pt x="3301822" y="785456"/>
                  </a:lnTo>
                  <a:lnTo>
                    <a:pt x="3241395" y="452234"/>
                  </a:lnTo>
                  <a:lnTo>
                    <a:pt x="3569893" y="391045"/>
                  </a:lnTo>
                  <a:lnTo>
                    <a:pt x="3569893" y="371856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4959" y="1054302"/>
              <a:ext cx="15125560" cy="923088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975000" y="1599079"/>
              <a:ext cx="14197330" cy="8688070"/>
            </a:xfrm>
            <a:custGeom>
              <a:avLst/>
              <a:gdLst/>
              <a:ahLst/>
              <a:cxnLst/>
              <a:rect l="l" t="t" r="r" b="b"/>
              <a:pathLst>
                <a:path w="14197330" h="8688070">
                  <a:moveTo>
                    <a:pt x="14197285" y="8687920"/>
                  </a:moveTo>
                  <a:lnTo>
                    <a:pt x="452192" y="8687920"/>
                  </a:lnTo>
                  <a:lnTo>
                    <a:pt x="0" y="783785"/>
                  </a:lnTo>
                  <a:lnTo>
                    <a:pt x="13700254" y="0"/>
                  </a:lnTo>
                  <a:lnTo>
                    <a:pt x="14197285" y="868792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531428" y="4430232"/>
            <a:ext cx="9044305" cy="2282825"/>
          </a:xfrm>
          <a:prstGeom prst="rect">
            <a:avLst/>
          </a:prstGeom>
        </p:spPr>
        <p:txBody>
          <a:bodyPr wrap="square" lIns="0" tIns="244475" rIns="0" bIns="0" rtlCol="0" vert="horz">
            <a:spAutoFit/>
          </a:bodyPr>
          <a:lstStyle/>
          <a:p>
            <a:pPr marL="664845" marR="5080" indent="-652780">
              <a:lnSpc>
                <a:spcPts val="7950"/>
              </a:lnSpc>
              <a:spcBef>
                <a:spcPts val="1925"/>
              </a:spcBef>
            </a:pPr>
            <a:r>
              <a:rPr dirty="0" sz="8150" spc="545">
                <a:solidFill>
                  <a:srgbClr val="372A28"/>
                </a:solidFill>
                <a:latin typeface="Georgia"/>
                <a:cs typeface="Georgia"/>
              </a:rPr>
              <a:t>Konsep</a:t>
            </a:r>
            <a:r>
              <a:rPr dirty="0" sz="8150" spc="-175">
                <a:solidFill>
                  <a:srgbClr val="372A28"/>
                </a:solidFill>
                <a:latin typeface="Georgia"/>
                <a:cs typeface="Georgia"/>
              </a:rPr>
              <a:t> </a:t>
            </a:r>
            <a:r>
              <a:rPr dirty="0" sz="8150" spc="509">
                <a:solidFill>
                  <a:srgbClr val="372A28"/>
                </a:solidFill>
                <a:latin typeface="Georgia"/>
                <a:cs typeface="Georgia"/>
              </a:rPr>
              <a:t>dan</a:t>
            </a:r>
            <a:r>
              <a:rPr dirty="0" sz="8150" spc="-170">
                <a:solidFill>
                  <a:srgbClr val="372A28"/>
                </a:solidFill>
                <a:latin typeface="Georgia"/>
                <a:cs typeface="Georgia"/>
              </a:rPr>
              <a:t> </a:t>
            </a:r>
            <a:r>
              <a:rPr dirty="0" sz="8150" spc="509">
                <a:solidFill>
                  <a:srgbClr val="372A28"/>
                </a:solidFill>
                <a:latin typeface="Georgia"/>
                <a:cs typeface="Georgia"/>
              </a:rPr>
              <a:t>Teori </a:t>
            </a:r>
            <a:r>
              <a:rPr dirty="0" sz="8150" spc="400">
                <a:solidFill>
                  <a:srgbClr val="372A28"/>
                </a:solidFill>
                <a:latin typeface="Georgia"/>
                <a:cs typeface="Georgia"/>
              </a:rPr>
              <a:t>Neoliberalisme</a:t>
            </a:r>
            <a:endParaRPr sz="8150">
              <a:latin typeface="Georgia"/>
              <a:cs typeface="Georgi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598412"/>
            <a:ext cx="18288635" cy="9683750"/>
            <a:chOff x="0" y="598412"/>
            <a:chExt cx="18288635" cy="968375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4014" y="1028699"/>
              <a:ext cx="1718666" cy="17470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9292" y="4480306"/>
              <a:ext cx="3979172" cy="580177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98412"/>
              <a:ext cx="3642023" cy="473558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180002" y="8182447"/>
              <a:ext cx="6699884" cy="1233170"/>
            </a:xfrm>
            <a:custGeom>
              <a:avLst/>
              <a:gdLst/>
              <a:ahLst/>
              <a:cxnLst/>
              <a:rect l="l" t="t" r="r" b="b"/>
              <a:pathLst>
                <a:path w="6699884" h="1233170">
                  <a:moveTo>
                    <a:pt x="6215999" y="1232946"/>
                  </a:moveTo>
                  <a:lnTo>
                    <a:pt x="485790" y="1232946"/>
                  </a:lnTo>
                  <a:lnTo>
                    <a:pt x="437775" y="1230569"/>
                  </a:lnTo>
                  <a:lnTo>
                    <a:pt x="390574" y="1223526"/>
                  </a:lnTo>
                  <a:lnTo>
                    <a:pt x="344504" y="1211949"/>
                  </a:lnTo>
                  <a:lnTo>
                    <a:pt x="299884" y="1195970"/>
                  </a:lnTo>
                  <a:lnTo>
                    <a:pt x="257034" y="1175720"/>
                  </a:lnTo>
                  <a:lnTo>
                    <a:pt x="216270" y="1151331"/>
                  </a:lnTo>
                  <a:lnTo>
                    <a:pt x="177913" y="1122936"/>
                  </a:lnTo>
                  <a:lnTo>
                    <a:pt x="142280" y="1090665"/>
                  </a:lnTo>
                  <a:lnTo>
                    <a:pt x="110018" y="1055034"/>
                  </a:lnTo>
                  <a:lnTo>
                    <a:pt x="81627" y="1016680"/>
                  </a:lnTo>
                  <a:lnTo>
                    <a:pt x="57239" y="975921"/>
                  </a:lnTo>
                  <a:lnTo>
                    <a:pt x="36987" y="933076"/>
                  </a:lnTo>
                  <a:lnTo>
                    <a:pt x="21004" y="888462"/>
                  </a:lnTo>
                  <a:lnTo>
                    <a:pt x="9423" y="842397"/>
                  </a:lnTo>
                  <a:lnTo>
                    <a:pt x="2378" y="795199"/>
                  </a:lnTo>
                  <a:lnTo>
                    <a:pt x="0" y="747189"/>
                  </a:lnTo>
                  <a:lnTo>
                    <a:pt x="0" y="485756"/>
                  </a:lnTo>
                  <a:lnTo>
                    <a:pt x="2378" y="437746"/>
                  </a:lnTo>
                  <a:lnTo>
                    <a:pt x="9423" y="390548"/>
                  </a:lnTo>
                  <a:lnTo>
                    <a:pt x="21004" y="344483"/>
                  </a:lnTo>
                  <a:lnTo>
                    <a:pt x="36987" y="299869"/>
                  </a:lnTo>
                  <a:lnTo>
                    <a:pt x="57239" y="257024"/>
                  </a:lnTo>
                  <a:lnTo>
                    <a:pt x="81627" y="216265"/>
                  </a:lnTo>
                  <a:lnTo>
                    <a:pt x="110018" y="177911"/>
                  </a:lnTo>
                  <a:lnTo>
                    <a:pt x="142280" y="142280"/>
                  </a:lnTo>
                  <a:lnTo>
                    <a:pt x="177913" y="110009"/>
                  </a:lnTo>
                  <a:lnTo>
                    <a:pt x="216270" y="81614"/>
                  </a:lnTo>
                  <a:lnTo>
                    <a:pt x="257034" y="57225"/>
                  </a:lnTo>
                  <a:lnTo>
                    <a:pt x="299884" y="36975"/>
                  </a:lnTo>
                  <a:lnTo>
                    <a:pt x="344504" y="20996"/>
                  </a:lnTo>
                  <a:lnTo>
                    <a:pt x="390574" y="9419"/>
                  </a:lnTo>
                  <a:lnTo>
                    <a:pt x="437775" y="2376"/>
                  </a:lnTo>
                  <a:lnTo>
                    <a:pt x="485786" y="0"/>
                  </a:lnTo>
                  <a:lnTo>
                    <a:pt x="6216003" y="0"/>
                  </a:lnTo>
                  <a:lnTo>
                    <a:pt x="6264012" y="2376"/>
                  </a:lnTo>
                  <a:lnTo>
                    <a:pt x="6311210" y="9419"/>
                  </a:lnTo>
                  <a:lnTo>
                    <a:pt x="6357275" y="20996"/>
                  </a:lnTo>
                  <a:lnTo>
                    <a:pt x="6401889" y="36975"/>
                  </a:lnTo>
                  <a:lnTo>
                    <a:pt x="6444734" y="57225"/>
                  </a:lnTo>
                  <a:lnTo>
                    <a:pt x="6485493" y="81614"/>
                  </a:lnTo>
                  <a:lnTo>
                    <a:pt x="6523847" y="110009"/>
                  </a:lnTo>
                  <a:lnTo>
                    <a:pt x="6559478" y="142280"/>
                  </a:lnTo>
                  <a:lnTo>
                    <a:pt x="6591749" y="177911"/>
                  </a:lnTo>
                  <a:lnTo>
                    <a:pt x="6620144" y="216265"/>
                  </a:lnTo>
                  <a:lnTo>
                    <a:pt x="6644533" y="257024"/>
                  </a:lnTo>
                  <a:lnTo>
                    <a:pt x="6664783" y="299869"/>
                  </a:lnTo>
                  <a:lnTo>
                    <a:pt x="6680762" y="344483"/>
                  </a:lnTo>
                  <a:lnTo>
                    <a:pt x="6692339" y="390548"/>
                  </a:lnTo>
                  <a:lnTo>
                    <a:pt x="6699377" y="437746"/>
                  </a:lnTo>
                  <a:lnTo>
                    <a:pt x="6699382" y="795199"/>
                  </a:lnTo>
                  <a:lnTo>
                    <a:pt x="6692339" y="842397"/>
                  </a:lnTo>
                  <a:lnTo>
                    <a:pt x="6680762" y="888462"/>
                  </a:lnTo>
                  <a:lnTo>
                    <a:pt x="6664783" y="933076"/>
                  </a:lnTo>
                  <a:lnTo>
                    <a:pt x="6644533" y="975921"/>
                  </a:lnTo>
                  <a:lnTo>
                    <a:pt x="6620144" y="1016680"/>
                  </a:lnTo>
                  <a:lnTo>
                    <a:pt x="6591749" y="1055034"/>
                  </a:lnTo>
                  <a:lnTo>
                    <a:pt x="6559478" y="1090665"/>
                  </a:lnTo>
                  <a:lnTo>
                    <a:pt x="6523847" y="1122936"/>
                  </a:lnTo>
                  <a:lnTo>
                    <a:pt x="6485493" y="1151331"/>
                  </a:lnTo>
                  <a:lnTo>
                    <a:pt x="6444734" y="1175720"/>
                  </a:lnTo>
                  <a:lnTo>
                    <a:pt x="6401889" y="1195970"/>
                  </a:lnTo>
                  <a:lnTo>
                    <a:pt x="6357275" y="1211949"/>
                  </a:lnTo>
                  <a:lnTo>
                    <a:pt x="6311210" y="1223526"/>
                  </a:lnTo>
                  <a:lnTo>
                    <a:pt x="6264012" y="1230569"/>
                  </a:lnTo>
                  <a:lnTo>
                    <a:pt x="6215999" y="1232946"/>
                  </a:lnTo>
                  <a:close/>
                </a:path>
              </a:pathLst>
            </a:custGeom>
            <a:solidFill>
              <a:srgbClr val="9C60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092716" y="2174366"/>
              <a:ext cx="12200255" cy="7379970"/>
            </a:xfrm>
            <a:custGeom>
              <a:avLst/>
              <a:gdLst/>
              <a:ahLst/>
              <a:cxnLst/>
              <a:rect l="l" t="t" r="r" b="b"/>
              <a:pathLst>
                <a:path w="12200255" h="7379970">
                  <a:moveTo>
                    <a:pt x="870419" y="6536004"/>
                  </a:moveTo>
                  <a:lnTo>
                    <a:pt x="859383" y="6494107"/>
                  </a:lnTo>
                  <a:lnTo>
                    <a:pt x="819492" y="6471437"/>
                  </a:lnTo>
                  <a:lnTo>
                    <a:pt x="782993" y="6464478"/>
                  </a:lnTo>
                  <a:lnTo>
                    <a:pt x="755764" y="6459448"/>
                  </a:lnTo>
                  <a:lnTo>
                    <a:pt x="701230" y="6450317"/>
                  </a:lnTo>
                  <a:lnTo>
                    <a:pt x="661327" y="6446075"/>
                  </a:lnTo>
                  <a:lnTo>
                    <a:pt x="621169" y="6444056"/>
                  </a:lnTo>
                  <a:lnTo>
                    <a:pt x="616813" y="6439738"/>
                  </a:lnTo>
                  <a:lnTo>
                    <a:pt x="580720" y="6393091"/>
                  </a:lnTo>
                  <a:lnTo>
                    <a:pt x="557174" y="6351803"/>
                  </a:lnTo>
                  <a:lnTo>
                    <a:pt x="537273" y="6307633"/>
                  </a:lnTo>
                  <a:lnTo>
                    <a:pt x="520395" y="6261519"/>
                  </a:lnTo>
                  <a:lnTo>
                    <a:pt x="504837" y="6188722"/>
                  </a:lnTo>
                  <a:lnTo>
                    <a:pt x="499198" y="6151981"/>
                  </a:lnTo>
                  <a:lnTo>
                    <a:pt x="482523" y="6070219"/>
                  </a:lnTo>
                  <a:lnTo>
                    <a:pt x="468668" y="6026124"/>
                  </a:lnTo>
                  <a:lnTo>
                    <a:pt x="441617" y="6008001"/>
                  </a:lnTo>
                  <a:lnTo>
                    <a:pt x="431863" y="6009284"/>
                  </a:lnTo>
                  <a:lnTo>
                    <a:pt x="402183" y="6038837"/>
                  </a:lnTo>
                  <a:lnTo>
                    <a:pt x="390105" y="6077623"/>
                  </a:lnTo>
                  <a:lnTo>
                    <a:pt x="380733" y="6116421"/>
                  </a:lnTo>
                  <a:lnTo>
                    <a:pt x="374129" y="6155829"/>
                  </a:lnTo>
                  <a:lnTo>
                    <a:pt x="369100" y="6195619"/>
                  </a:lnTo>
                  <a:lnTo>
                    <a:pt x="362585" y="6251486"/>
                  </a:lnTo>
                  <a:lnTo>
                    <a:pt x="360870" y="6267412"/>
                  </a:lnTo>
                  <a:lnTo>
                    <a:pt x="355485" y="6282791"/>
                  </a:lnTo>
                  <a:lnTo>
                    <a:pt x="332917" y="6339853"/>
                  </a:lnTo>
                  <a:lnTo>
                    <a:pt x="310565" y="6378118"/>
                  </a:lnTo>
                  <a:lnTo>
                    <a:pt x="284137" y="6412738"/>
                  </a:lnTo>
                  <a:lnTo>
                    <a:pt x="254609" y="6443434"/>
                  </a:lnTo>
                  <a:lnTo>
                    <a:pt x="240982" y="6444615"/>
                  </a:lnTo>
                  <a:lnTo>
                    <a:pt x="227380" y="6445948"/>
                  </a:lnTo>
                  <a:lnTo>
                    <a:pt x="164376" y="6454584"/>
                  </a:lnTo>
                  <a:lnTo>
                    <a:pt x="93637" y="6471145"/>
                  </a:lnTo>
                  <a:lnTo>
                    <a:pt x="51206" y="6484696"/>
                  </a:lnTo>
                  <a:lnTo>
                    <a:pt x="14909" y="6501536"/>
                  </a:lnTo>
                  <a:lnTo>
                    <a:pt x="0" y="6534404"/>
                  </a:lnTo>
                  <a:lnTo>
                    <a:pt x="1054" y="6546253"/>
                  </a:lnTo>
                  <a:lnTo>
                    <a:pt x="25374" y="6582321"/>
                  </a:lnTo>
                  <a:lnTo>
                    <a:pt x="89230" y="6608381"/>
                  </a:lnTo>
                  <a:lnTo>
                    <a:pt x="154406" y="6622504"/>
                  </a:lnTo>
                  <a:lnTo>
                    <a:pt x="204711" y="6631140"/>
                  </a:lnTo>
                  <a:lnTo>
                    <a:pt x="257302" y="6638252"/>
                  </a:lnTo>
                  <a:lnTo>
                    <a:pt x="267360" y="6643979"/>
                  </a:lnTo>
                  <a:lnTo>
                    <a:pt x="314439" y="6683857"/>
                  </a:lnTo>
                  <a:lnTo>
                    <a:pt x="341947" y="6725767"/>
                  </a:lnTo>
                  <a:lnTo>
                    <a:pt x="355231" y="6789090"/>
                  </a:lnTo>
                  <a:lnTo>
                    <a:pt x="360159" y="6828790"/>
                  </a:lnTo>
                  <a:lnTo>
                    <a:pt x="366153" y="6868033"/>
                  </a:lnTo>
                  <a:lnTo>
                    <a:pt x="372491" y="6906577"/>
                  </a:lnTo>
                  <a:lnTo>
                    <a:pt x="374827" y="6923545"/>
                  </a:lnTo>
                  <a:lnTo>
                    <a:pt x="383362" y="6974243"/>
                  </a:lnTo>
                  <a:lnTo>
                    <a:pt x="401345" y="7029158"/>
                  </a:lnTo>
                  <a:lnTo>
                    <a:pt x="429399" y="7062165"/>
                  </a:lnTo>
                  <a:lnTo>
                    <a:pt x="440296" y="7065658"/>
                  </a:lnTo>
                  <a:lnTo>
                    <a:pt x="452158" y="7065632"/>
                  </a:lnTo>
                  <a:lnTo>
                    <a:pt x="486359" y="7031342"/>
                  </a:lnTo>
                  <a:lnTo>
                    <a:pt x="495109" y="6992582"/>
                  </a:lnTo>
                  <a:lnTo>
                    <a:pt x="499160" y="6959409"/>
                  </a:lnTo>
                  <a:lnTo>
                    <a:pt x="503313" y="6926326"/>
                  </a:lnTo>
                  <a:lnTo>
                    <a:pt x="510832" y="6860070"/>
                  </a:lnTo>
                  <a:lnTo>
                    <a:pt x="515099" y="6793243"/>
                  </a:lnTo>
                  <a:lnTo>
                    <a:pt x="516496" y="6725958"/>
                  </a:lnTo>
                  <a:lnTo>
                    <a:pt x="521144" y="6704063"/>
                  </a:lnTo>
                  <a:lnTo>
                    <a:pt x="526872" y="6682499"/>
                  </a:lnTo>
                  <a:lnTo>
                    <a:pt x="533895" y="6661302"/>
                  </a:lnTo>
                  <a:lnTo>
                    <a:pt x="542417" y="6640525"/>
                  </a:lnTo>
                  <a:lnTo>
                    <a:pt x="544372" y="6640766"/>
                  </a:lnTo>
                  <a:lnTo>
                    <a:pt x="548246" y="6641338"/>
                  </a:lnTo>
                  <a:lnTo>
                    <a:pt x="596277" y="6643929"/>
                  </a:lnTo>
                  <a:lnTo>
                    <a:pt x="644613" y="6639090"/>
                  </a:lnTo>
                  <a:lnTo>
                    <a:pt x="692581" y="6629654"/>
                  </a:lnTo>
                  <a:lnTo>
                    <a:pt x="739508" y="6618402"/>
                  </a:lnTo>
                  <a:lnTo>
                    <a:pt x="753465" y="6615557"/>
                  </a:lnTo>
                  <a:lnTo>
                    <a:pt x="795197" y="6605194"/>
                  </a:lnTo>
                  <a:lnTo>
                    <a:pt x="840397" y="6583337"/>
                  </a:lnTo>
                  <a:lnTo>
                    <a:pt x="867549" y="6549250"/>
                  </a:lnTo>
                  <a:lnTo>
                    <a:pt x="870419" y="6536004"/>
                  </a:lnTo>
                  <a:close/>
                </a:path>
                <a:path w="12200255" h="7379970">
                  <a:moveTo>
                    <a:pt x="1341043" y="7067664"/>
                  </a:moveTo>
                  <a:lnTo>
                    <a:pt x="1319314" y="7035647"/>
                  </a:lnTo>
                  <a:lnTo>
                    <a:pt x="1268920" y="7019061"/>
                  </a:lnTo>
                  <a:lnTo>
                    <a:pt x="1219682" y="7010311"/>
                  </a:lnTo>
                  <a:lnTo>
                    <a:pt x="1188504" y="7006107"/>
                  </a:lnTo>
                  <a:lnTo>
                    <a:pt x="1182535" y="7002704"/>
                  </a:lnTo>
                  <a:lnTo>
                    <a:pt x="1145692" y="6967182"/>
                  </a:lnTo>
                  <a:lnTo>
                    <a:pt x="1130439" y="6916674"/>
                  </a:lnTo>
                  <a:lnTo>
                    <a:pt x="1127518" y="6893141"/>
                  </a:lnTo>
                  <a:lnTo>
                    <a:pt x="1123962" y="6869862"/>
                  </a:lnTo>
                  <a:lnTo>
                    <a:pt x="1120203" y="6847014"/>
                  </a:lnTo>
                  <a:lnTo>
                    <a:pt x="1118819" y="6836956"/>
                  </a:lnTo>
                  <a:lnTo>
                    <a:pt x="1111034" y="6797370"/>
                  </a:lnTo>
                  <a:lnTo>
                    <a:pt x="1092327" y="6758787"/>
                  </a:lnTo>
                  <a:lnTo>
                    <a:pt x="1079995" y="6752691"/>
                  </a:lnTo>
                  <a:lnTo>
                    <a:pt x="1072959" y="6752717"/>
                  </a:lnTo>
                  <a:lnTo>
                    <a:pt x="1048486" y="6789394"/>
                  </a:lnTo>
                  <a:lnTo>
                    <a:pt x="1045095" y="6815683"/>
                  </a:lnTo>
                  <a:lnTo>
                    <a:pt x="1042631" y="6835305"/>
                  </a:lnTo>
                  <a:lnTo>
                    <a:pt x="1038186" y="6874586"/>
                  </a:lnTo>
                  <a:lnTo>
                    <a:pt x="1035646" y="6914197"/>
                  </a:lnTo>
                  <a:lnTo>
                    <a:pt x="1034821" y="6954088"/>
                  </a:lnTo>
                  <a:lnTo>
                    <a:pt x="1032065" y="6967080"/>
                  </a:lnTo>
                  <a:lnTo>
                    <a:pt x="1028674" y="6979869"/>
                  </a:lnTo>
                  <a:lnTo>
                    <a:pt x="1024509" y="6992429"/>
                  </a:lnTo>
                  <a:lnTo>
                    <a:pt x="1019454" y="7004748"/>
                  </a:lnTo>
                  <a:lnTo>
                    <a:pt x="1016000" y="7004278"/>
                  </a:lnTo>
                  <a:lnTo>
                    <a:pt x="987526" y="7002742"/>
                  </a:lnTo>
                  <a:lnTo>
                    <a:pt x="958862" y="7005599"/>
                  </a:lnTo>
                  <a:lnTo>
                    <a:pt x="930427" y="7011200"/>
                  </a:lnTo>
                  <a:lnTo>
                    <a:pt x="902601" y="7017880"/>
                  </a:lnTo>
                  <a:lnTo>
                    <a:pt x="894321" y="7019557"/>
                  </a:lnTo>
                  <a:lnTo>
                    <a:pt x="852297" y="7033273"/>
                  </a:lnTo>
                  <a:lnTo>
                    <a:pt x="824979" y="7066712"/>
                  </a:lnTo>
                  <a:lnTo>
                    <a:pt x="825004" y="7075271"/>
                  </a:lnTo>
                  <a:lnTo>
                    <a:pt x="855179" y="7105002"/>
                  </a:lnTo>
                  <a:lnTo>
                    <a:pt x="876820" y="7109130"/>
                  </a:lnTo>
                  <a:lnTo>
                    <a:pt x="892962" y="7112114"/>
                  </a:lnTo>
                  <a:lnTo>
                    <a:pt x="937107" y="7118985"/>
                  </a:lnTo>
                  <a:lnTo>
                    <a:pt x="972756" y="7121233"/>
                  </a:lnTo>
                  <a:lnTo>
                    <a:pt x="975347" y="7123798"/>
                  </a:lnTo>
                  <a:lnTo>
                    <a:pt x="1010704" y="7175932"/>
                  </a:lnTo>
                  <a:lnTo>
                    <a:pt x="1032510" y="7229462"/>
                  </a:lnTo>
                  <a:lnTo>
                    <a:pt x="1041730" y="7272617"/>
                  </a:lnTo>
                  <a:lnTo>
                    <a:pt x="1045083" y="7294397"/>
                  </a:lnTo>
                  <a:lnTo>
                    <a:pt x="1054963" y="7342873"/>
                  </a:lnTo>
                  <a:lnTo>
                    <a:pt x="1073937" y="7379767"/>
                  </a:lnTo>
                  <a:lnTo>
                    <a:pt x="1087323" y="7379767"/>
                  </a:lnTo>
                  <a:lnTo>
                    <a:pt x="1107897" y="7345299"/>
                  </a:lnTo>
                  <a:lnTo>
                    <a:pt x="1119225" y="7292124"/>
                  </a:lnTo>
                  <a:lnTo>
                    <a:pt x="1126439" y="7232269"/>
                  </a:lnTo>
                  <a:lnTo>
                    <a:pt x="1127086" y="7225970"/>
                  </a:lnTo>
                  <a:lnTo>
                    <a:pt x="1131354" y="7213816"/>
                  </a:lnTo>
                  <a:lnTo>
                    <a:pt x="1156919" y="7160323"/>
                  </a:lnTo>
                  <a:lnTo>
                    <a:pt x="1190091" y="7121601"/>
                  </a:lnTo>
                  <a:lnTo>
                    <a:pt x="1198168" y="7120903"/>
                  </a:lnTo>
                  <a:lnTo>
                    <a:pt x="1206233" y="7120115"/>
                  </a:lnTo>
                  <a:lnTo>
                    <a:pt x="1264666" y="7110628"/>
                  </a:lnTo>
                  <a:lnTo>
                    <a:pt x="1306144" y="7098614"/>
                  </a:lnTo>
                  <a:lnTo>
                    <a:pt x="1341043" y="7074103"/>
                  </a:lnTo>
                  <a:lnTo>
                    <a:pt x="1341043" y="7067664"/>
                  </a:lnTo>
                  <a:close/>
                </a:path>
                <a:path w="12200255" h="7379970">
                  <a:moveTo>
                    <a:pt x="11304486" y="1153248"/>
                  </a:moveTo>
                  <a:lnTo>
                    <a:pt x="11274730" y="1116812"/>
                  </a:lnTo>
                  <a:lnTo>
                    <a:pt x="11238040" y="1103464"/>
                  </a:lnTo>
                  <a:lnTo>
                    <a:pt x="11228946" y="1101877"/>
                  </a:lnTo>
                  <a:lnTo>
                    <a:pt x="11219929" y="1100048"/>
                  </a:lnTo>
                  <a:lnTo>
                    <a:pt x="11189614" y="1092771"/>
                  </a:lnTo>
                  <a:lnTo>
                    <a:pt x="11158639" y="1086675"/>
                  </a:lnTo>
                  <a:lnTo>
                    <a:pt x="11127423" y="1083551"/>
                  </a:lnTo>
                  <a:lnTo>
                    <a:pt x="11096396" y="1085227"/>
                  </a:lnTo>
                  <a:lnTo>
                    <a:pt x="11092637" y="1085748"/>
                  </a:lnTo>
                  <a:lnTo>
                    <a:pt x="11087138" y="1072324"/>
                  </a:lnTo>
                  <a:lnTo>
                    <a:pt x="11082604" y="1058633"/>
                  </a:lnTo>
                  <a:lnTo>
                    <a:pt x="11078896" y="1044702"/>
                  </a:lnTo>
                  <a:lnTo>
                    <a:pt x="11075899" y="1030566"/>
                  </a:lnTo>
                  <a:lnTo>
                    <a:pt x="11075594" y="1008811"/>
                  </a:lnTo>
                  <a:lnTo>
                    <a:pt x="11074997" y="987107"/>
                  </a:lnTo>
                  <a:lnTo>
                    <a:pt x="11072228" y="943952"/>
                  </a:lnTo>
                  <a:lnTo>
                    <a:pt x="11067390" y="901153"/>
                  </a:lnTo>
                  <a:lnTo>
                    <a:pt x="11064710" y="879792"/>
                  </a:lnTo>
                  <a:lnTo>
                    <a:pt x="11062094" y="858367"/>
                  </a:lnTo>
                  <a:lnTo>
                    <a:pt x="11048073" y="817168"/>
                  </a:lnTo>
                  <a:lnTo>
                    <a:pt x="11026686" y="811174"/>
                  </a:lnTo>
                  <a:lnTo>
                    <a:pt x="11019650" y="813435"/>
                  </a:lnTo>
                  <a:lnTo>
                    <a:pt x="10996701" y="847331"/>
                  </a:lnTo>
                  <a:lnTo>
                    <a:pt x="10985716" y="891921"/>
                  </a:lnTo>
                  <a:lnTo>
                    <a:pt x="10984395" y="902957"/>
                  </a:lnTo>
                  <a:lnTo>
                    <a:pt x="10982897" y="913917"/>
                  </a:lnTo>
                  <a:lnTo>
                    <a:pt x="10978794" y="938809"/>
                  </a:lnTo>
                  <a:lnTo>
                    <a:pt x="10974921" y="964158"/>
                  </a:lnTo>
                  <a:lnTo>
                    <a:pt x="10971746" y="989799"/>
                  </a:lnTo>
                  <a:lnTo>
                    <a:pt x="10969714" y="1015568"/>
                  </a:lnTo>
                  <a:lnTo>
                    <a:pt x="10963161" y="1030693"/>
                  </a:lnTo>
                  <a:lnTo>
                    <a:pt x="10933773" y="1069340"/>
                  </a:lnTo>
                  <a:lnTo>
                    <a:pt x="10897133" y="1088555"/>
                  </a:lnTo>
                  <a:lnTo>
                    <a:pt x="10885805" y="1090091"/>
                  </a:lnTo>
                  <a:lnTo>
                    <a:pt x="10842041" y="1097381"/>
                  </a:lnTo>
                  <a:lnTo>
                    <a:pt x="10799940" y="1106512"/>
                  </a:lnTo>
                  <a:lnTo>
                    <a:pt x="10758703" y="1123340"/>
                  </a:lnTo>
                  <a:lnTo>
                    <a:pt x="10742308" y="1154277"/>
                  </a:lnTo>
                  <a:lnTo>
                    <a:pt x="10742308" y="1161288"/>
                  </a:lnTo>
                  <a:lnTo>
                    <a:pt x="10775391" y="1186383"/>
                  </a:lnTo>
                  <a:lnTo>
                    <a:pt x="10825531" y="1201089"/>
                  </a:lnTo>
                  <a:lnTo>
                    <a:pt x="10871594" y="1209382"/>
                  </a:lnTo>
                  <a:lnTo>
                    <a:pt x="10906760" y="1213040"/>
                  </a:lnTo>
                  <a:lnTo>
                    <a:pt x="10925835" y="1232852"/>
                  </a:lnTo>
                  <a:lnTo>
                    <a:pt x="10942892" y="1255217"/>
                  </a:lnTo>
                  <a:lnTo>
                    <a:pt x="10957331" y="1279944"/>
                  </a:lnTo>
                  <a:lnTo>
                    <a:pt x="10968507" y="1306842"/>
                  </a:lnTo>
                  <a:lnTo>
                    <a:pt x="10970730" y="1313484"/>
                  </a:lnTo>
                  <a:lnTo>
                    <a:pt x="10975391" y="1326730"/>
                  </a:lnTo>
                  <a:lnTo>
                    <a:pt x="10980712" y="1373085"/>
                  </a:lnTo>
                  <a:lnTo>
                    <a:pt x="10988218" y="1424241"/>
                  </a:lnTo>
                  <a:lnTo>
                    <a:pt x="10998822" y="1465491"/>
                  </a:lnTo>
                  <a:lnTo>
                    <a:pt x="11018711" y="1494269"/>
                  </a:lnTo>
                  <a:lnTo>
                    <a:pt x="11033290" y="1494269"/>
                  </a:lnTo>
                  <a:lnTo>
                    <a:pt x="11053953" y="1454073"/>
                  </a:lnTo>
                  <a:lnTo>
                    <a:pt x="11064723" y="1401267"/>
                  </a:lnTo>
                  <a:lnTo>
                    <a:pt x="11071289" y="1353642"/>
                  </a:lnTo>
                  <a:lnTo>
                    <a:pt x="11075873" y="1338160"/>
                  </a:lnTo>
                  <a:lnTo>
                    <a:pt x="11089310" y="1300734"/>
                  </a:lnTo>
                  <a:lnTo>
                    <a:pt x="11117377" y="1245552"/>
                  </a:lnTo>
                  <a:lnTo>
                    <a:pt x="11143513" y="1212634"/>
                  </a:lnTo>
                  <a:lnTo>
                    <a:pt x="11156493" y="1212126"/>
                  </a:lnTo>
                  <a:lnTo>
                    <a:pt x="11169434" y="1211338"/>
                  </a:lnTo>
                  <a:lnTo>
                    <a:pt x="11212843" y="1205826"/>
                  </a:lnTo>
                  <a:lnTo>
                    <a:pt x="11248009" y="1199438"/>
                  </a:lnTo>
                  <a:lnTo>
                    <a:pt x="11265637" y="1196263"/>
                  </a:lnTo>
                  <a:lnTo>
                    <a:pt x="11303559" y="1171473"/>
                  </a:lnTo>
                  <a:lnTo>
                    <a:pt x="11304461" y="1162558"/>
                  </a:lnTo>
                  <a:lnTo>
                    <a:pt x="11304486" y="1153248"/>
                  </a:lnTo>
                  <a:close/>
                </a:path>
                <a:path w="12200255" h="7379970">
                  <a:moveTo>
                    <a:pt x="12199772" y="555701"/>
                  </a:moveTo>
                  <a:lnTo>
                    <a:pt x="12160758" y="523963"/>
                  </a:lnTo>
                  <a:lnTo>
                    <a:pt x="12101157" y="504469"/>
                  </a:lnTo>
                  <a:lnTo>
                    <a:pt x="12062816" y="494449"/>
                  </a:lnTo>
                  <a:lnTo>
                    <a:pt x="12024208" y="486460"/>
                  </a:lnTo>
                  <a:lnTo>
                    <a:pt x="11985104" y="480441"/>
                  </a:lnTo>
                  <a:lnTo>
                    <a:pt x="11940642" y="475576"/>
                  </a:lnTo>
                  <a:lnTo>
                    <a:pt x="11925808" y="474294"/>
                  </a:lnTo>
                  <a:lnTo>
                    <a:pt x="11893639" y="440855"/>
                  </a:lnTo>
                  <a:lnTo>
                    <a:pt x="11864848" y="403136"/>
                  </a:lnTo>
                  <a:lnTo>
                    <a:pt x="11840502" y="361442"/>
                  </a:lnTo>
                  <a:lnTo>
                    <a:pt x="11821655" y="316090"/>
                  </a:lnTo>
                  <a:lnTo>
                    <a:pt x="11818823" y="307682"/>
                  </a:lnTo>
                  <a:lnTo>
                    <a:pt x="11815928" y="299288"/>
                  </a:lnTo>
                  <a:lnTo>
                    <a:pt x="11810060" y="282536"/>
                  </a:lnTo>
                  <a:lnTo>
                    <a:pt x="11809133" y="273862"/>
                  </a:lnTo>
                  <a:lnTo>
                    <a:pt x="11808181" y="265201"/>
                  </a:lnTo>
                  <a:lnTo>
                    <a:pt x="11807215" y="256692"/>
                  </a:lnTo>
                  <a:lnTo>
                    <a:pt x="11806161" y="247904"/>
                  </a:lnTo>
                  <a:lnTo>
                    <a:pt x="11801081" y="204343"/>
                  </a:lnTo>
                  <a:lnTo>
                    <a:pt x="11795608" y="160985"/>
                  </a:lnTo>
                  <a:lnTo>
                    <a:pt x="11788419" y="118059"/>
                  </a:lnTo>
                  <a:lnTo>
                    <a:pt x="11778209" y="75793"/>
                  </a:lnTo>
                  <a:lnTo>
                    <a:pt x="11765051" y="33553"/>
                  </a:lnTo>
                  <a:lnTo>
                    <a:pt x="11732717" y="1358"/>
                  </a:lnTo>
                  <a:lnTo>
                    <a:pt x="11722468" y="0"/>
                  </a:lnTo>
                  <a:lnTo>
                    <a:pt x="11721744" y="0"/>
                  </a:lnTo>
                  <a:lnTo>
                    <a:pt x="11686578" y="33870"/>
                  </a:lnTo>
                  <a:lnTo>
                    <a:pt x="11675288" y="77876"/>
                  </a:lnTo>
                  <a:lnTo>
                    <a:pt x="11666728" y="117132"/>
                  </a:lnTo>
                  <a:lnTo>
                    <a:pt x="11659375" y="156806"/>
                  </a:lnTo>
                  <a:lnTo>
                    <a:pt x="11653228" y="196824"/>
                  </a:lnTo>
                  <a:lnTo>
                    <a:pt x="11648288" y="237134"/>
                  </a:lnTo>
                  <a:lnTo>
                    <a:pt x="11645379" y="246926"/>
                  </a:lnTo>
                  <a:lnTo>
                    <a:pt x="11617897" y="326364"/>
                  </a:lnTo>
                  <a:lnTo>
                    <a:pt x="11596205" y="374472"/>
                  </a:lnTo>
                  <a:lnTo>
                    <a:pt x="11570564" y="419455"/>
                  </a:lnTo>
                  <a:lnTo>
                    <a:pt x="11540312" y="460273"/>
                  </a:lnTo>
                  <a:lnTo>
                    <a:pt x="11504600" y="475830"/>
                  </a:lnTo>
                  <a:lnTo>
                    <a:pt x="11482756" y="477164"/>
                  </a:lnTo>
                  <a:lnTo>
                    <a:pt x="11439296" y="481787"/>
                  </a:lnTo>
                  <a:lnTo>
                    <a:pt x="11320488" y="502577"/>
                  </a:lnTo>
                  <a:lnTo>
                    <a:pt x="11274641" y="521589"/>
                  </a:lnTo>
                  <a:lnTo>
                    <a:pt x="11255007" y="559422"/>
                  </a:lnTo>
                  <a:lnTo>
                    <a:pt x="11254981" y="575132"/>
                  </a:lnTo>
                  <a:lnTo>
                    <a:pt x="11258106" y="589546"/>
                  </a:lnTo>
                  <a:lnTo>
                    <a:pt x="11287697" y="626681"/>
                  </a:lnTo>
                  <a:lnTo>
                    <a:pt x="11322533" y="644423"/>
                  </a:lnTo>
                  <a:lnTo>
                    <a:pt x="11367059" y="659091"/>
                  </a:lnTo>
                  <a:lnTo>
                    <a:pt x="11382388" y="661797"/>
                  </a:lnTo>
                  <a:lnTo>
                    <a:pt x="11397602" y="664883"/>
                  </a:lnTo>
                  <a:lnTo>
                    <a:pt x="11448707" y="677138"/>
                  </a:lnTo>
                  <a:lnTo>
                    <a:pt x="11500955" y="687425"/>
                  </a:lnTo>
                  <a:lnTo>
                    <a:pt x="11553609" y="692683"/>
                  </a:lnTo>
                  <a:lnTo>
                    <a:pt x="11605946" y="689864"/>
                  </a:lnTo>
                  <a:lnTo>
                    <a:pt x="11608041" y="689533"/>
                  </a:lnTo>
                  <a:lnTo>
                    <a:pt x="11610162" y="689241"/>
                  </a:lnTo>
                  <a:lnTo>
                    <a:pt x="11629225" y="734707"/>
                  </a:lnTo>
                  <a:lnTo>
                    <a:pt x="11640515" y="782053"/>
                  </a:lnTo>
                  <a:lnTo>
                    <a:pt x="11641036" y="818730"/>
                  </a:lnTo>
                  <a:lnTo>
                    <a:pt x="11642039" y="855345"/>
                  </a:lnTo>
                  <a:lnTo>
                    <a:pt x="11646700" y="928141"/>
                  </a:lnTo>
                  <a:lnTo>
                    <a:pt x="11654892" y="1000315"/>
                  </a:lnTo>
                  <a:lnTo>
                    <a:pt x="11659413" y="1036358"/>
                  </a:lnTo>
                  <a:lnTo>
                    <a:pt x="11663820" y="1072489"/>
                  </a:lnTo>
                  <a:lnTo>
                    <a:pt x="11673357" y="1114717"/>
                  </a:lnTo>
                  <a:lnTo>
                    <a:pt x="11701640" y="1149477"/>
                  </a:lnTo>
                  <a:lnTo>
                    <a:pt x="11723535" y="1152093"/>
                  </a:lnTo>
                  <a:lnTo>
                    <a:pt x="11735410" y="1148295"/>
                  </a:lnTo>
                  <a:lnTo>
                    <a:pt x="11765953" y="1112342"/>
                  </a:lnTo>
                  <a:lnTo>
                    <a:pt x="11780558" y="1070013"/>
                  </a:lnTo>
                  <a:lnTo>
                    <a:pt x="11792636" y="1015911"/>
                  </a:lnTo>
                  <a:lnTo>
                    <a:pt x="11794846" y="997280"/>
                  </a:lnTo>
                  <a:lnTo>
                    <a:pt x="11797398" y="978801"/>
                  </a:lnTo>
                  <a:lnTo>
                    <a:pt x="11804307" y="936815"/>
                  </a:lnTo>
                  <a:lnTo>
                    <a:pt x="11810835" y="894067"/>
                  </a:lnTo>
                  <a:lnTo>
                    <a:pt x="11816194" y="850823"/>
                  </a:lnTo>
                  <a:lnTo>
                    <a:pt x="11819611" y="807364"/>
                  </a:lnTo>
                  <a:lnTo>
                    <a:pt x="11830672" y="781837"/>
                  </a:lnTo>
                  <a:lnTo>
                    <a:pt x="11860632" y="736193"/>
                  </a:lnTo>
                  <a:lnTo>
                    <a:pt x="11890756" y="707910"/>
                  </a:lnTo>
                  <a:lnTo>
                    <a:pt x="11918518" y="688987"/>
                  </a:lnTo>
                  <a:lnTo>
                    <a:pt x="11922874" y="686498"/>
                  </a:lnTo>
                  <a:lnTo>
                    <a:pt x="11961139" y="681659"/>
                  </a:lnTo>
                  <a:lnTo>
                    <a:pt x="12034965" y="669353"/>
                  </a:lnTo>
                  <a:lnTo>
                    <a:pt x="12105970" y="653973"/>
                  </a:lnTo>
                  <a:lnTo>
                    <a:pt x="12151043" y="637413"/>
                  </a:lnTo>
                  <a:lnTo>
                    <a:pt x="12186107" y="617093"/>
                  </a:lnTo>
                  <a:lnTo>
                    <a:pt x="12199772" y="593991"/>
                  </a:lnTo>
                  <a:lnTo>
                    <a:pt x="12199772" y="555701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565736" y="8148327"/>
            <a:ext cx="4438015" cy="1054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95300">
              <a:lnSpc>
                <a:spcPct val="116399"/>
              </a:lnSpc>
              <a:spcBef>
                <a:spcPts val="90"/>
              </a:spcBef>
            </a:pPr>
            <a:r>
              <a:rPr dirty="0" sz="2900" spc="170">
                <a:solidFill>
                  <a:srgbClr val="C6A788"/>
                </a:solidFill>
                <a:latin typeface="Georgia"/>
                <a:cs typeface="Georgia"/>
              </a:rPr>
              <a:t>Dosen</a:t>
            </a:r>
            <a:r>
              <a:rPr dirty="0" sz="2900" spc="-45">
                <a:solidFill>
                  <a:srgbClr val="C6A788"/>
                </a:solidFill>
                <a:latin typeface="Georgia"/>
                <a:cs typeface="Georgia"/>
              </a:rPr>
              <a:t> </a:t>
            </a:r>
            <a:r>
              <a:rPr dirty="0" sz="2900" spc="170">
                <a:solidFill>
                  <a:srgbClr val="C6A788"/>
                </a:solidFill>
                <a:latin typeface="Georgia"/>
                <a:cs typeface="Georgia"/>
              </a:rPr>
              <a:t>Pengampu</a:t>
            </a:r>
            <a:r>
              <a:rPr dirty="0" sz="2900" spc="-45">
                <a:solidFill>
                  <a:srgbClr val="C6A788"/>
                </a:solidFill>
                <a:latin typeface="Georgia"/>
                <a:cs typeface="Georgia"/>
              </a:rPr>
              <a:t> </a:t>
            </a:r>
            <a:r>
              <a:rPr dirty="0" sz="2900" spc="-50">
                <a:solidFill>
                  <a:srgbClr val="C6A788"/>
                </a:solidFill>
                <a:latin typeface="Georgia"/>
                <a:cs typeface="Georgia"/>
              </a:rPr>
              <a:t>: </a:t>
            </a:r>
            <a:r>
              <a:rPr dirty="0" sz="2900" spc="130">
                <a:solidFill>
                  <a:srgbClr val="C6A788"/>
                </a:solidFill>
                <a:latin typeface="Georgia"/>
                <a:cs typeface="Georgia"/>
              </a:rPr>
              <a:t>Intan</a:t>
            </a:r>
            <a:r>
              <a:rPr dirty="0" sz="2900" spc="-55">
                <a:solidFill>
                  <a:srgbClr val="C6A788"/>
                </a:solidFill>
                <a:latin typeface="Georgia"/>
                <a:cs typeface="Georgia"/>
              </a:rPr>
              <a:t> </a:t>
            </a:r>
            <a:r>
              <a:rPr dirty="0" sz="2900" spc="155">
                <a:solidFill>
                  <a:srgbClr val="C6A788"/>
                </a:solidFill>
                <a:latin typeface="Georgia"/>
                <a:cs typeface="Georgia"/>
              </a:rPr>
              <a:t>Fitri</a:t>
            </a:r>
            <a:r>
              <a:rPr dirty="0" sz="2900" spc="-45">
                <a:solidFill>
                  <a:srgbClr val="C6A788"/>
                </a:solidFill>
                <a:latin typeface="Georgia"/>
                <a:cs typeface="Georgia"/>
              </a:rPr>
              <a:t> </a:t>
            </a:r>
            <a:r>
              <a:rPr dirty="0" sz="2900" spc="130">
                <a:solidFill>
                  <a:srgbClr val="C6A788"/>
                </a:solidFill>
                <a:latin typeface="Georgia"/>
                <a:cs typeface="Georgia"/>
              </a:rPr>
              <a:t>Muetia,</a:t>
            </a:r>
            <a:r>
              <a:rPr dirty="0" sz="2900" spc="-45">
                <a:solidFill>
                  <a:srgbClr val="C6A788"/>
                </a:solidFill>
                <a:latin typeface="Georgia"/>
                <a:cs typeface="Georgia"/>
              </a:rPr>
              <a:t> </a:t>
            </a:r>
            <a:r>
              <a:rPr dirty="0" sz="2900" spc="100">
                <a:solidFill>
                  <a:srgbClr val="C6A788"/>
                </a:solidFill>
                <a:latin typeface="Georgia"/>
                <a:cs typeface="Georgia"/>
              </a:rPr>
              <a:t>Ph.D.</a:t>
            </a:r>
            <a:endParaRPr sz="2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5850" y="4303826"/>
            <a:ext cx="7268209" cy="3439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100" spc="270" b="1">
                <a:solidFill>
                  <a:srgbClr val="DFD3B9"/>
                </a:solidFill>
                <a:latin typeface="Arial"/>
                <a:cs typeface="Arial"/>
              </a:rPr>
              <a:t>Menurut</a:t>
            </a:r>
            <a:r>
              <a:rPr dirty="0" sz="4100" spc="-240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100" spc="130" b="1">
                <a:solidFill>
                  <a:srgbClr val="DFD3B9"/>
                </a:solidFill>
                <a:latin typeface="Arial"/>
                <a:cs typeface="Arial"/>
              </a:rPr>
              <a:t>Giersch</a:t>
            </a:r>
            <a:r>
              <a:rPr dirty="0" sz="4100" spc="-240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100" spc="40" b="1">
                <a:solidFill>
                  <a:srgbClr val="DFD3B9"/>
                </a:solidFill>
                <a:latin typeface="Arial"/>
                <a:cs typeface="Arial"/>
              </a:rPr>
              <a:t>(1961),</a:t>
            </a:r>
            <a:endParaRPr sz="4100">
              <a:latin typeface="Arial"/>
              <a:cs typeface="Arial"/>
            </a:endParaRPr>
          </a:p>
          <a:p>
            <a:pPr marL="546100" marR="5080" indent="-290830">
              <a:lnSpc>
                <a:spcPts val="2690"/>
              </a:lnSpc>
              <a:spcBef>
                <a:spcPts val="3170"/>
              </a:spcBef>
              <a:buAutoNum type="arabicPeriod"/>
              <a:tabLst>
                <a:tab pos="547370" algn="l"/>
              </a:tabLst>
            </a:pPr>
            <a:r>
              <a:rPr dirty="0" sz="2450" spc="300">
                <a:solidFill>
                  <a:srgbClr val="DFD3B9"/>
                </a:solidFill>
                <a:latin typeface="Trebuchet MS"/>
                <a:cs typeface="Trebuchet MS"/>
              </a:rPr>
              <a:t>Pengembangan</a:t>
            </a:r>
            <a:r>
              <a:rPr dirty="0" sz="2450" spc="-5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60">
                <a:solidFill>
                  <a:srgbClr val="DFD3B9"/>
                </a:solidFill>
                <a:latin typeface="Trebuchet MS"/>
                <a:cs typeface="Trebuchet MS"/>
              </a:rPr>
              <a:t>kebebasan</a:t>
            </a:r>
            <a:r>
              <a:rPr dirty="0" sz="2450" spc="-5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25">
                <a:solidFill>
                  <a:srgbClr val="DFD3B9"/>
                </a:solidFill>
                <a:latin typeface="Trebuchet MS"/>
                <a:cs typeface="Trebuchet MS"/>
              </a:rPr>
              <a:t>individu</a:t>
            </a:r>
            <a:r>
              <a:rPr dirty="0" sz="2450" spc="-5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25">
                <a:solidFill>
                  <a:srgbClr val="DFD3B9"/>
                </a:solidFill>
                <a:latin typeface="Trebuchet MS"/>
                <a:cs typeface="Trebuchet MS"/>
              </a:rPr>
              <a:t>untuk </a:t>
            </a:r>
            <a:r>
              <a:rPr dirty="0" sz="2450" spc="125">
                <a:solidFill>
                  <a:srgbClr val="DFD3B9"/>
                </a:solidFill>
                <a:latin typeface="Trebuchet MS"/>
                <a:cs typeface="Trebuchet MS"/>
              </a:rPr>
              <a:t>	</a:t>
            </a:r>
            <a:r>
              <a:rPr dirty="0" sz="2450" spc="215">
                <a:solidFill>
                  <a:srgbClr val="DFD3B9"/>
                </a:solidFill>
                <a:latin typeface="Trebuchet MS"/>
                <a:cs typeface="Trebuchet MS"/>
              </a:rPr>
              <a:t>bersaing</a:t>
            </a:r>
            <a:r>
              <a:rPr dirty="0" sz="24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50">
                <a:solidFill>
                  <a:srgbClr val="DFD3B9"/>
                </a:solidFill>
                <a:latin typeface="Trebuchet MS"/>
                <a:cs typeface="Trebuchet MS"/>
              </a:rPr>
              <a:t>sepenuhnya</a:t>
            </a:r>
            <a:r>
              <a:rPr dirty="0" sz="24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10">
                <a:solidFill>
                  <a:srgbClr val="DFD3B9"/>
                </a:solidFill>
                <a:latin typeface="Trebuchet MS"/>
                <a:cs typeface="Trebuchet MS"/>
              </a:rPr>
              <a:t>di</a:t>
            </a:r>
            <a:r>
              <a:rPr dirty="0" sz="24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50">
                <a:solidFill>
                  <a:srgbClr val="DFD3B9"/>
                </a:solidFill>
                <a:latin typeface="Trebuchet MS"/>
                <a:cs typeface="Trebuchet MS"/>
              </a:rPr>
              <a:t>pasar.</a:t>
            </a:r>
            <a:endParaRPr sz="2450">
              <a:latin typeface="Trebuchet MS"/>
              <a:cs typeface="Trebuchet MS"/>
            </a:endParaRPr>
          </a:p>
          <a:p>
            <a:pPr marL="546100" indent="-290195">
              <a:lnSpc>
                <a:spcPts val="2505"/>
              </a:lnSpc>
              <a:buAutoNum type="arabicPeriod"/>
              <a:tabLst>
                <a:tab pos="546100" algn="l"/>
              </a:tabLst>
            </a:pPr>
            <a:r>
              <a:rPr dirty="0" sz="2450" spc="245">
                <a:solidFill>
                  <a:srgbClr val="DFD3B9"/>
                </a:solidFill>
                <a:latin typeface="Trebuchet MS"/>
                <a:cs typeface="Trebuchet MS"/>
              </a:rPr>
              <a:t>Pengakuan</a:t>
            </a:r>
            <a:r>
              <a:rPr dirty="0" sz="24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50">
                <a:solidFill>
                  <a:srgbClr val="DFD3B9"/>
                </a:solidFill>
                <a:latin typeface="Trebuchet MS"/>
                <a:cs typeface="Trebuchet MS"/>
              </a:rPr>
              <a:t>atas</a:t>
            </a:r>
            <a:r>
              <a:rPr dirty="0" sz="24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45">
                <a:solidFill>
                  <a:srgbClr val="DFD3B9"/>
                </a:solidFill>
                <a:latin typeface="Trebuchet MS"/>
                <a:cs typeface="Trebuchet MS"/>
              </a:rPr>
              <a:t>kepemilikan</a:t>
            </a:r>
            <a:r>
              <a:rPr dirty="0" sz="24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55">
                <a:solidFill>
                  <a:srgbClr val="DFD3B9"/>
                </a:solidFill>
                <a:latin typeface="Trebuchet MS"/>
                <a:cs typeface="Trebuchet MS"/>
              </a:rPr>
              <a:t>pribadi</a:t>
            </a:r>
            <a:r>
              <a:rPr dirty="0" sz="24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29">
                <a:solidFill>
                  <a:srgbClr val="DFD3B9"/>
                </a:solidFill>
                <a:latin typeface="Trebuchet MS"/>
                <a:cs typeface="Trebuchet MS"/>
              </a:rPr>
              <a:t>atas</a:t>
            </a:r>
            <a:endParaRPr sz="2450">
              <a:latin typeface="Trebuchet MS"/>
              <a:cs typeface="Trebuchet MS"/>
            </a:endParaRPr>
          </a:p>
          <a:p>
            <a:pPr marL="547370">
              <a:lnSpc>
                <a:spcPts val="2685"/>
              </a:lnSpc>
            </a:pPr>
            <a:r>
              <a:rPr dirty="0" sz="2450" spc="135">
                <a:solidFill>
                  <a:srgbClr val="DFD3B9"/>
                </a:solidFill>
                <a:latin typeface="Trebuchet MS"/>
                <a:cs typeface="Trebuchet MS"/>
              </a:rPr>
              <a:t>faktor-</a:t>
            </a:r>
            <a:r>
              <a:rPr dirty="0" sz="2450" spc="80">
                <a:solidFill>
                  <a:srgbClr val="DFD3B9"/>
                </a:solidFill>
                <a:latin typeface="Trebuchet MS"/>
                <a:cs typeface="Trebuchet MS"/>
              </a:rPr>
              <a:t>faktor</a:t>
            </a:r>
            <a:r>
              <a:rPr dirty="0" sz="24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95">
                <a:solidFill>
                  <a:srgbClr val="DFD3B9"/>
                </a:solidFill>
                <a:latin typeface="Trebuchet MS"/>
                <a:cs typeface="Trebuchet MS"/>
              </a:rPr>
              <a:t>produksi.</a:t>
            </a:r>
            <a:endParaRPr sz="2450">
              <a:latin typeface="Trebuchet MS"/>
              <a:cs typeface="Trebuchet MS"/>
            </a:endParaRPr>
          </a:p>
          <a:p>
            <a:pPr marL="546100" marR="81280" indent="-290195">
              <a:lnSpc>
                <a:spcPts val="2690"/>
              </a:lnSpc>
              <a:spcBef>
                <a:spcPts val="170"/>
              </a:spcBef>
              <a:buAutoNum type="arabicPeriod" startAt="3"/>
              <a:tabLst>
                <a:tab pos="547370" algn="l"/>
              </a:tabLst>
            </a:pPr>
            <a:r>
              <a:rPr dirty="0" sz="2450" spc="210">
                <a:solidFill>
                  <a:srgbClr val="DFD3B9"/>
                </a:solidFill>
                <a:latin typeface="Trebuchet MS"/>
                <a:cs typeface="Trebuchet MS"/>
              </a:rPr>
              <a:t>Pembentukan</a:t>
            </a:r>
            <a:r>
              <a:rPr dirty="0" sz="24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85">
                <a:solidFill>
                  <a:srgbClr val="DFD3B9"/>
                </a:solidFill>
                <a:latin typeface="Trebuchet MS"/>
                <a:cs typeface="Trebuchet MS"/>
              </a:rPr>
              <a:t>harga</a:t>
            </a:r>
            <a:r>
              <a:rPr dirty="0" sz="24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70">
                <a:solidFill>
                  <a:srgbClr val="DFD3B9"/>
                </a:solidFill>
                <a:latin typeface="Trebuchet MS"/>
                <a:cs typeface="Trebuchet MS"/>
              </a:rPr>
              <a:t>pasar</a:t>
            </a:r>
            <a:r>
              <a:rPr dirty="0" sz="24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30">
                <a:solidFill>
                  <a:srgbClr val="DFD3B9"/>
                </a:solidFill>
                <a:latin typeface="Trebuchet MS"/>
                <a:cs typeface="Trebuchet MS"/>
              </a:rPr>
              <a:t>melalui </a:t>
            </a:r>
            <a:r>
              <a:rPr dirty="0" sz="2450" spc="130">
                <a:solidFill>
                  <a:srgbClr val="DFD3B9"/>
                </a:solidFill>
                <a:latin typeface="Trebuchet MS"/>
                <a:cs typeface="Trebuchet MS"/>
              </a:rPr>
              <a:t>	</a:t>
            </a:r>
            <a:r>
              <a:rPr dirty="0" sz="2450" spc="229">
                <a:solidFill>
                  <a:srgbClr val="DFD3B9"/>
                </a:solidFill>
                <a:latin typeface="Trebuchet MS"/>
                <a:cs typeface="Trebuchet MS"/>
              </a:rPr>
              <a:t>pengaturan</a:t>
            </a:r>
            <a:r>
              <a:rPr dirty="0" sz="24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40">
                <a:solidFill>
                  <a:srgbClr val="DFD3B9"/>
                </a:solidFill>
                <a:latin typeface="Trebuchet MS"/>
                <a:cs typeface="Trebuchet MS"/>
              </a:rPr>
              <a:t>oleh</a:t>
            </a:r>
            <a:r>
              <a:rPr dirty="0" sz="24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265">
                <a:solidFill>
                  <a:srgbClr val="DFD3B9"/>
                </a:solidFill>
                <a:latin typeface="Trebuchet MS"/>
                <a:cs typeface="Trebuchet MS"/>
              </a:rPr>
              <a:t>negara</a:t>
            </a:r>
            <a:r>
              <a:rPr dirty="0" sz="2450" spc="-5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140">
                <a:solidFill>
                  <a:srgbClr val="DFD3B9"/>
                </a:solidFill>
                <a:latin typeface="Trebuchet MS"/>
                <a:cs typeface="Trebuchet MS"/>
              </a:rPr>
              <a:t>melalui</a:t>
            </a:r>
            <a:r>
              <a:rPr dirty="0" sz="24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450" spc="320">
                <a:solidFill>
                  <a:srgbClr val="DFD3B9"/>
                </a:solidFill>
                <a:latin typeface="Trebuchet MS"/>
                <a:cs typeface="Trebuchet MS"/>
              </a:rPr>
              <a:t>undang- </a:t>
            </a:r>
            <a:r>
              <a:rPr dirty="0" sz="2450" spc="320">
                <a:solidFill>
                  <a:srgbClr val="DFD3B9"/>
                </a:solidFill>
                <a:latin typeface="Trebuchet MS"/>
                <a:cs typeface="Trebuchet MS"/>
              </a:rPr>
              <a:t>	</a:t>
            </a:r>
            <a:r>
              <a:rPr dirty="0" sz="2450" spc="200">
                <a:solidFill>
                  <a:srgbClr val="DFD3B9"/>
                </a:solidFill>
                <a:latin typeface="Trebuchet MS"/>
                <a:cs typeface="Trebuchet MS"/>
              </a:rPr>
              <a:t>undang.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42470" y="3664949"/>
            <a:ext cx="6381115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 spc="160" b="1">
                <a:solidFill>
                  <a:srgbClr val="DFD3B9"/>
                </a:solidFill>
                <a:latin typeface="Arial"/>
                <a:cs typeface="Arial"/>
              </a:rPr>
              <a:t>Rachel</a:t>
            </a:r>
            <a:r>
              <a:rPr dirty="0" sz="4050" spc="-250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050" spc="-110" b="1">
                <a:solidFill>
                  <a:srgbClr val="DFD3B9"/>
                </a:solidFill>
                <a:latin typeface="Arial"/>
                <a:cs typeface="Arial"/>
              </a:rPr>
              <a:t>S.</a:t>
            </a:r>
            <a:r>
              <a:rPr dirty="0" sz="4050" spc="-250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050" spc="155" b="1">
                <a:solidFill>
                  <a:srgbClr val="DFD3B9"/>
                </a:solidFill>
                <a:latin typeface="Arial"/>
                <a:cs typeface="Arial"/>
              </a:rPr>
              <a:t>Turner</a:t>
            </a:r>
            <a:r>
              <a:rPr dirty="0" sz="4050" spc="-250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050" spc="420" b="1">
                <a:solidFill>
                  <a:srgbClr val="DFD3B9"/>
                </a:solidFill>
                <a:latin typeface="Arial"/>
                <a:cs typeface="Arial"/>
              </a:rPr>
              <a:t>(dalam</a:t>
            </a:r>
            <a:endParaRPr sz="40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442470" y="4128712"/>
            <a:ext cx="8242934" cy="3942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 spc="145" b="1">
                <a:solidFill>
                  <a:srgbClr val="DFD3B9"/>
                </a:solidFill>
                <a:latin typeface="Arial"/>
                <a:cs typeface="Arial"/>
              </a:rPr>
              <a:t>Poespardojo</a:t>
            </a:r>
            <a:r>
              <a:rPr dirty="0" sz="4050" spc="-260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050" spc="335" b="1">
                <a:solidFill>
                  <a:srgbClr val="DFD3B9"/>
                </a:solidFill>
                <a:latin typeface="Arial"/>
                <a:cs typeface="Arial"/>
              </a:rPr>
              <a:t>dan</a:t>
            </a:r>
            <a:r>
              <a:rPr dirty="0" sz="4050" spc="-254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050" spc="160" b="1">
                <a:solidFill>
                  <a:srgbClr val="DFD3B9"/>
                </a:solidFill>
                <a:latin typeface="Arial"/>
                <a:cs typeface="Arial"/>
              </a:rPr>
              <a:t>Seran,</a:t>
            </a:r>
            <a:r>
              <a:rPr dirty="0" sz="4050" spc="-254" b="1">
                <a:solidFill>
                  <a:srgbClr val="DFD3B9"/>
                </a:solidFill>
                <a:latin typeface="Arial"/>
                <a:cs typeface="Arial"/>
              </a:rPr>
              <a:t> </a:t>
            </a:r>
            <a:r>
              <a:rPr dirty="0" sz="4050" spc="105" b="1">
                <a:solidFill>
                  <a:srgbClr val="DFD3B9"/>
                </a:solidFill>
                <a:latin typeface="Arial"/>
                <a:cs typeface="Arial"/>
              </a:rPr>
              <a:t>2016)</a:t>
            </a:r>
            <a:endParaRPr sz="4050">
              <a:latin typeface="Arial"/>
              <a:cs typeface="Arial"/>
            </a:endParaRPr>
          </a:p>
          <a:p>
            <a:pPr marL="524510" marR="349250" indent="-280035">
              <a:lnSpc>
                <a:spcPts val="2540"/>
              </a:lnSpc>
              <a:spcBef>
                <a:spcPts val="3185"/>
              </a:spcBef>
              <a:buAutoNum type="arabicPeriod"/>
              <a:tabLst>
                <a:tab pos="524510" algn="l"/>
              </a:tabLst>
            </a:pPr>
            <a:r>
              <a:rPr dirty="0" sz="2350" spc="160">
                <a:solidFill>
                  <a:srgbClr val="DFD3B9"/>
                </a:solidFill>
                <a:latin typeface="Trebuchet MS"/>
                <a:cs typeface="Trebuchet MS"/>
              </a:rPr>
              <a:t>Keyakinan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75">
                <a:solidFill>
                  <a:srgbClr val="DFD3B9"/>
                </a:solidFill>
                <a:latin typeface="Trebuchet MS"/>
                <a:cs typeface="Trebuchet MS"/>
              </a:rPr>
              <a:t>bahwa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45">
                <a:solidFill>
                  <a:srgbClr val="DFD3B9"/>
                </a:solidFill>
                <a:latin typeface="Trebuchet MS"/>
                <a:cs typeface="Trebuchet MS"/>
              </a:rPr>
              <a:t>pasar</a:t>
            </a:r>
            <a:r>
              <a:rPr dirty="0" sz="2350" spc="-5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40">
                <a:solidFill>
                  <a:srgbClr val="DFD3B9"/>
                </a:solidFill>
                <a:latin typeface="Trebuchet MS"/>
                <a:cs typeface="Trebuchet MS"/>
              </a:rPr>
              <a:t>dapat</a:t>
            </a:r>
            <a:r>
              <a:rPr dirty="0" sz="23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15">
                <a:solidFill>
                  <a:srgbClr val="DFD3B9"/>
                </a:solidFill>
                <a:latin typeface="Trebuchet MS"/>
                <a:cs typeface="Trebuchet MS"/>
              </a:rPr>
              <a:t>mengatur</a:t>
            </a:r>
            <a:r>
              <a:rPr dirty="0" sz="2350" spc="-5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DFD3B9"/>
                </a:solidFill>
                <a:latin typeface="Trebuchet MS"/>
                <a:cs typeface="Trebuchet MS"/>
              </a:rPr>
              <a:t>dirinya sendiri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25">
                <a:solidFill>
                  <a:srgbClr val="DFD3B9"/>
                </a:solidFill>
                <a:latin typeface="Trebuchet MS"/>
                <a:cs typeface="Trebuchet MS"/>
              </a:rPr>
              <a:t>tanpa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90">
                <a:solidFill>
                  <a:srgbClr val="DFD3B9"/>
                </a:solidFill>
                <a:latin typeface="Trebuchet MS"/>
                <a:cs typeface="Trebuchet MS"/>
              </a:rPr>
              <a:t>intervensi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DFD3B9"/>
                </a:solidFill>
                <a:latin typeface="Trebuchet MS"/>
                <a:cs typeface="Trebuchet MS"/>
              </a:rPr>
              <a:t>eksternal</a:t>
            </a:r>
            <a:r>
              <a:rPr dirty="0" sz="23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00">
                <a:solidFill>
                  <a:srgbClr val="DFD3B9"/>
                </a:solidFill>
                <a:latin typeface="Trebuchet MS"/>
                <a:cs typeface="Trebuchet MS"/>
              </a:rPr>
              <a:t>seperti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-10">
                <a:solidFill>
                  <a:srgbClr val="DFD3B9"/>
                </a:solidFill>
                <a:latin typeface="Trebuchet MS"/>
                <a:cs typeface="Trebuchet MS"/>
              </a:rPr>
              <a:t>politik </a:t>
            </a:r>
            <a:r>
              <a:rPr dirty="0" sz="2350" spc="210">
                <a:solidFill>
                  <a:srgbClr val="DFD3B9"/>
                </a:solidFill>
                <a:latin typeface="Trebuchet MS"/>
                <a:cs typeface="Trebuchet MS"/>
              </a:rPr>
              <a:t>atau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390">
                <a:solidFill>
                  <a:srgbClr val="DFD3B9"/>
                </a:solidFill>
                <a:latin typeface="Trebuchet MS"/>
                <a:cs typeface="Trebuchet MS"/>
              </a:rPr>
              <a:t>agama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45">
                <a:solidFill>
                  <a:srgbClr val="DFD3B9"/>
                </a:solidFill>
                <a:latin typeface="Trebuchet MS"/>
                <a:cs typeface="Trebuchet MS"/>
              </a:rPr>
              <a:t>negara.</a:t>
            </a:r>
            <a:endParaRPr sz="2350">
              <a:latin typeface="Trebuchet MS"/>
              <a:cs typeface="Trebuchet MS"/>
            </a:endParaRPr>
          </a:p>
          <a:p>
            <a:pPr marL="523875" indent="-279400">
              <a:lnSpc>
                <a:spcPts val="2350"/>
              </a:lnSpc>
              <a:buAutoNum type="arabicPeriod"/>
              <a:tabLst>
                <a:tab pos="523875" algn="l"/>
              </a:tabLst>
            </a:pPr>
            <a:r>
              <a:rPr dirty="0" sz="2350" spc="215">
                <a:solidFill>
                  <a:srgbClr val="DFD3B9"/>
                </a:solidFill>
                <a:latin typeface="Trebuchet MS"/>
                <a:cs typeface="Trebuchet MS"/>
              </a:rPr>
              <a:t>Kepercayaan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320">
                <a:solidFill>
                  <a:srgbClr val="DFD3B9"/>
                </a:solidFill>
                <a:latin typeface="Trebuchet MS"/>
                <a:cs typeface="Trebuchet MS"/>
              </a:rPr>
              <a:t>pada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45">
                <a:solidFill>
                  <a:srgbClr val="DFD3B9"/>
                </a:solidFill>
                <a:latin typeface="Trebuchet MS"/>
                <a:cs typeface="Trebuchet MS"/>
              </a:rPr>
              <a:t>negara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25">
                <a:solidFill>
                  <a:srgbClr val="DFD3B9"/>
                </a:solidFill>
                <a:latin typeface="Trebuchet MS"/>
                <a:cs typeface="Trebuchet MS"/>
              </a:rPr>
              <a:t>hukum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60">
                <a:solidFill>
                  <a:srgbClr val="DFD3B9"/>
                </a:solidFill>
                <a:latin typeface="Trebuchet MS"/>
                <a:cs typeface="Trebuchet MS"/>
              </a:rPr>
              <a:t>dan</a:t>
            </a:r>
            <a:endParaRPr sz="2350">
              <a:latin typeface="Trebuchet MS"/>
              <a:cs typeface="Trebuchet MS"/>
            </a:endParaRPr>
          </a:p>
          <a:p>
            <a:pPr marL="524510">
              <a:lnSpc>
                <a:spcPts val="2535"/>
              </a:lnSpc>
            </a:pPr>
            <a:r>
              <a:rPr dirty="0" sz="2350" spc="185">
                <a:solidFill>
                  <a:srgbClr val="DFD3B9"/>
                </a:solidFill>
                <a:latin typeface="Trebuchet MS"/>
                <a:cs typeface="Trebuchet MS"/>
              </a:rPr>
              <a:t>pemerintahan</a:t>
            </a:r>
            <a:r>
              <a:rPr dirty="0" sz="23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04">
                <a:solidFill>
                  <a:srgbClr val="DFD3B9"/>
                </a:solidFill>
                <a:latin typeface="Trebuchet MS"/>
                <a:cs typeface="Trebuchet MS"/>
              </a:rPr>
              <a:t>berdasarkan</a:t>
            </a:r>
            <a:r>
              <a:rPr dirty="0" sz="23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25">
                <a:solidFill>
                  <a:srgbClr val="DFD3B9"/>
                </a:solidFill>
                <a:latin typeface="Trebuchet MS"/>
                <a:cs typeface="Trebuchet MS"/>
              </a:rPr>
              <a:t>hukum</a:t>
            </a:r>
            <a:r>
              <a:rPr dirty="0" sz="23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10">
                <a:solidFill>
                  <a:srgbClr val="DFD3B9"/>
                </a:solidFill>
                <a:latin typeface="Trebuchet MS"/>
                <a:cs typeface="Trebuchet MS"/>
              </a:rPr>
              <a:t>(rechtsstaat).</a:t>
            </a:r>
            <a:endParaRPr sz="2350">
              <a:latin typeface="Trebuchet MS"/>
              <a:cs typeface="Trebuchet MS"/>
            </a:endParaRPr>
          </a:p>
          <a:p>
            <a:pPr marL="523240" marR="595630" indent="-279400">
              <a:lnSpc>
                <a:spcPts val="2540"/>
              </a:lnSpc>
              <a:spcBef>
                <a:spcPts val="175"/>
              </a:spcBef>
              <a:buAutoNum type="arabicPeriod" startAt="3"/>
              <a:tabLst>
                <a:tab pos="524510" algn="l"/>
              </a:tabLst>
            </a:pPr>
            <a:r>
              <a:rPr dirty="0" sz="2350" spc="160">
                <a:solidFill>
                  <a:srgbClr val="DFD3B9"/>
                </a:solidFill>
                <a:latin typeface="Trebuchet MS"/>
                <a:cs typeface="Trebuchet MS"/>
              </a:rPr>
              <a:t>Keyakinan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35">
                <a:solidFill>
                  <a:srgbClr val="DFD3B9"/>
                </a:solidFill>
                <a:latin typeface="Trebuchet MS"/>
                <a:cs typeface="Trebuchet MS"/>
              </a:rPr>
              <a:t>akan</a:t>
            </a:r>
            <a:r>
              <a:rPr dirty="0" sz="2350" spc="-7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85">
                <a:solidFill>
                  <a:srgbClr val="DFD3B9"/>
                </a:solidFill>
                <a:latin typeface="Trebuchet MS"/>
                <a:cs typeface="Trebuchet MS"/>
              </a:rPr>
              <a:t>kemampuan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DFD3B9"/>
                </a:solidFill>
                <a:latin typeface="Trebuchet MS"/>
                <a:cs typeface="Trebuchet MS"/>
              </a:rPr>
              <a:t>untuk</a:t>
            </a:r>
            <a:r>
              <a:rPr dirty="0" sz="2350" spc="-6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80">
                <a:solidFill>
                  <a:srgbClr val="DFD3B9"/>
                </a:solidFill>
                <a:latin typeface="Trebuchet MS"/>
                <a:cs typeface="Trebuchet MS"/>
              </a:rPr>
              <a:t>melakukan </a:t>
            </a:r>
            <a:r>
              <a:rPr dirty="0" sz="2350" spc="180">
                <a:solidFill>
                  <a:srgbClr val="DFD3B9"/>
                </a:solidFill>
                <a:latin typeface="Trebuchet MS"/>
                <a:cs typeface="Trebuchet MS"/>
              </a:rPr>
              <a:t>	</a:t>
            </a:r>
            <a:r>
              <a:rPr dirty="0" sz="2350" spc="35">
                <a:solidFill>
                  <a:srgbClr val="DFD3B9"/>
                </a:solidFill>
                <a:latin typeface="Trebuchet MS"/>
                <a:cs typeface="Trebuchet MS"/>
              </a:rPr>
              <a:t>intervensi.</a:t>
            </a:r>
            <a:endParaRPr sz="2350">
              <a:latin typeface="Trebuchet MS"/>
              <a:cs typeface="Trebuchet MS"/>
            </a:endParaRPr>
          </a:p>
          <a:p>
            <a:pPr marL="524510" indent="-282575">
              <a:lnSpc>
                <a:spcPts val="2350"/>
              </a:lnSpc>
              <a:buAutoNum type="arabicPeriod" startAt="3"/>
              <a:tabLst>
                <a:tab pos="524510" algn="l"/>
              </a:tabLst>
            </a:pPr>
            <a:r>
              <a:rPr dirty="0" sz="2350" spc="220">
                <a:solidFill>
                  <a:srgbClr val="DFD3B9"/>
                </a:solidFill>
                <a:latin typeface="Trebuchet MS"/>
                <a:cs typeface="Trebuchet MS"/>
              </a:rPr>
              <a:t>Pengakuan</a:t>
            </a:r>
            <a:r>
              <a:rPr dirty="0" sz="2350" spc="-3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90">
                <a:solidFill>
                  <a:srgbClr val="DFD3B9"/>
                </a:solidFill>
                <a:latin typeface="Trebuchet MS"/>
                <a:cs typeface="Trebuchet MS"/>
              </a:rPr>
              <a:t>terhadap</a:t>
            </a:r>
            <a:r>
              <a:rPr dirty="0" sz="2350" spc="-2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95">
                <a:solidFill>
                  <a:srgbClr val="DFD3B9"/>
                </a:solidFill>
                <a:latin typeface="Trebuchet MS"/>
                <a:cs typeface="Trebuchet MS"/>
              </a:rPr>
              <a:t>hak</a:t>
            </a:r>
            <a:r>
              <a:rPr dirty="0" sz="2350" spc="-2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>
                <a:solidFill>
                  <a:srgbClr val="DFD3B9"/>
                </a:solidFill>
                <a:latin typeface="Trebuchet MS"/>
                <a:cs typeface="Trebuchet MS"/>
              </a:rPr>
              <a:t>milik</a:t>
            </a:r>
            <a:r>
              <a:rPr dirty="0" sz="2350" spc="-2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35">
                <a:solidFill>
                  <a:srgbClr val="DFD3B9"/>
                </a:solidFill>
                <a:latin typeface="Trebuchet MS"/>
                <a:cs typeface="Trebuchet MS"/>
              </a:rPr>
              <a:t>pribadi</a:t>
            </a:r>
            <a:r>
              <a:rPr dirty="0" sz="2350" spc="-25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250">
                <a:solidFill>
                  <a:srgbClr val="DFD3B9"/>
                </a:solidFill>
                <a:latin typeface="Trebuchet MS"/>
                <a:cs typeface="Trebuchet MS"/>
              </a:rPr>
              <a:t>sebagai</a:t>
            </a:r>
            <a:r>
              <a:rPr dirty="0" sz="2350" spc="-2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70">
                <a:solidFill>
                  <a:srgbClr val="DFD3B9"/>
                </a:solidFill>
                <a:latin typeface="Trebuchet MS"/>
                <a:cs typeface="Trebuchet MS"/>
              </a:rPr>
              <a:t>hak</a:t>
            </a:r>
            <a:endParaRPr sz="2350">
              <a:latin typeface="Trebuchet MS"/>
              <a:cs typeface="Trebuchet MS"/>
            </a:endParaRPr>
          </a:p>
          <a:p>
            <a:pPr marL="524510">
              <a:lnSpc>
                <a:spcPts val="2680"/>
              </a:lnSpc>
            </a:pPr>
            <a:r>
              <a:rPr dirty="0" sz="2350" spc="245">
                <a:solidFill>
                  <a:srgbClr val="DFD3B9"/>
                </a:solidFill>
                <a:latin typeface="Trebuchet MS"/>
                <a:cs typeface="Trebuchet MS"/>
              </a:rPr>
              <a:t>dasar</a:t>
            </a:r>
            <a:r>
              <a:rPr dirty="0" sz="2350" spc="-60">
                <a:solidFill>
                  <a:srgbClr val="DFD3B9"/>
                </a:solidFill>
                <a:latin typeface="Trebuchet MS"/>
                <a:cs typeface="Trebuchet MS"/>
              </a:rPr>
              <a:t> </a:t>
            </a:r>
            <a:r>
              <a:rPr dirty="0" sz="2350" spc="160">
                <a:solidFill>
                  <a:srgbClr val="DFD3B9"/>
                </a:solidFill>
                <a:latin typeface="Trebuchet MS"/>
                <a:cs typeface="Trebuchet MS"/>
              </a:rPr>
              <a:t>masyarakat.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203" y="1574532"/>
            <a:ext cx="14172565" cy="11322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250" spc="459">
                <a:solidFill>
                  <a:srgbClr val="DFD3B9"/>
                </a:solidFill>
              </a:rPr>
              <a:t>Prinsip-</a:t>
            </a:r>
            <a:r>
              <a:rPr dirty="0" sz="7250" spc="395">
                <a:solidFill>
                  <a:srgbClr val="DFD3B9"/>
                </a:solidFill>
              </a:rPr>
              <a:t>Prinsip</a:t>
            </a:r>
            <a:r>
              <a:rPr dirty="0" sz="7250" spc="-160">
                <a:solidFill>
                  <a:srgbClr val="DFD3B9"/>
                </a:solidFill>
              </a:rPr>
              <a:t> </a:t>
            </a:r>
            <a:r>
              <a:rPr dirty="0" sz="7250" spc="345">
                <a:solidFill>
                  <a:srgbClr val="DFD3B9"/>
                </a:solidFill>
              </a:rPr>
              <a:t>Neoliberalisme</a:t>
            </a:r>
            <a:endParaRPr sz="7250"/>
          </a:p>
        </p:txBody>
      </p:sp>
      <p:sp>
        <p:nvSpPr>
          <p:cNvPr id="6" name="object 6" descr=""/>
          <p:cNvSpPr/>
          <p:nvPr/>
        </p:nvSpPr>
        <p:spPr>
          <a:xfrm>
            <a:off x="876284" y="4546137"/>
            <a:ext cx="9525" cy="3436620"/>
          </a:xfrm>
          <a:custGeom>
            <a:avLst/>
            <a:gdLst/>
            <a:ahLst/>
            <a:cxnLst/>
            <a:rect l="l" t="t" r="r" b="b"/>
            <a:pathLst>
              <a:path w="9525" h="3436620">
                <a:moveTo>
                  <a:pt x="9524" y="3436456"/>
                </a:moveTo>
                <a:lnTo>
                  <a:pt x="0" y="0"/>
                </a:lnTo>
              </a:path>
            </a:pathLst>
          </a:custGeom>
          <a:ln w="19050">
            <a:solidFill>
              <a:srgbClr val="DFD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682242" y="4527083"/>
            <a:ext cx="0" cy="3436620"/>
          </a:xfrm>
          <a:custGeom>
            <a:avLst/>
            <a:gdLst/>
            <a:ahLst/>
            <a:cxnLst/>
            <a:rect l="l" t="t" r="r" b="b"/>
            <a:pathLst>
              <a:path w="0" h="3436620">
                <a:moveTo>
                  <a:pt x="0" y="3436486"/>
                </a:moveTo>
                <a:lnTo>
                  <a:pt x="0" y="0"/>
                </a:lnTo>
              </a:path>
            </a:pathLst>
          </a:custGeom>
          <a:ln w="19050">
            <a:solidFill>
              <a:srgbClr val="DFD3B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0180" y="6497802"/>
            <a:ext cx="123825" cy="1238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0180" y="7374102"/>
            <a:ext cx="123825" cy="1238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496005" y="5832258"/>
            <a:ext cx="9185275" cy="2702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645"/>
              </a:lnSpc>
              <a:spcBef>
                <a:spcPts val="90"/>
              </a:spcBef>
              <a:tabLst>
                <a:tab pos="518795" algn="l"/>
              </a:tabLst>
            </a:pPr>
            <a:r>
              <a:rPr dirty="0" sz="32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3.</a:t>
            </a:r>
            <a:r>
              <a:rPr dirty="0" sz="3200">
                <a:solidFill>
                  <a:srgbClr val="DFD3B9"/>
                </a:solidFill>
                <a:latin typeface="Liberation Sans Narrow"/>
                <a:cs typeface="Liberation Sans Narrow"/>
              </a:rPr>
              <a:t>	Pasar</a:t>
            </a:r>
            <a:r>
              <a:rPr dirty="0" sz="320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>
                <a:solidFill>
                  <a:srgbClr val="DFD3B9"/>
                </a:solidFill>
                <a:latin typeface="Liberation Sans Narrow"/>
                <a:cs typeface="Liberation Sans Narrow"/>
              </a:rPr>
              <a:t>Bebas</a:t>
            </a:r>
            <a:r>
              <a:rPr dirty="0" sz="3200" spc="10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50">
                <a:solidFill>
                  <a:srgbClr val="DFD3B9"/>
                </a:solidFill>
                <a:latin typeface="Liberation Sans Narrow"/>
                <a:cs typeface="Liberation Sans Narrow"/>
              </a:rPr>
              <a:t>(Free</a:t>
            </a:r>
            <a:r>
              <a:rPr dirty="0" sz="3200" spc="10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Trade)</a:t>
            </a:r>
            <a:endParaRPr sz="3200">
              <a:latin typeface="Liberation Sans Narrow"/>
              <a:cs typeface="Liberation Sans Narrow"/>
            </a:endParaRPr>
          </a:p>
          <a:p>
            <a:pPr marL="701040" marR="5080">
              <a:lnSpc>
                <a:spcPts val="3450"/>
              </a:lnSpc>
              <a:spcBef>
                <a:spcPts val="245"/>
              </a:spcBef>
            </a:pPr>
            <a:r>
              <a:rPr dirty="0" sz="3200">
                <a:solidFill>
                  <a:srgbClr val="DFD3B9"/>
                </a:solidFill>
                <a:latin typeface="Liberation Sans Narrow"/>
                <a:cs typeface="Liberation Sans Narrow"/>
              </a:rPr>
              <a:t>Pasar</a:t>
            </a:r>
            <a:r>
              <a:rPr dirty="0" sz="32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>
                <a:solidFill>
                  <a:srgbClr val="DFD3B9"/>
                </a:solidFill>
                <a:latin typeface="Liberation Sans Narrow"/>
                <a:cs typeface="Liberation Sans Narrow"/>
              </a:rPr>
              <a:t>bebas</a:t>
            </a:r>
            <a:r>
              <a:rPr dirty="0" sz="32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memungkinkan</a:t>
            </a:r>
            <a:r>
              <a:rPr dirty="0" sz="3200" spc="7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kegiatan</a:t>
            </a:r>
            <a:r>
              <a:rPr dirty="0" sz="32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50">
                <a:solidFill>
                  <a:srgbClr val="DFD3B9"/>
                </a:solidFill>
                <a:latin typeface="Liberation Sans Narrow"/>
                <a:cs typeface="Liberation Sans Narrow"/>
              </a:rPr>
              <a:t>ekonomi</a:t>
            </a:r>
            <a:r>
              <a:rPr dirty="0" sz="32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75">
                <a:solidFill>
                  <a:srgbClr val="DFD3B9"/>
                </a:solidFill>
                <a:latin typeface="Liberation Sans Narrow"/>
                <a:cs typeface="Liberation Sans Narrow"/>
              </a:rPr>
              <a:t>tanpa </a:t>
            </a:r>
            <a:r>
              <a:rPr dirty="0" sz="3200" spc="80">
                <a:solidFill>
                  <a:srgbClr val="DFD3B9"/>
                </a:solidFill>
                <a:latin typeface="Liberation Sans Narrow"/>
                <a:cs typeface="Liberation Sans Narrow"/>
              </a:rPr>
              <a:t>campur </a:t>
            </a:r>
            <a:r>
              <a:rPr dirty="0" sz="32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tangan</a:t>
            </a:r>
            <a:r>
              <a:rPr dirty="0" sz="3200" spc="8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05">
                <a:solidFill>
                  <a:srgbClr val="DFD3B9"/>
                </a:solidFill>
                <a:latin typeface="Liberation Sans Narrow"/>
                <a:cs typeface="Liberation Sans Narrow"/>
              </a:rPr>
              <a:t>pemerintah.</a:t>
            </a:r>
            <a:endParaRPr sz="3200">
              <a:latin typeface="Liberation Sans Narrow"/>
              <a:cs typeface="Liberation Sans Narrow"/>
            </a:endParaRPr>
          </a:p>
          <a:p>
            <a:pPr marL="701040" marR="197485">
              <a:lnSpc>
                <a:spcPts val="3450"/>
              </a:lnSpc>
            </a:pPr>
            <a:r>
              <a:rPr dirty="0" sz="3200" spc="155">
                <a:solidFill>
                  <a:srgbClr val="DFD3B9"/>
                </a:solidFill>
                <a:latin typeface="Liberation Sans Narrow"/>
                <a:cs typeface="Liberation Sans Narrow"/>
              </a:rPr>
              <a:t>Contoh</a:t>
            </a:r>
            <a:r>
              <a:rPr dirty="0" sz="32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60">
                <a:solidFill>
                  <a:srgbClr val="DFD3B9"/>
                </a:solidFill>
                <a:latin typeface="Liberation Sans Narrow"/>
                <a:cs typeface="Liberation Sans Narrow"/>
              </a:rPr>
              <a:t>praktik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>
                <a:solidFill>
                  <a:srgbClr val="DFD3B9"/>
                </a:solidFill>
                <a:latin typeface="Liberation Sans Narrow"/>
                <a:cs typeface="Liberation Sans Narrow"/>
              </a:rPr>
              <a:t>pasar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>
                <a:solidFill>
                  <a:srgbClr val="DFD3B9"/>
                </a:solidFill>
                <a:latin typeface="Liberation Sans Narrow"/>
                <a:cs typeface="Liberation Sans Narrow"/>
              </a:rPr>
              <a:t>bebas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di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65">
                <a:solidFill>
                  <a:srgbClr val="DFD3B9"/>
                </a:solidFill>
                <a:latin typeface="Liberation Sans Narrow"/>
                <a:cs typeface="Liberation Sans Narrow"/>
              </a:rPr>
              <a:t>Indonesia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95">
                <a:solidFill>
                  <a:srgbClr val="DFD3B9"/>
                </a:solidFill>
                <a:latin typeface="Liberation Sans Narrow"/>
                <a:cs typeface="Liberation Sans Narrow"/>
              </a:rPr>
              <a:t>termasuk </a:t>
            </a:r>
            <a:r>
              <a:rPr dirty="0" sz="32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dalam </a:t>
            </a:r>
            <a:r>
              <a:rPr dirty="0" sz="3200" spc="114">
                <a:solidFill>
                  <a:srgbClr val="DFD3B9"/>
                </a:solidFill>
                <a:latin typeface="Liberation Sans Narrow"/>
                <a:cs typeface="Liberation Sans Narrow"/>
              </a:rPr>
              <a:t>sektor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60">
                <a:solidFill>
                  <a:srgbClr val="DFD3B9"/>
                </a:solidFill>
                <a:latin typeface="Liberation Sans Narrow"/>
                <a:cs typeface="Liberation Sans Narrow"/>
              </a:rPr>
              <a:t>keuangan,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10">
                <a:solidFill>
                  <a:srgbClr val="DFD3B9"/>
                </a:solidFill>
                <a:latin typeface="Liberation Sans Narrow"/>
                <a:cs typeface="Liberation Sans Narrow"/>
              </a:rPr>
              <a:t>telekomunikasi,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60">
                <a:solidFill>
                  <a:srgbClr val="DFD3B9"/>
                </a:solidFill>
                <a:latin typeface="Liberation Sans Narrow"/>
                <a:cs typeface="Liberation Sans Narrow"/>
              </a:rPr>
              <a:t>pariwisata, dan</a:t>
            </a:r>
            <a:r>
              <a:rPr dirty="0" sz="32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10">
                <a:solidFill>
                  <a:srgbClr val="DFD3B9"/>
                </a:solidFill>
                <a:latin typeface="Liberation Sans Narrow"/>
                <a:cs typeface="Liberation Sans Narrow"/>
              </a:rPr>
              <a:t>industri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80">
                <a:solidFill>
                  <a:srgbClr val="DFD3B9"/>
                </a:solidFill>
                <a:latin typeface="Liberation Sans Narrow"/>
                <a:cs typeface="Liberation Sans Narrow"/>
              </a:rPr>
              <a:t>makanan</a:t>
            </a:r>
            <a:r>
              <a:rPr dirty="0" sz="32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60">
                <a:solidFill>
                  <a:srgbClr val="DFD3B9"/>
                </a:solidFill>
                <a:latin typeface="Liberation Sans Narrow"/>
                <a:cs typeface="Liberation Sans Narrow"/>
              </a:rPr>
              <a:t>dan</a:t>
            </a:r>
            <a:r>
              <a:rPr dirty="0" sz="32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200" spc="114">
                <a:solidFill>
                  <a:srgbClr val="DFD3B9"/>
                </a:solidFill>
                <a:latin typeface="Liberation Sans Narrow"/>
                <a:cs typeface="Liberation Sans Narrow"/>
              </a:rPr>
              <a:t>minuman.</a:t>
            </a:r>
            <a:endParaRPr sz="32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0935" y="1903231"/>
            <a:ext cx="123825" cy="1238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0935" y="2760481"/>
            <a:ext cx="123825" cy="12382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0935" y="4046356"/>
            <a:ext cx="123825" cy="1238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86760" y="1245117"/>
            <a:ext cx="9434830" cy="393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3550"/>
              </a:lnSpc>
              <a:spcBef>
                <a:spcPts val="130"/>
              </a:spcBef>
              <a:tabLst>
                <a:tab pos="509270" algn="l"/>
              </a:tabLst>
            </a:pPr>
            <a:r>
              <a:rPr dirty="0" sz="3100" spc="75">
                <a:solidFill>
                  <a:srgbClr val="DFD3B9"/>
                </a:solidFill>
                <a:latin typeface="Liberation Sans Narrow"/>
                <a:cs typeface="Liberation Sans Narrow"/>
              </a:rPr>
              <a:t>2.</a:t>
            </a:r>
            <a:r>
              <a:rPr dirty="0" sz="3100">
                <a:solidFill>
                  <a:srgbClr val="DFD3B9"/>
                </a:solidFill>
                <a:latin typeface="Liberation Sans Narrow"/>
                <a:cs typeface="Liberation Sans Narrow"/>
              </a:rPr>
              <a:t>	</a:t>
            </a:r>
            <a:r>
              <a:rPr dirty="0" sz="3100" spc="55">
                <a:solidFill>
                  <a:srgbClr val="DFD3B9"/>
                </a:solidFill>
                <a:latin typeface="Liberation Sans Narrow"/>
                <a:cs typeface="Liberation Sans Narrow"/>
              </a:rPr>
              <a:t>Privatisasi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340">
                <a:solidFill>
                  <a:srgbClr val="DFD3B9"/>
                </a:solidFill>
                <a:latin typeface="Liberation Sans Narrow"/>
                <a:cs typeface="Liberation Sans Narrow"/>
              </a:rPr>
              <a:t>BUMN</a:t>
            </a:r>
            <a:endParaRPr sz="3100">
              <a:latin typeface="Liberation Sans Narrow"/>
              <a:cs typeface="Liberation Sans Narrow"/>
            </a:endParaRPr>
          </a:p>
          <a:p>
            <a:pPr marL="688975" marR="236220">
              <a:lnSpc>
                <a:spcPts val="3379"/>
              </a:lnSpc>
              <a:spcBef>
                <a:spcPts val="225"/>
              </a:spcBef>
            </a:pPr>
            <a:r>
              <a:rPr dirty="0" sz="3100" spc="55">
                <a:solidFill>
                  <a:srgbClr val="DFD3B9"/>
                </a:solidFill>
                <a:latin typeface="Liberation Sans Narrow"/>
                <a:cs typeface="Liberation Sans Narrow"/>
              </a:rPr>
              <a:t>Privatisasi</a:t>
            </a:r>
            <a:r>
              <a:rPr dirty="0" sz="31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360">
                <a:solidFill>
                  <a:srgbClr val="DFD3B9"/>
                </a:solidFill>
                <a:latin typeface="Liberation Sans Narrow"/>
                <a:cs typeface="Liberation Sans Narrow"/>
              </a:rPr>
              <a:t>BUMN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25">
                <a:solidFill>
                  <a:srgbClr val="DFD3B9"/>
                </a:solidFill>
                <a:latin typeface="Liberation Sans Narrow"/>
                <a:cs typeface="Liberation Sans Narrow"/>
              </a:rPr>
              <a:t>dilakukan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dengan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20">
                <a:solidFill>
                  <a:srgbClr val="DFD3B9"/>
                </a:solidFill>
                <a:latin typeface="Liberation Sans Narrow"/>
                <a:cs typeface="Liberation Sans Narrow"/>
              </a:rPr>
              <a:t>menjual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35">
                <a:solidFill>
                  <a:srgbClr val="DFD3B9"/>
                </a:solidFill>
                <a:latin typeface="Liberation Sans Narrow"/>
                <a:cs typeface="Liberation Sans Narrow"/>
              </a:rPr>
              <a:t>sebagian </a:t>
            </a:r>
            <a:r>
              <a:rPr dirty="0" sz="3100" spc="55">
                <a:solidFill>
                  <a:srgbClr val="DFD3B9"/>
                </a:solidFill>
                <a:latin typeface="Liberation Sans Narrow"/>
                <a:cs typeface="Liberation Sans Narrow"/>
              </a:rPr>
              <a:t>saham</a:t>
            </a:r>
            <a:r>
              <a:rPr dirty="0" sz="3100" spc="114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80">
                <a:solidFill>
                  <a:srgbClr val="DFD3B9"/>
                </a:solidFill>
                <a:latin typeface="Liberation Sans Narrow"/>
                <a:cs typeface="Liberation Sans Narrow"/>
              </a:rPr>
              <a:t>atau</a:t>
            </a:r>
            <a:r>
              <a:rPr dirty="0" sz="3100" spc="12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>
                <a:solidFill>
                  <a:srgbClr val="DFD3B9"/>
                </a:solidFill>
                <a:latin typeface="Liberation Sans Narrow"/>
                <a:cs typeface="Liberation Sans Narrow"/>
              </a:rPr>
              <a:t>aset</a:t>
            </a:r>
            <a:r>
              <a:rPr dirty="0" sz="3100" spc="114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kepada</a:t>
            </a:r>
            <a:r>
              <a:rPr dirty="0" sz="3100" spc="12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pihak</a:t>
            </a:r>
            <a:r>
              <a:rPr dirty="0" sz="3100" spc="12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40">
                <a:solidFill>
                  <a:srgbClr val="DFD3B9"/>
                </a:solidFill>
                <a:latin typeface="Liberation Sans Narrow"/>
                <a:cs typeface="Liberation Sans Narrow"/>
              </a:rPr>
              <a:t>swasta.</a:t>
            </a:r>
            <a:endParaRPr sz="3100">
              <a:latin typeface="Liberation Sans Narrow"/>
              <a:cs typeface="Liberation Sans Narrow"/>
            </a:endParaRPr>
          </a:p>
          <a:p>
            <a:pPr marL="688975">
              <a:lnSpc>
                <a:spcPts val="3140"/>
              </a:lnSpc>
            </a:pPr>
            <a:r>
              <a:rPr dirty="0" sz="3100" spc="150">
                <a:solidFill>
                  <a:srgbClr val="DFD3B9"/>
                </a:solidFill>
                <a:latin typeface="Liberation Sans Narrow"/>
                <a:cs typeface="Liberation Sans Narrow"/>
              </a:rPr>
              <a:t>Dilakukan</a:t>
            </a:r>
            <a:r>
              <a:rPr dirty="0" sz="3100" spc="13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>
                <a:solidFill>
                  <a:srgbClr val="DFD3B9"/>
                </a:solidFill>
                <a:latin typeface="Liberation Sans Narrow"/>
                <a:cs typeface="Liberation Sans Narrow"/>
              </a:rPr>
              <a:t>sebagai</a:t>
            </a:r>
            <a:r>
              <a:rPr dirty="0" sz="31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75">
                <a:solidFill>
                  <a:srgbClr val="DFD3B9"/>
                </a:solidFill>
                <a:latin typeface="Liberation Sans Narrow"/>
                <a:cs typeface="Liberation Sans Narrow"/>
              </a:rPr>
              <a:t>bagian</a:t>
            </a:r>
            <a:r>
              <a:rPr dirty="0" sz="31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dari</a:t>
            </a:r>
            <a:r>
              <a:rPr dirty="0" sz="3100" spc="130">
                <a:solidFill>
                  <a:srgbClr val="DFD3B9"/>
                </a:solidFill>
                <a:latin typeface="Liberation Sans Narrow"/>
                <a:cs typeface="Liberation Sans Narrow"/>
              </a:rPr>
              <a:t> program</a:t>
            </a:r>
            <a:r>
              <a:rPr dirty="0" sz="31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deregulasi</a:t>
            </a:r>
            <a:r>
              <a:rPr dirty="0" sz="3100" spc="13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55">
                <a:solidFill>
                  <a:srgbClr val="DFD3B9"/>
                </a:solidFill>
                <a:latin typeface="Liberation Sans Narrow"/>
                <a:cs typeface="Liberation Sans Narrow"/>
              </a:rPr>
              <a:t>dan</a:t>
            </a:r>
            <a:endParaRPr sz="3100">
              <a:latin typeface="Liberation Sans Narrow"/>
              <a:cs typeface="Liberation Sans Narrow"/>
            </a:endParaRPr>
          </a:p>
          <a:p>
            <a:pPr marL="688975" marR="207645">
              <a:lnSpc>
                <a:spcPts val="3379"/>
              </a:lnSpc>
              <a:spcBef>
                <a:spcPts val="225"/>
              </a:spcBef>
            </a:pPr>
            <a:r>
              <a:rPr dirty="0" sz="3100" spc="95">
                <a:solidFill>
                  <a:srgbClr val="DFD3B9"/>
                </a:solidFill>
                <a:latin typeface="Liberation Sans Narrow"/>
                <a:cs typeface="Liberation Sans Narrow"/>
              </a:rPr>
              <a:t>debirokratisasi</a:t>
            </a:r>
            <a:r>
              <a:rPr dirty="0" sz="310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70">
                <a:solidFill>
                  <a:srgbClr val="DFD3B9"/>
                </a:solidFill>
                <a:latin typeface="Liberation Sans Narrow"/>
                <a:cs typeface="Liberation Sans Narrow"/>
              </a:rPr>
              <a:t>untuk</a:t>
            </a:r>
            <a:r>
              <a:rPr dirty="0" sz="310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45">
                <a:solidFill>
                  <a:srgbClr val="DFD3B9"/>
                </a:solidFill>
                <a:latin typeface="Liberation Sans Narrow"/>
                <a:cs typeface="Liberation Sans Narrow"/>
              </a:rPr>
              <a:t>meningkatkan</a:t>
            </a:r>
            <a:r>
              <a:rPr dirty="0" sz="3100" spc="10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85">
                <a:solidFill>
                  <a:srgbClr val="DFD3B9"/>
                </a:solidFill>
                <a:latin typeface="Liberation Sans Narrow"/>
                <a:cs typeface="Liberation Sans Narrow"/>
              </a:rPr>
              <a:t>efisiensi</a:t>
            </a:r>
            <a:r>
              <a:rPr dirty="0" sz="310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80">
                <a:solidFill>
                  <a:srgbClr val="DFD3B9"/>
                </a:solidFill>
                <a:latin typeface="Liberation Sans Narrow"/>
                <a:cs typeface="Liberation Sans Narrow"/>
              </a:rPr>
              <a:t>dan</a:t>
            </a:r>
            <a:r>
              <a:rPr dirty="0" sz="3100" spc="10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-20">
                <a:solidFill>
                  <a:srgbClr val="DFD3B9"/>
                </a:solidFill>
                <a:latin typeface="Liberation Sans Narrow"/>
                <a:cs typeface="Liberation Sans Narrow"/>
              </a:rPr>
              <a:t>daya </a:t>
            </a:r>
            <a:r>
              <a:rPr dirty="0" sz="3100" spc="50">
                <a:solidFill>
                  <a:srgbClr val="DFD3B9"/>
                </a:solidFill>
                <a:latin typeface="Liberation Sans Narrow"/>
                <a:cs typeface="Liberation Sans Narrow"/>
              </a:rPr>
              <a:t>saing</a:t>
            </a:r>
            <a:r>
              <a:rPr dirty="0" sz="3100" spc="7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35">
                <a:solidFill>
                  <a:srgbClr val="DFD3B9"/>
                </a:solidFill>
                <a:latin typeface="Liberation Sans Narrow"/>
                <a:cs typeface="Liberation Sans Narrow"/>
              </a:rPr>
              <a:t>perusahaan.</a:t>
            </a:r>
            <a:endParaRPr sz="3100">
              <a:latin typeface="Liberation Sans Narrow"/>
              <a:cs typeface="Liberation Sans Narrow"/>
            </a:endParaRPr>
          </a:p>
          <a:p>
            <a:pPr marL="688975">
              <a:lnSpc>
                <a:spcPts val="3140"/>
              </a:lnSpc>
            </a:pPr>
            <a:r>
              <a:rPr dirty="0" sz="3100" spc="165">
                <a:solidFill>
                  <a:srgbClr val="DFD3B9"/>
                </a:solidFill>
                <a:latin typeface="Liberation Sans Narrow"/>
                <a:cs typeface="Liberation Sans Narrow"/>
              </a:rPr>
              <a:t>Contoh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45">
                <a:solidFill>
                  <a:srgbClr val="DFD3B9"/>
                </a:solidFill>
                <a:latin typeface="Liberation Sans Narrow"/>
                <a:cs typeface="Liberation Sans Narrow"/>
              </a:rPr>
              <a:t>perusahaan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360">
                <a:solidFill>
                  <a:srgbClr val="DFD3B9"/>
                </a:solidFill>
                <a:latin typeface="Liberation Sans Narrow"/>
                <a:cs typeface="Liberation Sans Narrow"/>
              </a:rPr>
              <a:t>BUMN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75">
                <a:solidFill>
                  <a:srgbClr val="DFD3B9"/>
                </a:solidFill>
                <a:latin typeface="Liberation Sans Narrow"/>
                <a:cs typeface="Liberation Sans Narrow"/>
              </a:rPr>
              <a:t>yang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25">
                <a:solidFill>
                  <a:srgbClr val="DFD3B9"/>
                </a:solidFill>
                <a:latin typeface="Liberation Sans Narrow"/>
                <a:cs typeface="Liberation Sans Narrow"/>
              </a:rPr>
              <a:t>mengalami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55">
                <a:solidFill>
                  <a:srgbClr val="DFD3B9"/>
                </a:solidFill>
                <a:latin typeface="Liberation Sans Narrow"/>
                <a:cs typeface="Liberation Sans Narrow"/>
              </a:rPr>
              <a:t>privatisasi</a:t>
            </a:r>
            <a:endParaRPr sz="3100">
              <a:latin typeface="Liberation Sans Narrow"/>
              <a:cs typeface="Liberation Sans Narrow"/>
            </a:endParaRPr>
          </a:p>
          <a:p>
            <a:pPr marL="688975" marR="5080">
              <a:lnSpc>
                <a:spcPts val="3379"/>
              </a:lnSpc>
              <a:spcBef>
                <a:spcPts val="220"/>
              </a:spcBef>
            </a:pPr>
            <a:r>
              <a:rPr dirty="0" sz="3100" spc="120">
                <a:solidFill>
                  <a:srgbClr val="DFD3B9"/>
                </a:solidFill>
                <a:latin typeface="Liberation Sans Narrow"/>
                <a:cs typeface="Liberation Sans Narrow"/>
              </a:rPr>
              <a:t>termasuk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70">
                <a:solidFill>
                  <a:srgbClr val="DFD3B9"/>
                </a:solidFill>
                <a:latin typeface="Liberation Sans Narrow"/>
                <a:cs typeface="Liberation Sans Narrow"/>
              </a:rPr>
              <a:t>Telkom</a:t>
            </a:r>
            <a:r>
              <a:rPr dirty="0" sz="3100" spc="9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70">
                <a:solidFill>
                  <a:srgbClr val="DFD3B9"/>
                </a:solidFill>
                <a:latin typeface="Liberation Sans Narrow"/>
                <a:cs typeface="Liberation Sans Narrow"/>
              </a:rPr>
              <a:t>Indonesia,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65">
                <a:solidFill>
                  <a:srgbClr val="DFD3B9"/>
                </a:solidFill>
                <a:latin typeface="Liberation Sans Narrow"/>
                <a:cs typeface="Liberation Sans Narrow"/>
              </a:rPr>
              <a:t>Bank</a:t>
            </a:r>
            <a:r>
              <a:rPr dirty="0" sz="3100" spc="9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170">
                <a:solidFill>
                  <a:srgbClr val="DFD3B9"/>
                </a:solidFill>
                <a:latin typeface="Liberation Sans Narrow"/>
                <a:cs typeface="Liberation Sans Narrow"/>
              </a:rPr>
              <a:t>Mandiri,</a:t>
            </a:r>
            <a:r>
              <a:rPr dirty="0" sz="3100" spc="9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80">
                <a:solidFill>
                  <a:srgbClr val="DFD3B9"/>
                </a:solidFill>
                <a:latin typeface="Liberation Sans Narrow"/>
                <a:cs typeface="Liberation Sans Narrow"/>
              </a:rPr>
              <a:t>dan</a:t>
            </a:r>
            <a:r>
              <a:rPr dirty="0" sz="310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00" spc="60">
                <a:solidFill>
                  <a:srgbClr val="DFD3B9"/>
                </a:solidFill>
                <a:latin typeface="Liberation Sans Narrow"/>
                <a:cs typeface="Liberation Sans Narrow"/>
              </a:rPr>
              <a:t>Garuda </a:t>
            </a:r>
            <a:r>
              <a:rPr dirty="0" sz="3100" spc="65">
                <a:solidFill>
                  <a:srgbClr val="DFD3B9"/>
                </a:solidFill>
                <a:latin typeface="Liberation Sans Narrow"/>
                <a:cs typeface="Liberation Sans Narrow"/>
              </a:rPr>
              <a:t>Indonesia.</a:t>
            </a:r>
            <a:endParaRPr sz="31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8737" y="1704997"/>
            <a:ext cx="6687820" cy="1906270"/>
          </a:xfrm>
          <a:prstGeom prst="rect">
            <a:avLst/>
          </a:prstGeom>
        </p:spPr>
        <p:txBody>
          <a:bodyPr wrap="square" lIns="0" tIns="287020" rIns="0" bIns="0" rtlCol="0" vert="horz">
            <a:spAutoFit/>
          </a:bodyPr>
          <a:lstStyle/>
          <a:p>
            <a:pPr marL="12700" marR="5080">
              <a:lnSpc>
                <a:spcPct val="74700"/>
              </a:lnSpc>
              <a:spcBef>
                <a:spcPts val="2260"/>
              </a:spcBef>
            </a:pPr>
            <a:r>
              <a:rPr dirty="0" sz="7050" spc="445">
                <a:solidFill>
                  <a:srgbClr val="DFD3B9"/>
                </a:solidFill>
                <a:latin typeface="Georgia"/>
                <a:cs typeface="Georgia"/>
              </a:rPr>
              <a:t>Contoh</a:t>
            </a:r>
            <a:r>
              <a:rPr dirty="0" sz="7050" spc="-155">
                <a:solidFill>
                  <a:srgbClr val="DFD3B9"/>
                </a:solidFill>
                <a:latin typeface="Georgia"/>
                <a:cs typeface="Georgia"/>
              </a:rPr>
              <a:t> </a:t>
            </a:r>
            <a:r>
              <a:rPr dirty="0" sz="7050" spc="440">
                <a:solidFill>
                  <a:srgbClr val="DFD3B9"/>
                </a:solidFill>
                <a:latin typeface="Georgia"/>
                <a:cs typeface="Georgia"/>
              </a:rPr>
              <a:t>Teori </a:t>
            </a:r>
            <a:r>
              <a:rPr dirty="0" sz="7050" spc="340">
                <a:solidFill>
                  <a:srgbClr val="DFD3B9"/>
                </a:solidFill>
                <a:latin typeface="Georgia"/>
                <a:cs typeface="Georgia"/>
              </a:rPr>
              <a:t>Neoliberalisme</a:t>
            </a:r>
            <a:endParaRPr sz="7050">
              <a:latin typeface="Georgia"/>
              <a:cs typeface="Georgi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-9525" y="0"/>
            <a:ext cx="18307685" cy="10287000"/>
            <a:chOff x="-9525" y="0"/>
            <a:chExt cx="18307685" cy="10287000"/>
          </a:xfrm>
        </p:grpSpPr>
        <p:sp>
          <p:nvSpPr>
            <p:cNvPr id="11" name="object 11" descr=""/>
            <p:cNvSpPr/>
            <p:nvPr/>
          </p:nvSpPr>
          <p:spPr>
            <a:xfrm>
              <a:off x="0" y="704642"/>
              <a:ext cx="18288635" cy="9525"/>
            </a:xfrm>
            <a:custGeom>
              <a:avLst/>
              <a:gdLst/>
              <a:ahLst/>
              <a:cxnLst/>
              <a:rect l="l" t="t" r="r" b="b"/>
              <a:pathLst>
                <a:path w="18288635" h="9525">
                  <a:moveTo>
                    <a:pt x="0" y="0"/>
                  </a:moveTo>
                  <a:lnTo>
                    <a:pt x="18288095" y="9524"/>
                  </a:lnTo>
                </a:path>
              </a:pathLst>
            </a:custGeom>
            <a:ln w="19050">
              <a:solidFill>
                <a:srgbClr val="DFD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512008" y="0"/>
              <a:ext cx="19050" cy="10287000"/>
            </a:xfrm>
            <a:custGeom>
              <a:avLst/>
              <a:gdLst/>
              <a:ahLst/>
              <a:cxnLst/>
              <a:rect l="l" t="t" r="r" b="b"/>
              <a:pathLst>
                <a:path w="19050" h="10287000">
                  <a:moveTo>
                    <a:pt x="19050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19050" y="0"/>
                  </a:lnTo>
                  <a:lnTo>
                    <a:pt x="19050" y="1028700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5627613"/>
              <a:ext cx="123825" cy="12382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7284963"/>
              <a:ext cx="123825" cy="12382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27967" y="4771151"/>
            <a:ext cx="5668010" cy="3892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060" marR="5080" indent="-340995">
              <a:lnSpc>
                <a:spcPct val="115100"/>
              </a:lnSpc>
              <a:spcBef>
                <a:spcPts val="95"/>
              </a:spcBef>
            </a:pPr>
            <a:r>
              <a:rPr dirty="0" sz="3150" spc="100">
                <a:solidFill>
                  <a:srgbClr val="DFD3B9"/>
                </a:solidFill>
                <a:latin typeface="Liberation Sans Narrow"/>
                <a:cs typeface="Liberation Sans Narrow"/>
              </a:rPr>
              <a:t>1.</a:t>
            </a:r>
            <a:r>
              <a:rPr dirty="0" sz="3150" spc="-40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80">
                <a:solidFill>
                  <a:srgbClr val="DFD3B9"/>
                </a:solidFill>
                <a:latin typeface="Liberation Sans Narrow"/>
                <a:cs typeface="Liberation Sans Narrow"/>
              </a:rPr>
              <a:t>Deregulasi</a:t>
            </a:r>
            <a:r>
              <a:rPr dirty="0" sz="3150" spc="9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65">
                <a:solidFill>
                  <a:srgbClr val="DFD3B9"/>
                </a:solidFill>
                <a:latin typeface="Liberation Sans Narrow"/>
                <a:cs typeface="Liberation Sans Narrow"/>
              </a:rPr>
              <a:t>dan</a:t>
            </a:r>
            <a:r>
              <a:rPr dirty="0" sz="3150" spc="9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85">
                <a:solidFill>
                  <a:srgbClr val="DFD3B9"/>
                </a:solidFill>
                <a:latin typeface="Liberation Sans Narrow"/>
                <a:cs typeface="Liberation Sans Narrow"/>
              </a:rPr>
              <a:t>Debirokratisasi: </a:t>
            </a:r>
            <a:r>
              <a:rPr dirty="0" sz="3150" spc="165">
                <a:solidFill>
                  <a:srgbClr val="DFD3B9"/>
                </a:solidFill>
                <a:latin typeface="Liberation Sans Narrow"/>
                <a:cs typeface="Liberation Sans Narrow"/>
              </a:rPr>
              <a:t>Mendorong</a:t>
            </a:r>
            <a:r>
              <a:rPr dirty="0" sz="315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75">
                <a:solidFill>
                  <a:srgbClr val="DFD3B9"/>
                </a:solidFill>
                <a:latin typeface="Liberation Sans Narrow"/>
                <a:cs typeface="Liberation Sans Narrow"/>
              </a:rPr>
              <a:t>pengurangan</a:t>
            </a:r>
            <a:r>
              <a:rPr dirty="0" sz="3150" spc="9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80">
                <a:solidFill>
                  <a:srgbClr val="DFD3B9"/>
                </a:solidFill>
                <a:latin typeface="Liberation Sans Narrow"/>
                <a:cs typeface="Liberation Sans Narrow"/>
              </a:rPr>
              <a:t>campur </a:t>
            </a:r>
            <a:r>
              <a:rPr dirty="0" sz="3150" spc="95">
                <a:solidFill>
                  <a:srgbClr val="DFD3B9"/>
                </a:solidFill>
                <a:latin typeface="Liberation Sans Narrow"/>
                <a:cs typeface="Liberation Sans Narrow"/>
              </a:rPr>
              <a:t>tangan</a:t>
            </a:r>
            <a:r>
              <a:rPr dirty="0" sz="3150" spc="7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130">
                <a:solidFill>
                  <a:srgbClr val="DFD3B9"/>
                </a:solidFill>
                <a:latin typeface="Liberation Sans Narrow"/>
                <a:cs typeface="Liberation Sans Narrow"/>
              </a:rPr>
              <a:t>pemerintah</a:t>
            </a:r>
            <a:r>
              <a:rPr dirty="0" sz="3150" spc="75">
                <a:solidFill>
                  <a:srgbClr val="DFD3B9"/>
                </a:solidFill>
                <a:latin typeface="Liberation Sans Narrow"/>
                <a:cs typeface="Liberation Sans Narrow"/>
              </a:rPr>
              <a:t> dalam </a:t>
            </a:r>
            <a:r>
              <a:rPr dirty="0" sz="3150" spc="105">
                <a:solidFill>
                  <a:srgbClr val="DFD3B9"/>
                </a:solidFill>
                <a:latin typeface="Liberation Sans Narrow"/>
                <a:cs typeface="Liberation Sans Narrow"/>
              </a:rPr>
              <a:t>perekonomian.</a:t>
            </a:r>
            <a:endParaRPr sz="3150">
              <a:latin typeface="Liberation Sans Narrow"/>
              <a:cs typeface="Liberation Sans Narrow"/>
            </a:endParaRPr>
          </a:p>
          <a:p>
            <a:pPr marL="353060" marR="33020">
              <a:lnSpc>
                <a:spcPct val="115100"/>
              </a:lnSpc>
            </a:pPr>
            <a:r>
              <a:rPr dirty="0" sz="3150" spc="160">
                <a:solidFill>
                  <a:srgbClr val="DFD3B9"/>
                </a:solidFill>
                <a:latin typeface="Liberation Sans Narrow"/>
                <a:cs typeface="Liberation Sans Narrow"/>
              </a:rPr>
              <a:t>Contoh</a:t>
            </a:r>
            <a:r>
              <a:rPr dirty="0" sz="3150" spc="7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170">
                <a:solidFill>
                  <a:srgbClr val="DFD3B9"/>
                </a:solidFill>
                <a:latin typeface="Liberation Sans Narrow"/>
                <a:cs typeface="Liberation Sans Narrow"/>
              </a:rPr>
              <a:t>praktik</a:t>
            </a:r>
            <a:r>
              <a:rPr dirty="0" sz="3150" spc="75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3150" spc="85">
                <a:solidFill>
                  <a:srgbClr val="DFD3B9"/>
                </a:solidFill>
                <a:latin typeface="Liberation Sans Narrow"/>
                <a:cs typeface="Liberation Sans Narrow"/>
              </a:rPr>
              <a:t>neoliberalisme </a:t>
            </a:r>
            <a:r>
              <a:rPr dirty="0" sz="3150" spc="114">
                <a:solidFill>
                  <a:srgbClr val="DFD3B9"/>
                </a:solidFill>
                <a:latin typeface="Liberation Sans Narrow"/>
                <a:cs typeface="Liberation Sans Narrow"/>
              </a:rPr>
              <a:t>termasuk</a:t>
            </a:r>
            <a:r>
              <a:rPr dirty="0" sz="3150" spc="75">
                <a:solidFill>
                  <a:srgbClr val="DFD3B9"/>
                </a:solidFill>
                <a:latin typeface="Liberation Sans Narrow"/>
                <a:cs typeface="Liberation Sans Narrow"/>
              </a:rPr>
              <a:t> pengurangan </a:t>
            </a:r>
            <a:r>
              <a:rPr dirty="0" sz="3150" spc="85">
                <a:solidFill>
                  <a:srgbClr val="DFD3B9"/>
                </a:solidFill>
                <a:latin typeface="Liberation Sans Narrow"/>
                <a:cs typeface="Liberation Sans Narrow"/>
              </a:rPr>
              <a:t>intervensi </a:t>
            </a:r>
            <a:r>
              <a:rPr dirty="0" sz="3150" spc="110">
                <a:solidFill>
                  <a:srgbClr val="DFD3B9"/>
                </a:solidFill>
                <a:latin typeface="Liberation Sans Narrow"/>
                <a:cs typeface="Liberation Sans Narrow"/>
              </a:rPr>
              <a:t>pemerintah.</a:t>
            </a:r>
            <a:endParaRPr sz="3150">
              <a:latin typeface="Liberation Sans Narrow"/>
              <a:cs typeface="Liberation Sans Narrow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7730" y="0"/>
            <a:ext cx="2370329" cy="2237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748311"/>
            <a:ext cx="15071704" cy="913129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90"/>
              </a:spcBef>
            </a:pPr>
            <a:r>
              <a:rPr dirty="0" spc="95"/>
              <a:t>komersialisasi</a:t>
            </a:r>
            <a:r>
              <a:rPr dirty="0" spc="455"/>
              <a:t> </a:t>
            </a:r>
            <a:r>
              <a:rPr dirty="0" spc="135"/>
              <a:t>pendidikan,</a:t>
            </a:r>
            <a:r>
              <a:rPr dirty="0" spc="465"/>
              <a:t> </a:t>
            </a:r>
            <a:r>
              <a:rPr dirty="0" spc="160"/>
              <a:t>mulai</a:t>
            </a:r>
            <a:r>
              <a:rPr dirty="0" spc="465"/>
              <a:t> </a:t>
            </a:r>
            <a:r>
              <a:rPr dirty="0" spc="120"/>
              <a:t>dari</a:t>
            </a:r>
            <a:r>
              <a:rPr dirty="0" spc="465"/>
              <a:t> </a:t>
            </a:r>
            <a:r>
              <a:rPr dirty="0" spc="229"/>
              <a:t>SD</a:t>
            </a:r>
            <a:r>
              <a:rPr dirty="0" spc="465"/>
              <a:t> </a:t>
            </a:r>
            <a:r>
              <a:rPr dirty="0" spc="120"/>
              <a:t>hingga</a:t>
            </a:r>
            <a:r>
              <a:rPr dirty="0" spc="465"/>
              <a:t> </a:t>
            </a:r>
            <a:r>
              <a:rPr dirty="0" spc="125"/>
              <a:t>PTN,</a:t>
            </a:r>
            <a:r>
              <a:rPr dirty="0" spc="465"/>
              <a:t> </a:t>
            </a:r>
            <a:r>
              <a:rPr dirty="0" spc="125"/>
              <a:t>merupakan </a:t>
            </a:r>
            <a:r>
              <a:rPr dirty="0" spc="70"/>
              <a:t>aspek</a:t>
            </a:r>
            <a:r>
              <a:rPr dirty="0" spc="95"/>
              <a:t> </a:t>
            </a:r>
            <a:r>
              <a:rPr dirty="0" spc="120"/>
              <a:t>dari</a:t>
            </a:r>
            <a:r>
              <a:rPr dirty="0" spc="95"/>
              <a:t> </a:t>
            </a:r>
            <a:r>
              <a:rPr dirty="0" spc="90"/>
              <a:t>pandangan</a:t>
            </a:r>
            <a:r>
              <a:rPr dirty="0" spc="95"/>
              <a:t> </a:t>
            </a:r>
            <a:r>
              <a:rPr dirty="0" spc="150"/>
              <a:t>pendidikan</a:t>
            </a:r>
            <a:r>
              <a:rPr dirty="0" spc="95"/>
              <a:t> </a:t>
            </a:r>
            <a:r>
              <a:rPr dirty="0" spc="114"/>
              <a:t>neoliberal.</a:t>
            </a:r>
          </a:p>
          <a:p>
            <a:pPr algn="just" marL="12700" marR="5080">
              <a:lnSpc>
                <a:spcPct val="125000"/>
              </a:lnSpc>
            </a:pPr>
            <a:r>
              <a:rPr dirty="0" spc="215"/>
              <a:t>Mendukung</a:t>
            </a:r>
            <a:r>
              <a:rPr dirty="0" spc="220"/>
              <a:t> </a:t>
            </a:r>
            <a:r>
              <a:rPr dirty="0" spc="80"/>
              <a:t>privatisasi</a:t>
            </a:r>
            <a:r>
              <a:rPr dirty="0" spc="229"/>
              <a:t> </a:t>
            </a:r>
            <a:r>
              <a:rPr dirty="0" spc="150"/>
              <a:t>sektor</a:t>
            </a:r>
            <a:r>
              <a:rPr dirty="0" spc="225"/>
              <a:t> </a:t>
            </a:r>
            <a:r>
              <a:rPr dirty="0" spc="150"/>
              <a:t>pendidikan</a:t>
            </a:r>
            <a:r>
              <a:rPr dirty="0" spc="229"/>
              <a:t> </a:t>
            </a:r>
            <a:r>
              <a:rPr dirty="0" spc="95"/>
              <a:t>dan</a:t>
            </a:r>
            <a:r>
              <a:rPr dirty="0" spc="229"/>
              <a:t> </a:t>
            </a:r>
            <a:r>
              <a:rPr dirty="0" spc="180"/>
              <a:t>memberikan</a:t>
            </a:r>
            <a:r>
              <a:rPr dirty="0" spc="229"/>
              <a:t> </a:t>
            </a:r>
            <a:r>
              <a:rPr dirty="0" spc="204"/>
              <a:t>kontrol </a:t>
            </a:r>
            <a:r>
              <a:rPr dirty="0" spc="155"/>
              <a:t>lebih</a:t>
            </a:r>
            <a:r>
              <a:rPr dirty="0" spc="135"/>
              <a:t> </a:t>
            </a:r>
            <a:r>
              <a:rPr dirty="0"/>
              <a:t>besar</a:t>
            </a:r>
            <a:r>
              <a:rPr dirty="0" spc="140"/>
              <a:t> </a:t>
            </a:r>
            <a:r>
              <a:rPr dirty="0" spc="100"/>
              <a:t>kepada</a:t>
            </a:r>
            <a:r>
              <a:rPr dirty="0" spc="140"/>
              <a:t> </a:t>
            </a:r>
            <a:r>
              <a:rPr dirty="0" spc="100"/>
              <a:t>sekolah</a:t>
            </a:r>
            <a:r>
              <a:rPr dirty="0" spc="140"/>
              <a:t> </a:t>
            </a:r>
            <a:r>
              <a:rPr dirty="0" spc="95"/>
              <a:t>dan</a:t>
            </a:r>
            <a:r>
              <a:rPr dirty="0" spc="140"/>
              <a:t> </a:t>
            </a:r>
            <a:r>
              <a:rPr dirty="0" spc="60"/>
              <a:t>organisasi</a:t>
            </a:r>
            <a:r>
              <a:rPr dirty="0" spc="135"/>
              <a:t> </a:t>
            </a:r>
            <a:r>
              <a:rPr dirty="0" spc="50"/>
              <a:t>swasta.</a:t>
            </a:r>
          </a:p>
          <a:p>
            <a:pPr algn="just" marL="12700" marR="5080">
              <a:lnSpc>
                <a:spcPct val="125000"/>
              </a:lnSpc>
            </a:pPr>
            <a:r>
              <a:rPr dirty="0" spc="195"/>
              <a:t>Contoh</a:t>
            </a:r>
            <a:r>
              <a:rPr dirty="0" spc="840"/>
              <a:t> </a:t>
            </a:r>
            <a:r>
              <a:rPr dirty="0" spc="204"/>
              <a:t>praktik</a:t>
            </a:r>
            <a:r>
              <a:rPr dirty="0" spc="835"/>
              <a:t> </a:t>
            </a:r>
            <a:r>
              <a:rPr dirty="0" spc="95"/>
              <a:t>komersialisasi</a:t>
            </a:r>
            <a:r>
              <a:rPr dirty="0" spc="840"/>
              <a:t> </a:t>
            </a:r>
            <a:r>
              <a:rPr dirty="0" spc="150"/>
              <a:t>pendidikan</a:t>
            </a:r>
            <a:r>
              <a:rPr dirty="0" spc="835"/>
              <a:t> </a:t>
            </a:r>
            <a:r>
              <a:rPr dirty="0" spc="175"/>
              <a:t>di</a:t>
            </a:r>
            <a:r>
              <a:rPr dirty="0" spc="840"/>
              <a:t> </a:t>
            </a:r>
            <a:r>
              <a:rPr dirty="0" spc="95"/>
              <a:t>Indonesia</a:t>
            </a:r>
            <a:r>
              <a:rPr dirty="0" spc="835"/>
              <a:t> </a:t>
            </a:r>
            <a:r>
              <a:rPr dirty="0" spc="135"/>
              <a:t>termasuk </a:t>
            </a:r>
            <a:r>
              <a:rPr dirty="0" spc="100"/>
              <a:t>sekolah</a:t>
            </a:r>
            <a:r>
              <a:rPr dirty="0" spc="615"/>
              <a:t> </a:t>
            </a:r>
            <a:r>
              <a:rPr dirty="0" spc="55"/>
              <a:t>swasta</a:t>
            </a:r>
            <a:r>
              <a:rPr dirty="0" spc="620"/>
              <a:t> </a:t>
            </a:r>
            <a:r>
              <a:rPr dirty="0" spc="105"/>
              <a:t>dengan</a:t>
            </a:r>
            <a:r>
              <a:rPr dirty="0" spc="625"/>
              <a:t> </a:t>
            </a:r>
            <a:r>
              <a:rPr dirty="0" spc="75"/>
              <a:t>biaya</a:t>
            </a:r>
            <a:r>
              <a:rPr dirty="0" spc="625"/>
              <a:t> </a:t>
            </a:r>
            <a:r>
              <a:rPr dirty="0" spc="165"/>
              <a:t>tinggi,</a:t>
            </a:r>
            <a:r>
              <a:rPr dirty="0" spc="620"/>
              <a:t> </a:t>
            </a:r>
            <a:r>
              <a:rPr dirty="0"/>
              <a:t>les</a:t>
            </a:r>
            <a:r>
              <a:rPr dirty="0" spc="625"/>
              <a:t> </a:t>
            </a:r>
            <a:r>
              <a:rPr dirty="0" spc="140"/>
              <a:t>privat</a:t>
            </a:r>
            <a:r>
              <a:rPr dirty="0" spc="625"/>
              <a:t> </a:t>
            </a:r>
            <a:r>
              <a:rPr dirty="0" spc="85"/>
              <a:t>berbayar,</a:t>
            </a:r>
            <a:r>
              <a:rPr dirty="0" spc="625"/>
              <a:t> </a:t>
            </a:r>
            <a:r>
              <a:rPr dirty="0" spc="145"/>
              <a:t>program </a:t>
            </a:r>
            <a:r>
              <a:rPr dirty="0" spc="150"/>
              <a:t>pendidikan</a:t>
            </a:r>
            <a:r>
              <a:rPr dirty="0" spc="114"/>
              <a:t> </a:t>
            </a:r>
            <a:r>
              <a:rPr dirty="0" spc="120"/>
              <a:t>internasional</a:t>
            </a:r>
            <a:r>
              <a:rPr dirty="0" spc="114"/>
              <a:t> </a:t>
            </a:r>
            <a:r>
              <a:rPr dirty="0" spc="110"/>
              <a:t>mahal,</a:t>
            </a:r>
            <a:r>
              <a:rPr dirty="0" spc="120"/>
              <a:t> </a:t>
            </a:r>
            <a:r>
              <a:rPr dirty="0" spc="95"/>
              <a:t>dan</a:t>
            </a:r>
            <a:r>
              <a:rPr dirty="0" spc="120"/>
              <a:t> </a:t>
            </a:r>
            <a:r>
              <a:rPr dirty="0" spc="110"/>
              <a:t>perguruan</a:t>
            </a:r>
            <a:r>
              <a:rPr dirty="0" spc="114"/>
              <a:t> </a:t>
            </a:r>
            <a:r>
              <a:rPr dirty="0" spc="190"/>
              <a:t>tinggi</a:t>
            </a:r>
            <a:r>
              <a:rPr dirty="0" spc="114"/>
              <a:t> </a:t>
            </a:r>
            <a:r>
              <a:rPr dirty="0" spc="105"/>
              <a:t>dengan</a:t>
            </a:r>
            <a:r>
              <a:rPr dirty="0" spc="120"/>
              <a:t> </a:t>
            </a:r>
            <a:r>
              <a:rPr dirty="0" spc="65"/>
              <a:t>biaya </a:t>
            </a:r>
            <a:r>
              <a:rPr dirty="0" spc="155"/>
              <a:t>kuliah</a:t>
            </a:r>
            <a:r>
              <a:rPr dirty="0" spc="434"/>
              <a:t>  </a:t>
            </a:r>
            <a:r>
              <a:rPr dirty="0" spc="165"/>
              <a:t>tinggi,</a:t>
            </a:r>
            <a:r>
              <a:rPr dirty="0" spc="445"/>
              <a:t>  </a:t>
            </a:r>
            <a:r>
              <a:rPr dirty="0" spc="90"/>
              <a:t>yang</a:t>
            </a:r>
            <a:r>
              <a:rPr dirty="0" spc="445"/>
              <a:t>  </a:t>
            </a:r>
            <a:r>
              <a:rPr dirty="0" spc="150"/>
              <a:t>menciptakan</a:t>
            </a:r>
            <a:r>
              <a:rPr dirty="0" spc="445"/>
              <a:t>  </a:t>
            </a:r>
            <a:r>
              <a:rPr dirty="0" spc="90"/>
              <a:t>kesenjangan</a:t>
            </a:r>
            <a:r>
              <a:rPr dirty="0" spc="445"/>
              <a:t>  </a:t>
            </a:r>
            <a:r>
              <a:rPr dirty="0"/>
              <a:t>akses</a:t>
            </a:r>
            <a:r>
              <a:rPr dirty="0" spc="445"/>
              <a:t>  </a:t>
            </a:r>
            <a:r>
              <a:rPr dirty="0" spc="114"/>
              <a:t>terhadap </a:t>
            </a:r>
            <a:r>
              <a:rPr dirty="0" spc="150"/>
              <a:t>pendidikan</a:t>
            </a:r>
            <a:r>
              <a:rPr dirty="0" spc="580"/>
              <a:t> </a:t>
            </a:r>
            <a:r>
              <a:rPr dirty="0" spc="190"/>
              <a:t>tinggi</a:t>
            </a:r>
            <a:r>
              <a:rPr dirty="0" spc="585"/>
              <a:t> </a:t>
            </a:r>
            <a:r>
              <a:rPr dirty="0" spc="110"/>
              <a:t>bagi</a:t>
            </a:r>
            <a:r>
              <a:rPr dirty="0" spc="590"/>
              <a:t> </a:t>
            </a:r>
            <a:r>
              <a:rPr dirty="0" spc="100"/>
              <a:t>masyarakat</a:t>
            </a:r>
            <a:r>
              <a:rPr dirty="0" spc="585"/>
              <a:t> </a:t>
            </a:r>
            <a:r>
              <a:rPr dirty="0" spc="105"/>
              <a:t>dengan</a:t>
            </a:r>
            <a:r>
              <a:rPr dirty="0" spc="580"/>
              <a:t> </a:t>
            </a:r>
            <a:r>
              <a:rPr dirty="0" spc="210"/>
              <a:t>tingkat</a:t>
            </a:r>
            <a:r>
              <a:rPr dirty="0" spc="585"/>
              <a:t> </a:t>
            </a:r>
            <a:r>
              <a:rPr dirty="0" spc="200"/>
              <a:t>ekonomi</a:t>
            </a:r>
            <a:r>
              <a:rPr dirty="0" spc="585"/>
              <a:t> </a:t>
            </a:r>
            <a:r>
              <a:rPr dirty="0" spc="70"/>
              <a:t>yang </a:t>
            </a:r>
            <a:r>
              <a:rPr dirty="0" spc="90"/>
              <a:t>berbeda.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3620" y="1359707"/>
            <a:ext cx="69011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4.</a:t>
            </a:r>
            <a:r>
              <a:rPr dirty="0" sz="48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48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Komersialisasi</a:t>
            </a:r>
            <a:r>
              <a:rPr dirty="0" sz="48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4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Pendidikan</a:t>
            </a:r>
            <a:endParaRPr sz="4800">
              <a:latin typeface="Liberation Sans Narrow"/>
              <a:cs typeface="Liberation Sans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271498" y="1731"/>
            <a:ext cx="5016500" cy="5846445"/>
            <a:chOff x="13271498" y="1731"/>
            <a:chExt cx="5016500" cy="58464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1498" y="1731"/>
              <a:ext cx="5016499" cy="584640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663447" y="1802"/>
              <a:ext cx="4624705" cy="4918710"/>
            </a:xfrm>
            <a:custGeom>
              <a:avLst/>
              <a:gdLst/>
              <a:ahLst/>
              <a:cxnLst/>
              <a:rect l="l" t="t" r="r" b="b"/>
              <a:pathLst>
                <a:path w="4624705" h="4918710">
                  <a:moveTo>
                    <a:pt x="429818" y="394093"/>
                  </a:moveTo>
                  <a:lnTo>
                    <a:pt x="424916" y="394030"/>
                  </a:lnTo>
                  <a:lnTo>
                    <a:pt x="422529" y="393954"/>
                  </a:lnTo>
                  <a:lnTo>
                    <a:pt x="429818" y="394093"/>
                  </a:lnTo>
                  <a:close/>
                </a:path>
                <a:path w="4624705" h="4918710">
                  <a:moveTo>
                    <a:pt x="437184" y="394157"/>
                  </a:moveTo>
                  <a:lnTo>
                    <a:pt x="433501" y="394157"/>
                  </a:lnTo>
                  <a:lnTo>
                    <a:pt x="434797" y="394233"/>
                  </a:lnTo>
                  <a:lnTo>
                    <a:pt x="437184" y="394233"/>
                  </a:lnTo>
                  <a:close/>
                </a:path>
                <a:path w="4624705" h="4918710">
                  <a:moveTo>
                    <a:pt x="4624540" y="4904041"/>
                  </a:moveTo>
                  <a:lnTo>
                    <a:pt x="4549699" y="4904041"/>
                  </a:lnTo>
                  <a:lnTo>
                    <a:pt x="4552416" y="4908880"/>
                  </a:lnTo>
                  <a:lnTo>
                    <a:pt x="4555007" y="4913782"/>
                  </a:lnTo>
                  <a:lnTo>
                    <a:pt x="4557674" y="4918697"/>
                  </a:lnTo>
                  <a:lnTo>
                    <a:pt x="4624540" y="4918697"/>
                  </a:lnTo>
                  <a:lnTo>
                    <a:pt x="4624540" y="4904041"/>
                  </a:lnTo>
                  <a:close/>
                </a:path>
                <a:path w="4624705" h="4918710">
                  <a:moveTo>
                    <a:pt x="4624540" y="237007"/>
                  </a:moveTo>
                  <a:lnTo>
                    <a:pt x="4387278" y="237007"/>
                  </a:lnTo>
                  <a:lnTo>
                    <a:pt x="4388370" y="139"/>
                  </a:lnTo>
                  <a:lnTo>
                    <a:pt x="4373715" y="139"/>
                  </a:lnTo>
                  <a:lnTo>
                    <a:pt x="4372622" y="237007"/>
                  </a:lnTo>
                  <a:lnTo>
                    <a:pt x="4372559" y="251663"/>
                  </a:lnTo>
                  <a:lnTo>
                    <a:pt x="4372559" y="251802"/>
                  </a:lnTo>
                  <a:lnTo>
                    <a:pt x="4370844" y="596049"/>
                  </a:lnTo>
                  <a:lnTo>
                    <a:pt x="4370781" y="610704"/>
                  </a:lnTo>
                  <a:lnTo>
                    <a:pt x="4370781" y="610844"/>
                  </a:lnTo>
                  <a:lnTo>
                    <a:pt x="4369143" y="955027"/>
                  </a:lnTo>
                  <a:lnTo>
                    <a:pt x="4369066" y="969683"/>
                  </a:lnTo>
                  <a:lnTo>
                    <a:pt x="4367441" y="1314069"/>
                  </a:lnTo>
                  <a:lnTo>
                    <a:pt x="4367365" y="1328724"/>
                  </a:lnTo>
                  <a:lnTo>
                    <a:pt x="4365739" y="1673047"/>
                  </a:lnTo>
                  <a:lnTo>
                    <a:pt x="4365663" y="1687703"/>
                  </a:lnTo>
                  <a:lnTo>
                    <a:pt x="4364025" y="2032025"/>
                  </a:lnTo>
                  <a:lnTo>
                    <a:pt x="4363961" y="2046681"/>
                  </a:lnTo>
                  <a:lnTo>
                    <a:pt x="4362323" y="2391003"/>
                  </a:lnTo>
                  <a:lnTo>
                    <a:pt x="4362259" y="2405659"/>
                  </a:lnTo>
                  <a:lnTo>
                    <a:pt x="4360621" y="2749969"/>
                  </a:lnTo>
                  <a:lnTo>
                    <a:pt x="4360557" y="2764637"/>
                  </a:lnTo>
                  <a:lnTo>
                    <a:pt x="4358919" y="3109023"/>
                  </a:lnTo>
                  <a:lnTo>
                    <a:pt x="4358856" y="3123679"/>
                  </a:lnTo>
                  <a:lnTo>
                    <a:pt x="4357141" y="3468065"/>
                  </a:lnTo>
                  <a:lnTo>
                    <a:pt x="4357078" y="3482721"/>
                  </a:lnTo>
                  <a:lnTo>
                    <a:pt x="4355439" y="3827043"/>
                  </a:lnTo>
                  <a:lnTo>
                    <a:pt x="4355376" y="3841699"/>
                  </a:lnTo>
                  <a:lnTo>
                    <a:pt x="4353738" y="4186085"/>
                  </a:lnTo>
                  <a:lnTo>
                    <a:pt x="4009352" y="4186085"/>
                  </a:lnTo>
                  <a:lnTo>
                    <a:pt x="4010977" y="3841699"/>
                  </a:lnTo>
                  <a:lnTo>
                    <a:pt x="4355376" y="3841699"/>
                  </a:lnTo>
                  <a:lnTo>
                    <a:pt x="4355376" y="3827043"/>
                  </a:lnTo>
                  <a:lnTo>
                    <a:pt x="4011053" y="3827043"/>
                  </a:lnTo>
                  <a:lnTo>
                    <a:pt x="4012679" y="3482721"/>
                  </a:lnTo>
                  <a:lnTo>
                    <a:pt x="4357078" y="3482721"/>
                  </a:lnTo>
                  <a:lnTo>
                    <a:pt x="4357078" y="3468065"/>
                  </a:lnTo>
                  <a:lnTo>
                    <a:pt x="4012755" y="3468065"/>
                  </a:lnTo>
                  <a:lnTo>
                    <a:pt x="4014393" y="3123679"/>
                  </a:lnTo>
                  <a:lnTo>
                    <a:pt x="4358856" y="3123679"/>
                  </a:lnTo>
                  <a:lnTo>
                    <a:pt x="4358856" y="3109023"/>
                  </a:lnTo>
                  <a:lnTo>
                    <a:pt x="4014470" y="3109023"/>
                  </a:lnTo>
                  <a:lnTo>
                    <a:pt x="4016171" y="2764701"/>
                  </a:lnTo>
                  <a:lnTo>
                    <a:pt x="4360557" y="2764637"/>
                  </a:lnTo>
                  <a:lnTo>
                    <a:pt x="4360557" y="2749969"/>
                  </a:lnTo>
                  <a:lnTo>
                    <a:pt x="4016171" y="2749969"/>
                  </a:lnTo>
                  <a:lnTo>
                    <a:pt x="4017949" y="2405723"/>
                  </a:lnTo>
                  <a:lnTo>
                    <a:pt x="4362259" y="2405659"/>
                  </a:lnTo>
                  <a:lnTo>
                    <a:pt x="4362259" y="2391003"/>
                  </a:lnTo>
                  <a:lnTo>
                    <a:pt x="4018013" y="2391003"/>
                  </a:lnTo>
                  <a:lnTo>
                    <a:pt x="4019575" y="2046681"/>
                  </a:lnTo>
                  <a:lnTo>
                    <a:pt x="4363961" y="2046681"/>
                  </a:lnTo>
                  <a:lnTo>
                    <a:pt x="4363961" y="2032025"/>
                  </a:lnTo>
                  <a:lnTo>
                    <a:pt x="4019651" y="2032025"/>
                  </a:lnTo>
                  <a:lnTo>
                    <a:pt x="4021277" y="1687703"/>
                  </a:lnTo>
                  <a:lnTo>
                    <a:pt x="4365663" y="1687703"/>
                  </a:lnTo>
                  <a:lnTo>
                    <a:pt x="4365663" y="1673047"/>
                  </a:lnTo>
                  <a:lnTo>
                    <a:pt x="4021353" y="1673047"/>
                  </a:lnTo>
                  <a:lnTo>
                    <a:pt x="4022979" y="1328724"/>
                  </a:lnTo>
                  <a:lnTo>
                    <a:pt x="4367365" y="1328724"/>
                  </a:lnTo>
                  <a:lnTo>
                    <a:pt x="4367365" y="1314069"/>
                  </a:lnTo>
                  <a:lnTo>
                    <a:pt x="4023055" y="1314069"/>
                  </a:lnTo>
                  <a:lnTo>
                    <a:pt x="4024693" y="969683"/>
                  </a:lnTo>
                  <a:lnTo>
                    <a:pt x="4369066" y="969683"/>
                  </a:lnTo>
                  <a:lnTo>
                    <a:pt x="4369066" y="955027"/>
                  </a:lnTo>
                  <a:lnTo>
                    <a:pt x="4024757" y="955027"/>
                  </a:lnTo>
                  <a:lnTo>
                    <a:pt x="4026395" y="610704"/>
                  </a:lnTo>
                  <a:lnTo>
                    <a:pt x="4370781" y="610704"/>
                  </a:lnTo>
                  <a:lnTo>
                    <a:pt x="4370781" y="596049"/>
                  </a:lnTo>
                  <a:lnTo>
                    <a:pt x="4026471" y="596049"/>
                  </a:lnTo>
                  <a:lnTo>
                    <a:pt x="4028122" y="251663"/>
                  </a:lnTo>
                  <a:lnTo>
                    <a:pt x="4372559" y="251663"/>
                  </a:lnTo>
                  <a:lnTo>
                    <a:pt x="4372559" y="237007"/>
                  </a:lnTo>
                  <a:lnTo>
                    <a:pt x="4028186" y="237007"/>
                  </a:lnTo>
                  <a:lnTo>
                    <a:pt x="4029329" y="139"/>
                  </a:lnTo>
                  <a:lnTo>
                    <a:pt x="4014673" y="139"/>
                  </a:lnTo>
                  <a:lnTo>
                    <a:pt x="4013441" y="237007"/>
                  </a:lnTo>
                  <a:lnTo>
                    <a:pt x="4013441" y="251663"/>
                  </a:lnTo>
                  <a:lnTo>
                    <a:pt x="4013441" y="251802"/>
                  </a:lnTo>
                  <a:lnTo>
                    <a:pt x="4011803" y="596049"/>
                  </a:lnTo>
                  <a:lnTo>
                    <a:pt x="4011739" y="610704"/>
                  </a:lnTo>
                  <a:lnTo>
                    <a:pt x="4010101" y="955027"/>
                  </a:lnTo>
                  <a:lnTo>
                    <a:pt x="4010037" y="969683"/>
                  </a:lnTo>
                  <a:lnTo>
                    <a:pt x="4010037" y="969822"/>
                  </a:lnTo>
                  <a:lnTo>
                    <a:pt x="4008399" y="1314069"/>
                  </a:lnTo>
                  <a:lnTo>
                    <a:pt x="4008323" y="1328724"/>
                  </a:lnTo>
                  <a:lnTo>
                    <a:pt x="4006685" y="1673047"/>
                  </a:lnTo>
                  <a:lnTo>
                    <a:pt x="4006621" y="1687703"/>
                  </a:lnTo>
                  <a:lnTo>
                    <a:pt x="4004983" y="2032025"/>
                  </a:lnTo>
                  <a:lnTo>
                    <a:pt x="4004919" y="2046681"/>
                  </a:lnTo>
                  <a:lnTo>
                    <a:pt x="4003281" y="2391003"/>
                  </a:lnTo>
                  <a:lnTo>
                    <a:pt x="4003217" y="2405659"/>
                  </a:lnTo>
                  <a:lnTo>
                    <a:pt x="4001516" y="2749969"/>
                  </a:lnTo>
                  <a:lnTo>
                    <a:pt x="4001516" y="2764637"/>
                  </a:lnTo>
                  <a:lnTo>
                    <a:pt x="3999738" y="3109023"/>
                  </a:lnTo>
                  <a:lnTo>
                    <a:pt x="3999738" y="3123679"/>
                  </a:lnTo>
                  <a:lnTo>
                    <a:pt x="3998099" y="3468065"/>
                  </a:lnTo>
                  <a:lnTo>
                    <a:pt x="3998023" y="3482721"/>
                  </a:lnTo>
                  <a:lnTo>
                    <a:pt x="3996398" y="3827043"/>
                  </a:lnTo>
                  <a:lnTo>
                    <a:pt x="3652012" y="3827043"/>
                  </a:lnTo>
                  <a:lnTo>
                    <a:pt x="3653675" y="3482721"/>
                  </a:lnTo>
                  <a:lnTo>
                    <a:pt x="3998023" y="3482721"/>
                  </a:lnTo>
                  <a:lnTo>
                    <a:pt x="3998023" y="3468065"/>
                  </a:lnTo>
                  <a:lnTo>
                    <a:pt x="3653752" y="3468065"/>
                  </a:lnTo>
                  <a:lnTo>
                    <a:pt x="3655428" y="3123679"/>
                  </a:lnTo>
                  <a:lnTo>
                    <a:pt x="3999738" y="3123679"/>
                  </a:lnTo>
                  <a:lnTo>
                    <a:pt x="3999738" y="3109023"/>
                  </a:lnTo>
                  <a:lnTo>
                    <a:pt x="3655491" y="3109023"/>
                  </a:lnTo>
                  <a:lnTo>
                    <a:pt x="3657054" y="2764637"/>
                  </a:lnTo>
                  <a:lnTo>
                    <a:pt x="4001516" y="2764637"/>
                  </a:lnTo>
                  <a:lnTo>
                    <a:pt x="4001516" y="2749969"/>
                  </a:lnTo>
                  <a:lnTo>
                    <a:pt x="3657130" y="2749969"/>
                  </a:lnTo>
                  <a:lnTo>
                    <a:pt x="3658895" y="2405723"/>
                  </a:lnTo>
                  <a:lnTo>
                    <a:pt x="4003217" y="2405659"/>
                  </a:lnTo>
                  <a:lnTo>
                    <a:pt x="4003217" y="2391003"/>
                  </a:lnTo>
                  <a:lnTo>
                    <a:pt x="3658959" y="2391003"/>
                  </a:lnTo>
                  <a:lnTo>
                    <a:pt x="3660597" y="2046681"/>
                  </a:lnTo>
                  <a:lnTo>
                    <a:pt x="4004919" y="2046681"/>
                  </a:lnTo>
                  <a:lnTo>
                    <a:pt x="4004919" y="2032025"/>
                  </a:lnTo>
                  <a:lnTo>
                    <a:pt x="3660673" y="2032025"/>
                  </a:lnTo>
                  <a:lnTo>
                    <a:pt x="3662311" y="1687766"/>
                  </a:lnTo>
                  <a:lnTo>
                    <a:pt x="4006621" y="1687703"/>
                  </a:lnTo>
                  <a:lnTo>
                    <a:pt x="4006621" y="1673047"/>
                  </a:lnTo>
                  <a:lnTo>
                    <a:pt x="3662375" y="1673047"/>
                  </a:lnTo>
                  <a:lnTo>
                    <a:pt x="3664013" y="1328724"/>
                  </a:lnTo>
                  <a:lnTo>
                    <a:pt x="4008323" y="1328724"/>
                  </a:lnTo>
                  <a:lnTo>
                    <a:pt x="4008323" y="1314069"/>
                  </a:lnTo>
                  <a:lnTo>
                    <a:pt x="3664077" y="1314069"/>
                  </a:lnTo>
                  <a:lnTo>
                    <a:pt x="3665715" y="969822"/>
                  </a:lnTo>
                  <a:lnTo>
                    <a:pt x="3665715" y="969683"/>
                  </a:lnTo>
                  <a:lnTo>
                    <a:pt x="4010037" y="969683"/>
                  </a:lnTo>
                  <a:lnTo>
                    <a:pt x="4010037" y="955027"/>
                  </a:lnTo>
                  <a:lnTo>
                    <a:pt x="3665778" y="955027"/>
                  </a:lnTo>
                  <a:lnTo>
                    <a:pt x="3667417" y="610704"/>
                  </a:lnTo>
                  <a:lnTo>
                    <a:pt x="4011739" y="610704"/>
                  </a:lnTo>
                  <a:lnTo>
                    <a:pt x="4011739" y="596049"/>
                  </a:lnTo>
                  <a:lnTo>
                    <a:pt x="3667493" y="596049"/>
                  </a:lnTo>
                  <a:lnTo>
                    <a:pt x="3669131" y="251802"/>
                  </a:lnTo>
                  <a:lnTo>
                    <a:pt x="3669131" y="251663"/>
                  </a:lnTo>
                  <a:lnTo>
                    <a:pt x="4013441" y="251663"/>
                  </a:lnTo>
                  <a:lnTo>
                    <a:pt x="4013441" y="237007"/>
                  </a:lnTo>
                  <a:lnTo>
                    <a:pt x="3669131" y="237007"/>
                  </a:lnTo>
                  <a:lnTo>
                    <a:pt x="3670350" y="139"/>
                  </a:lnTo>
                  <a:lnTo>
                    <a:pt x="3655695" y="139"/>
                  </a:lnTo>
                  <a:lnTo>
                    <a:pt x="3654552" y="237007"/>
                  </a:lnTo>
                  <a:lnTo>
                    <a:pt x="3654488" y="251663"/>
                  </a:lnTo>
                  <a:lnTo>
                    <a:pt x="3652837" y="596049"/>
                  </a:lnTo>
                  <a:lnTo>
                    <a:pt x="3652761" y="610704"/>
                  </a:lnTo>
                  <a:lnTo>
                    <a:pt x="3651123" y="955027"/>
                  </a:lnTo>
                  <a:lnTo>
                    <a:pt x="3651059" y="969683"/>
                  </a:lnTo>
                  <a:lnTo>
                    <a:pt x="3649421" y="1314069"/>
                  </a:lnTo>
                  <a:lnTo>
                    <a:pt x="3649345" y="1328724"/>
                  </a:lnTo>
                  <a:lnTo>
                    <a:pt x="3647719" y="1673047"/>
                  </a:lnTo>
                  <a:lnTo>
                    <a:pt x="3647643" y="1687703"/>
                  </a:lnTo>
                  <a:lnTo>
                    <a:pt x="3646017" y="2032025"/>
                  </a:lnTo>
                  <a:lnTo>
                    <a:pt x="3646017" y="2046681"/>
                  </a:lnTo>
                  <a:lnTo>
                    <a:pt x="3644239" y="2391003"/>
                  </a:lnTo>
                  <a:lnTo>
                    <a:pt x="3644239" y="2405659"/>
                  </a:lnTo>
                  <a:lnTo>
                    <a:pt x="3642537" y="2749969"/>
                  </a:lnTo>
                  <a:lnTo>
                    <a:pt x="3642461" y="2764637"/>
                  </a:lnTo>
                  <a:lnTo>
                    <a:pt x="3640836" y="3109023"/>
                  </a:lnTo>
                  <a:lnTo>
                    <a:pt x="3640759" y="3123679"/>
                  </a:lnTo>
                  <a:lnTo>
                    <a:pt x="3639134" y="3468065"/>
                  </a:lnTo>
                  <a:lnTo>
                    <a:pt x="3639058" y="3482721"/>
                  </a:lnTo>
                  <a:lnTo>
                    <a:pt x="3637445" y="3827043"/>
                  </a:lnTo>
                  <a:lnTo>
                    <a:pt x="3293097" y="3827043"/>
                  </a:lnTo>
                  <a:lnTo>
                    <a:pt x="3294735" y="3482721"/>
                  </a:lnTo>
                  <a:lnTo>
                    <a:pt x="3639058" y="3482721"/>
                  </a:lnTo>
                  <a:lnTo>
                    <a:pt x="3639058" y="3468065"/>
                  </a:lnTo>
                  <a:lnTo>
                    <a:pt x="3294799" y="3468065"/>
                  </a:lnTo>
                  <a:lnTo>
                    <a:pt x="3296437" y="3123679"/>
                  </a:lnTo>
                  <a:lnTo>
                    <a:pt x="3640759" y="3123679"/>
                  </a:lnTo>
                  <a:lnTo>
                    <a:pt x="3640759" y="3109023"/>
                  </a:lnTo>
                  <a:lnTo>
                    <a:pt x="3296501" y="3109023"/>
                  </a:lnTo>
                  <a:lnTo>
                    <a:pt x="3298139" y="2764637"/>
                  </a:lnTo>
                  <a:lnTo>
                    <a:pt x="3642461" y="2764637"/>
                  </a:lnTo>
                  <a:lnTo>
                    <a:pt x="3642461" y="2749969"/>
                  </a:lnTo>
                  <a:lnTo>
                    <a:pt x="3298215" y="2749969"/>
                  </a:lnTo>
                  <a:lnTo>
                    <a:pt x="3299853" y="2405723"/>
                  </a:lnTo>
                  <a:lnTo>
                    <a:pt x="3644239" y="2405659"/>
                  </a:lnTo>
                  <a:lnTo>
                    <a:pt x="3644239" y="2391003"/>
                  </a:lnTo>
                  <a:lnTo>
                    <a:pt x="3299917" y="2391003"/>
                  </a:lnTo>
                  <a:lnTo>
                    <a:pt x="3301631" y="2046744"/>
                  </a:lnTo>
                  <a:lnTo>
                    <a:pt x="3646017" y="2046681"/>
                  </a:lnTo>
                  <a:lnTo>
                    <a:pt x="3646017" y="2032025"/>
                  </a:lnTo>
                  <a:lnTo>
                    <a:pt x="3301695" y="2032025"/>
                  </a:lnTo>
                  <a:lnTo>
                    <a:pt x="3303333" y="1687703"/>
                  </a:lnTo>
                  <a:lnTo>
                    <a:pt x="3647643" y="1687703"/>
                  </a:lnTo>
                  <a:lnTo>
                    <a:pt x="3647643" y="1673047"/>
                  </a:lnTo>
                  <a:lnTo>
                    <a:pt x="3303397" y="1673047"/>
                  </a:lnTo>
                  <a:lnTo>
                    <a:pt x="3305035" y="1328724"/>
                  </a:lnTo>
                  <a:lnTo>
                    <a:pt x="3649345" y="1328724"/>
                  </a:lnTo>
                  <a:lnTo>
                    <a:pt x="3649345" y="1314069"/>
                  </a:lnTo>
                  <a:lnTo>
                    <a:pt x="3305098" y="1314069"/>
                  </a:lnTo>
                  <a:lnTo>
                    <a:pt x="3306737" y="969683"/>
                  </a:lnTo>
                  <a:lnTo>
                    <a:pt x="3651059" y="969683"/>
                  </a:lnTo>
                  <a:lnTo>
                    <a:pt x="3651059" y="955027"/>
                  </a:lnTo>
                  <a:lnTo>
                    <a:pt x="3306813" y="955027"/>
                  </a:lnTo>
                  <a:lnTo>
                    <a:pt x="3308439" y="610704"/>
                  </a:lnTo>
                  <a:lnTo>
                    <a:pt x="3652761" y="610704"/>
                  </a:lnTo>
                  <a:lnTo>
                    <a:pt x="3652761" y="596049"/>
                  </a:lnTo>
                  <a:lnTo>
                    <a:pt x="3308515" y="596049"/>
                  </a:lnTo>
                  <a:lnTo>
                    <a:pt x="3310153" y="251802"/>
                  </a:lnTo>
                  <a:lnTo>
                    <a:pt x="3310153" y="251663"/>
                  </a:lnTo>
                  <a:lnTo>
                    <a:pt x="3654488" y="251663"/>
                  </a:lnTo>
                  <a:lnTo>
                    <a:pt x="3654488" y="237007"/>
                  </a:lnTo>
                  <a:lnTo>
                    <a:pt x="3310217" y="237007"/>
                  </a:lnTo>
                  <a:lnTo>
                    <a:pt x="3311245" y="139"/>
                  </a:lnTo>
                  <a:lnTo>
                    <a:pt x="3296589" y="139"/>
                  </a:lnTo>
                  <a:lnTo>
                    <a:pt x="3295485" y="237007"/>
                  </a:lnTo>
                  <a:lnTo>
                    <a:pt x="3295421" y="251663"/>
                  </a:lnTo>
                  <a:lnTo>
                    <a:pt x="3295421" y="251802"/>
                  </a:lnTo>
                  <a:lnTo>
                    <a:pt x="3293783" y="596049"/>
                  </a:lnTo>
                  <a:lnTo>
                    <a:pt x="3293707" y="610704"/>
                  </a:lnTo>
                  <a:lnTo>
                    <a:pt x="3292081" y="955027"/>
                  </a:lnTo>
                  <a:lnTo>
                    <a:pt x="3292005" y="969683"/>
                  </a:lnTo>
                  <a:lnTo>
                    <a:pt x="3290366" y="1314069"/>
                  </a:lnTo>
                  <a:lnTo>
                    <a:pt x="3290303" y="1328724"/>
                  </a:lnTo>
                  <a:lnTo>
                    <a:pt x="3288665" y="1673047"/>
                  </a:lnTo>
                  <a:lnTo>
                    <a:pt x="3288601" y="1687703"/>
                  </a:lnTo>
                  <a:lnTo>
                    <a:pt x="3286963" y="2032025"/>
                  </a:lnTo>
                  <a:lnTo>
                    <a:pt x="3286899" y="2046681"/>
                  </a:lnTo>
                  <a:lnTo>
                    <a:pt x="3285198" y="2391003"/>
                  </a:lnTo>
                  <a:lnTo>
                    <a:pt x="3285134" y="2405659"/>
                  </a:lnTo>
                  <a:lnTo>
                    <a:pt x="3283496" y="2749969"/>
                  </a:lnTo>
                  <a:lnTo>
                    <a:pt x="3283420" y="2764637"/>
                  </a:lnTo>
                  <a:lnTo>
                    <a:pt x="3281781" y="3109023"/>
                  </a:lnTo>
                  <a:lnTo>
                    <a:pt x="3281718" y="3123679"/>
                  </a:lnTo>
                  <a:lnTo>
                    <a:pt x="3280079" y="3468065"/>
                  </a:lnTo>
                  <a:lnTo>
                    <a:pt x="2935630" y="3468065"/>
                  </a:lnTo>
                  <a:lnTo>
                    <a:pt x="2937408" y="3123679"/>
                  </a:lnTo>
                  <a:lnTo>
                    <a:pt x="3281718" y="3123679"/>
                  </a:lnTo>
                  <a:lnTo>
                    <a:pt x="3281718" y="3109023"/>
                  </a:lnTo>
                  <a:lnTo>
                    <a:pt x="2937472" y="3109023"/>
                  </a:lnTo>
                  <a:lnTo>
                    <a:pt x="2939034" y="2764637"/>
                  </a:lnTo>
                  <a:lnTo>
                    <a:pt x="3283420" y="2764637"/>
                  </a:lnTo>
                  <a:lnTo>
                    <a:pt x="3283420" y="2749969"/>
                  </a:lnTo>
                  <a:lnTo>
                    <a:pt x="2939110" y="2749969"/>
                  </a:lnTo>
                  <a:lnTo>
                    <a:pt x="2940735" y="2405659"/>
                  </a:lnTo>
                  <a:lnTo>
                    <a:pt x="3285134" y="2405659"/>
                  </a:lnTo>
                  <a:lnTo>
                    <a:pt x="3285134" y="2391003"/>
                  </a:lnTo>
                  <a:lnTo>
                    <a:pt x="2940812" y="2391003"/>
                  </a:lnTo>
                  <a:lnTo>
                    <a:pt x="2942437" y="2046681"/>
                  </a:lnTo>
                  <a:lnTo>
                    <a:pt x="3286899" y="2046681"/>
                  </a:lnTo>
                  <a:lnTo>
                    <a:pt x="3286899" y="2032025"/>
                  </a:lnTo>
                  <a:lnTo>
                    <a:pt x="2942513" y="2032025"/>
                  </a:lnTo>
                  <a:lnTo>
                    <a:pt x="2944152" y="1687703"/>
                  </a:lnTo>
                  <a:lnTo>
                    <a:pt x="3288601" y="1687703"/>
                  </a:lnTo>
                  <a:lnTo>
                    <a:pt x="3288601" y="1673047"/>
                  </a:lnTo>
                  <a:lnTo>
                    <a:pt x="2944215" y="1673047"/>
                  </a:lnTo>
                  <a:lnTo>
                    <a:pt x="2945854" y="1328724"/>
                  </a:lnTo>
                  <a:lnTo>
                    <a:pt x="3290303" y="1328724"/>
                  </a:lnTo>
                  <a:lnTo>
                    <a:pt x="3290303" y="1314069"/>
                  </a:lnTo>
                  <a:lnTo>
                    <a:pt x="2945930" y="1314069"/>
                  </a:lnTo>
                  <a:lnTo>
                    <a:pt x="2947555" y="969683"/>
                  </a:lnTo>
                  <a:lnTo>
                    <a:pt x="3292005" y="969683"/>
                  </a:lnTo>
                  <a:lnTo>
                    <a:pt x="3292005" y="955027"/>
                  </a:lnTo>
                  <a:lnTo>
                    <a:pt x="2947632" y="955027"/>
                  </a:lnTo>
                  <a:lnTo>
                    <a:pt x="2949257" y="610704"/>
                  </a:lnTo>
                  <a:lnTo>
                    <a:pt x="3293707" y="610704"/>
                  </a:lnTo>
                  <a:lnTo>
                    <a:pt x="3293707" y="596049"/>
                  </a:lnTo>
                  <a:lnTo>
                    <a:pt x="2949333" y="596049"/>
                  </a:lnTo>
                  <a:lnTo>
                    <a:pt x="2951035" y="251802"/>
                  </a:lnTo>
                  <a:lnTo>
                    <a:pt x="2951035" y="251663"/>
                  </a:lnTo>
                  <a:lnTo>
                    <a:pt x="3295421" y="251663"/>
                  </a:lnTo>
                  <a:lnTo>
                    <a:pt x="3295421" y="237007"/>
                  </a:lnTo>
                  <a:lnTo>
                    <a:pt x="2951099" y="237007"/>
                  </a:lnTo>
                  <a:lnTo>
                    <a:pt x="2952127" y="139"/>
                  </a:lnTo>
                  <a:lnTo>
                    <a:pt x="2937472" y="139"/>
                  </a:lnTo>
                  <a:lnTo>
                    <a:pt x="2936379" y="237007"/>
                  </a:lnTo>
                  <a:lnTo>
                    <a:pt x="2936316" y="251663"/>
                  </a:lnTo>
                  <a:lnTo>
                    <a:pt x="2936316" y="251802"/>
                  </a:lnTo>
                  <a:lnTo>
                    <a:pt x="2934678" y="596049"/>
                  </a:lnTo>
                  <a:lnTo>
                    <a:pt x="2934601" y="610704"/>
                  </a:lnTo>
                  <a:lnTo>
                    <a:pt x="2932963" y="955027"/>
                  </a:lnTo>
                  <a:lnTo>
                    <a:pt x="2932900" y="969683"/>
                  </a:lnTo>
                  <a:lnTo>
                    <a:pt x="2932900" y="969822"/>
                  </a:lnTo>
                  <a:lnTo>
                    <a:pt x="2931261" y="1314069"/>
                  </a:lnTo>
                  <a:lnTo>
                    <a:pt x="2931198" y="1328724"/>
                  </a:lnTo>
                  <a:lnTo>
                    <a:pt x="2929559" y="1673047"/>
                  </a:lnTo>
                  <a:lnTo>
                    <a:pt x="2929496" y="1687703"/>
                  </a:lnTo>
                  <a:lnTo>
                    <a:pt x="2927858" y="2032025"/>
                  </a:lnTo>
                  <a:lnTo>
                    <a:pt x="2927781" y="2046681"/>
                  </a:lnTo>
                  <a:lnTo>
                    <a:pt x="2926143" y="2391003"/>
                  </a:lnTo>
                  <a:lnTo>
                    <a:pt x="2583535" y="2391003"/>
                  </a:lnTo>
                  <a:lnTo>
                    <a:pt x="2581833" y="2391003"/>
                  </a:lnTo>
                  <a:lnTo>
                    <a:pt x="2581897" y="2382545"/>
                  </a:lnTo>
                  <a:lnTo>
                    <a:pt x="2581833" y="2382101"/>
                  </a:lnTo>
                  <a:lnTo>
                    <a:pt x="2583472" y="2046681"/>
                  </a:lnTo>
                  <a:lnTo>
                    <a:pt x="2927781" y="2046681"/>
                  </a:lnTo>
                  <a:lnTo>
                    <a:pt x="2927781" y="2032025"/>
                  </a:lnTo>
                  <a:lnTo>
                    <a:pt x="2583535" y="2032025"/>
                  </a:lnTo>
                  <a:lnTo>
                    <a:pt x="2585174" y="1687703"/>
                  </a:lnTo>
                  <a:lnTo>
                    <a:pt x="2929496" y="1687703"/>
                  </a:lnTo>
                  <a:lnTo>
                    <a:pt x="2929496" y="1673047"/>
                  </a:lnTo>
                  <a:lnTo>
                    <a:pt x="2585237" y="1673047"/>
                  </a:lnTo>
                  <a:lnTo>
                    <a:pt x="2586875" y="1328724"/>
                  </a:lnTo>
                  <a:lnTo>
                    <a:pt x="2931198" y="1328724"/>
                  </a:lnTo>
                  <a:lnTo>
                    <a:pt x="2931198" y="1314069"/>
                  </a:lnTo>
                  <a:lnTo>
                    <a:pt x="2586939" y="1314069"/>
                  </a:lnTo>
                  <a:lnTo>
                    <a:pt x="2588577" y="969683"/>
                  </a:lnTo>
                  <a:lnTo>
                    <a:pt x="2932900" y="969683"/>
                  </a:lnTo>
                  <a:lnTo>
                    <a:pt x="2932900" y="955027"/>
                  </a:lnTo>
                  <a:lnTo>
                    <a:pt x="2588653" y="955027"/>
                  </a:lnTo>
                  <a:lnTo>
                    <a:pt x="2590279" y="610704"/>
                  </a:lnTo>
                  <a:lnTo>
                    <a:pt x="2934601" y="610704"/>
                  </a:lnTo>
                  <a:lnTo>
                    <a:pt x="2934601" y="596049"/>
                  </a:lnTo>
                  <a:lnTo>
                    <a:pt x="2590355" y="596049"/>
                  </a:lnTo>
                  <a:lnTo>
                    <a:pt x="2591993" y="251726"/>
                  </a:lnTo>
                  <a:lnTo>
                    <a:pt x="2936316" y="251663"/>
                  </a:lnTo>
                  <a:lnTo>
                    <a:pt x="2936316" y="237007"/>
                  </a:lnTo>
                  <a:lnTo>
                    <a:pt x="2592057" y="237007"/>
                  </a:lnTo>
                  <a:lnTo>
                    <a:pt x="2593086" y="76"/>
                  </a:lnTo>
                  <a:lnTo>
                    <a:pt x="2578430" y="76"/>
                  </a:lnTo>
                  <a:lnTo>
                    <a:pt x="2577325" y="237007"/>
                  </a:lnTo>
                  <a:lnTo>
                    <a:pt x="2577274" y="2359812"/>
                  </a:lnTo>
                  <a:lnTo>
                    <a:pt x="2574937" y="2348306"/>
                  </a:lnTo>
                  <a:lnTo>
                    <a:pt x="2577274" y="2359812"/>
                  </a:lnTo>
                  <a:lnTo>
                    <a:pt x="2577274" y="237007"/>
                  </a:lnTo>
                  <a:lnTo>
                    <a:pt x="2577261" y="251663"/>
                  </a:lnTo>
                  <a:lnTo>
                    <a:pt x="2575623" y="596049"/>
                  </a:lnTo>
                  <a:lnTo>
                    <a:pt x="2575547" y="610704"/>
                  </a:lnTo>
                  <a:lnTo>
                    <a:pt x="2573921" y="955027"/>
                  </a:lnTo>
                  <a:lnTo>
                    <a:pt x="2573845" y="969683"/>
                  </a:lnTo>
                  <a:lnTo>
                    <a:pt x="2572207" y="1314069"/>
                  </a:lnTo>
                  <a:lnTo>
                    <a:pt x="2572143" y="1328724"/>
                  </a:lnTo>
                  <a:lnTo>
                    <a:pt x="2570505" y="1673047"/>
                  </a:lnTo>
                  <a:lnTo>
                    <a:pt x="2272347" y="1673047"/>
                  </a:lnTo>
                  <a:lnTo>
                    <a:pt x="2272347" y="1684997"/>
                  </a:lnTo>
                  <a:lnTo>
                    <a:pt x="2272347" y="1687283"/>
                  </a:lnTo>
                  <a:lnTo>
                    <a:pt x="2270442" y="1684997"/>
                  </a:lnTo>
                  <a:lnTo>
                    <a:pt x="2272347" y="1684997"/>
                  </a:lnTo>
                  <a:lnTo>
                    <a:pt x="2272347" y="1673047"/>
                  </a:lnTo>
                  <a:lnTo>
                    <a:pt x="2268537" y="1673047"/>
                  </a:lnTo>
                  <a:lnTo>
                    <a:pt x="2268537" y="1677593"/>
                  </a:lnTo>
                  <a:lnTo>
                    <a:pt x="2268537" y="1682724"/>
                  </a:lnTo>
                  <a:lnTo>
                    <a:pt x="2264092" y="1677593"/>
                  </a:lnTo>
                  <a:lnTo>
                    <a:pt x="2268537" y="1677593"/>
                  </a:lnTo>
                  <a:lnTo>
                    <a:pt x="2268537" y="1673047"/>
                  </a:lnTo>
                  <a:lnTo>
                    <a:pt x="2260155" y="1673047"/>
                  </a:lnTo>
                  <a:lnTo>
                    <a:pt x="2259647" y="1673047"/>
                  </a:lnTo>
                  <a:lnTo>
                    <a:pt x="2226233" y="1673047"/>
                  </a:lnTo>
                  <a:lnTo>
                    <a:pt x="2226335" y="1635887"/>
                  </a:lnTo>
                  <a:lnTo>
                    <a:pt x="2216721" y="1625790"/>
                  </a:lnTo>
                  <a:lnTo>
                    <a:pt x="2221560" y="1630845"/>
                  </a:lnTo>
                  <a:lnTo>
                    <a:pt x="2226272" y="1635810"/>
                  </a:lnTo>
                  <a:lnTo>
                    <a:pt x="2227821" y="1328724"/>
                  </a:lnTo>
                  <a:lnTo>
                    <a:pt x="2572143" y="1328724"/>
                  </a:lnTo>
                  <a:lnTo>
                    <a:pt x="2572143" y="1314069"/>
                  </a:lnTo>
                  <a:lnTo>
                    <a:pt x="2227897" y="1314069"/>
                  </a:lnTo>
                  <a:lnTo>
                    <a:pt x="2229535" y="969683"/>
                  </a:lnTo>
                  <a:lnTo>
                    <a:pt x="2573845" y="969683"/>
                  </a:lnTo>
                  <a:lnTo>
                    <a:pt x="2573845" y="955027"/>
                  </a:lnTo>
                  <a:lnTo>
                    <a:pt x="2229599" y="955027"/>
                  </a:lnTo>
                  <a:lnTo>
                    <a:pt x="2231237" y="610704"/>
                  </a:lnTo>
                  <a:lnTo>
                    <a:pt x="2575547" y="610704"/>
                  </a:lnTo>
                  <a:lnTo>
                    <a:pt x="2575547" y="596049"/>
                  </a:lnTo>
                  <a:lnTo>
                    <a:pt x="2231313" y="596049"/>
                  </a:lnTo>
                  <a:lnTo>
                    <a:pt x="2232952" y="251663"/>
                  </a:lnTo>
                  <a:lnTo>
                    <a:pt x="2577261" y="251663"/>
                  </a:lnTo>
                  <a:lnTo>
                    <a:pt x="2577261" y="237007"/>
                  </a:lnTo>
                  <a:lnTo>
                    <a:pt x="2233015" y="237007"/>
                  </a:lnTo>
                  <a:lnTo>
                    <a:pt x="2234044" y="0"/>
                  </a:lnTo>
                  <a:lnTo>
                    <a:pt x="2219388" y="0"/>
                  </a:lnTo>
                  <a:lnTo>
                    <a:pt x="2218283" y="237007"/>
                  </a:lnTo>
                  <a:lnTo>
                    <a:pt x="2218220" y="251663"/>
                  </a:lnTo>
                  <a:lnTo>
                    <a:pt x="2216581" y="596049"/>
                  </a:lnTo>
                  <a:lnTo>
                    <a:pt x="2216505" y="610704"/>
                  </a:lnTo>
                  <a:lnTo>
                    <a:pt x="2214880" y="955027"/>
                  </a:lnTo>
                  <a:lnTo>
                    <a:pt x="2214803" y="969683"/>
                  </a:lnTo>
                  <a:lnTo>
                    <a:pt x="2213178" y="1314069"/>
                  </a:lnTo>
                  <a:lnTo>
                    <a:pt x="1868919" y="1314069"/>
                  </a:lnTo>
                  <a:lnTo>
                    <a:pt x="1870557" y="969683"/>
                  </a:lnTo>
                  <a:lnTo>
                    <a:pt x="2214803" y="969683"/>
                  </a:lnTo>
                  <a:lnTo>
                    <a:pt x="2214803" y="955027"/>
                  </a:lnTo>
                  <a:lnTo>
                    <a:pt x="1870621" y="955027"/>
                  </a:lnTo>
                  <a:lnTo>
                    <a:pt x="1872259" y="610704"/>
                  </a:lnTo>
                  <a:lnTo>
                    <a:pt x="2216505" y="610704"/>
                  </a:lnTo>
                  <a:lnTo>
                    <a:pt x="2216505" y="596049"/>
                  </a:lnTo>
                  <a:lnTo>
                    <a:pt x="1872335" y="596049"/>
                  </a:lnTo>
                  <a:lnTo>
                    <a:pt x="1873973" y="251726"/>
                  </a:lnTo>
                  <a:lnTo>
                    <a:pt x="2218220" y="251663"/>
                  </a:lnTo>
                  <a:lnTo>
                    <a:pt x="2218220" y="237007"/>
                  </a:lnTo>
                  <a:lnTo>
                    <a:pt x="1874037" y="237007"/>
                  </a:lnTo>
                  <a:lnTo>
                    <a:pt x="1875066" y="76"/>
                  </a:lnTo>
                  <a:lnTo>
                    <a:pt x="1860410" y="76"/>
                  </a:lnTo>
                  <a:lnTo>
                    <a:pt x="1859305" y="237007"/>
                  </a:lnTo>
                  <a:lnTo>
                    <a:pt x="1859241" y="251663"/>
                  </a:lnTo>
                  <a:lnTo>
                    <a:pt x="1857603" y="596049"/>
                  </a:lnTo>
                  <a:lnTo>
                    <a:pt x="1857540" y="610704"/>
                  </a:lnTo>
                  <a:lnTo>
                    <a:pt x="1855901" y="955027"/>
                  </a:lnTo>
                  <a:lnTo>
                    <a:pt x="1855838" y="969683"/>
                  </a:lnTo>
                  <a:lnTo>
                    <a:pt x="1854200" y="1314069"/>
                  </a:lnTo>
                  <a:lnTo>
                    <a:pt x="1516684" y="1314069"/>
                  </a:lnTo>
                  <a:lnTo>
                    <a:pt x="1516430" y="1314005"/>
                  </a:lnTo>
                  <a:lnTo>
                    <a:pt x="1509814" y="1314005"/>
                  </a:lnTo>
                  <a:lnTo>
                    <a:pt x="1509814" y="1312494"/>
                  </a:lnTo>
                  <a:lnTo>
                    <a:pt x="1511439" y="969683"/>
                  </a:lnTo>
                  <a:lnTo>
                    <a:pt x="1855838" y="969683"/>
                  </a:lnTo>
                  <a:lnTo>
                    <a:pt x="1855838" y="955027"/>
                  </a:lnTo>
                  <a:lnTo>
                    <a:pt x="1511515" y="955027"/>
                  </a:lnTo>
                  <a:lnTo>
                    <a:pt x="1513230" y="610704"/>
                  </a:lnTo>
                  <a:lnTo>
                    <a:pt x="1857540" y="610704"/>
                  </a:lnTo>
                  <a:lnTo>
                    <a:pt x="1857540" y="596049"/>
                  </a:lnTo>
                  <a:lnTo>
                    <a:pt x="1513230" y="596049"/>
                  </a:lnTo>
                  <a:lnTo>
                    <a:pt x="1514932" y="251663"/>
                  </a:lnTo>
                  <a:lnTo>
                    <a:pt x="1859241" y="251663"/>
                  </a:lnTo>
                  <a:lnTo>
                    <a:pt x="1859241" y="237007"/>
                  </a:lnTo>
                  <a:lnTo>
                    <a:pt x="1514995" y="237007"/>
                  </a:lnTo>
                  <a:lnTo>
                    <a:pt x="1516087" y="0"/>
                  </a:lnTo>
                  <a:lnTo>
                    <a:pt x="1501432" y="0"/>
                  </a:lnTo>
                  <a:lnTo>
                    <a:pt x="1500403" y="237007"/>
                  </a:lnTo>
                  <a:lnTo>
                    <a:pt x="1500339" y="251663"/>
                  </a:lnTo>
                  <a:lnTo>
                    <a:pt x="1498561" y="596049"/>
                  </a:lnTo>
                  <a:lnTo>
                    <a:pt x="1498561" y="610704"/>
                  </a:lnTo>
                  <a:lnTo>
                    <a:pt x="1496860" y="955027"/>
                  </a:lnTo>
                  <a:lnTo>
                    <a:pt x="1152537" y="955027"/>
                  </a:lnTo>
                  <a:lnTo>
                    <a:pt x="1154176" y="610704"/>
                  </a:lnTo>
                  <a:lnTo>
                    <a:pt x="1498561" y="610704"/>
                  </a:lnTo>
                  <a:lnTo>
                    <a:pt x="1498561" y="596049"/>
                  </a:lnTo>
                  <a:lnTo>
                    <a:pt x="1154239" y="596049"/>
                  </a:lnTo>
                  <a:lnTo>
                    <a:pt x="1155890" y="251663"/>
                  </a:lnTo>
                  <a:lnTo>
                    <a:pt x="1500339" y="251663"/>
                  </a:lnTo>
                  <a:lnTo>
                    <a:pt x="1500339" y="237007"/>
                  </a:lnTo>
                  <a:lnTo>
                    <a:pt x="1155954" y="237007"/>
                  </a:lnTo>
                  <a:lnTo>
                    <a:pt x="1157046" y="0"/>
                  </a:lnTo>
                  <a:lnTo>
                    <a:pt x="1142390" y="0"/>
                  </a:lnTo>
                  <a:lnTo>
                    <a:pt x="1141285" y="237007"/>
                  </a:lnTo>
                  <a:lnTo>
                    <a:pt x="1141222" y="251663"/>
                  </a:lnTo>
                  <a:lnTo>
                    <a:pt x="1139520" y="596049"/>
                  </a:lnTo>
                  <a:lnTo>
                    <a:pt x="795210" y="596049"/>
                  </a:lnTo>
                  <a:lnTo>
                    <a:pt x="796861" y="251663"/>
                  </a:lnTo>
                  <a:lnTo>
                    <a:pt x="1141222" y="251663"/>
                  </a:lnTo>
                  <a:lnTo>
                    <a:pt x="1141222" y="237007"/>
                  </a:lnTo>
                  <a:lnTo>
                    <a:pt x="796925" y="237007"/>
                  </a:lnTo>
                  <a:lnTo>
                    <a:pt x="798068" y="76"/>
                  </a:lnTo>
                  <a:lnTo>
                    <a:pt x="783412" y="76"/>
                  </a:lnTo>
                  <a:lnTo>
                    <a:pt x="782180" y="237007"/>
                  </a:lnTo>
                  <a:lnTo>
                    <a:pt x="437997" y="237007"/>
                  </a:lnTo>
                  <a:lnTo>
                    <a:pt x="439089" y="0"/>
                  </a:lnTo>
                  <a:lnTo>
                    <a:pt x="424434" y="0"/>
                  </a:lnTo>
                  <a:lnTo>
                    <a:pt x="423278" y="237007"/>
                  </a:lnTo>
                  <a:lnTo>
                    <a:pt x="78816" y="237007"/>
                  </a:lnTo>
                  <a:lnTo>
                    <a:pt x="79984" y="0"/>
                  </a:lnTo>
                  <a:lnTo>
                    <a:pt x="65316" y="0"/>
                  </a:lnTo>
                  <a:lnTo>
                    <a:pt x="64211" y="237007"/>
                  </a:lnTo>
                  <a:lnTo>
                    <a:pt x="0" y="237007"/>
                  </a:lnTo>
                  <a:lnTo>
                    <a:pt x="6756" y="241985"/>
                  </a:lnTo>
                  <a:lnTo>
                    <a:pt x="13500" y="246888"/>
                  </a:lnTo>
                  <a:lnTo>
                    <a:pt x="20383" y="251663"/>
                  </a:lnTo>
                  <a:lnTo>
                    <a:pt x="64147" y="251663"/>
                  </a:lnTo>
                  <a:lnTo>
                    <a:pt x="64020" y="280441"/>
                  </a:lnTo>
                  <a:lnTo>
                    <a:pt x="68872" y="283502"/>
                  </a:lnTo>
                  <a:lnTo>
                    <a:pt x="71818" y="285280"/>
                  </a:lnTo>
                  <a:lnTo>
                    <a:pt x="73710" y="286435"/>
                  </a:lnTo>
                  <a:lnTo>
                    <a:pt x="75145" y="287286"/>
                  </a:lnTo>
                  <a:lnTo>
                    <a:pt x="78689" y="289433"/>
                  </a:lnTo>
                  <a:lnTo>
                    <a:pt x="78689" y="289293"/>
                  </a:lnTo>
                  <a:lnTo>
                    <a:pt x="78752" y="251663"/>
                  </a:lnTo>
                  <a:lnTo>
                    <a:pt x="423214" y="251663"/>
                  </a:lnTo>
                  <a:lnTo>
                    <a:pt x="422529" y="393954"/>
                  </a:lnTo>
                  <a:lnTo>
                    <a:pt x="429818" y="394093"/>
                  </a:lnTo>
                  <a:lnTo>
                    <a:pt x="437184" y="394157"/>
                  </a:lnTo>
                  <a:lnTo>
                    <a:pt x="437934" y="251663"/>
                  </a:lnTo>
                  <a:lnTo>
                    <a:pt x="782180" y="251663"/>
                  </a:lnTo>
                  <a:lnTo>
                    <a:pt x="780516" y="596049"/>
                  </a:lnTo>
                  <a:lnTo>
                    <a:pt x="722655" y="596049"/>
                  </a:lnTo>
                  <a:lnTo>
                    <a:pt x="725385" y="601230"/>
                  </a:lnTo>
                  <a:lnTo>
                    <a:pt x="726744" y="603885"/>
                  </a:lnTo>
                  <a:lnTo>
                    <a:pt x="727976" y="606145"/>
                  </a:lnTo>
                  <a:lnTo>
                    <a:pt x="729208" y="608457"/>
                  </a:lnTo>
                  <a:lnTo>
                    <a:pt x="730364" y="610704"/>
                  </a:lnTo>
                  <a:lnTo>
                    <a:pt x="780453" y="610704"/>
                  </a:lnTo>
                  <a:lnTo>
                    <a:pt x="779932" y="719861"/>
                  </a:lnTo>
                  <a:lnTo>
                    <a:pt x="791108" y="747547"/>
                  </a:lnTo>
                  <a:lnTo>
                    <a:pt x="791730" y="748842"/>
                  </a:lnTo>
                  <a:lnTo>
                    <a:pt x="791933" y="749592"/>
                  </a:lnTo>
                  <a:lnTo>
                    <a:pt x="793584" y="753630"/>
                  </a:lnTo>
                  <a:lnTo>
                    <a:pt x="794448" y="755865"/>
                  </a:lnTo>
                  <a:lnTo>
                    <a:pt x="794448" y="755726"/>
                  </a:lnTo>
                  <a:lnTo>
                    <a:pt x="795134" y="610704"/>
                  </a:lnTo>
                  <a:lnTo>
                    <a:pt x="1139456" y="610704"/>
                  </a:lnTo>
                  <a:lnTo>
                    <a:pt x="1137818" y="955027"/>
                  </a:lnTo>
                  <a:lnTo>
                    <a:pt x="877493" y="955027"/>
                  </a:lnTo>
                  <a:lnTo>
                    <a:pt x="877836" y="955700"/>
                  </a:lnTo>
                  <a:lnTo>
                    <a:pt x="878243" y="956322"/>
                  </a:lnTo>
                  <a:lnTo>
                    <a:pt x="878586" y="956995"/>
                  </a:lnTo>
                  <a:lnTo>
                    <a:pt x="880910" y="961364"/>
                  </a:lnTo>
                  <a:lnTo>
                    <a:pt x="885685" y="969683"/>
                  </a:lnTo>
                  <a:lnTo>
                    <a:pt x="1137754" y="969683"/>
                  </a:lnTo>
                  <a:lnTo>
                    <a:pt x="1136726" y="1186700"/>
                  </a:lnTo>
                  <a:lnTo>
                    <a:pt x="1141564" y="1189088"/>
                  </a:lnTo>
                  <a:lnTo>
                    <a:pt x="1146479" y="1191475"/>
                  </a:lnTo>
                  <a:lnTo>
                    <a:pt x="1151382" y="1193800"/>
                  </a:lnTo>
                  <a:lnTo>
                    <a:pt x="1152474" y="969683"/>
                  </a:lnTo>
                  <a:lnTo>
                    <a:pt x="1496783" y="969683"/>
                  </a:lnTo>
                  <a:lnTo>
                    <a:pt x="1495221" y="1308849"/>
                  </a:lnTo>
                  <a:lnTo>
                    <a:pt x="1495094" y="1314005"/>
                  </a:lnTo>
                  <a:lnTo>
                    <a:pt x="1495094" y="1328661"/>
                  </a:lnTo>
                  <a:lnTo>
                    <a:pt x="1509814" y="1328661"/>
                  </a:lnTo>
                  <a:lnTo>
                    <a:pt x="1577390" y="1328661"/>
                  </a:lnTo>
                  <a:lnTo>
                    <a:pt x="1577657" y="1328724"/>
                  </a:lnTo>
                  <a:lnTo>
                    <a:pt x="1854136" y="1328724"/>
                  </a:lnTo>
                  <a:lnTo>
                    <a:pt x="1853793" y="1404200"/>
                  </a:lnTo>
                  <a:lnTo>
                    <a:pt x="1858695" y="1405915"/>
                  </a:lnTo>
                  <a:lnTo>
                    <a:pt x="1863547" y="1407541"/>
                  </a:lnTo>
                  <a:lnTo>
                    <a:pt x="1868449" y="1409319"/>
                  </a:lnTo>
                  <a:lnTo>
                    <a:pt x="1868855" y="1328724"/>
                  </a:lnTo>
                  <a:lnTo>
                    <a:pt x="2213102" y="1328724"/>
                  </a:lnTo>
                  <a:lnTo>
                    <a:pt x="2211743" y="1620812"/>
                  </a:lnTo>
                  <a:lnTo>
                    <a:pt x="2211527" y="1673047"/>
                  </a:lnTo>
                  <a:lnTo>
                    <a:pt x="2211476" y="1687703"/>
                  </a:lnTo>
                  <a:lnTo>
                    <a:pt x="2226132" y="1687703"/>
                  </a:lnTo>
                  <a:lnTo>
                    <a:pt x="2272347" y="1687703"/>
                  </a:lnTo>
                  <a:lnTo>
                    <a:pt x="2272703" y="1687703"/>
                  </a:lnTo>
                  <a:lnTo>
                    <a:pt x="2570442" y="1687703"/>
                  </a:lnTo>
                  <a:lnTo>
                    <a:pt x="2568803" y="2032025"/>
                  </a:lnTo>
                  <a:lnTo>
                    <a:pt x="2485707" y="2032025"/>
                  </a:lnTo>
                  <a:lnTo>
                    <a:pt x="2483167" y="2032025"/>
                  </a:lnTo>
                  <a:lnTo>
                    <a:pt x="2481897" y="2032025"/>
                  </a:lnTo>
                  <a:lnTo>
                    <a:pt x="2479357" y="2032025"/>
                  </a:lnTo>
                  <a:lnTo>
                    <a:pt x="2479357" y="2034844"/>
                  </a:lnTo>
                  <a:lnTo>
                    <a:pt x="2481897" y="2034844"/>
                  </a:lnTo>
                  <a:lnTo>
                    <a:pt x="2481897" y="2039454"/>
                  </a:lnTo>
                  <a:lnTo>
                    <a:pt x="2483167" y="2039454"/>
                  </a:lnTo>
                  <a:lnTo>
                    <a:pt x="2483167" y="2044153"/>
                  </a:lnTo>
                  <a:lnTo>
                    <a:pt x="2485707" y="2044153"/>
                  </a:lnTo>
                  <a:lnTo>
                    <a:pt x="2485707" y="2046681"/>
                  </a:lnTo>
                  <a:lnTo>
                    <a:pt x="2568740" y="2046681"/>
                  </a:lnTo>
                  <a:lnTo>
                    <a:pt x="2567521" y="2314295"/>
                  </a:lnTo>
                  <a:lnTo>
                    <a:pt x="2567178" y="2391003"/>
                  </a:lnTo>
                  <a:lnTo>
                    <a:pt x="2567114" y="2405659"/>
                  </a:lnTo>
                  <a:lnTo>
                    <a:pt x="2581833" y="2405659"/>
                  </a:lnTo>
                  <a:lnTo>
                    <a:pt x="2586202" y="2405659"/>
                  </a:lnTo>
                  <a:lnTo>
                    <a:pt x="2926080" y="2405659"/>
                  </a:lnTo>
                  <a:lnTo>
                    <a:pt x="2924441" y="2749969"/>
                  </a:lnTo>
                  <a:lnTo>
                    <a:pt x="2629217" y="2749969"/>
                  </a:lnTo>
                  <a:lnTo>
                    <a:pt x="2628061" y="2749969"/>
                  </a:lnTo>
                  <a:lnTo>
                    <a:pt x="2627947" y="2757919"/>
                  </a:lnTo>
                  <a:lnTo>
                    <a:pt x="2629217" y="2757919"/>
                  </a:lnTo>
                  <a:lnTo>
                    <a:pt x="2629217" y="2764637"/>
                  </a:lnTo>
                  <a:lnTo>
                    <a:pt x="2924378" y="2764637"/>
                  </a:lnTo>
                  <a:lnTo>
                    <a:pt x="2922740" y="3109023"/>
                  </a:lnTo>
                  <a:lnTo>
                    <a:pt x="2653347" y="3109023"/>
                  </a:lnTo>
                  <a:lnTo>
                    <a:pt x="2653347" y="3114014"/>
                  </a:lnTo>
                  <a:lnTo>
                    <a:pt x="2653347" y="3120491"/>
                  </a:lnTo>
                  <a:lnTo>
                    <a:pt x="2652077" y="3114014"/>
                  </a:lnTo>
                  <a:lnTo>
                    <a:pt x="2653347" y="3114014"/>
                  </a:lnTo>
                  <a:lnTo>
                    <a:pt x="2653347" y="3109023"/>
                  </a:lnTo>
                  <a:lnTo>
                    <a:pt x="2651112" y="3109023"/>
                  </a:lnTo>
                  <a:lnTo>
                    <a:pt x="2650807" y="3109023"/>
                  </a:lnTo>
                  <a:lnTo>
                    <a:pt x="2650807" y="3114014"/>
                  </a:lnTo>
                  <a:lnTo>
                    <a:pt x="2652014" y="3114014"/>
                  </a:lnTo>
                  <a:lnTo>
                    <a:pt x="2652877" y="3118764"/>
                  </a:lnTo>
                  <a:lnTo>
                    <a:pt x="2653347" y="3120885"/>
                  </a:lnTo>
                  <a:lnTo>
                    <a:pt x="2653347" y="3123679"/>
                  </a:lnTo>
                  <a:lnTo>
                    <a:pt x="2653969" y="3123679"/>
                  </a:lnTo>
                  <a:lnTo>
                    <a:pt x="2922676" y="3123679"/>
                  </a:lnTo>
                  <a:lnTo>
                    <a:pt x="2920974" y="3468065"/>
                  </a:lnTo>
                  <a:lnTo>
                    <a:pt x="2862897" y="3468065"/>
                  </a:lnTo>
                  <a:lnTo>
                    <a:pt x="2857817" y="3468065"/>
                  </a:lnTo>
                  <a:lnTo>
                    <a:pt x="2854007" y="3468065"/>
                  </a:lnTo>
                  <a:lnTo>
                    <a:pt x="2850197" y="3468065"/>
                  </a:lnTo>
                  <a:lnTo>
                    <a:pt x="2850197" y="3470719"/>
                  </a:lnTo>
                  <a:lnTo>
                    <a:pt x="2854007" y="3470719"/>
                  </a:lnTo>
                  <a:lnTo>
                    <a:pt x="2854007" y="3475177"/>
                  </a:lnTo>
                  <a:lnTo>
                    <a:pt x="2857817" y="3475177"/>
                  </a:lnTo>
                  <a:lnTo>
                    <a:pt x="2857817" y="3480308"/>
                  </a:lnTo>
                  <a:lnTo>
                    <a:pt x="2862897" y="3480308"/>
                  </a:lnTo>
                  <a:lnTo>
                    <a:pt x="2862897" y="3482721"/>
                  </a:lnTo>
                  <a:lnTo>
                    <a:pt x="2920911" y="3482721"/>
                  </a:lnTo>
                  <a:lnTo>
                    <a:pt x="2920695" y="3548037"/>
                  </a:lnTo>
                  <a:lnTo>
                    <a:pt x="2935287" y="3563861"/>
                  </a:lnTo>
                  <a:lnTo>
                    <a:pt x="2935567" y="3482721"/>
                  </a:lnTo>
                  <a:lnTo>
                    <a:pt x="3280016" y="3482721"/>
                  </a:lnTo>
                  <a:lnTo>
                    <a:pt x="3278378" y="3827043"/>
                  </a:lnTo>
                  <a:lnTo>
                    <a:pt x="3202902" y="3827043"/>
                  </a:lnTo>
                  <a:lnTo>
                    <a:pt x="3213811" y="3836860"/>
                  </a:lnTo>
                  <a:lnTo>
                    <a:pt x="3219335" y="3841699"/>
                  </a:lnTo>
                  <a:lnTo>
                    <a:pt x="3278314" y="3841699"/>
                  </a:lnTo>
                  <a:lnTo>
                    <a:pt x="3278111" y="3892766"/>
                  </a:lnTo>
                  <a:lnTo>
                    <a:pt x="3282950" y="3896855"/>
                  </a:lnTo>
                  <a:lnTo>
                    <a:pt x="3292703" y="3904970"/>
                  </a:lnTo>
                  <a:lnTo>
                    <a:pt x="3293033" y="3841699"/>
                  </a:lnTo>
                  <a:lnTo>
                    <a:pt x="3637369" y="3841699"/>
                  </a:lnTo>
                  <a:lnTo>
                    <a:pt x="3635857" y="4166514"/>
                  </a:lnTo>
                  <a:lnTo>
                    <a:pt x="3650450" y="4176534"/>
                  </a:lnTo>
                  <a:lnTo>
                    <a:pt x="3651935" y="3841699"/>
                  </a:lnTo>
                  <a:lnTo>
                    <a:pt x="3996334" y="3841699"/>
                  </a:lnTo>
                  <a:lnTo>
                    <a:pt x="3994632" y="4186021"/>
                  </a:lnTo>
                  <a:lnTo>
                    <a:pt x="3664381" y="4186085"/>
                  </a:lnTo>
                  <a:lnTo>
                    <a:pt x="3650450" y="4186021"/>
                  </a:lnTo>
                  <a:lnTo>
                    <a:pt x="3650450" y="4176534"/>
                  </a:lnTo>
                  <a:lnTo>
                    <a:pt x="3645535" y="4173270"/>
                  </a:lnTo>
                  <a:lnTo>
                    <a:pt x="3635781" y="4166514"/>
                  </a:lnTo>
                  <a:lnTo>
                    <a:pt x="3635654" y="4186021"/>
                  </a:lnTo>
                  <a:lnTo>
                    <a:pt x="3635654" y="4200677"/>
                  </a:lnTo>
                  <a:lnTo>
                    <a:pt x="3650373" y="4200741"/>
                  </a:lnTo>
                  <a:lnTo>
                    <a:pt x="3685730" y="4200677"/>
                  </a:lnTo>
                  <a:lnTo>
                    <a:pt x="3994569" y="4200741"/>
                  </a:lnTo>
                  <a:lnTo>
                    <a:pt x="3993743" y="4395267"/>
                  </a:lnTo>
                  <a:lnTo>
                    <a:pt x="4008336" y="4404334"/>
                  </a:lnTo>
                  <a:lnTo>
                    <a:pt x="4009288" y="4200741"/>
                  </a:lnTo>
                  <a:lnTo>
                    <a:pt x="4353661" y="4200741"/>
                  </a:lnTo>
                  <a:lnTo>
                    <a:pt x="4352036" y="4545063"/>
                  </a:lnTo>
                  <a:lnTo>
                    <a:pt x="4217644" y="4545063"/>
                  </a:lnTo>
                  <a:lnTo>
                    <a:pt x="4217924" y="4545266"/>
                  </a:lnTo>
                  <a:lnTo>
                    <a:pt x="4218127" y="4545469"/>
                  </a:lnTo>
                  <a:lnTo>
                    <a:pt x="4218330" y="4545609"/>
                  </a:lnTo>
                  <a:lnTo>
                    <a:pt x="4223651" y="4549622"/>
                  </a:lnTo>
                  <a:lnTo>
                    <a:pt x="4229036" y="4553648"/>
                  </a:lnTo>
                  <a:lnTo>
                    <a:pt x="4235234" y="4558423"/>
                  </a:lnTo>
                  <a:lnTo>
                    <a:pt x="4236123" y="4559033"/>
                  </a:lnTo>
                  <a:lnTo>
                    <a:pt x="4237012" y="4559719"/>
                  </a:lnTo>
                  <a:lnTo>
                    <a:pt x="4351960" y="4559719"/>
                  </a:lnTo>
                  <a:lnTo>
                    <a:pt x="4351553" y="4656125"/>
                  </a:lnTo>
                  <a:lnTo>
                    <a:pt x="4358856" y="4663008"/>
                  </a:lnTo>
                  <a:lnTo>
                    <a:pt x="4366082" y="4670031"/>
                  </a:lnTo>
                  <a:lnTo>
                    <a:pt x="4366679" y="4559719"/>
                  </a:lnTo>
                  <a:lnTo>
                    <a:pt x="4624540" y="4559719"/>
                  </a:lnTo>
                  <a:lnTo>
                    <a:pt x="4624540" y="4545063"/>
                  </a:lnTo>
                  <a:lnTo>
                    <a:pt x="4366755" y="4545063"/>
                  </a:lnTo>
                  <a:lnTo>
                    <a:pt x="4368393" y="4200741"/>
                  </a:lnTo>
                  <a:lnTo>
                    <a:pt x="4624540" y="4200741"/>
                  </a:lnTo>
                  <a:lnTo>
                    <a:pt x="4624540" y="4186085"/>
                  </a:lnTo>
                  <a:lnTo>
                    <a:pt x="4368457" y="4186085"/>
                  </a:lnTo>
                  <a:lnTo>
                    <a:pt x="4370095" y="3841699"/>
                  </a:lnTo>
                  <a:lnTo>
                    <a:pt x="4624540" y="3841699"/>
                  </a:lnTo>
                  <a:lnTo>
                    <a:pt x="4624540" y="3827043"/>
                  </a:lnTo>
                  <a:lnTo>
                    <a:pt x="4370159" y="3827043"/>
                  </a:lnTo>
                  <a:lnTo>
                    <a:pt x="4371797" y="3482721"/>
                  </a:lnTo>
                  <a:lnTo>
                    <a:pt x="4624387" y="3482721"/>
                  </a:lnTo>
                  <a:lnTo>
                    <a:pt x="4624387" y="3468065"/>
                  </a:lnTo>
                  <a:lnTo>
                    <a:pt x="4371873" y="3468065"/>
                  </a:lnTo>
                  <a:lnTo>
                    <a:pt x="4373511" y="3123679"/>
                  </a:lnTo>
                  <a:lnTo>
                    <a:pt x="4624387" y="3123679"/>
                  </a:lnTo>
                  <a:lnTo>
                    <a:pt x="4624387" y="3109023"/>
                  </a:lnTo>
                  <a:lnTo>
                    <a:pt x="4373575" y="3109023"/>
                  </a:lnTo>
                  <a:lnTo>
                    <a:pt x="4375289" y="2764701"/>
                  </a:lnTo>
                  <a:lnTo>
                    <a:pt x="4624387" y="2764637"/>
                  </a:lnTo>
                  <a:lnTo>
                    <a:pt x="4624387" y="2749969"/>
                  </a:lnTo>
                  <a:lnTo>
                    <a:pt x="4375353" y="2749969"/>
                  </a:lnTo>
                  <a:lnTo>
                    <a:pt x="4376991" y="2405659"/>
                  </a:lnTo>
                  <a:lnTo>
                    <a:pt x="4624540" y="2405659"/>
                  </a:lnTo>
                  <a:lnTo>
                    <a:pt x="4624540" y="2391003"/>
                  </a:lnTo>
                  <a:lnTo>
                    <a:pt x="4377055" y="2391003"/>
                  </a:lnTo>
                  <a:lnTo>
                    <a:pt x="4378693" y="2046681"/>
                  </a:lnTo>
                  <a:lnTo>
                    <a:pt x="4624387" y="2046681"/>
                  </a:lnTo>
                  <a:lnTo>
                    <a:pt x="4624387" y="2032025"/>
                  </a:lnTo>
                  <a:lnTo>
                    <a:pt x="4378757" y="2032025"/>
                  </a:lnTo>
                  <a:lnTo>
                    <a:pt x="4380395" y="1687703"/>
                  </a:lnTo>
                  <a:lnTo>
                    <a:pt x="4624387" y="1687703"/>
                  </a:lnTo>
                  <a:lnTo>
                    <a:pt x="4624387" y="1673047"/>
                  </a:lnTo>
                  <a:lnTo>
                    <a:pt x="4380458" y="1673047"/>
                  </a:lnTo>
                  <a:lnTo>
                    <a:pt x="4382097" y="1328724"/>
                  </a:lnTo>
                  <a:lnTo>
                    <a:pt x="4624540" y="1328724"/>
                  </a:lnTo>
                  <a:lnTo>
                    <a:pt x="4624540" y="1314069"/>
                  </a:lnTo>
                  <a:lnTo>
                    <a:pt x="4382173" y="1314069"/>
                  </a:lnTo>
                  <a:lnTo>
                    <a:pt x="4383798" y="969683"/>
                  </a:lnTo>
                  <a:lnTo>
                    <a:pt x="4624540" y="969683"/>
                  </a:lnTo>
                  <a:lnTo>
                    <a:pt x="4624540" y="955027"/>
                  </a:lnTo>
                  <a:lnTo>
                    <a:pt x="4383875" y="955027"/>
                  </a:lnTo>
                  <a:lnTo>
                    <a:pt x="4385500" y="610704"/>
                  </a:lnTo>
                  <a:lnTo>
                    <a:pt x="4624540" y="610704"/>
                  </a:lnTo>
                  <a:lnTo>
                    <a:pt x="4624540" y="596049"/>
                  </a:lnTo>
                  <a:lnTo>
                    <a:pt x="4385576" y="596049"/>
                  </a:lnTo>
                  <a:lnTo>
                    <a:pt x="4387215" y="251802"/>
                  </a:lnTo>
                  <a:lnTo>
                    <a:pt x="4387215" y="251663"/>
                  </a:lnTo>
                  <a:lnTo>
                    <a:pt x="4624540" y="251663"/>
                  </a:lnTo>
                  <a:lnTo>
                    <a:pt x="4624540" y="23700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5242520" y="8776769"/>
            <a:ext cx="3046095" cy="1510665"/>
            <a:chOff x="15242520" y="8776769"/>
            <a:chExt cx="3046095" cy="151066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2520" y="8776769"/>
              <a:ext cx="3045479" cy="151022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5355341" y="9592004"/>
              <a:ext cx="2933065" cy="695325"/>
            </a:xfrm>
            <a:custGeom>
              <a:avLst/>
              <a:gdLst/>
              <a:ahLst/>
              <a:cxnLst/>
              <a:rect l="l" t="t" r="r" b="b"/>
              <a:pathLst>
                <a:path w="2933065" h="695325">
                  <a:moveTo>
                    <a:pt x="35788" y="631494"/>
                  </a:moveTo>
                  <a:lnTo>
                    <a:pt x="16395" y="628904"/>
                  </a:lnTo>
                  <a:lnTo>
                    <a:pt x="1854" y="627049"/>
                  </a:lnTo>
                  <a:lnTo>
                    <a:pt x="0" y="641667"/>
                  </a:lnTo>
                  <a:lnTo>
                    <a:pt x="14541" y="643509"/>
                  </a:lnTo>
                  <a:lnTo>
                    <a:pt x="24003" y="644779"/>
                  </a:lnTo>
                  <a:lnTo>
                    <a:pt x="27863" y="640321"/>
                  </a:lnTo>
                  <a:lnTo>
                    <a:pt x="35788" y="631494"/>
                  </a:lnTo>
                  <a:close/>
                </a:path>
                <a:path w="2933065" h="695325">
                  <a:moveTo>
                    <a:pt x="517232" y="694994"/>
                  </a:moveTo>
                  <a:lnTo>
                    <a:pt x="357822" y="674027"/>
                  </a:lnTo>
                  <a:lnTo>
                    <a:pt x="35788" y="631571"/>
                  </a:lnTo>
                  <a:lnTo>
                    <a:pt x="31864" y="635952"/>
                  </a:lnTo>
                  <a:lnTo>
                    <a:pt x="27927" y="640397"/>
                  </a:lnTo>
                  <a:lnTo>
                    <a:pt x="24003" y="644779"/>
                  </a:lnTo>
                  <a:lnTo>
                    <a:pt x="355981" y="688505"/>
                  </a:lnTo>
                  <a:lnTo>
                    <a:pt x="370522" y="690359"/>
                  </a:lnTo>
                  <a:lnTo>
                    <a:pt x="405269" y="694994"/>
                  </a:lnTo>
                  <a:lnTo>
                    <a:pt x="517232" y="694994"/>
                  </a:lnTo>
                  <a:close/>
                </a:path>
                <a:path w="2933065" h="695325">
                  <a:moveTo>
                    <a:pt x="2932646" y="651154"/>
                  </a:moveTo>
                  <a:lnTo>
                    <a:pt x="2894419" y="646176"/>
                  </a:lnTo>
                  <a:lnTo>
                    <a:pt x="2182609" y="552373"/>
                  </a:lnTo>
                  <a:lnTo>
                    <a:pt x="1826717" y="505396"/>
                  </a:lnTo>
                  <a:lnTo>
                    <a:pt x="403047" y="317779"/>
                  </a:lnTo>
                  <a:lnTo>
                    <a:pt x="352412" y="311150"/>
                  </a:lnTo>
                  <a:lnTo>
                    <a:pt x="347738" y="315429"/>
                  </a:lnTo>
                  <a:lnTo>
                    <a:pt x="338467" y="324078"/>
                  </a:lnTo>
                  <a:lnTo>
                    <a:pt x="401193" y="332384"/>
                  </a:lnTo>
                  <a:lnTo>
                    <a:pt x="1824863" y="520014"/>
                  </a:lnTo>
                  <a:lnTo>
                    <a:pt x="2180755" y="566978"/>
                  </a:lnTo>
                  <a:lnTo>
                    <a:pt x="2892564" y="660793"/>
                  </a:lnTo>
                  <a:lnTo>
                    <a:pt x="2932646" y="666013"/>
                  </a:lnTo>
                  <a:lnTo>
                    <a:pt x="2932646" y="651154"/>
                  </a:lnTo>
                  <a:close/>
                </a:path>
                <a:path w="2933065" h="695325">
                  <a:moveTo>
                    <a:pt x="2932646" y="289001"/>
                  </a:moveTo>
                  <a:lnTo>
                    <a:pt x="804164" y="8496"/>
                  </a:lnTo>
                  <a:lnTo>
                    <a:pt x="739406" y="0"/>
                  </a:lnTo>
                  <a:lnTo>
                    <a:pt x="733590" y="4140"/>
                  </a:lnTo>
                  <a:lnTo>
                    <a:pt x="727697" y="8280"/>
                  </a:lnTo>
                  <a:lnTo>
                    <a:pt x="721880" y="12484"/>
                  </a:lnTo>
                  <a:lnTo>
                    <a:pt x="802322" y="23037"/>
                  </a:lnTo>
                  <a:lnTo>
                    <a:pt x="1158278" y="70015"/>
                  </a:lnTo>
                  <a:lnTo>
                    <a:pt x="2932646" y="303860"/>
                  </a:lnTo>
                  <a:lnTo>
                    <a:pt x="2932646" y="289001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950" y="3200573"/>
            <a:ext cx="6178550" cy="1701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0" spc="-1135">
                <a:solidFill>
                  <a:srgbClr val="DFD3B9"/>
                </a:solidFill>
                <a:latin typeface="Liberation Sans Narrow"/>
                <a:cs typeface="Liberation Sans Narrow"/>
              </a:rPr>
              <a:t>THANK</a:t>
            </a:r>
            <a:r>
              <a:rPr dirty="0" sz="11000" spc="140">
                <a:solidFill>
                  <a:srgbClr val="DFD3B9"/>
                </a:solidFill>
                <a:latin typeface="Liberation Sans Narrow"/>
                <a:cs typeface="Liberation Sans Narrow"/>
              </a:rPr>
              <a:t> </a:t>
            </a:r>
            <a:r>
              <a:rPr dirty="0" sz="11000" spc="-805">
                <a:solidFill>
                  <a:srgbClr val="DFD3B9"/>
                </a:solidFill>
                <a:latin typeface="Liberation Sans Narrow"/>
                <a:cs typeface="Liberation Sans Narrow"/>
              </a:rPr>
              <a:t>YOU..</a:t>
            </a:r>
            <a:endParaRPr sz="11000">
              <a:latin typeface="Liberation Sans Narrow"/>
              <a:cs typeface="Liberation Sans Narrow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813502" y="5148269"/>
            <a:ext cx="14813915" cy="0"/>
          </a:xfrm>
          <a:custGeom>
            <a:avLst/>
            <a:gdLst/>
            <a:ahLst/>
            <a:cxnLst/>
            <a:rect l="l" t="t" r="r" b="b"/>
            <a:pathLst>
              <a:path w="14813915" h="0">
                <a:moveTo>
                  <a:pt x="0" y="0"/>
                </a:moveTo>
                <a:lnTo>
                  <a:pt x="14813375" y="0"/>
                </a:lnTo>
              </a:path>
            </a:pathLst>
          </a:custGeom>
          <a:ln w="19050">
            <a:solidFill>
              <a:srgbClr val="DFD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7022525" y="876528"/>
            <a:ext cx="220345" cy="152400"/>
          </a:xfrm>
          <a:custGeom>
            <a:avLst/>
            <a:gdLst/>
            <a:ahLst/>
            <a:cxnLst/>
            <a:rect l="l" t="t" r="r" b="b"/>
            <a:pathLst>
              <a:path w="220344" h="152400">
                <a:moveTo>
                  <a:pt x="220151" y="0"/>
                </a:moveTo>
                <a:lnTo>
                  <a:pt x="218593" y="5123"/>
                </a:lnTo>
                <a:lnTo>
                  <a:pt x="196715" y="46107"/>
                </a:lnTo>
                <a:lnTo>
                  <a:pt x="188718" y="55872"/>
                </a:lnTo>
              </a:path>
              <a:path w="220344" h="152400">
                <a:moveTo>
                  <a:pt x="130717" y="112124"/>
                </a:moveTo>
                <a:lnTo>
                  <a:pt x="89743" y="133997"/>
                </a:lnTo>
                <a:lnTo>
                  <a:pt x="45286" y="147506"/>
                </a:lnTo>
                <a:lnTo>
                  <a:pt x="0" y="1519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28757" y="0"/>
            <a:ext cx="236854" cy="1028700"/>
          </a:xfrm>
          <a:custGeom>
            <a:avLst/>
            <a:gdLst/>
            <a:ahLst/>
            <a:cxnLst/>
            <a:rect l="l" t="t" r="r" b="b"/>
            <a:pathLst>
              <a:path w="236855" h="1028700">
                <a:moveTo>
                  <a:pt x="236736" y="1028516"/>
                </a:moveTo>
                <a:lnTo>
                  <a:pt x="191450" y="1024036"/>
                </a:lnTo>
                <a:lnTo>
                  <a:pt x="146997" y="1010526"/>
                </a:lnTo>
                <a:lnTo>
                  <a:pt x="106012" y="988643"/>
                </a:lnTo>
                <a:lnTo>
                  <a:pt x="69744" y="958902"/>
                </a:lnTo>
                <a:lnTo>
                  <a:pt x="40007" y="922636"/>
                </a:lnTo>
                <a:lnTo>
                  <a:pt x="18126" y="881652"/>
                </a:lnTo>
                <a:lnTo>
                  <a:pt x="4617" y="837199"/>
                </a:lnTo>
                <a:lnTo>
                  <a:pt x="0" y="790529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216716" y="9360346"/>
            <a:ext cx="25400" cy="46355"/>
          </a:xfrm>
          <a:custGeom>
            <a:avLst/>
            <a:gdLst/>
            <a:ahLst/>
            <a:cxnLst/>
            <a:rect l="l" t="t" r="r" b="b"/>
            <a:pathLst>
              <a:path w="25400" h="46354">
                <a:moveTo>
                  <a:pt x="0" y="0"/>
                </a:moveTo>
                <a:lnTo>
                  <a:pt x="2523" y="3081"/>
                </a:lnTo>
                <a:lnTo>
                  <a:pt x="24401" y="44067"/>
                </a:lnTo>
                <a:lnTo>
                  <a:pt x="25052" y="4620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28757" y="9257415"/>
            <a:ext cx="15992475" cy="1029969"/>
          </a:xfrm>
          <a:custGeom>
            <a:avLst/>
            <a:gdLst/>
            <a:ahLst/>
            <a:cxnLst/>
            <a:rect l="l" t="t" r="r" b="b"/>
            <a:pathLst>
              <a:path w="15992475" h="1029970">
                <a:moveTo>
                  <a:pt x="238123" y="0"/>
                </a:moveTo>
                <a:lnTo>
                  <a:pt x="15992373" y="0"/>
                </a:lnTo>
              </a:path>
              <a:path w="15992475" h="1029970">
                <a:moveTo>
                  <a:pt x="0" y="1029583"/>
                </a:moveTo>
                <a:lnTo>
                  <a:pt x="0" y="238123"/>
                </a:lnTo>
                <a:lnTo>
                  <a:pt x="4617" y="191450"/>
                </a:lnTo>
                <a:lnTo>
                  <a:pt x="18126" y="146997"/>
                </a:lnTo>
                <a:lnTo>
                  <a:pt x="40007" y="106012"/>
                </a:lnTo>
                <a:lnTo>
                  <a:pt x="69744" y="69744"/>
                </a:lnTo>
                <a:lnTo>
                  <a:pt x="106012" y="40007"/>
                </a:lnTo>
                <a:lnTo>
                  <a:pt x="146997" y="18126"/>
                </a:lnTo>
                <a:lnTo>
                  <a:pt x="191450" y="4617"/>
                </a:lnTo>
                <a:lnTo>
                  <a:pt x="23812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00" y="363768"/>
            <a:ext cx="18289905" cy="9933305"/>
            <a:chOff x="-400" y="363768"/>
            <a:chExt cx="18289905" cy="9933305"/>
          </a:xfrm>
        </p:grpSpPr>
        <p:sp>
          <p:nvSpPr>
            <p:cNvPr id="3" name="object 3" descr=""/>
            <p:cNvSpPr/>
            <p:nvPr/>
          </p:nvSpPr>
          <p:spPr>
            <a:xfrm>
              <a:off x="0" y="1677923"/>
              <a:ext cx="18288000" cy="5532755"/>
            </a:xfrm>
            <a:custGeom>
              <a:avLst/>
              <a:gdLst/>
              <a:ahLst/>
              <a:cxnLst/>
              <a:rect l="l" t="t" r="r" b="b"/>
              <a:pathLst>
                <a:path w="18288000" h="5532755">
                  <a:moveTo>
                    <a:pt x="0" y="5532180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5532180"/>
                  </a:lnTo>
                  <a:lnTo>
                    <a:pt x="0" y="5532180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5791" y="4872541"/>
              <a:ext cx="3533629" cy="542430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029167" y="6259524"/>
              <a:ext cx="3259454" cy="4027804"/>
            </a:xfrm>
            <a:custGeom>
              <a:avLst/>
              <a:gdLst/>
              <a:ahLst/>
              <a:cxnLst/>
              <a:rect l="l" t="t" r="r" b="b"/>
              <a:pathLst>
                <a:path w="3259455" h="4027804">
                  <a:moveTo>
                    <a:pt x="203174" y="4027474"/>
                  </a:moveTo>
                  <a:lnTo>
                    <a:pt x="25895" y="3383915"/>
                  </a:lnTo>
                  <a:lnTo>
                    <a:pt x="25958" y="3383750"/>
                  </a:lnTo>
                  <a:lnTo>
                    <a:pt x="16878" y="3350780"/>
                  </a:lnTo>
                  <a:lnTo>
                    <a:pt x="0" y="3355429"/>
                  </a:lnTo>
                  <a:lnTo>
                    <a:pt x="15875" y="3413074"/>
                  </a:lnTo>
                  <a:lnTo>
                    <a:pt x="15824" y="3413226"/>
                  </a:lnTo>
                  <a:lnTo>
                    <a:pt x="185013" y="4027474"/>
                  </a:lnTo>
                  <a:lnTo>
                    <a:pt x="203174" y="4027474"/>
                  </a:lnTo>
                  <a:close/>
                </a:path>
                <a:path w="3259455" h="4027804">
                  <a:moveTo>
                    <a:pt x="647915" y="4027474"/>
                  </a:moveTo>
                  <a:lnTo>
                    <a:pt x="292950" y="2738704"/>
                  </a:lnTo>
                  <a:lnTo>
                    <a:pt x="284162" y="2756370"/>
                  </a:lnTo>
                  <a:lnTo>
                    <a:pt x="281279" y="2762262"/>
                  </a:lnTo>
                  <a:lnTo>
                    <a:pt x="629754" y="4027474"/>
                  </a:lnTo>
                  <a:lnTo>
                    <a:pt x="647915" y="4027474"/>
                  </a:lnTo>
                  <a:close/>
                </a:path>
                <a:path w="3259455" h="4027804">
                  <a:moveTo>
                    <a:pt x="1092581" y="4027474"/>
                  </a:moveTo>
                  <a:lnTo>
                    <a:pt x="594296" y="2218385"/>
                  </a:lnTo>
                  <a:lnTo>
                    <a:pt x="589965" y="2224735"/>
                  </a:lnTo>
                  <a:lnTo>
                    <a:pt x="585660" y="2231148"/>
                  </a:lnTo>
                  <a:lnTo>
                    <a:pt x="581418" y="2237549"/>
                  </a:lnTo>
                  <a:lnTo>
                    <a:pt x="1074420" y="4027474"/>
                  </a:lnTo>
                  <a:lnTo>
                    <a:pt x="1092581" y="4027474"/>
                  </a:lnTo>
                  <a:close/>
                </a:path>
                <a:path w="3259455" h="4027804">
                  <a:moveTo>
                    <a:pt x="1537322" y="4027474"/>
                  </a:moveTo>
                  <a:lnTo>
                    <a:pt x="944676" y="1875777"/>
                  </a:lnTo>
                  <a:lnTo>
                    <a:pt x="939279" y="1878380"/>
                  </a:lnTo>
                  <a:lnTo>
                    <a:pt x="944664" y="1875701"/>
                  </a:lnTo>
                  <a:lnTo>
                    <a:pt x="933996" y="1880831"/>
                  </a:lnTo>
                  <a:lnTo>
                    <a:pt x="928687" y="1883638"/>
                  </a:lnTo>
                  <a:lnTo>
                    <a:pt x="1519161" y="4027474"/>
                  </a:lnTo>
                  <a:lnTo>
                    <a:pt x="1537322" y="4027474"/>
                  </a:lnTo>
                  <a:close/>
                </a:path>
                <a:path w="3259455" h="4027804">
                  <a:moveTo>
                    <a:pt x="1982076" y="4027474"/>
                  </a:moveTo>
                  <a:lnTo>
                    <a:pt x="1350733" y="1735302"/>
                  </a:lnTo>
                  <a:lnTo>
                    <a:pt x="1346644" y="1736686"/>
                  </a:lnTo>
                  <a:lnTo>
                    <a:pt x="1337335" y="1740014"/>
                  </a:lnTo>
                  <a:lnTo>
                    <a:pt x="1334160" y="1741055"/>
                  </a:lnTo>
                  <a:lnTo>
                    <a:pt x="1963915" y="4027474"/>
                  </a:lnTo>
                  <a:lnTo>
                    <a:pt x="1982076" y="4027474"/>
                  </a:lnTo>
                  <a:close/>
                </a:path>
                <a:path w="3259455" h="4027804">
                  <a:moveTo>
                    <a:pt x="2426728" y="4027474"/>
                  </a:moveTo>
                  <a:lnTo>
                    <a:pt x="1749920" y="1570215"/>
                  </a:lnTo>
                  <a:lnTo>
                    <a:pt x="1744713" y="1551292"/>
                  </a:lnTo>
                  <a:lnTo>
                    <a:pt x="1727835" y="1555940"/>
                  </a:lnTo>
                  <a:lnTo>
                    <a:pt x="1733892" y="1577911"/>
                  </a:lnTo>
                  <a:lnTo>
                    <a:pt x="2408567" y="4027474"/>
                  </a:lnTo>
                  <a:lnTo>
                    <a:pt x="2426728" y="4027474"/>
                  </a:lnTo>
                  <a:close/>
                </a:path>
                <a:path w="3259455" h="4027804">
                  <a:moveTo>
                    <a:pt x="2871393" y="4027474"/>
                  </a:moveTo>
                  <a:lnTo>
                    <a:pt x="2130234" y="1336573"/>
                  </a:lnTo>
                  <a:lnTo>
                    <a:pt x="2125218" y="1340408"/>
                  </a:lnTo>
                  <a:lnTo>
                    <a:pt x="2120290" y="1344295"/>
                  </a:lnTo>
                  <a:lnTo>
                    <a:pt x="2115248" y="1348054"/>
                  </a:lnTo>
                  <a:lnTo>
                    <a:pt x="2853232" y="4027474"/>
                  </a:lnTo>
                  <a:lnTo>
                    <a:pt x="2871393" y="4027474"/>
                  </a:lnTo>
                  <a:close/>
                </a:path>
                <a:path w="3259455" h="4027804">
                  <a:moveTo>
                    <a:pt x="3258832" y="3819702"/>
                  </a:moveTo>
                  <a:lnTo>
                    <a:pt x="2473998" y="970203"/>
                  </a:lnTo>
                  <a:lnTo>
                    <a:pt x="2458555" y="914158"/>
                  </a:lnTo>
                  <a:lnTo>
                    <a:pt x="2441676" y="918806"/>
                  </a:lnTo>
                  <a:lnTo>
                    <a:pt x="2461095" y="989291"/>
                  </a:lnTo>
                  <a:lnTo>
                    <a:pt x="3258832" y="3885628"/>
                  </a:lnTo>
                  <a:lnTo>
                    <a:pt x="3258832" y="3819702"/>
                  </a:lnTo>
                  <a:close/>
                </a:path>
                <a:path w="3259455" h="4027804">
                  <a:moveTo>
                    <a:pt x="3258832" y="2205278"/>
                  </a:moveTo>
                  <a:lnTo>
                    <a:pt x="2651429" y="0"/>
                  </a:lnTo>
                  <a:lnTo>
                    <a:pt x="2653995" y="75222"/>
                  </a:lnTo>
                  <a:lnTo>
                    <a:pt x="3258832" y="2271204"/>
                  </a:lnTo>
                  <a:lnTo>
                    <a:pt x="3258832" y="2205278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94364" y="5180764"/>
              <a:ext cx="193636" cy="7057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912861" y="5624918"/>
              <a:ext cx="3375660" cy="4662170"/>
            </a:xfrm>
            <a:custGeom>
              <a:avLst/>
              <a:gdLst/>
              <a:ahLst/>
              <a:cxnLst/>
              <a:rect l="l" t="t" r="r" b="b"/>
              <a:pathLst>
                <a:path w="3375659" h="4662170">
                  <a:moveTo>
                    <a:pt x="155676" y="3979354"/>
                  </a:moveTo>
                  <a:lnTo>
                    <a:pt x="133096" y="3985412"/>
                  </a:lnTo>
                  <a:lnTo>
                    <a:pt x="116217" y="3990060"/>
                  </a:lnTo>
                  <a:lnTo>
                    <a:pt x="120891" y="4007015"/>
                  </a:lnTo>
                  <a:lnTo>
                    <a:pt x="137769" y="4002367"/>
                  </a:lnTo>
                  <a:lnTo>
                    <a:pt x="148780" y="3999420"/>
                  </a:lnTo>
                  <a:lnTo>
                    <a:pt x="150990" y="3992727"/>
                  </a:lnTo>
                  <a:lnTo>
                    <a:pt x="155676" y="3979354"/>
                  </a:lnTo>
                  <a:close/>
                </a:path>
                <a:path w="3375659" h="4662170">
                  <a:moveTo>
                    <a:pt x="3375139" y="4441406"/>
                  </a:moveTo>
                  <a:lnTo>
                    <a:pt x="3354794" y="4446994"/>
                  </a:lnTo>
                  <a:lnTo>
                    <a:pt x="2940939" y="4558868"/>
                  </a:lnTo>
                  <a:lnTo>
                    <a:pt x="2558821" y="4662081"/>
                  </a:lnTo>
                  <a:lnTo>
                    <a:pt x="2626258" y="4662081"/>
                  </a:lnTo>
                  <a:lnTo>
                    <a:pt x="2945612" y="4575822"/>
                  </a:lnTo>
                  <a:lnTo>
                    <a:pt x="3359467" y="4463948"/>
                  </a:lnTo>
                  <a:lnTo>
                    <a:pt x="3375139" y="4459630"/>
                  </a:lnTo>
                  <a:lnTo>
                    <a:pt x="3375139" y="4441406"/>
                  </a:lnTo>
                  <a:close/>
                </a:path>
                <a:path w="3375659" h="4662170">
                  <a:moveTo>
                    <a:pt x="3375139" y="3997350"/>
                  </a:moveTo>
                  <a:lnTo>
                    <a:pt x="3241027" y="4033672"/>
                  </a:lnTo>
                  <a:lnTo>
                    <a:pt x="1585645" y="4481169"/>
                  </a:lnTo>
                  <a:lnTo>
                    <a:pt x="915847" y="4662081"/>
                  </a:lnTo>
                  <a:lnTo>
                    <a:pt x="983297" y="4662081"/>
                  </a:lnTo>
                  <a:lnTo>
                    <a:pt x="1176362" y="4609935"/>
                  </a:lnTo>
                  <a:lnTo>
                    <a:pt x="1590294" y="4498035"/>
                  </a:lnTo>
                  <a:lnTo>
                    <a:pt x="2004161" y="4386250"/>
                  </a:lnTo>
                  <a:lnTo>
                    <a:pt x="3245701" y="4050627"/>
                  </a:lnTo>
                  <a:lnTo>
                    <a:pt x="3375139" y="4015575"/>
                  </a:lnTo>
                  <a:lnTo>
                    <a:pt x="3375139" y="3997350"/>
                  </a:lnTo>
                  <a:close/>
                </a:path>
                <a:path w="3375659" h="4662170">
                  <a:moveTo>
                    <a:pt x="3375139" y="3553218"/>
                  </a:moveTo>
                  <a:lnTo>
                    <a:pt x="3127171" y="3620274"/>
                  </a:lnTo>
                  <a:lnTo>
                    <a:pt x="1885632" y="3955897"/>
                  </a:lnTo>
                  <a:lnTo>
                    <a:pt x="1471764" y="4067695"/>
                  </a:lnTo>
                  <a:lnTo>
                    <a:pt x="230136" y="4403344"/>
                  </a:lnTo>
                  <a:lnTo>
                    <a:pt x="5816" y="4464024"/>
                  </a:lnTo>
                  <a:lnTo>
                    <a:pt x="3898" y="4470552"/>
                  </a:lnTo>
                  <a:lnTo>
                    <a:pt x="1993" y="4477156"/>
                  </a:lnTo>
                  <a:lnTo>
                    <a:pt x="0" y="4483709"/>
                  </a:lnTo>
                  <a:lnTo>
                    <a:pt x="234810" y="4420298"/>
                  </a:lnTo>
                  <a:lnTo>
                    <a:pt x="1890280" y="3972776"/>
                  </a:lnTo>
                  <a:lnTo>
                    <a:pt x="2304148" y="3860990"/>
                  </a:lnTo>
                  <a:lnTo>
                    <a:pt x="3131845" y="3637242"/>
                  </a:lnTo>
                  <a:lnTo>
                    <a:pt x="3375139" y="3571430"/>
                  </a:lnTo>
                  <a:lnTo>
                    <a:pt x="3375139" y="3553218"/>
                  </a:lnTo>
                  <a:close/>
                </a:path>
                <a:path w="3375659" h="4662170">
                  <a:moveTo>
                    <a:pt x="3375139" y="3109239"/>
                  </a:moveTo>
                  <a:lnTo>
                    <a:pt x="2599512" y="3318929"/>
                  </a:lnTo>
                  <a:lnTo>
                    <a:pt x="2185644" y="3430727"/>
                  </a:lnTo>
                  <a:lnTo>
                    <a:pt x="530174" y="3878237"/>
                  </a:lnTo>
                  <a:lnTo>
                    <a:pt x="155702" y="3979443"/>
                  </a:lnTo>
                  <a:lnTo>
                    <a:pt x="153390" y="3986072"/>
                  </a:lnTo>
                  <a:lnTo>
                    <a:pt x="151091" y="3992778"/>
                  </a:lnTo>
                  <a:lnTo>
                    <a:pt x="148780" y="3999420"/>
                  </a:lnTo>
                  <a:lnTo>
                    <a:pt x="534797" y="3895039"/>
                  </a:lnTo>
                  <a:lnTo>
                    <a:pt x="551675" y="3890391"/>
                  </a:lnTo>
                  <a:lnTo>
                    <a:pt x="1776425" y="3559391"/>
                  </a:lnTo>
                  <a:lnTo>
                    <a:pt x="2190292" y="3447605"/>
                  </a:lnTo>
                  <a:lnTo>
                    <a:pt x="3375139" y="3127286"/>
                  </a:lnTo>
                  <a:lnTo>
                    <a:pt x="3375139" y="3109239"/>
                  </a:lnTo>
                  <a:close/>
                </a:path>
                <a:path w="3375659" h="4662170">
                  <a:moveTo>
                    <a:pt x="3375139" y="2664930"/>
                  </a:moveTo>
                  <a:lnTo>
                    <a:pt x="3313328" y="2681719"/>
                  </a:lnTo>
                  <a:lnTo>
                    <a:pt x="2485631" y="2905468"/>
                  </a:lnTo>
                  <a:lnTo>
                    <a:pt x="2071763" y="3017253"/>
                  </a:lnTo>
                  <a:lnTo>
                    <a:pt x="416293" y="3464776"/>
                  </a:lnTo>
                  <a:lnTo>
                    <a:pt x="357428" y="3480739"/>
                  </a:lnTo>
                  <a:lnTo>
                    <a:pt x="354253" y="3487610"/>
                  </a:lnTo>
                  <a:lnTo>
                    <a:pt x="348005" y="3501402"/>
                  </a:lnTo>
                  <a:lnTo>
                    <a:pt x="420966" y="3481730"/>
                  </a:lnTo>
                  <a:lnTo>
                    <a:pt x="2076437" y="3034207"/>
                  </a:lnTo>
                  <a:lnTo>
                    <a:pt x="2490305" y="2922422"/>
                  </a:lnTo>
                  <a:lnTo>
                    <a:pt x="3318002" y="2698673"/>
                  </a:lnTo>
                  <a:lnTo>
                    <a:pt x="3375139" y="2683141"/>
                  </a:lnTo>
                  <a:lnTo>
                    <a:pt x="3375139" y="2664930"/>
                  </a:lnTo>
                  <a:close/>
                </a:path>
                <a:path w="3375659" h="4662170">
                  <a:moveTo>
                    <a:pt x="3375139" y="2220709"/>
                  </a:moveTo>
                  <a:lnTo>
                    <a:pt x="3199447" y="2268245"/>
                  </a:lnTo>
                  <a:lnTo>
                    <a:pt x="716280" y="2939516"/>
                  </a:lnTo>
                  <a:lnTo>
                    <a:pt x="640994" y="2959912"/>
                  </a:lnTo>
                  <a:lnTo>
                    <a:pt x="627405" y="2981731"/>
                  </a:lnTo>
                  <a:lnTo>
                    <a:pt x="720928" y="2956395"/>
                  </a:lnTo>
                  <a:lnTo>
                    <a:pt x="1134872" y="2844571"/>
                  </a:lnTo>
                  <a:lnTo>
                    <a:pt x="3204121" y="2285200"/>
                  </a:lnTo>
                  <a:lnTo>
                    <a:pt x="3375139" y="2238921"/>
                  </a:lnTo>
                  <a:lnTo>
                    <a:pt x="3375139" y="2220709"/>
                  </a:lnTo>
                  <a:close/>
                </a:path>
                <a:path w="3375659" h="4662170">
                  <a:moveTo>
                    <a:pt x="3375139" y="1776564"/>
                  </a:moveTo>
                  <a:lnTo>
                    <a:pt x="3085668" y="1854835"/>
                  </a:lnTo>
                  <a:lnTo>
                    <a:pt x="2257971" y="2078583"/>
                  </a:lnTo>
                  <a:lnTo>
                    <a:pt x="1949437" y="2162048"/>
                  </a:lnTo>
                  <a:lnTo>
                    <a:pt x="1928164" y="2167813"/>
                  </a:lnTo>
                  <a:lnTo>
                    <a:pt x="1928164" y="2173236"/>
                  </a:lnTo>
                  <a:lnTo>
                    <a:pt x="1912581" y="2181428"/>
                  </a:lnTo>
                  <a:lnTo>
                    <a:pt x="1928164" y="2173236"/>
                  </a:lnTo>
                  <a:lnTo>
                    <a:pt x="1928164" y="2167813"/>
                  </a:lnTo>
                  <a:lnTo>
                    <a:pt x="1844141" y="2190546"/>
                  </a:lnTo>
                  <a:lnTo>
                    <a:pt x="1848815" y="2207501"/>
                  </a:lnTo>
                  <a:lnTo>
                    <a:pt x="1865693" y="2202853"/>
                  </a:lnTo>
                  <a:lnTo>
                    <a:pt x="1875434" y="2200249"/>
                  </a:lnTo>
                  <a:lnTo>
                    <a:pt x="1875878" y="2200046"/>
                  </a:lnTo>
                  <a:lnTo>
                    <a:pt x="2262644" y="2095550"/>
                  </a:lnTo>
                  <a:lnTo>
                    <a:pt x="3090341" y="1871802"/>
                  </a:lnTo>
                  <a:lnTo>
                    <a:pt x="3375139" y="1794776"/>
                  </a:lnTo>
                  <a:lnTo>
                    <a:pt x="3375139" y="1776564"/>
                  </a:lnTo>
                  <a:close/>
                </a:path>
                <a:path w="3375659" h="4662170">
                  <a:moveTo>
                    <a:pt x="3375139" y="1332420"/>
                  </a:moveTo>
                  <a:lnTo>
                    <a:pt x="2971889" y="1441437"/>
                  </a:lnTo>
                  <a:lnTo>
                    <a:pt x="2635085" y="1532509"/>
                  </a:lnTo>
                  <a:lnTo>
                    <a:pt x="2557983" y="1553413"/>
                  </a:lnTo>
                  <a:lnTo>
                    <a:pt x="2562631" y="1570291"/>
                  </a:lnTo>
                  <a:lnTo>
                    <a:pt x="2622359" y="1554086"/>
                  </a:lnTo>
                  <a:lnTo>
                    <a:pt x="2630932" y="1539824"/>
                  </a:lnTo>
                  <a:lnTo>
                    <a:pt x="2626652" y="1546999"/>
                  </a:lnTo>
                  <a:lnTo>
                    <a:pt x="2622423" y="1553984"/>
                  </a:lnTo>
                  <a:lnTo>
                    <a:pt x="2976562" y="1458391"/>
                  </a:lnTo>
                  <a:lnTo>
                    <a:pt x="3375139" y="1350645"/>
                  </a:lnTo>
                  <a:lnTo>
                    <a:pt x="3375139" y="1332420"/>
                  </a:lnTo>
                  <a:close/>
                </a:path>
                <a:path w="3375659" h="4662170">
                  <a:moveTo>
                    <a:pt x="3375139" y="888276"/>
                  </a:moveTo>
                  <a:lnTo>
                    <a:pt x="3271824" y="916279"/>
                  </a:lnTo>
                  <a:lnTo>
                    <a:pt x="2857970" y="1028153"/>
                  </a:lnTo>
                  <a:lnTo>
                    <a:pt x="2770962" y="1051687"/>
                  </a:lnTo>
                  <a:lnTo>
                    <a:pt x="2770555" y="1057884"/>
                  </a:lnTo>
                  <a:lnTo>
                    <a:pt x="2770213" y="1063980"/>
                  </a:lnTo>
                  <a:lnTo>
                    <a:pt x="2769730" y="1070190"/>
                  </a:lnTo>
                  <a:lnTo>
                    <a:pt x="2862643" y="1045108"/>
                  </a:lnTo>
                  <a:lnTo>
                    <a:pt x="3276485" y="933234"/>
                  </a:lnTo>
                  <a:lnTo>
                    <a:pt x="3375139" y="906500"/>
                  </a:lnTo>
                  <a:lnTo>
                    <a:pt x="3375139" y="888276"/>
                  </a:lnTo>
                  <a:close/>
                </a:path>
                <a:path w="3375659" h="4662170">
                  <a:moveTo>
                    <a:pt x="3375139" y="444220"/>
                  </a:moveTo>
                  <a:lnTo>
                    <a:pt x="3158058" y="502945"/>
                  </a:lnTo>
                  <a:lnTo>
                    <a:pt x="2767063" y="608609"/>
                  </a:lnTo>
                  <a:lnTo>
                    <a:pt x="2761069" y="610095"/>
                  </a:lnTo>
                  <a:lnTo>
                    <a:pt x="2744190" y="614743"/>
                  </a:lnTo>
                  <a:lnTo>
                    <a:pt x="2748838" y="631621"/>
                  </a:lnTo>
                  <a:lnTo>
                    <a:pt x="2767482" y="626579"/>
                  </a:lnTo>
                  <a:lnTo>
                    <a:pt x="3162630" y="519849"/>
                  </a:lnTo>
                  <a:lnTo>
                    <a:pt x="3375139" y="462356"/>
                  </a:lnTo>
                  <a:lnTo>
                    <a:pt x="3375139" y="444220"/>
                  </a:lnTo>
                  <a:close/>
                </a:path>
                <a:path w="3375659" h="4662170">
                  <a:moveTo>
                    <a:pt x="3375139" y="0"/>
                  </a:moveTo>
                  <a:lnTo>
                    <a:pt x="2793987" y="157124"/>
                  </a:lnTo>
                  <a:lnTo>
                    <a:pt x="2792780" y="163449"/>
                  </a:lnTo>
                  <a:lnTo>
                    <a:pt x="2791587" y="169862"/>
                  </a:lnTo>
                  <a:lnTo>
                    <a:pt x="2790469" y="176250"/>
                  </a:lnTo>
                  <a:lnTo>
                    <a:pt x="3048851" y="106438"/>
                  </a:lnTo>
                  <a:lnTo>
                    <a:pt x="3375139" y="18211"/>
                  </a:lnTo>
                  <a:lnTo>
                    <a:pt x="337513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3101" y="363768"/>
              <a:ext cx="13313630" cy="908049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382365" y="859605"/>
              <a:ext cx="12447905" cy="8221980"/>
            </a:xfrm>
            <a:custGeom>
              <a:avLst/>
              <a:gdLst/>
              <a:ahLst/>
              <a:cxnLst/>
              <a:rect l="l" t="t" r="r" b="b"/>
              <a:pathLst>
                <a:path w="12447905" h="8221980">
                  <a:moveTo>
                    <a:pt x="0" y="0"/>
                  </a:moveTo>
                  <a:lnTo>
                    <a:pt x="12447483" y="0"/>
                  </a:lnTo>
                  <a:lnTo>
                    <a:pt x="12447483" y="8221661"/>
                  </a:lnTo>
                  <a:lnTo>
                    <a:pt x="0" y="8221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400" y="3919059"/>
              <a:ext cx="4069906" cy="636794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37489" y="973644"/>
              <a:ext cx="14979015" cy="6707505"/>
            </a:xfrm>
            <a:custGeom>
              <a:avLst/>
              <a:gdLst/>
              <a:ahLst/>
              <a:cxnLst/>
              <a:rect l="l" t="t" r="r" b="b"/>
              <a:pathLst>
                <a:path w="14979015" h="6707505">
                  <a:moveTo>
                    <a:pt x="471004" y="966482"/>
                  </a:moveTo>
                  <a:lnTo>
                    <a:pt x="446062" y="935951"/>
                  </a:lnTo>
                  <a:lnTo>
                    <a:pt x="407695" y="923429"/>
                  </a:lnTo>
                  <a:lnTo>
                    <a:pt x="400138" y="921893"/>
                  </a:lnTo>
                  <a:lnTo>
                    <a:pt x="374738" y="915809"/>
                  </a:lnTo>
                  <a:lnTo>
                    <a:pt x="348780" y="910691"/>
                  </a:lnTo>
                  <a:lnTo>
                    <a:pt x="341007" y="909916"/>
                  </a:lnTo>
                  <a:lnTo>
                    <a:pt x="322618" y="908075"/>
                  </a:lnTo>
                  <a:lnTo>
                    <a:pt x="296621" y="909485"/>
                  </a:lnTo>
                  <a:lnTo>
                    <a:pt x="294525" y="909789"/>
                  </a:lnTo>
                  <a:lnTo>
                    <a:pt x="293471" y="909916"/>
                  </a:lnTo>
                  <a:lnTo>
                    <a:pt x="279438" y="863676"/>
                  </a:lnTo>
                  <a:lnTo>
                    <a:pt x="279184" y="845451"/>
                  </a:lnTo>
                  <a:lnTo>
                    <a:pt x="278688" y="827252"/>
                  </a:lnTo>
                  <a:lnTo>
                    <a:pt x="274459" y="773137"/>
                  </a:lnTo>
                  <a:lnTo>
                    <a:pt x="270179" y="738289"/>
                  </a:lnTo>
                  <a:lnTo>
                    <a:pt x="267868" y="719366"/>
                  </a:lnTo>
                  <a:lnTo>
                    <a:pt x="250761" y="680770"/>
                  </a:lnTo>
                  <a:lnTo>
                    <a:pt x="238201" y="679818"/>
                  </a:lnTo>
                  <a:lnTo>
                    <a:pt x="232295" y="681710"/>
                  </a:lnTo>
                  <a:lnTo>
                    <a:pt x="209867" y="720598"/>
                  </a:lnTo>
                  <a:lnTo>
                    <a:pt x="202768" y="756742"/>
                  </a:lnTo>
                  <a:lnTo>
                    <a:pt x="201498" y="765924"/>
                  </a:lnTo>
                  <a:lnTo>
                    <a:pt x="198069" y="786777"/>
                  </a:lnTo>
                  <a:lnTo>
                    <a:pt x="194818" y="808024"/>
                  </a:lnTo>
                  <a:lnTo>
                    <a:pt x="192151" y="829513"/>
                  </a:lnTo>
                  <a:lnTo>
                    <a:pt x="190461" y="851103"/>
                  </a:lnTo>
                  <a:lnTo>
                    <a:pt x="184962" y="863777"/>
                  </a:lnTo>
                  <a:lnTo>
                    <a:pt x="160337" y="896175"/>
                  </a:lnTo>
                  <a:lnTo>
                    <a:pt x="129628" y="912279"/>
                  </a:lnTo>
                  <a:lnTo>
                    <a:pt x="120142" y="913549"/>
                  </a:lnTo>
                  <a:lnTo>
                    <a:pt x="65735" y="922972"/>
                  </a:lnTo>
                  <a:lnTo>
                    <a:pt x="25793" y="935545"/>
                  </a:lnTo>
                  <a:lnTo>
                    <a:pt x="0" y="958100"/>
                  </a:lnTo>
                  <a:lnTo>
                    <a:pt x="0" y="973594"/>
                  </a:lnTo>
                  <a:lnTo>
                    <a:pt x="50533" y="1001585"/>
                  </a:lnTo>
                  <a:lnTo>
                    <a:pt x="88811" y="1010539"/>
                  </a:lnTo>
                  <a:lnTo>
                    <a:pt x="130327" y="1015949"/>
                  </a:lnTo>
                  <a:lnTo>
                    <a:pt x="137693" y="1016584"/>
                  </a:lnTo>
                  <a:lnTo>
                    <a:pt x="153682" y="1033195"/>
                  </a:lnTo>
                  <a:lnTo>
                    <a:pt x="167982" y="1051941"/>
                  </a:lnTo>
                  <a:lnTo>
                    <a:pt x="180073" y="1072654"/>
                  </a:lnTo>
                  <a:lnTo>
                    <a:pt x="189445" y="1095197"/>
                  </a:lnTo>
                  <a:lnTo>
                    <a:pt x="191312" y="1100772"/>
                  </a:lnTo>
                  <a:lnTo>
                    <a:pt x="195211" y="1111872"/>
                  </a:lnTo>
                  <a:lnTo>
                    <a:pt x="195795" y="1117612"/>
                  </a:lnTo>
                  <a:lnTo>
                    <a:pt x="196456" y="1123353"/>
                  </a:lnTo>
                  <a:lnTo>
                    <a:pt x="197142" y="1129068"/>
                  </a:lnTo>
                  <a:lnTo>
                    <a:pt x="199669" y="1150708"/>
                  </a:lnTo>
                  <a:lnTo>
                    <a:pt x="205955" y="1193584"/>
                  </a:lnTo>
                  <a:lnTo>
                    <a:pt x="217576" y="1235570"/>
                  </a:lnTo>
                  <a:lnTo>
                    <a:pt x="225171" y="1247838"/>
                  </a:lnTo>
                  <a:lnTo>
                    <a:pt x="250405" y="1247838"/>
                  </a:lnTo>
                  <a:lnTo>
                    <a:pt x="266420" y="1194041"/>
                  </a:lnTo>
                  <a:lnTo>
                    <a:pt x="273126" y="1154455"/>
                  </a:lnTo>
                  <a:lnTo>
                    <a:pt x="275577" y="1134427"/>
                  </a:lnTo>
                  <a:lnTo>
                    <a:pt x="279412" y="1121448"/>
                  </a:lnTo>
                  <a:lnTo>
                    <a:pt x="301459" y="1066177"/>
                  </a:lnTo>
                  <a:lnTo>
                    <a:pt x="329234" y="1023543"/>
                  </a:lnTo>
                  <a:lnTo>
                    <a:pt x="346976" y="1015822"/>
                  </a:lnTo>
                  <a:lnTo>
                    <a:pt x="357822" y="1015161"/>
                  </a:lnTo>
                  <a:lnTo>
                    <a:pt x="443903" y="1001598"/>
                  </a:lnTo>
                  <a:lnTo>
                    <a:pt x="470979" y="974293"/>
                  </a:lnTo>
                  <a:lnTo>
                    <a:pt x="471004" y="966482"/>
                  </a:lnTo>
                  <a:close/>
                </a:path>
                <a:path w="14979015" h="6707505">
                  <a:moveTo>
                    <a:pt x="1224114" y="480555"/>
                  </a:moveTo>
                  <a:lnTo>
                    <a:pt x="1200721" y="444385"/>
                  </a:lnTo>
                  <a:lnTo>
                    <a:pt x="1138631" y="422795"/>
                  </a:lnTo>
                  <a:lnTo>
                    <a:pt x="1074051" y="407682"/>
                  </a:lnTo>
                  <a:lnTo>
                    <a:pt x="1028966" y="401142"/>
                  </a:lnTo>
                  <a:lnTo>
                    <a:pt x="991679" y="397510"/>
                  </a:lnTo>
                  <a:lnTo>
                    <a:pt x="964730" y="369481"/>
                  </a:lnTo>
                  <a:lnTo>
                    <a:pt x="940600" y="337870"/>
                  </a:lnTo>
                  <a:lnTo>
                    <a:pt x="920203" y="302933"/>
                  </a:lnTo>
                  <a:lnTo>
                    <a:pt x="904405" y="264922"/>
                  </a:lnTo>
                  <a:lnTo>
                    <a:pt x="899604" y="250850"/>
                  </a:lnTo>
                  <a:lnTo>
                    <a:pt x="894676" y="236816"/>
                  </a:lnTo>
                  <a:lnTo>
                    <a:pt x="887158" y="171272"/>
                  </a:lnTo>
                  <a:lnTo>
                    <a:pt x="876541" y="98971"/>
                  </a:lnTo>
                  <a:lnTo>
                    <a:pt x="865124" y="53073"/>
                  </a:lnTo>
                  <a:lnTo>
                    <a:pt x="851115" y="17373"/>
                  </a:lnTo>
                  <a:lnTo>
                    <a:pt x="820966" y="0"/>
                  </a:lnTo>
                  <a:lnTo>
                    <a:pt x="814679" y="863"/>
                  </a:lnTo>
                  <a:lnTo>
                    <a:pt x="786879" y="43167"/>
                  </a:lnTo>
                  <a:lnTo>
                    <a:pt x="774560" y="98196"/>
                  </a:lnTo>
                  <a:lnTo>
                    <a:pt x="763257" y="164985"/>
                  </a:lnTo>
                  <a:lnTo>
                    <a:pt x="759117" y="198755"/>
                  </a:lnTo>
                  <a:lnTo>
                    <a:pt x="754214" y="215150"/>
                  </a:lnTo>
                  <a:lnTo>
                    <a:pt x="733640" y="273532"/>
                  </a:lnTo>
                  <a:lnTo>
                    <a:pt x="715467" y="313855"/>
                  </a:lnTo>
                  <a:lnTo>
                    <a:pt x="693978" y="351548"/>
                  </a:lnTo>
                  <a:lnTo>
                    <a:pt x="668629" y="385762"/>
                  </a:lnTo>
                  <a:lnTo>
                    <a:pt x="638695" y="398792"/>
                  </a:lnTo>
                  <a:lnTo>
                    <a:pt x="620395" y="399910"/>
                  </a:lnTo>
                  <a:lnTo>
                    <a:pt x="559041" y="407708"/>
                  </a:lnTo>
                  <a:lnTo>
                    <a:pt x="509333" y="416712"/>
                  </a:lnTo>
                  <a:lnTo>
                    <a:pt x="484416" y="421208"/>
                  </a:lnTo>
                  <a:lnTo>
                    <a:pt x="445985" y="437134"/>
                  </a:lnTo>
                  <a:lnTo>
                    <a:pt x="429514" y="482003"/>
                  </a:lnTo>
                  <a:lnTo>
                    <a:pt x="432130" y="494093"/>
                  </a:lnTo>
                  <a:lnTo>
                    <a:pt x="456933" y="525208"/>
                  </a:lnTo>
                  <a:lnTo>
                    <a:pt x="498195" y="545172"/>
                  </a:lnTo>
                  <a:lnTo>
                    <a:pt x="536282" y="554634"/>
                  </a:lnTo>
                  <a:lnTo>
                    <a:pt x="549033" y="557225"/>
                  </a:lnTo>
                  <a:lnTo>
                    <a:pt x="591870" y="567499"/>
                  </a:lnTo>
                  <a:lnTo>
                    <a:pt x="635647" y="576110"/>
                  </a:lnTo>
                  <a:lnTo>
                    <a:pt x="679767" y="580517"/>
                  </a:lnTo>
                  <a:lnTo>
                    <a:pt x="723633" y="578154"/>
                  </a:lnTo>
                  <a:lnTo>
                    <a:pt x="727163" y="577634"/>
                  </a:lnTo>
                  <a:lnTo>
                    <a:pt x="728941" y="577418"/>
                  </a:lnTo>
                  <a:lnTo>
                    <a:pt x="743140" y="615734"/>
                  </a:lnTo>
                  <a:lnTo>
                    <a:pt x="752602" y="655408"/>
                  </a:lnTo>
                  <a:lnTo>
                    <a:pt x="753033" y="686155"/>
                  </a:lnTo>
                  <a:lnTo>
                    <a:pt x="753884" y="716838"/>
                  </a:lnTo>
                  <a:lnTo>
                    <a:pt x="757783" y="777836"/>
                  </a:lnTo>
                  <a:lnTo>
                    <a:pt x="764641" y="838327"/>
                  </a:lnTo>
                  <a:lnTo>
                    <a:pt x="768438" y="868527"/>
                  </a:lnTo>
                  <a:lnTo>
                    <a:pt x="772134" y="898804"/>
                  </a:lnTo>
                  <a:lnTo>
                    <a:pt x="785241" y="945502"/>
                  </a:lnTo>
                  <a:lnTo>
                    <a:pt x="822172" y="965517"/>
                  </a:lnTo>
                  <a:lnTo>
                    <a:pt x="832116" y="962329"/>
                  </a:lnTo>
                  <a:lnTo>
                    <a:pt x="857719" y="932205"/>
                  </a:lnTo>
                  <a:lnTo>
                    <a:pt x="874141" y="882065"/>
                  </a:lnTo>
                  <a:lnTo>
                    <a:pt x="881938" y="835774"/>
                  </a:lnTo>
                  <a:lnTo>
                    <a:pt x="884072" y="820293"/>
                  </a:lnTo>
                  <a:lnTo>
                    <a:pt x="889863" y="785114"/>
                  </a:lnTo>
                  <a:lnTo>
                    <a:pt x="895324" y="749274"/>
                  </a:lnTo>
                  <a:lnTo>
                    <a:pt x="899820" y="713041"/>
                  </a:lnTo>
                  <a:lnTo>
                    <a:pt x="902690" y="676630"/>
                  </a:lnTo>
                  <a:lnTo>
                    <a:pt x="911948" y="655231"/>
                  </a:lnTo>
                  <a:lnTo>
                    <a:pt x="937056" y="616978"/>
                  </a:lnTo>
                  <a:lnTo>
                    <a:pt x="971118" y="586587"/>
                  </a:lnTo>
                  <a:lnTo>
                    <a:pt x="1005293" y="573443"/>
                  </a:lnTo>
                  <a:lnTo>
                    <a:pt x="1021295" y="571284"/>
                  </a:lnTo>
                  <a:lnTo>
                    <a:pt x="1083157" y="560971"/>
                  </a:lnTo>
                  <a:lnTo>
                    <a:pt x="1142657" y="548081"/>
                  </a:lnTo>
                  <a:lnTo>
                    <a:pt x="1180426" y="534212"/>
                  </a:lnTo>
                  <a:lnTo>
                    <a:pt x="1215847" y="509638"/>
                  </a:lnTo>
                  <a:lnTo>
                    <a:pt x="1223149" y="491350"/>
                  </a:lnTo>
                  <a:lnTo>
                    <a:pt x="1224114" y="480555"/>
                  </a:lnTo>
                  <a:close/>
                </a:path>
                <a:path w="14979015" h="6707505">
                  <a:moveTo>
                    <a:pt x="14549488" y="5941377"/>
                  </a:moveTo>
                  <a:lnTo>
                    <a:pt x="14539405" y="5903125"/>
                  </a:lnTo>
                  <a:lnTo>
                    <a:pt x="14502994" y="5882424"/>
                  </a:lnTo>
                  <a:lnTo>
                    <a:pt x="14469669" y="5876087"/>
                  </a:lnTo>
                  <a:lnTo>
                    <a:pt x="14444815" y="5871489"/>
                  </a:lnTo>
                  <a:lnTo>
                    <a:pt x="14395031" y="5863158"/>
                  </a:lnTo>
                  <a:lnTo>
                    <a:pt x="14340307" y="5858167"/>
                  </a:lnTo>
                  <a:lnTo>
                    <a:pt x="14321955" y="5857443"/>
                  </a:lnTo>
                  <a:lnTo>
                    <a:pt x="14317967" y="5853506"/>
                  </a:lnTo>
                  <a:lnTo>
                    <a:pt x="14285024" y="5810923"/>
                  </a:lnTo>
                  <a:lnTo>
                    <a:pt x="14263535" y="5773229"/>
                  </a:lnTo>
                  <a:lnTo>
                    <a:pt x="14245362" y="5732907"/>
                  </a:lnTo>
                  <a:lnTo>
                    <a:pt x="14229956" y="5690806"/>
                  </a:lnTo>
                  <a:lnTo>
                    <a:pt x="14215745" y="5624347"/>
                  </a:lnTo>
                  <a:lnTo>
                    <a:pt x="14210602" y="5590806"/>
                  </a:lnTo>
                  <a:lnTo>
                    <a:pt x="14195387" y="5516169"/>
                  </a:lnTo>
                  <a:lnTo>
                    <a:pt x="14182725" y="5475922"/>
                  </a:lnTo>
                  <a:lnTo>
                    <a:pt x="14158036" y="5459361"/>
                  </a:lnTo>
                  <a:lnTo>
                    <a:pt x="14149134" y="5460543"/>
                  </a:lnTo>
                  <a:lnTo>
                    <a:pt x="14122045" y="5487530"/>
                  </a:lnTo>
                  <a:lnTo>
                    <a:pt x="14102461" y="5558345"/>
                  </a:lnTo>
                  <a:lnTo>
                    <a:pt x="14091844" y="5630646"/>
                  </a:lnTo>
                  <a:lnTo>
                    <a:pt x="14085888" y="5681650"/>
                  </a:lnTo>
                  <a:lnTo>
                    <a:pt x="14084326" y="5696178"/>
                  </a:lnTo>
                  <a:lnTo>
                    <a:pt x="14079411" y="5710212"/>
                  </a:lnTo>
                  <a:lnTo>
                    <a:pt x="14058799" y="5762307"/>
                  </a:lnTo>
                  <a:lnTo>
                    <a:pt x="14038402" y="5797245"/>
                  </a:lnTo>
                  <a:lnTo>
                    <a:pt x="14014285" y="5828855"/>
                  </a:lnTo>
                  <a:lnTo>
                    <a:pt x="13987323" y="5856871"/>
                  </a:lnTo>
                  <a:lnTo>
                    <a:pt x="13974890" y="5857951"/>
                  </a:lnTo>
                  <a:lnTo>
                    <a:pt x="13962456" y="5859157"/>
                  </a:lnTo>
                  <a:lnTo>
                    <a:pt x="13904951" y="5867057"/>
                  </a:lnTo>
                  <a:lnTo>
                    <a:pt x="13840371" y="5882157"/>
                  </a:lnTo>
                  <a:lnTo>
                    <a:pt x="13801636" y="5894540"/>
                  </a:lnTo>
                  <a:lnTo>
                    <a:pt x="13762114" y="5916879"/>
                  </a:lnTo>
                  <a:lnTo>
                    <a:pt x="13754888" y="5939917"/>
                  </a:lnTo>
                  <a:lnTo>
                    <a:pt x="13755853" y="5950724"/>
                  </a:lnTo>
                  <a:lnTo>
                    <a:pt x="13778065" y="5983656"/>
                  </a:lnTo>
                  <a:lnTo>
                    <a:pt x="13836345" y="6007443"/>
                  </a:lnTo>
                  <a:lnTo>
                    <a:pt x="13895845" y="6020346"/>
                  </a:lnTo>
                  <a:lnTo>
                    <a:pt x="13941768" y="6028220"/>
                  </a:lnTo>
                  <a:lnTo>
                    <a:pt x="13989774" y="6034710"/>
                  </a:lnTo>
                  <a:lnTo>
                    <a:pt x="13998969" y="6039942"/>
                  </a:lnTo>
                  <a:lnTo>
                    <a:pt x="14041946" y="6076353"/>
                  </a:lnTo>
                  <a:lnTo>
                    <a:pt x="14067054" y="6114605"/>
                  </a:lnTo>
                  <a:lnTo>
                    <a:pt x="14079182" y="6172416"/>
                  </a:lnTo>
                  <a:lnTo>
                    <a:pt x="14083678" y="6208649"/>
                  </a:lnTo>
                  <a:lnTo>
                    <a:pt x="14089139" y="6244475"/>
                  </a:lnTo>
                  <a:lnTo>
                    <a:pt x="14094930" y="6279667"/>
                  </a:lnTo>
                  <a:lnTo>
                    <a:pt x="14097064" y="6295148"/>
                  </a:lnTo>
                  <a:lnTo>
                    <a:pt x="14104861" y="6341440"/>
                  </a:lnTo>
                  <a:lnTo>
                    <a:pt x="14121283" y="6391567"/>
                  </a:lnTo>
                  <a:lnTo>
                    <a:pt x="14146886" y="6421704"/>
                  </a:lnTo>
                  <a:lnTo>
                    <a:pt x="14156830" y="6424892"/>
                  </a:lnTo>
                  <a:lnTo>
                    <a:pt x="14167663" y="6424866"/>
                  </a:lnTo>
                  <a:lnTo>
                    <a:pt x="14198880" y="6393561"/>
                  </a:lnTo>
                  <a:lnTo>
                    <a:pt x="14210564" y="6327889"/>
                  </a:lnTo>
                  <a:lnTo>
                    <a:pt x="14214361" y="6297701"/>
                  </a:lnTo>
                  <a:lnTo>
                    <a:pt x="14221219" y="6237211"/>
                  </a:lnTo>
                  <a:lnTo>
                    <a:pt x="14225118" y="6176213"/>
                  </a:lnTo>
                  <a:lnTo>
                    <a:pt x="14226400" y="6114783"/>
                  </a:lnTo>
                  <a:lnTo>
                    <a:pt x="14230642" y="6094793"/>
                  </a:lnTo>
                  <a:lnTo>
                    <a:pt x="14235875" y="6075108"/>
                  </a:lnTo>
                  <a:lnTo>
                    <a:pt x="14242275" y="6055766"/>
                  </a:lnTo>
                  <a:lnTo>
                    <a:pt x="14250061" y="6036792"/>
                  </a:lnTo>
                  <a:lnTo>
                    <a:pt x="14251839" y="6037008"/>
                  </a:lnTo>
                  <a:lnTo>
                    <a:pt x="14255369" y="6037529"/>
                  </a:lnTo>
                  <a:lnTo>
                    <a:pt x="14299235" y="6039891"/>
                  </a:lnTo>
                  <a:lnTo>
                    <a:pt x="14343355" y="6035484"/>
                  </a:lnTo>
                  <a:lnTo>
                    <a:pt x="14387132" y="6026874"/>
                  </a:lnTo>
                  <a:lnTo>
                    <a:pt x="14429969" y="6016599"/>
                  </a:lnTo>
                  <a:lnTo>
                    <a:pt x="14442720" y="6014009"/>
                  </a:lnTo>
                  <a:lnTo>
                    <a:pt x="14480820" y="6004534"/>
                  </a:lnTo>
                  <a:lnTo>
                    <a:pt x="14522069" y="5984583"/>
                  </a:lnTo>
                  <a:lnTo>
                    <a:pt x="14546872" y="5953468"/>
                  </a:lnTo>
                  <a:lnTo>
                    <a:pt x="14549488" y="5941377"/>
                  </a:lnTo>
                  <a:close/>
                </a:path>
                <a:path w="14979015" h="6707505">
                  <a:moveTo>
                    <a:pt x="14979015" y="6417500"/>
                  </a:moveTo>
                  <a:lnTo>
                    <a:pt x="14948103" y="6392850"/>
                  </a:lnTo>
                  <a:lnTo>
                    <a:pt x="14895551" y="6379045"/>
                  </a:lnTo>
                  <a:lnTo>
                    <a:pt x="14849374" y="6371641"/>
                  </a:lnTo>
                  <a:lnTo>
                    <a:pt x="14839861" y="6370523"/>
                  </a:lnTo>
                  <a:lnTo>
                    <a:pt x="14834400" y="6367424"/>
                  </a:lnTo>
                  <a:lnTo>
                    <a:pt x="14800771" y="6334988"/>
                  </a:lnTo>
                  <a:lnTo>
                    <a:pt x="14786852" y="6288875"/>
                  </a:lnTo>
                  <a:lnTo>
                    <a:pt x="14784185" y="6267399"/>
                  </a:lnTo>
                  <a:lnTo>
                    <a:pt x="14780933" y="6246152"/>
                  </a:lnTo>
                  <a:lnTo>
                    <a:pt x="14777504" y="6225286"/>
                  </a:lnTo>
                  <a:lnTo>
                    <a:pt x="14776247" y="6216104"/>
                  </a:lnTo>
                  <a:lnTo>
                    <a:pt x="14765935" y="6169482"/>
                  </a:lnTo>
                  <a:lnTo>
                    <a:pt x="14740814" y="6139192"/>
                  </a:lnTo>
                  <a:lnTo>
                    <a:pt x="14734388" y="6139205"/>
                  </a:lnTo>
                  <a:lnTo>
                    <a:pt x="14712048" y="6172695"/>
                  </a:lnTo>
                  <a:lnTo>
                    <a:pt x="14708823" y="6197663"/>
                  </a:lnTo>
                  <a:lnTo>
                    <a:pt x="14706702" y="6214592"/>
                  </a:lnTo>
                  <a:lnTo>
                    <a:pt x="14701215" y="6268491"/>
                  </a:lnTo>
                  <a:lnTo>
                    <a:pt x="14699564" y="6323038"/>
                  </a:lnTo>
                  <a:lnTo>
                    <a:pt x="14697024" y="6334988"/>
                  </a:lnTo>
                  <a:lnTo>
                    <a:pt x="14693951" y="6346571"/>
                  </a:lnTo>
                  <a:lnTo>
                    <a:pt x="14690154" y="6358039"/>
                  </a:lnTo>
                  <a:lnTo>
                    <a:pt x="14685531" y="6369291"/>
                  </a:lnTo>
                  <a:lnTo>
                    <a:pt x="14684477" y="6369151"/>
                  </a:lnTo>
                  <a:lnTo>
                    <a:pt x="14682381" y="6368847"/>
                  </a:lnTo>
                  <a:lnTo>
                    <a:pt x="14656384" y="6367450"/>
                  </a:lnTo>
                  <a:lnTo>
                    <a:pt x="14638007" y="6369291"/>
                  </a:lnTo>
                  <a:lnTo>
                    <a:pt x="14630222" y="6370066"/>
                  </a:lnTo>
                  <a:lnTo>
                    <a:pt x="14604264" y="6375171"/>
                  </a:lnTo>
                  <a:lnTo>
                    <a:pt x="14578864" y="6381267"/>
                  </a:lnTo>
                  <a:lnTo>
                    <a:pt x="14571307" y="6382804"/>
                  </a:lnTo>
                  <a:lnTo>
                    <a:pt x="14563687" y="6384137"/>
                  </a:lnTo>
                  <a:lnTo>
                    <a:pt x="14556118" y="6385827"/>
                  </a:lnTo>
                  <a:lnTo>
                    <a:pt x="14516951" y="6406337"/>
                  </a:lnTo>
                  <a:lnTo>
                    <a:pt x="14508010" y="6425857"/>
                  </a:lnTo>
                  <a:lnTo>
                    <a:pt x="14508023" y="6433655"/>
                  </a:lnTo>
                  <a:lnTo>
                    <a:pt x="14535099" y="6460960"/>
                  </a:lnTo>
                  <a:lnTo>
                    <a:pt x="14584858" y="6469926"/>
                  </a:lnTo>
                  <a:lnTo>
                    <a:pt x="14632026" y="6475196"/>
                  </a:lnTo>
                  <a:lnTo>
                    <a:pt x="14642910" y="6475616"/>
                  </a:lnTo>
                  <a:lnTo>
                    <a:pt x="14645272" y="6477965"/>
                  </a:lnTo>
                  <a:lnTo>
                    <a:pt x="14677543" y="6525552"/>
                  </a:lnTo>
                  <a:lnTo>
                    <a:pt x="14697456" y="6574422"/>
                  </a:lnTo>
                  <a:lnTo>
                    <a:pt x="14705876" y="6613817"/>
                  </a:lnTo>
                  <a:lnTo>
                    <a:pt x="14708924" y="6633705"/>
                  </a:lnTo>
                  <a:lnTo>
                    <a:pt x="14717954" y="6677952"/>
                  </a:lnTo>
                  <a:lnTo>
                    <a:pt x="14728584" y="6707187"/>
                  </a:lnTo>
                  <a:lnTo>
                    <a:pt x="14753844" y="6707187"/>
                  </a:lnTo>
                  <a:lnTo>
                    <a:pt x="14773047" y="6652946"/>
                  </a:lnTo>
                  <a:lnTo>
                    <a:pt x="14779333" y="6610083"/>
                  </a:lnTo>
                  <a:lnTo>
                    <a:pt x="14781860" y="6588442"/>
                  </a:lnTo>
                  <a:lnTo>
                    <a:pt x="14782559" y="6582715"/>
                  </a:lnTo>
                  <a:lnTo>
                    <a:pt x="14783207" y="6576987"/>
                  </a:lnTo>
                  <a:lnTo>
                    <a:pt x="14783791" y="6571234"/>
                  </a:lnTo>
                  <a:lnTo>
                    <a:pt x="14787690" y="6560147"/>
                  </a:lnTo>
                  <a:lnTo>
                    <a:pt x="14811020" y="6511315"/>
                  </a:lnTo>
                  <a:lnTo>
                    <a:pt x="14841309" y="6475958"/>
                  </a:lnTo>
                  <a:lnTo>
                    <a:pt x="14848675" y="6475323"/>
                  </a:lnTo>
                  <a:lnTo>
                    <a:pt x="14856041" y="6474600"/>
                  </a:lnTo>
                  <a:lnTo>
                    <a:pt x="14909381" y="6465951"/>
                  </a:lnTo>
                  <a:lnTo>
                    <a:pt x="14951393" y="6453619"/>
                  </a:lnTo>
                  <a:lnTo>
                    <a:pt x="14979015" y="6432918"/>
                  </a:lnTo>
                  <a:lnTo>
                    <a:pt x="14979015" y="6417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0211" rIns="0" bIns="0" rtlCol="0" vert="horz">
            <a:spAutoFit/>
          </a:bodyPr>
          <a:lstStyle/>
          <a:p>
            <a:pPr marL="598805">
              <a:lnSpc>
                <a:spcPct val="100000"/>
              </a:lnSpc>
              <a:spcBef>
                <a:spcPts val="100"/>
              </a:spcBef>
            </a:pPr>
            <a:r>
              <a:rPr dirty="0" spc="495"/>
              <a:t>Kelompok</a:t>
            </a: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4842032" y="2943715"/>
          <a:ext cx="7294245" cy="415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5480"/>
                <a:gridCol w="2741295"/>
              </a:tblGrid>
              <a:tr h="569595">
                <a:tc>
                  <a:txBody>
                    <a:bodyPr/>
                    <a:lstStyle/>
                    <a:p>
                      <a:pPr marL="31750">
                        <a:lnSpc>
                          <a:spcPts val="3870"/>
                        </a:lnSpc>
                      </a:pPr>
                      <a:r>
                        <a:rPr dirty="0" sz="3400" spc="225">
                          <a:latin typeface="Liberation Sans Narrow"/>
                          <a:cs typeface="Liberation Sans Narrow"/>
                        </a:rPr>
                        <a:t>Doni</a:t>
                      </a:r>
                      <a:r>
                        <a:rPr dirty="0" sz="3400" spc="8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55">
                          <a:latin typeface="Liberation Sans Narrow"/>
                          <a:cs typeface="Liberation Sans Narrow"/>
                        </a:rPr>
                        <a:t>Heru</a:t>
                      </a:r>
                      <a:r>
                        <a:rPr dirty="0" sz="3400" spc="8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10">
                          <a:latin typeface="Liberation Sans Narrow"/>
                          <a:cs typeface="Liberation Sans Narrow"/>
                        </a:rPr>
                        <a:t>Setyawan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2116041046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1905"/>
                </a:tc>
              </a:tr>
              <a:tr h="604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3400" spc="150">
                          <a:latin typeface="Liberation Sans Narrow"/>
                          <a:cs typeface="Liberation Sans Narrow"/>
                        </a:rPr>
                        <a:t>Dea</a:t>
                      </a:r>
                      <a:r>
                        <a:rPr dirty="0" sz="3400" spc="9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45">
                          <a:latin typeface="Liberation Sans Narrow"/>
                          <a:cs typeface="Liberation Sans Narrow"/>
                        </a:rPr>
                        <a:t>Amanda</a:t>
                      </a:r>
                      <a:r>
                        <a:rPr dirty="0" sz="3400" spc="9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70">
                          <a:latin typeface="Liberation Sans Narrow"/>
                          <a:cs typeface="Liberation Sans Narrow"/>
                        </a:rPr>
                        <a:t>Tiara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2116041047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31750"/>
                </a:tc>
              </a:tr>
              <a:tr h="604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3400" spc="90">
                          <a:latin typeface="Liberation Sans Narrow"/>
                          <a:cs typeface="Liberation Sans Narrow"/>
                        </a:rPr>
                        <a:t>Tamara</a:t>
                      </a:r>
                      <a:r>
                        <a:rPr dirty="0" sz="3400" spc="9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55">
                          <a:latin typeface="Liberation Sans Narrow"/>
                          <a:cs typeface="Liberation Sans Narrow"/>
                        </a:rPr>
                        <a:t>Putri</a:t>
                      </a:r>
                      <a:r>
                        <a:rPr dirty="0" sz="3400" spc="9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40">
                          <a:latin typeface="Liberation Sans Narrow"/>
                          <a:cs typeface="Liberation Sans Narrow"/>
                        </a:rPr>
                        <a:t>Pasaribu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2116041054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27305"/>
                </a:tc>
              </a:tr>
              <a:tr h="6026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3400" spc="85">
                          <a:latin typeface="Liberation Sans Narrow"/>
                          <a:cs typeface="Liberation Sans Narrow"/>
                        </a:rPr>
                        <a:t>Febby</a:t>
                      </a:r>
                      <a:r>
                        <a:rPr dirty="0" sz="3400" spc="9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60">
                          <a:latin typeface="Liberation Sans Narrow"/>
                          <a:cs typeface="Liberation Sans Narrow"/>
                        </a:rPr>
                        <a:t>Afvia</a:t>
                      </a:r>
                      <a:r>
                        <a:rPr dirty="0" sz="3400" spc="9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80">
                          <a:latin typeface="Liberation Sans Narrow"/>
                          <a:cs typeface="Liberation Sans Narrow"/>
                        </a:rPr>
                        <a:t>Sarumaha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2116041072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22225"/>
                </a:tc>
              </a:tr>
              <a:tr h="604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3400" spc="155">
                          <a:latin typeface="Liberation Sans Narrow"/>
                          <a:cs typeface="Liberation Sans Narrow"/>
                        </a:rPr>
                        <a:t>Putri</a:t>
                      </a:r>
                      <a:r>
                        <a:rPr dirty="0" sz="3400" spc="85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60">
                          <a:latin typeface="Liberation Sans Narrow"/>
                          <a:cs typeface="Liberation Sans Narrow"/>
                        </a:rPr>
                        <a:t>Della</a:t>
                      </a:r>
                      <a:r>
                        <a:rPr dirty="0" sz="3400" spc="9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75">
                          <a:latin typeface="Liberation Sans Narrow"/>
                          <a:cs typeface="Liberation Sans Narrow"/>
                        </a:rPr>
                        <a:t>Puspita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2116041076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19685"/>
                </a:tc>
              </a:tr>
              <a:tr h="604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3400" spc="195">
                          <a:latin typeface="Liberation Sans Narrow"/>
                          <a:cs typeface="Liberation Sans Narrow"/>
                        </a:rPr>
                        <a:t>Ni’matul</a:t>
                      </a:r>
                      <a:r>
                        <a:rPr dirty="0" sz="3400" spc="10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30">
                          <a:latin typeface="Liberation Sans Narrow"/>
                          <a:cs typeface="Liberation Sans Narrow"/>
                        </a:rPr>
                        <a:t>lu’lu’in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2116041079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14604"/>
                </a:tc>
              </a:tr>
              <a:tr h="568325">
                <a:tc>
                  <a:txBody>
                    <a:bodyPr/>
                    <a:lstStyle/>
                    <a:p>
                      <a:pPr marL="31750">
                        <a:lnSpc>
                          <a:spcPts val="4070"/>
                        </a:lnSpc>
                        <a:spcBef>
                          <a:spcPts val="305"/>
                        </a:spcBef>
                      </a:pPr>
                      <a:r>
                        <a:rPr dirty="0" sz="3400" spc="75">
                          <a:latin typeface="Liberation Sans Narrow"/>
                          <a:cs typeface="Liberation Sans Narrow"/>
                        </a:rPr>
                        <a:t>Erya</a:t>
                      </a:r>
                      <a:r>
                        <a:rPr dirty="0" sz="3400" spc="9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55">
                          <a:latin typeface="Liberation Sans Narrow"/>
                          <a:cs typeface="Liberation Sans Narrow"/>
                        </a:rPr>
                        <a:t>Lukyta</a:t>
                      </a:r>
                      <a:r>
                        <a:rPr dirty="0" sz="3400" spc="9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Ningtyas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3400" spc="125">
                          <a:latin typeface="Liberation Sans Narrow"/>
                          <a:cs typeface="Liberation Sans Narrow"/>
                        </a:rPr>
                        <a:t>2116041080</a:t>
                      </a:r>
                      <a:endParaRPr sz="34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B="0" marT="1016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28700" y="0"/>
            <a:ext cx="16230600" cy="9410700"/>
            <a:chOff x="1028700" y="0"/>
            <a:chExt cx="16230600" cy="94107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0"/>
              <a:ext cx="16230600" cy="94107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70005" y="0"/>
              <a:ext cx="14940915" cy="8823325"/>
            </a:xfrm>
            <a:custGeom>
              <a:avLst/>
              <a:gdLst/>
              <a:ahLst/>
              <a:cxnLst/>
              <a:rect l="l" t="t" r="r" b="b"/>
              <a:pathLst>
                <a:path w="14940915" h="8823325">
                  <a:moveTo>
                    <a:pt x="0" y="0"/>
                  </a:moveTo>
                  <a:lnTo>
                    <a:pt x="14940807" y="0"/>
                  </a:lnTo>
                  <a:lnTo>
                    <a:pt x="14940807" y="8823166"/>
                  </a:lnTo>
                  <a:lnTo>
                    <a:pt x="0" y="8823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05476" y="2524021"/>
              <a:ext cx="12233275" cy="5888990"/>
            </a:xfrm>
            <a:custGeom>
              <a:avLst/>
              <a:gdLst/>
              <a:ahLst/>
              <a:cxnLst/>
              <a:rect l="l" t="t" r="r" b="b"/>
              <a:pathLst>
                <a:path w="12233275" h="5888990">
                  <a:moveTo>
                    <a:pt x="12042154" y="5888854"/>
                  </a:moveTo>
                  <a:lnTo>
                    <a:pt x="190499" y="5888854"/>
                  </a:lnTo>
                  <a:lnTo>
                    <a:pt x="153161" y="5885162"/>
                  </a:lnTo>
                  <a:lnTo>
                    <a:pt x="84810" y="5856862"/>
                  </a:lnTo>
                  <a:lnTo>
                    <a:pt x="32006" y="5804062"/>
                  </a:lnTo>
                  <a:lnTo>
                    <a:pt x="3694" y="5735701"/>
                  </a:lnTo>
                  <a:lnTo>
                    <a:pt x="0" y="5698355"/>
                  </a:lnTo>
                  <a:lnTo>
                    <a:pt x="0" y="190499"/>
                  </a:lnTo>
                  <a:lnTo>
                    <a:pt x="14501" y="117599"/>
                  </a:lnTo>
                  <a:lnTo>
                    <a:pt x="55796" y="55796"/>
                  </a:lnTo>
                  <a:lnTo>
                    <a:pt x="117599" y="14501"/>
                  </a:lnTo>
                  <a:lnTo>
                    <a:pt x="190499" y="0"/>
                  </a:lnTo>
                  <a:lnTo>
                    <a:pt x="12042154" y="0"/>
                  </a:lnTo>
                  <a:lnTo>
                    <a:pt x="12079500" y="3694"/>
                  </a:lnTo>
                  <a:lnTo>
                    <a:pt x="12147861" y="32006"/>
                  </a:lnTo>
                  <a:lnTo>
                    <a:pt x="12200661" y="84810"/>
                  </a:lnTo>
                  <a:lnTo>
                    <a:pt x="12228962" y="153161"/>
                  </a:lnTo>
                  <a:lnTo>
                    <a:pt x="12232654" y="190499"/>
                  </a:lnTo>
                  <a:lnTo>
                    <a:pt x="12232654" y="5698355"/>
                  </a:lnTo>
                  <a:lnTo>
                    <a:pt x="12218160" y="5771270"/>
                  </a:lnTo>
                  <a:lnTo>
                    <a:pt x="12176875" y="5833076"/>
                  </a:lnTo>
                  <a:lnTo>
                    <a:pt x="12115069" y="5874361"/>
                  </a:lnTo>
                  <a:lnTo>
                    <a:pt x="12042154" y="5888854"/>
                  </a:lnTo>
                  <a:close/>
                </a:path>
              </a:pathLst>
            </a:custGeom>
            <a:solidFill>
              <a:srgbClr val="9C601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072790" y="2947957"/>
            <a:ext cx="11741785" cy="49295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7000"/>
              </a:lnSpc>
              <a:spcBef>
                <a:spcPts val="90"/>
              </a:spcBef>
            </a:pP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Neoliberalisme</a:t>
            </a:r>
            <a:r>
              <a:rPr dirty="0" sz="2500" spc="5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adalah</a:t>
            </a:r>
            <a:r>
              <a:rPr dirty="0" sz="2500" spc="5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ideologi</a:t>
            </a:r>
            <a:r>
              <a:rPr dirty="0" sz="2500" spc="5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04">
                <a:solidFill>
                  <a:srgbClr val="FFFFFF"/>
                </a:solidFill>
                <a:latin typeface="Trebuchet MS"/>
                <a:cs typeface="Trebuchet MS"/>
              </a:rPr>
              <a:t>ekonomi</a:t>
            </a:r>
            <a:r>
              <a:rPr dirty="0" sz="2500" spc="5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2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2500" spc="5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40">
                <a:solidFill>
                  <a:srgbClr val="FFFFFF"/>
                </a:solidFill>
                <a:latin typeface="Trebuchet MS"/>
                <a:cs typeface="Trebuchet MS"/>
              </a:rPr>
              <a:t>muncul</a:t>
            </a:r>
            <a:r>
              <a:rPr dirty="0" sz="2500" spc="5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1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2500" spc="5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50">
                <a:solidFill>
                  <a:srgbClr val="FFFFFF"/>
                </a:solidFill>
                <a:latin typeface="Trebuchet MS"/>
                <a:cs typeface="Trebuchet MS"/>
              </a:rPr>
              <a:t>abad</a:t>
            </a:r>
            <a:r>
              <a:rPr dirty="0" sz="2500" spc="5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35">
                <a:solidFill>
                  <a:srgbClr val="FFFFFF"/>
                </a:solidFill>
                <a:latin typeface="Trebuchet MS"/>
                <a:cs typeface="Trebuchet MS"/>
              </a:rPr>
              <a:t>ke-</a:t>
            </a:r>
            <a:r>
              <a:rPr dirty="0" sz="2500" spc="180">
                <a:solidFill>
                  <a:srgbClr val="FFFFFF"/>
                </a:solidFill>
                <a:latin typeface="Trebuchet MS"/>
                <a:cs typeface="Trebuchet MS"/>
              </a:rPr>
              <a:t>20 </a:t>
            </a:r>
            <a:r>
              <a:rPr dirty="0" sz="2500" spc="32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45">
                <a:solidFill>
                  <a:srgbClr val="FFFFFF"/>
                </a:solidFill>
                <a:latin typeface="Trebuchet MS"/>
                <a:cs typeface="Trebuchet MS"/>
              </a:rPr>
              <a:t>percaya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5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70">
                <a:solidFill>
                  <a:srgbClr val="FFFFFF"/>
                </a:solidFill>
                <a:latin typeface="Trebuchet MS"/>
                <a:cs typeface="Trebuchet MS"/>
              </a:rPr>
              <a:t>pasar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00">
                <a:solidFill>
                  <a:srgbClr val="FFFFFF"/>
                </a:solidFill>
                <a:latin typeface="Trebuchet MS"/>
                <a:cs typeface="Trebuchet MS"/>
              </a:rPr>
              <a:t>bebas</a:t>
            </a:r>
            <a:r>
              <a:rPr dirty="0" sz="25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sebagai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solusi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00">
                <a:solidFill>
                  <a:srgbClr val="FFFFFF"/>
                </a:solidFill>
                <a:latin typeface="Trebuchet MS"/>
                <a:cs typeface="Trebuchet MS"/>
              </a:rPr>
              <a:t>masalah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20">
                <a:solidFill>
                  <a:srgbClr val="FFFFFF"/>
                </a:solidFill>
                <a:latin typeface="Trebuchet MS"/>
                <a:cs typeface="Trebuchet MS"/>
              </a:rPr>
              <a:t>ekonomi.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Berakar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40">
                <a:solidFill>
                  <a:srgbClr val="FFFFFF"/>
                </a:solidFill>
                <a:latin typeface="Trebuchet MS"/>
                <a:cs typeface="Trebuchet MS"/>
              </a:rPr>
              <a:t>dari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50">
                <a:solidFill>
                  <a:srgbClr val="FFFFFF"/>
                </a:solidFill>
                <a:latin typeface="Trebuchet MS"/>
                <a:cs typeface="Trebuchet MS"/>
              </a:rPr>
              <a:t>teori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04">
                <a:solidFill>
                  <a:srgbClr val="FFFFFF"/>
                </a:solidFill>
                <a:latin typeface="Trebuchet MS"/>
                <a:cs typeface="Trebuchet MS"/>
              </a:rPr>
              <a:t>ekonomi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85">
                <a:solidFill>
                  <a:srgbClr val="FFFFFF"/>
                </a:solidFill>
                <a:latin typeface="Trebuchet MS"/>
                <a:cs typeface="Trebuchet MS"/>
              </a:rPr>
              <a:t>neoklasik,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neoliberalisme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40">
                <a:solidFill>
                  <a:srgbClr val="FFFFFF"/>
                </a:solidFill>
                <a:latin typeface="Trebuchet MS"/>
                <a:cs typeface="Trebuchet MS"/>
              </a:rPr>
              <a:t>menekankan </a:t>
            </a:r>
            <a:r>
              <a:rPr dirty="0" sz="2500" spc="210">
                <a:solidFill>
                  <a:srgbClr val="FFFFFF"/>
                </a:solidFill>
                <a:latin typeface="Trebuchet MS"/>
                <a:cs typeface="Trebuchet MS"/>
              </a:rPr>
              <a:t>pentingnya</a:t>
            </a:r>
            <a:r>
              <a:rPr dirty="0" sz="2500" spc="3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05">
                <a:solidFill>
                  <a:srgbClr val="FFFFFF"/>
                </a:solidFill>
                <a:latin typeface="Trebuchet MS"/>
                <a:cs typeface="Trebuchet MS"/>
              </a:rPr>
              <a:t>intervensi</a:t>
            </a:r>
            <a:r>
              <a:rPr dirty="0" sz="2500" spc="3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90">
                <a:solidFill>
                  <a:srgbClr val="FFFFFF"/>
                </a:solidFill>
                <a:latin typeface="Trebuchet MS"/>
                <a:cs typeface="Trebuchet MS"/>
              </a:rPr>
              <a:t>pemerintah</a:t>
            </a:r>
            <a:r>
              <a:rPr dirty="0" sz="2500" spc="3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95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dirty="0" sz="2500" spc="40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80">
                <a:solidFill>
                  <a:srgbClr val="FFFFFF"/>
                </a:solidFill>
                <a:latin typeface="Trebuchet MS"/>
                <a:cs typeface="Trebuchet MS"/>
              </a:rPr>
              <a:t>mendukung</a:t>
            </a:r>
            <a:r>
              <a:rPr dirty="0" sz="2500" spc="3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65">
                <a:solidFill>
                  <a:srgbClr val="FFFFFF"/>
                </a:solidFill>
                <a:latin typeface="Trebuchet MS"/>
                <a:cs typeface="Trebuchet MS"/>
              </a:rPr>
              <a:t>infrastruktur </a:t>
            </a:r>
            <a:r>
              <a:rPr dirty="0" sz="2500" spc="165">
                <a:solidFill>
                  <a:srgbClr val="FFFFFF"/>
                </a:solidFill>
                <a:latin typeface="Trebuchet MS"/>
                <a:cs typeface="Trebuchet MS"/>
              </a:rPr>
              <a:t>produksi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10">
                <a:solidFill>
                  <a:srgbClr val="FFFFFF"/>
                </a:solidFill>
                <a:latin typeface="Trebuchet MS"/>
                <a:cs typeface="Trebuchet MS"/>
              </a:rPr>
              <a:t>kapitalisme.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Ini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40">
                <a:solidFill>
                  <a:srgbClr val="FFFFFF"/>
                </a:solidFill>
                <a:latin typeface="Trebuchet MS"/>
                <a:cs typeface="Trebuchet MS"/>
              </a:rPr>
              <a:t>berbeda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40">
                <a:solidFill>
                  <a:srgbClr val="FFFFFF"/>
                </a:solidFill>
                <a:latin typeface="Trebuchet MS"/>
                <a:cs typeface="Trebuchet MS"/>
              </a:rPr>
              <a:t>dari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60">
                <a:solidFill>
                  <a:srgbClr val="FFFFFF"/>
                </a:solidFill>
                <a:latin typeface="Trebuchet MS"/>
                <a:cs typeface="Trebuchet MS"/>
              </a:rPr>
              <a:t>Keynesianisme,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32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2500" spc="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35">
                <a:solidFill>
                  <a:srgbClr val="FFFFFF"/>
                </a:solidFill>
                <a:latin typeface="Trebuchet MS"/>
                <a:cs typeface="Trebuchet MS"/>
              </a:rPr>
              <a:t>percaya </a:t>
            </a:r>
            <a:r>
              <a:rPr dirty="0" sz="2500" spc="350">
                <a:solidFill>
                  <a:srgbClr val="FFFFFF"/>
                </a:solidFill>
                <a:latin typeface="Trebuchet MS"/>
                <a:cs typeface="Trebuchet MS"/>
              </a:rPr>
              <a:t>pada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85">
                <a:solidFill>
                  <a:srgbClr val="FFFFFF"/>
                </a:solidFill>
                <a:latin typeface="Trebuchet MS"/>
                <a:cs typeface="Trebuchet MS"/>
              </a:rPr>
              <a:t>campur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tangan</a:t>
            </a:r>
            <a:r>
              <a:rPr dirty="0" sz="25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90">
                <a:solidFill>
                  <a:srgbClr val="FFFFFF"/>
                </a:solidFill>
                <a:latin typeface="Trebuchet MS"/>
                <a:cs typeface="Trebuchet MS"/>
              </a:rPr>
              <a:t>pemerintah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dirty="0" sz="25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54">
                <a:solidFill>
                  <a:srgbClr val="FFFFFF"/>
                </a:solidFill>
                <a:latin typeface="Trebuchet MS"/>
                <a:cs typeface="Trebuchet MS"/>
              </a:rPr>
              <a:t>mengatasi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70">
                <a:solidFill>
                  <a:srgbClr val="FFFFFF"/>
                </a:solidFill>
                <a:latin typeface="Trebuchet MS"/>
                <a:cs typeface="Trebuchet MS"/>
              </a:rPr>
              <a:t>kegagalan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pasar.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500">
              <a:latin typeface="Trebuchet MS"/>
              <a:cs typeface="Trebuchet MS"/>
            </a:endParaRPr>
          </a:p>
          <a:p>
            <a:pPr algn="just" marL="12700" marR="5080">
              <a:lnSpc>
                <a:spcPct val="117000"/>
              </a:lnSpc>
            </a:pPr>
            <a:r>
              <a:rPr dirty="0" sz="2500" spc="160">
                <a:solidFill>
                  <a:srgbClr val="FFFFFF"/>
                </a:solidFill>
                <a:latin typeface="Trebuchet MS"/>
                <a:cs typeface="Trebuchet MS"/>
              </a:rPr>
              <a:t>Setelah</a:t>
            </a:r>
            <a:r>
              <a:rPr dirty="0" sz="2500" spc="5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15">
                <a:solidFill>
                  <a:srgbClr val="FFFFFF"/>
                </a:solidFill>
                <a:latin typeface="Trebuchet MS"/>
                <a:cs typeface="Trebuchet MS"/>
              </a:rPr>
              <a:t>Perang</a:t>
            </a:r>
            <a:r>
              <a:rPr dirty="0" sz="2500" spc="60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04">
                <a:solidFill>
                  <a:srgbClr val="FFFFFF"/>
                </a:solidFill>
                <a:latin typeface="Trebuchet MS"/>
                <a:cs typeface="Trebuchet MS"/>
              </a:rPr>
              <a:t>Dunia</a:t>
            </a:r>
            <a:r>
              <a:rPr dirty="0" sz="2500" spc="5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35">
                <a:solidFill>
                  <a:srgbClr val="FFFFFF"/>
                </a:solidFill>
                <a:latin typeface="Trebuchet MS"/>
                <a:cs typeface="Trebuchet MS"/>
              </a:rPr>
              <a:t>Kedua,</a:t>
            </a:r>
            <a:r>
              <a:rPr dirty="0" sz="2500" spc="60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20">
                <a:solidFill>
                  <a:srgbClr val="FFFFFF"/>
                </a:solidFill>
                <a:latin typeface="Trebuchet MS"/>
                <a:cs typeface="Trebuchet MS"/>
              </a:rPr>
              <a:t>ide-</a:t>
            </a:r>
            <a:r>
              <a:rPr dirty="0" sz="2500" spc="140">
                <a:solidFill>
                  <a:srgbClr val="FFFFFF"/>
                </a:solidFill>
                <a:latin typeface="Trebuchet MS"/>
                <a:cs typeface="Trebuchet MS"/>
              </a:rPr>
              <a:t>ide</a:t>
            </a:r>
            <a:r>
              <a:rPr dirty="0" sz="2500" spc="59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neoliberalisme</a:t>
            </a:r>
            <a:r>
              <a:rPr dirty="0" sz="2500" spc="60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mendapat </a:t>
            </a:r>
            <a:r>
              <a:rPr dirty="0" sz="2500" spc="120">
                <a:solidFill>
                  <a:srgbClr val="FFFFFF"/>
                </a:solidFill>
                <a:latin typeface="Trebuchet MS"/>
                <a:cs typeface="Trebuchet MS"/>
              </a:rPr>
              <a:t>popularitas,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90">
                <a:solidFill>
                  <a:srgbClr val="FFFFFF"/>
                </a:solidFill>
                <a:latin typeface="Trebuchet MS"/>
                <a:cs typeface="Trebuchet MS"/>
              </a:rPr>
              <a:t>terutama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1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25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10">
                <a:solidFill>
                  <a:srgbClr val="FFFFFF"/>
                </a:solidFill>
                <a:latin typeface="Trebuchet MS"/>
                <a:cs typeface="Trebuchet MS"/>
              </a:rPr>
              <a:t>bawah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35">
                <a:solidFill>
                  <a:srgbClr val="FFFFFF"/>
                </a:solidFill>
                <a:latin typeface="Trebuchet MS"/>
                <a:cs typeface="Trebuchet MS"/>
              </a:rPr>
              <a:t>pemimpin</a:t>
            </a:r>
            <a:r>
              <a:rPr dirty="0" sz="25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10">
                <a:solidFill>
                  <a:srgbClr val="FFFFFF"/>
                </a:solidFill>
                <a:latin typeface="Trebuchet MS"/>
                <a:cs typeface="Trebuchet MS"/>
              </a:rPr>
              <a:t>seperti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Thatcher</a:t>
            </a:r>
            <a:r>
              <a:rPr dirty="0" sz="25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32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5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85">
                <a:solidFill>
                  <a:srgbClr val="FFFFFF"/>
                </a:solidFill>
                <a:latin typeface="Trebuchet MS"/>
                <a:cs typeface="Trebuchet MS"/>
              </a:rPr>
              <a:t>Reagan. </a:t>
            </a:r>
            <a:r>
              <a:rPr dirty="0" sz="2500" spc="190">
                <a:solidFill>
                  <a:srgbClr val="FFFFFF"/>
                </a:solidFill>
                <a:latin typeface="Trebuchet MS"/>
                <a:cs typeface="Trebuchet MS"/>
              </a:rPr>
              <a:t>Mereka</a:t>
            </a:r>
            <a:r>
              <a:rPr dirty="0" sz="2500" spc="204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325">
                <a:solidFill>
                  <a:srgbClr val="FFFFFF"/>
                </a:solidFill>
                <a:latin typeface="Trebuchet MS"/>
                <a:cs typeface="Trebuchet MS"/>
              </a:rPr>
              <a:t>mengusung</a:t>
            </a:r>
            <a:r>
              <a:rPr dirty="0" sz="2500" spc="2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375">
                <a:solidFill>
                  <a:srgbClr val="FFFFFF"/>
                </a:solidFill>
                <a:latin typeface="Trebuchet MS"/>
                <a:cs typeface="Trebuchet MS"/>
              </a:rPr>
              <a:t>gagasan</a:t>
            </a:r>
            <a:r>
              <a:rPr dirty="0" sz="2500" spc="2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310">
                <a:solidFill>
                  <a:srgbClr val="FFFFFF"/>
                </a:solidFill>
                <a:latin typeface="Trebuchet MS"/>
                <a:cs typeface="Trebuchet MS"/>
              </a:rPr>
              <a:t>bahwa</a:t>
            </a:r>
            <a:r>
              <a:rPr dirty="0" sz="2500" spc="2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70">
                <a:solidFill>
                  <a:srgbClr val="FFFFFF"/>
                </a:solidFill>
                <a:latin typeface="Trebuchet MS"/>
                <a:cs typeface="Trebuchet MS"/>
              </a:rPr>
              <a:t>pasar</a:t>
            </a:r>
            <a:r>
              <a:rPr dirty="0" sz="2500" spc="204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80">
                <a:solidFill>
                  <a:srgbClr val="FFFFFF"/>
                </a:solidFill>
                <a:latin typeface="Trebuchet MS"/>
                <a:cs typeface="Trebuchet MS"/>
              </a:rPr>
              <a:t>bebas,</a:t>
            </a:r>
            <a:r>
              <a:rPr dirty="0" sz="2500" spc="2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54">
                <a:solidFill>
                  <a:srgbClr val="FFFFFF"/>
                </a:solidFill>
                <a:latin typeface="Trebuchet MS"/>
                <a:cs typeface="Trebuchet MS"/>
              </a:rPr>
              <a:t>tanpa</a:t>
            </a:r>
            <a:r>
              <a:rPr dirty="0" sz="2500" spc="2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campur tangan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75">
                <a:solidFill>
                  <a:srgbClr val="FFFFFF"/>
                </a:solidFill>
                <a:latin typeface="Trebuchet MS"/>
                <a:cs typeface="Trebuchet MS"/>
              </a:rPr>
              <a:t>negara,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akan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80">
                <a:solidFill>
                  <a:srgbClr val="FFFFFF"/>
                </a:solidFill>
                <a:latin typeface="Trebuchet MS"/>
                <a:cs typeface="Trebuchet MS"/>
              </a:rPr>
              <a:t>mencapai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95">
                <a:solidFill>
                  <a:srgbClr val="FFFFFF"/>
                </a:solidFill>
                <a:latin typeface="Trebuchet MS"/>
                <a:cs typeface="Trebuchet MS"/>
              </a:rPr>
              <a:t>efisiensi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04">
                <a:solidFill>
                  <a:srgbClr val="FFFFFF"/>
                </a:solidFill>
                <a:latin typeface="Trebuchet MS"/>
                <a:cs typeface="Trebuchet MS"/>
              </a:rPr>
              <a:t>ekonomi</a:t>
            </a:r>
            <a:r>
              <a:rPr dirty="0" sz="25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15">
                <a:solidFill>
                  <a:srgbClr val="FFFFFF"/>
                </a:solidFill>
                <a:latin typeface="Trebuchet MS"/>
                <a:cs typeface="Trebuchet MS"/>
              </a:rPr>
              <a:t>maksimum.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820" rIns="0" bIns="0" rtlCol="0" vert="horz">
            <a:spAutoFit/>
          </a:bodyPr>
          <a:lstStyle/>
          <a:p>
            <a:pPr marL="12700" marR="5080" indent="1668780">
              <a:lnSpc>
                <a:spcPts val="7050"/>
              </a:lnSpc>
              <a:spcBef>
                <a:spcPts val="1660"/>
              </a:spcBef>
            </a:pPr>
            <a:r>
              <a:rPr dirty="0" spc="415"/>
              <a:t>Sejarah </a:t>
            </a:r>
            <a:r>
              <a:rPr dirty="0" spc="340"/>
              <a:t>Neoliberalisme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-553" y="402389"/>
            <a:ext cx="18291175" cy="9897110"/>
            <a:chOff x="-553" y="402389"/>
            <a:chExt cx="18291175" cy="989711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53" y="2120257"/>
              <a:ext cx="1729146" cy="43774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54964" y="531986"/>
              <a:ext cx="2835376" cy="503572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3935572" y="7613139"/>
              <a:ext cx="4352290" cy="2686685"/>
            </a:xfrm>
            <a:custGeom>
              <a:avLst/>
              <a:gdLst/>
              <a:ahLst/>
              <a:cxnLst/>
              <a:rect l="l" t="t" r="r" b="b"/>
              <a:pathLst>
                <a:path w="4352290" h="2686684">
                  <a:moveTo>
                    <a:pt x="4352054" y="0"/>
                  </a:moveTo>
                  <a:lnTo>
                    <a:pt x="4350948" y="2686134"/>
                  </a:lnTo>
                  <a:lnTo>
                    <a:pt x="0" y="2673860"/>
                  </a:lnTo>
                  <a:lnTo>
                    <a:pt x="92620" y="1904716"/>
                  </a:lnTo>
                  <a:lnTo>
                    <a:pt x="255173" y="1924291"/>
                  </a:lnTo>
                  <a:lnTo>
                    <a:pt x="283666" y="1914931"/>
                  </a:lnTo>
                  <a:lnTo>
                    <a:pt x="315714" y="1918790"/>
                  </a:lnTo>
                  <a:lnTo>
                    <a:pt x="319759" y="1906485"/>
                  </a:lnTo>
                  <a:lnTo>
                    <a:pt x="596162" y="1939770"/>
                  </a:lnTo>
                  <a:lnTo>
                    <a:pt x="601159" y="1927580"/>
                  </a:lnTo>
                  <a:lnTo>
                    <a:pt x="607675" y="1902781"/>
                  </a:lnTo>
                  <a:lnTo>
                    <a:pt x="754511" y="1920463"/>
                  </a:lnTo>
                  <a:lnTo>
                    <a:pt x="787208" y="1886025"/>
                  </a:lnTo>
                  <a:lnTo>
                    <a:pt x="864796" y="1831410"/>
                  </a:lnTo>
                  <a:lnTo>
                    <a:pt x="989416" y="1846417"/>
                  </a:lnTo>
                  <a:lnTo>
                    <a:pt x="1050277" y="1802578"/>
                  </a:lnTo>
                  <a:lnTo>
                    <a:pt x="1075109" y="1805569"/>
                  </a:lnTo>
                  <a:lnTo>
                    <a:pt x="1080365" y="1793410"/>
                  </a:lnTo>
                  <a:lnTo>
                    <a:pt x="1084082" y="1793857"/>
                  </a:lnTo>
                  <a:lnTo>
                    <a:pt x="1109561" y="1771342"/>
                  </a:lnTo>
                  <a:lnTo>
                    <a:pt x="1152932" y="1776565"/>
                  </a:lnTo>
                  <a:lnTo>
                    <a:pt x="1178443" y="1741262"/>
                  </a:lnTo>
                  <a:lnTo>
                    <a:pt x="1196387" y="1730631"/>
                  </a:lnTo>
                  <a:lnTo>
                    <a:pt x="1228377" y="1734483"/>
                  </a:lnTo>
                  <a:lnTo>
                    <a:pt x="1245479" y="1723751"/>
                  </a:lnTo>
                  <a:lnTo>
                    <a:pt x="1258732" y="1699763"/>
                  </a:lnTo>
                  <a:lnTo>
                    <a:pt x="1282631" y="1702641"/>
                  </a:lnTo>
                  <a:lnTo>
                    <a:pt x="1302550" y="1692248"/>
                  </a:lnTo>
                  <a:lnTo>
                    <a:pt x="1325140" y="1656593"/>
                  </a:lnTo>
                  <a:lnTo>
                    <a:pt x="1345872" y="1633506"/>
                  </a:lnTo>
                  <a:lnTo>
                    <a:pt x="1351156" y="1634142"/>
                  </a:lnTo>
                  <a:lnTo>
                    <a:pt x="1354418" y="1621744"/>
                  </a:lnTo>
                  <a:lnTo>
                    <a:pt x="1361446" y="1622590"/>
                  </a:lnTo>
                  <a:lnTo>
                    <a:pt x="1375868" y="1611535"/>
                  </a:lnTo>
                  <a:lnTo>
                    <a:pt x="1390107" y="1600458"/>
                  </a:lnTo>
                  <a:lnTo>
                    <a:pt x="1405681" y="1576750"/>
                  </a:lnTo>
                  <a:lnTo>
                    <a:pt x="1419555" y="1565629"/>
                  </a:lnTo>
                  <a:lnTo>
                    <a:pt x="1433260" y="1554487"/>
                  </a:lnTo>
                  <a:lnTo>
                    <a:pt x="1445296" y="1555937"/>
                  </a:lnTo>
                  <a:lnTo>
                    <a:pt x="1458708" y="1544760"/>
                  </a:lnTo>
                  <a:lnTo>
                    <a:pt x="1475019" y="1508349"/>
                  </a:lnTo>
                  <a:lnTo>
                    <a:pt x="1477037" y="1508592"/>
                  </a:lnTo>
                  <a:lnTo>
                    <a:pt x="1481714" y="1496363"/>
                  </a:lnTo>
                  <a:lnTo>
                    <a:pt x="1491498" y="1497541"/>
                  </a:lnTo>
                  <a:lnTo>
                    <a:pt x="1511837" y="1487199"/>
                  </a:lnTo>
                  <a:lnTo>
                    <a:pt x="1533375" y="1464209"/>
                  </a:lnTo>
                  <a:lnTo>
                    <a:pt x="1556157" y="1428577"/>
                  </a:lnTo>
                  <a:lnTo>
                    <a:pt x="1577193" y="1405527"/>
                  </a:lnTo>
                  <a:lnTo>
                    <a:pt x="1599497" y="1369838"/>
                  </a:lnTo>
                  <a:lnTo>
                    <a:pt x="1620106" y="1346736"/>
                  </a:lnTo>
                  <a:lnTo>
                    <a:pt x="1660928" y="1300485"/>
                  </a:lnTo>
                  <a:lnTo>
                    <a:pt x="1663614" y="1288016"/>
                  </a:lnTo>
                  <a:lnTo>
                    <a:pt x="1671700" y="1288990"/>
                  </a:lnTo>
                  <a:lnTo>
                    <a:pt x="1682798" y="1277535"/>
                  </a:lnTo>
                  <a:lnTo>
                    <a:pt x="1692345" y="1278684"/>
                  </a:lnTo>
                  <a:lnTo>
                    <a:pt x="1703397" y="1267224"/>
                  </a:lnTo>
                  <a:lnTo>
                    <a:pt x="1717493" y="1230546"/>
                  </a:lnTo>
                  <a:lnTo>
                    <a:pt x="1730040" y="1206473"/>
                  </a:lnTo>
                  <a:lnTo>
                    <a:pt x="1741087" y="1195012"/>
                  </a:lnTo>
                  <a:lnTo>
                    <a:pt x="1750630" y="1196161"/>
                  </a:lnTo>
                  <a:lnTo>
                    <a:pt x="1763216" y="1172093"/>
                  </a:lnTo>
                  <a:lnTo>
                    <a:pt x="1779751" y="1161292"/>
                  </a:lnTo>
                  <a:lnTo>
                    <a:pt x="1816093" y="1114502"/>
                  </a:lnTo>
                  <a:lnTo>
                    <a:pt x="1835899" y="1078512"/>
                  </a:lnTo>
                  <a:lnTo>
                    <a:pt x="1851218" y="1080356"/>
                  </a:lnTo>
                  <a:lnTo>
                    <a:pt x="1888138" y="1033635"/>
                  </a:lnTo>
                  <a:lnTo>
                    <a:pt x="1908247" y="997681"/>
                  </a:lnTo>
                  <a:lnTo>
                    <a:pt x="1911624" y="985296"/>
                  </a:lnTo>
                  <a:lnTo>
                    <a:pt x="1924726" y="986874"/>
                  </a:lnTo>
                  <a:lnTo>
                    <a:pt x="1926244" y="974265"/>
                  </a:lnTo>
                  <a:lnTo>
                    <a:pt x="1930164" y="961945"/>
                  </a:lnTo>
                  <a:lnTo>
                    <a:pt x="1937435" y="962821"/>
                  </a:lnTo>
                  <a:lnTo>
                    <a:pt x="1940217" y="950364"/>
                  </a:lnTo>
                  <a:lnTo>
                    <a:pt x="1949251" y="951452"/>
                  </a:lnTo>
                  <a:lnTo>
                    <a:pt x="1967721" y="940885"/>
                  </a:lnTo>
                  <a:lnTo>
                    <a:pt x="1987803" y="917719"/>
                  </a:lnTo>
                  <a:lnTo>
                    <a:pt x="2009508" y="881958"/>
                  </a:lnTo>
                  <a:lnTo>
                    <a:pt x="2031325" y="846210"/>
                  </a:lnTo>
                  <a:lnTo>
                    <a:pt x="2050230" y="835695"/>
                  </a:lnTo>
                  <a:lnTo>
                    <a:pt x="2075173" y="813115"/>
                  </a:lnTo>
                  <a:lnTo>
                    <a:pt x="2101824" y="777949"/>
                  </a:lnTo>
                  <a:lnTo>
                    <a:pt x="2127152" y="755415"/>
                  </a:lnTo>
                  <a:lnTo>
                    <a:pt x="2139917" y="744161"/>
                  </a:lnTo>
                  <a:lnTo>
                    <a:pt x="2173877" y="748250"/>
                  </a:lnTo>
                  <a:lnTo>
                    <a:pt x="2198336" y="738404"/>
                  </a:lnTo>
                  <a:lnTo>
                    <a:pt x="2227573" y="690758"/>
                  </a:lnTo>
                  <a:lnTo>
                    <a:pt x="2258544" y="630528"/>
                  </a:lnTo>
                  <a:lnTo>
                    <a:pt x="2264815" y="631284"/>
                  </a:lnTo>
                  <a:lnTo>
                    <a:pt x="2269457" y="619051"/>
                  </a:lnTo>
                  <a:lnTo>
                    <a:pt x="2272587" y="619428"/>
                  </a:lnTo>
                  <a:lnTo>
                    <a:pt x="2301473" y="597323"/>
                  </a:lnTo>
                  <a:lnTo>
                    <a:pt x="2342701" y="602287"/>
                  </a:lnTo>
                  <a:lnTo>
                    <a:pt x="2348774" y="551852"/>
                  </a:lnTo>
                  <a:lnTo>
                    <a:pt x="2373039" y="529190"/>
                  </a:lnTo>
                  <a:lnTo>
                    <a:pt x="2399011" y="493943"/>
                  </a:lnTo>
                  <a:lnTo>
                    <a:pt x="2425179" y="458719"/>
                  </a:lnTo>
                  <a:lnTo>
                    <a:pt x="2446994" y="461345"/>
                  </a:lnTo>
                  <a:lnTo>
                    <a:pt x="2472055" y="438780"/>
                  </a:lnTo>
                  <a:lnTo>
                    <a:pt x="2498849" y="403631"/>
                  </a:lnTo>
                  <a:lnTo>
                    <a:pt x="2511598" y="392375"/>
                  </a:lnTo>
                  <a:lnTo>
                    <a:pt x="2598258" y="402810"/>
                  </a:lnTo>
                  <a:lnTo>
                    <a:pt x="2613153" y="391812"/>
                  </a:lnTo>
                  <a:lnTo>
                    <a:pt x="2629644" y="368214"/>
                  </a:lnTo>
                  <a:lnTo>
                    <a:pt x="2650766" y="306799"/>
                  </a:lnTo>
                  <a:lnTo>
                    <a:pt x="2654299" y="294433"/>
                  </a:lnTo>
                  <a:lnTo>
                    <a:pt x="2668427" y="296134"/>
                  </a:lnTo>
                  <a:lnTo>
                    <a:pt x="2689474" y="260294"/>
                  </a:lnTo>
                  <a:lnTo>
                    <a:pt x="2743359" y="266782"/>
                  </a:lnTo>
                  <a:lnTo>
                    <a:pt x="2759157" y="230310"/>
                  </a:lnTo>
                  <a:lnTo>
                    <a:pt x="2773764" y="206485"/>
                  </a:lnTo>
                  <a:lnTo>
                    <a:pt x="2786918" y="195277"/>
                  </a:lnTo>
                  <a:lnTo>
                    <a:pt x="2810332" y="198097"/>
                  </a:lnTo>
                  <a:lnTo>
                    <a:pt x="2823660" y="186910"/>
                  </a:lnTo>
                  <a:lnTo>
                    <a:pt x="2838546" y="163119"/>
                  </a:lnTo>
                  <a:lnTo>
                    <a:pt x="2881611" y="168305"/>
                  </a:lnTo>
                  <a:lnTo>
                    <a:pt x="2902818" y="158067"/>
                  </a:lnTo>
                  <a:lnTo>
                    <a:pt x="2926000" y="135275"/>
                  </a:lnTo>
                  <a:lnTo>
                    <a:pt x="2949606" y="112534"/>
                  </a:lnTo>
                  <a:lnTo>
                    <a:pt x="2972100" y="102451"/>
                  </a:lnTo>
                  <a:lnTo>
                    <a:pt x="3015226" y="107645"/>
                  </a:lnTo>
                  <a:lnTo>
                    <a:pt x="3040374" y="85089"/>
                  </a:lnTo>
                  <a:lnTo>
                    <a:pt x="3170040" y="100704"/>
                  </a:lnTo>
                  <a:lnTo>
                    <a:pt x="3183246" y="89502"/>
                  </a:lnTo>
                  <a:lnTo>
                    <a:pt x="3190628" y="77600"/>
                  </a:lnTo>
                  <a:lnTo>
                    <a:pt x="3575088" y="123897"/>
                  </a:lnTo>
                  <a:lnTo>
                    <a:pt x="3606039" y="114832"/>
                  </a:lnTo>
                  <a:lnTo>
                    <a:pt x="3962415" y="157747"/>
                  </a:lnTo>
                  <a:lnTo>
                    <a:pt x="3970027" y="94705"/>
                  </a:lnTo>
                  <a:lnTo>
                    <a:pt x="4108595" y="111391"/>
                  </a:lnTo>
                  <a:lnTo>
                    <a:pt x="4134365" y="88911"/>
                  </a:lnTo>
                  <a:lnTo>
                    <a:pt x="4161529" y="53807"/>
                  </a:lnTo>
                  <a:lnTo>
                    <a:pt x="4184019" y="56515"/>
                  </a:lnTo>
                  <a:lnTo>
                    <a:pt x="4231671" y="36670"/>
                  </a:lnTo>
                  <a:lnTo>
                    <a:pt x="4261250" y="40232"/>
                  </a:lnTo>
                  <a:lnTo>
                    <a:pt x="4266502" y="28073"/>
                  </a:lnTo>
                  <a:lnTo>
                    <a:pt x="4270248" y="28524"/>
                  </a:lnTo>
                  <a:lnTo>
                    <a:pt x="4335422" y="10788"/>
                  </a:lnTo>
                  <a:lnTo>
                    <a:pt x="4352054" y="0"/>
                  </a:lnTo>
                  <a:close/>
                </a:path>
                <a:path w="4352290" h="2686684">
                  <a:moveTo>
                    <a:pt x="124311" y="1870157"/>
                  </a:moveTo>
                  <a:lnTo>
                    <a:pt x="151441" y="1873424"/>
                  </a:lnTo>
                  <a:lnTo>
                    <a:pt x="177039" y="1889299"/>
                  </a:lnTo>
                  <a:lnTo>
                    <a:pt x="204136" y="1892562"/>
                  </a:lnTo>
                  <a:lnTo>
                    <a:pt x="228159" y="1921038"/>
                  </a:lnTo>
                  <a:lnTo>
                    <a:pt x="92620" y="1904716"/>
                  </a:lnTo>
                  <a:lnTo>
                    <a:pt x="95657" y="1879499"/>
                  </a:lnTo>
                  <a:lnTo>
                    <a:pt x="124311" y="1870157"/>
                  </a:lnTo>
                  <a:close/>
                </a:path>
                <a:path w="4352290" h="2686684">
                  <a:moveTo>
                    <a:pt x="313646" y="1892957"/>
                  </a:moveTo>
                  <a:lnTo>
                    <a:pt x="313165" y="1918483"/>
                  </a:lnTo>
                  <a:lnTo>
                    <a:pt x="283666" y="1914931"/>
                  </a:lnTo>
                  <a:lnTo>
                    <a:pt x="313646" y="1892957"/>
                  </a:lnTo>
                  <a:close/>
                </a:path>
                <a:path w="4352290" h="2686684">
                  <a:moveTo>
                    <a:pt x="593759" y="1901105"/>
                  </a:moveTo>
                  <a:lnTo>
                    <a:pt x="592683" y="1939351"/>
                  </a:lnTo>
                  <a:lnTo>
                    <a:pt x="323246" y="1906905"/>
                  </a:lnTo>
                  <a:lnTo>
                    <a:pt x="325725" y="1894412"/>
                  </a:lnTo>
                  <a:lnTo>
                    <a:pt x="589735" y="1926204"/>
                  </a:lnTo>
                  <a:lnTo>
                    <a:pt x="593759" y="1901105"/>
                  </a:lnTo>
                  <a:close/>
                </a:path>
                <a:path w="4352290" h="2686684">
                  <a:moveTo>
                    <a:pt x="323805" y="1894181"/>
                  </a:moveTo>
                  <a:lnTo>
                    <a:pt x="323246" y="1906905"/>
                  </a:lnTo>
                  <a:lnTo>
                    <a:pt x="319759" y="1906485"/>
                  </a:lnTo>
                  <a:lnTo>
                    <a:pt x="323805" y="1894181"/>
                  </a:lnTo>
                  <a:close/>
                </a:path>
                <a:path w="4352290" h="2686684">
                  <a:moveTo>
                    <a:pt x="591429" y="1888033"/>
                  </a:moveTo>
                  <a:lnTo>
                    <a:pt x="589735" y="1926204"/>
                  </a:lnTo>
                  <a:lnTo>
                    <a:pt x="565568" y="1923294"/>
                  </a:lnTo>
                  <a:lnTo>
                    <a:pt x="572814" y="1898583"/>
                  </a:lnTo>
                  <a:lnTo>
                    <a:pt x="588957" y="1900527"/>
                  </a:lnTo>
                  <a:lnTo>
                    <a:pt x="591429" y="1888033"/>
                  </a:lnTo>
                  <a:close/>
                </a:path>
                <a:path w="4352290" h="2686684">
                  <a:moveTo>
                    <a:pt x="538718" y="1894477"/>
                  </a:moveTo>
                  <a:lnTo>
                    <a:pt x="556010" y="1896559"/>
                  </a:lnTo>
                  <a:lnTo>
                    <a:pt x="561369" y="1922788"/>
                  </a:lnTo>
                  <a:lnTo>
                    <a:pt x="428526" y="1906791"/>
                  </a:lnTo>
                  <a:lnTo>
                    <a:pt x="442483" y="1895680"/>
                  </a:lnTo>
                  <a:lnTo>
                    <a:pt x="532817" y="1906558"/>
                  </a:lnTo>
                  <a:lnTo>
                    <a:pt x="538718" y="1894477"/>
                  </a:lnTo>
                  <a:close/>
                </a:path>
                <a:path w="4352290" h="2686684">
                  <a:moveTo>
                    <a:pt x="381681" y="1875567"/>
                  </a:moveTo>
                  <a:lnTo>
                    <a:pt x="428526" y="1906791"/>
                  </a:lnTo>
                  <a:lnTo>
                    <a:pt x="328606" y="1894759"/>
                  </a:lnTo>
                  <a:lnTo>
                    <a:pt x="381681" y="1875567"/>
                  </a:lnTo>
                  <a:close/>
                </a:path>
                <a:path w="4352290" h="2686684">
                  <a:moveTo>
                    <a:pt x="328204" y="1881919"/>
                  </a:moveTo>
                  <a:lnTo>
                    <a:pt x="329164" y="1882034"/>
                  </a:lnTo>
                  <a:lnTo>
                    <a:pt x="328606" y="1894759"/>
                  </a:lnTo>
                  <a:lnTo>
                    <a:pt x="325725" y="1894412"/>
                  </a:lnTo>
                  <a:lnTo>
                    <a:pt x="328204" y="1881919"/>
                  </a:lnTo>
                  <a:close/>
                </a:path>
                <a:path w="4352290" h="2686684">
                  <a:moveTo>
                    <a:pt x="533290" y="1881032"/>
                  </a:moveTo>
                  <a:lnTo>
                    <a:pt x="535008" y="1881239"/>
                  </a:lnTo>
                  <a:lnTo>
                    <a:pt x="532817" y="1906558"/>
                  </a:lnTo>
                  <a:lnTo>
                    <a:pt x="529407" y="1906148"/>
                  </a:lnTo>
                  <a:lnTo>
                    <a:pt x="533290" y="1881032"/>
                  </a:lnTo>
                  <a:close/>
                </a:path>
                <a:path w="4352290" h="2686684">
                  <a:moveTo>
                    <a:pt x="530904" y="1893536"/>
                  </a:moveTo>
                  <a:lnTo>
                    <a:pt x="529407" y="1906148"/>
                  </a:lnTo>
                  <a:lnTo>
                    <a:pt x="530904" y="1893536"/>
                  </a:lnTo>
                  <a:close/>
                </a:path>
                <a:path w="4352290" h="2686684">
                  <a:moveTo>
                    <a:pt x="456440" y="1884569"/>
                  </a:moveTo>
                  <a:lnTo>
                    <a:pt x="481279" y="1887560"/>
                  </a:lnTo>
                  <a:lnTo>
                    <a:pt x="504547" y="1903154"/>
                  </a:lnTo>
                  <a:lnTo>
                    <a:pt x="442483" y="1895680"/>
                  </a:lnTo>
                  <a:lnTo>
                    <a:pt x="456440" y="1884569"/>
                  </a:lnTo>
                  <a:close/>
                </a:path>
                <a:path w="4352290" h="2686684">
                  <a:moveTo>
                    <a:pt x="686069" y="1886638"/>
                  </a:moveTo>
                  <a:lnTo>
                    <a:pt x="701029" y="1888439"/>
                  </a:lnTo>
                  <a:lnTo>
                    <a:pt x="726291" y="1917065"/>
                  </a:lnTo>
                  <a:lnTo>
                    <a:pt x="607675" y="1902781"/>
                  </a:lnTo>
                  <a:lnTo>
                    <a:pt x="612672" y="1890591"/>
                  </a:lnTo>
                  <a:lnTo>
                    <a:pt x="667525" y="1897196"/>
                  </a:lnTo>
                  <a:lnTo>
                    <a:pt x="686069" y="1886638"/>
                  </a:lnTo>
                  <a:close/>
                </a:path>
                <a:path w="4352290" h="2686684">
                  <a:moveTo>
                    <a:pt x="578362" y="1886459"/>
                  </a:moveTo>
                  <a:lnTo>
                    <a:pt x="582404" y="1886946"/>
                  </a:lnTo>
                  <a:lnTo>
                    <a:pt x="584928" y="1900042"/>
                  </a:lnTo>
                  <a:lnTo>
                    <a:pt x="572814" y="1898583"/>
                  </a:lnTo>
                  <a:lnTo>
                    <a:pt x="578362" y="1886459"/>
                  </a:lnTo>
                  <a:close/>
                </a:path>
                <a:path w="4352290" h="2686684">
                  <a:moveTo>
                    <a:pt x="634913" y="1880478"/>
                  </a:moveTo>
                  <a:lnTo>
                    <a:pt x="651991" y="1882534"/>
                  </a:lnTo>
                  <a:lnTo>
                    <a:pt x="667525" y="1897196"/>
                  </a:lnTo>
                  <a:lnTo>
                    <a:pt x="616291" y="1891027"/>
                  </a:lnTo>
                  <a:lnTo>
                    <a:pt x="634913" y="1880478"/>
                  </a:lnTo>
                  <a:close/>
                </a:path>
                <a:path w="4352290" h="2686684">
                  <a:moveTo>
                    <a:pt x="619210" y="1865795"/>
                  </a:moveTo>
                  <a:lnTo>
                    <a:pt x="616291" y="1891027"/>
                  </a:lnTo>
                  <a:lnTo>
                    <a:pt x="616152" y="1891010"/>
                  </a:lnTo>
                  <a:lnTo>
                    <a:pt x="619210" y="1865795"/>
                  </a:lnTo>
                  <a:close/>
                </a:path>
                <a:path w="4352290" h="2686684">
                  <a:moveTo>
                    <a:pt x="909591" y="1811220"/>
                  </a:moveTo>
                  <a:lnTo>
                    <a:pt x="934264" y="1839775"/>
                  </a:lnTo>
                  <a:lnTo>
                    <a:pt x="864796" y="1831410"/>
                  </a:lnTo>
                  <a:lnTo>
                    <a:pt x="880264" y="1820481"/>
                  </a:lnTo>
                  <a:lnTo>
                    <a:pt x="909591" y="1811220"/>
                  </a:lnTo>
                  <a:close/>
                </a:path>
                <a:path w="4352290" h="2686684">
                  <a:moveTo>
                    <a:pt x="1069122" y="1792056"/>
                  </a:moveTo>
                  <a:lnTo>
                    <a:pt x="1071360" y="1805117"/>
                  </a:lnTo>
                  <a:lnTo>
                    <a:pt x="1063282" y="1804144"/>
                  </a:lnTo>
                  <a:lnTo>
                    <a:pt x="1069122" y="1792056"/>
                  </a:lnTo>
                  <a:close/>
                </a:path>
                <a:path w="4352290" h="2686684">
                  <a:moveTo>
                    <a:pt x="1265358" y="1687769"/>
                  </a:moveTo>
                  <a:lnTo>
                    <a:pt x="1282631" y="1702641"/>
                  </a:lnTo>
                  <a:lnTo>
                    <a:pt x="1258732" y="1699763"/>
                  </a:lnTo>
                  <a:lnTo>
                    <a:pt x="1265358" y="1687769"/>
                  </a:lnTo>
                  <a:close/>
                </a:path>
                <a:path w="4352290" h="2686684">
                  <a:moveTo>
                    <a:pt x="1349134" y="1621107"/>
                  </a:moveTo>
                  <a:lnTo>
                    <a:pt x="1350904" y="1621320"/>
                  </a:lnTo>
                  <a:lnTo>
                    <a:pt x="1351156" y="1634142"/>
                  </a:lnTo>
                  <a:lnTo>
                    <a:pt x="1345872" y="1633506"/>
                  </a:lnTo>
                  <a:lnTo>
                    <a:pt x="1349134" y="1621107"/>
                  </a:lnTo>
                  <a:close/>
                </a:path>
                <a:path w="4352290" h="2686684">
                  <a:moveTo>
                    <a:pt x="1357681" y="1609345"/>
                  </a:moveTo>
                  <a:lnTo>
                    <a:pt x="1359451" y="1609558"/>
                  </a:lnTo>
                  <a:lnTo>
                    <a:pt x="1359702" y="1622380"/>
                  </a:lnTo>
                  <a:lnTo>
                    <a:pt x="1354418" y="1621744"/>
                  </a:lnTo>
                  <a:lnTo>
                    <a:pt x="1357681" y="1609345"/>
                  </a:lnTo>
                  <a:close/>
                </a:path>
                <a:path w="4352290" h="2686684">
                  <a:moveTo>
                    <a:pt x="1479563" y="1483313"/>
                  </a:moveTo>
                  <a:lnTo>
                    <a:pt x="1477037" y="1508592"/>
                  </a:lnTo>
                  <a:lnTo>
                    <a:pt x="1475530" y="1508410"/>
                  </a:lnTo>
                  <a:lnTo>
                    <a:pt x="1479563" y="1483313"/>
                  </a:lnTo>
                  <a:close/>
                </a:path>
                <a:path w="4352290" h="2686684">
                  <a:moveTo>
                    <a:pt x="1666301" y="1275548"/>
                  </a:moveTo>
                  <a:lnTo>
                    <a:pt x="1668618" y="1275827"/>
                  </a:lnTo>
                  <a:lnTo>
                    <a:pt x="1669403" y="1288713"/>
                  </a:lnTo>
                  <a:lnTo>
                    <a:pt x="1663614" y="1288016"/>
                  </a:lnTo>
                  <a:lnTo>
                    <a:pt x="1666301" y="1275548"/>
                  </a:lnTo>
                  <a:close/>
                </a:path>
                <a:path w="4352290" h="2686684">
                  <a:moveTo>
                    <a:pt x="1915001" y="972911"/>
                  </a:moveTo>
                  <a:lnTo>
                    <a:pt x="1926244" y="974265"/>
                  </a:lnTo>
                  <a:lnTo>
                    <a:pt x="1924726" y="986874"/>
                  </a:lnTo>
                  <a:lnTo>
                    <a:pt x="1911624" y="985296"/>
                  </a:lnTo>
                  <a:lnTo>
                    <a:pt x="1915001" y="972911"/>
                  </a:lnTo>
                  <a:close/>
                </a:path>
                <a:path w="4352290" h="2686684">
                  <a:moveTo>
                    <a:pt x="1950735" y="938839"/>
                  </a:moveTo>
                  <a:lnTo>
                    <a:pt x="1949251" y="951452"/>
                  </a:lnTo>
                  <a:lnTo>
                    <a:pt x="1950735" y="938839"/>
                  </a:lnTo>
                  <a:close/>
                </a:path>
                <a:path w="4352290" h="2686684">
                  <a:moveTo>
                    <a:pt x="1942999" y="937908"/>
                  </a:moveTo>
                  <a:lnTo>
                    <a:pt x="1945559" y="938216"/>
                  </a:lnTo>
                  <a:lnTo>
                    <a:pt x="1946615" y="951135"/>
                  </a:lnTo>
                  <a:lnTo>
                    <a:pt x="1940217" y="950364"/>
                  </a:lnTo>
                  <a:lnTo>
                    <a:pt x="1942999" y="937908"/>
                  </a:lnTo>
                  <a:close/>
                </a:path>
                <a:path w="4352290" h="2686684">
                  <a:moveTo>
                    <a:pt x="2152682" y="732906"/>
                  </a:moveTo>
                  <a:lnTo>
                    <a:pt x="2173877" y="748250"/>
                  </a:lnTo>
                  <a:lnTo>
                    <a:pt x="2139917" y="744161"/>
                  </a:lnTo>
                  <a:lnTo>
                    <a:pt x="2152682" y="732906"/>
                  </a:lnTo>
                  <a:close/>
                </a:path>
                <a:path w="4352290" h="2686684">
                  <a:moveTo>
                    <a:pt x="2261615" y="605315"/>
                  </a:moveTo>
                  <a:lnTo>
                    <a:pt x="2258613" y="630537"/>
                  </a:lnTo>
                  <a:lnTo>
                    <a:pt x="2261615" y="605315"/>
                  </a:lnTo>
                  <a:close/>
                </a:path>
                <a:path w="4352290" h="2686684">
                  <a:moveTo>
                    <a:pt x="2348774" y="551852"/>
                  </a:moveTo>
                  <a:lnTo>
                    <a:pt x="2342701" y="602287"/>
                  </a:lnTo>
                  <a:lnTo>
                    <a:pt x="2301473" y="597323"/>
                  </a:lnTo>
                  <a:lnTo>
                    <a:pt x="2316067" y="586288"/>
                  </a:lnTo>
                  <a:lnTo>
                    <a:pt x="2324181" y="574474"/>
                  </a:lnTo>
                  <a:lnTo>
                    <a:pt x="2338205" y="576163"/>
                  </a:lnTo>
                  <a:lnTo>
                    <a:pt x="2343470" y="564005"/>
                  </a:lnTo>
                  <a:lnTo>
                    <a:pt x="2348774" y="551852"/>
                  </a:lnTo>
                  <a:close/>
                </a:path>
                <a:path w="4352290" h="2686684">
                  <a:moveTo>
                    <a:pt x="2332296" y="562659"/>
                  </a:moveTo>
                  <a:lnTo>
                    <a:pt x="2334485" y="575715"/>
                  </a:lnTo>
                  <a:lnTo>
                    <a:pt x="2324181" y="574474"/>
                  </a:lnTo>
                  <a:lnTo>
                    <a:pt x="2332296" y="562659"/>
                  </a:lnTo>
                  <a:close/>
                </a:path>
                <a:path w="4352290" h="2686684">
                  <a:moveTo>
                    <a:pt x="2524347" y="381118"/>
                  </a:moveTo>
                  <a:lnTo>
                    <a:pt x="2586476" y="388600"/>
                  </a:lnTo>
                  <a:lnTo>
                    <a:pt x="2598258" y="402810"/>
                  </a:lnTo>
                  <a:lnTo>
                    <a:pt x="2511598" y="392375"/>
                  </a:lnTo>
                  <a:lnTo>
                    <a:pt x="2524347" y="381118"/>
                  </a:lnTo>
                  <a:close/>
                </a:path>
                <a:path w="4352290" h="2686684">
                  <a:moveTo>
                    <a:pt x="2657832" y="282067"/>
                  </a:moveTo>
                  <a:lnTo>
                    <a:pt x="2661874" y="282553"/>
                  </a:lnTo>
                  <a:lnTo>
                    <a:pt x="2664398" y="295649"/>
                  </a:lnTo>
                  <a:lnTo>
                    <a:pt x="2654299" y="294433"/>
                  </a:lnTo>
                  <a:lnTo>
                    <a:pt x="2657832" y="282067"/>
                  </a:lnTo>
                  <a:close/>
                </a:path>
                <a:path w="4352290" h="2686684">
                  <a:moveTo>
                    <a:pt x="2725834" y="239089"/>
                  </a:moveTo>
                  <a:lnTo>
                    <a:pt x="2742679" y="241117"/>
                  </a:lnTo>
                  <a:lnTo>
                    <a:pt x="2743359" y="266782"/>
                  </a:lnTo>
                  <a:lnTo>
                    <a:pt x="2689474" y="260294"/>
                  </a:lnTo>
                  <a:lnTo>
                    <a:pt x="2725834" y="239089"/>
                  </a:lnTo>
                  <a:close/>
                </a:path>
                <a:path w="4352290" h="2686684">
                  <a:moveTo>
                    <a:pt x="2851965" y="151943"/>
                  </a:moveTo>
                  <a:lnTo>
                    <a:pt x="2862412" y="165993"/>
                  </a:lnTo>
                  <a:lnTo>
                    <a:pt x="2838546" y="163119"/>
                  </a:lnTo>
                  <a:lnTo>
                    <a:pt x="2851965" y="151943"/>
                  </a:lnTo>
                  <a:close/>
                </a:path>
                <a:path w="4352290" h="2686684">
                  <a:moveTo>
                    <a:pt x="3149871" y="72692"/>
                  </a:moveTo>
                  <a:lnTo>
                    <a:pt x="3158404" y="99303"/>
                  </a:lnTo>
                  <a:lnTo>
                    <a:pt x="3040374" y="85089"/>
                  </a:lnTo>
                  <a:lnTo>
                    <a:pt x="3053111" y="73831"/>
                  </a:lnTo>
                  <a:lnTo>
                    <a:pt x="3144606" y="84849"/>
                  </a:lnTo>
                  <a:lnTo>
                    <a:pt x="3149871" y="72692"/>
                  </a:lnTo>
                  <a:close/>
                </a:path>
                <a:path w="4352290" h="2686684">
                  <a:moveTo>
                    <a:pt x="3140176" y="58732"/>
                  </a:moveTo>
                  <a:lnTo>
                    <a:pt x="3144606" y="84849"/>
                  </a:lnTo>
                  <a:lnTo>
                    <a:pt x="3053111" y="73831"/>
                  </a:lnTo>
                  <a:lnTo>
                    <a:pt x="3065848" y="62574"/>
                  </a:lnTo>
                  <a:lnTo>
                    <a:pt x="3134911" y="70890"/>
                  </a:lnTo>
                  <a:lnTo>
                    <a:pt x="3140176" y="58732"/>
                  </a:lnTo>
                  <a:close/>
                </a:path>
                <a:path w="4352290" h="2686684">
                  <a:moveTo>
                    <a:pt x="3517362" y="91362"/>
                  </a:moveTo>
                  <a:lnTo>
                    <a:pt x="3519258" y="91590"/>
                  </a:lnTo>
                  <a:lnTo>
                    <a:pt x="3545654" y="120352"/>
                  </a:lnTo>
                  <a:lnTo>
                    <a:pt x="3190628" y="77600"/>
                  </a:lnTo>
                  <a:lnTo>
                    <a:pt x="3198009" y="65697"/>
                  </a:lnTo>
                  <a:lnTo>
                    <a:pt x="3514941" y="103862"/>
                  </a:lnTo>
                  <a:lnTo>
                    <a:pt x="3517362" y="91362"/>
                  </a:lnTo>
                  <a:close/>
                </a:path>
                <a:path w="4352290" h="2686684">
                  <a:moveTo>
                    <a:pt x="3090105" y="52703"/>
                  </a:moveTo>
                  <a:lnTo>
                    <a:pt x="3111612" y="68084"/>
                  </a:lnTo>
                  <a:lnTo>
                    <a:pt x="3065848" y="62574"/>
                  </a:lnTo>
                  <a:lnTo>
                    <a:pt x="3090105" y="52703"/>
                  </a:lnTo>
                  <a:close/>
                </a:path>
                <a:path w="4352290" h="2686684">
                  <a:moveTo>
                    <a:pt x="3971480" y="82088"/>
                  </a:moveTo>
                  <a:lnTo>
                    <a:pt x="3962394" y="157744"/>
                  </a:lnTo>
                  <a:lnTo>
                    <a:pt x="3606039" y="114832"/>
                  </a:lnTo>
                  <a:lnTo>
                    <a:pt x="3622274" y="103995"/>
                  </a:lnTo>
                  <a:lnTo>
                    <a:pt x="3666369" y="109305"/>
                  </a:lnTo>
                  <a:lnTo>
                    <a:pt x="3697245" y="100232"/>
                  </a:lnTo>
                  <a:lnTo>
                    <a:pt x="3713423" y="89388"/>
                  </a:lnTo>
                  <a:lnTo>
                    <a:pt x="3757343" y="94677"/>
                  </a:lnTo>
                  <a:lnTo>
                    <a:pt x="3768594" y="83240"/>
                  </a:lnTo>
                  <a:lnTo>
                    <a:pt x="3890233" y="97888"/>
                  </a:lnTo>
                  <a:lnTo>
                    <a:pt x="3892821" y="85408"/>
                  </a:lnTo>
                  <a:lnTo>
                    <a:pt x="3958405" y="93305"/>
                  </a:lnTo>
                  <a:lnTo>
                    <a:pt x="3971480" y="82088"/>
                  </a:lnTo>
                  <a:close/>
                </a:path>
                <a:path w="4352290" h="2686684">
                  <a:moveTo>
                    <a:pt x="3516474" y="65671"/>
                  </a:moveTo>
                  <a:lnTo>
                    <a:pt x="3517180" y="65756"/>
                  </a:lnTo>
                  <a:lnTo>
                    <a:pt x="3515570" y="91146"/>
                  </a:lnTo>
                  <a:lnTo>
                    <a:pt x="3514941" y="103862"/>
                  </a:lnTo>
                  <a:lnTo>
                    <a:pt x="3373496" y="86829"/>
                  </a:lnTo>
                  <a:lnTo>
                    <a:pt x="3381460" y="74996"/>
                  </a:lnTo>
                  <a:lnTo>
                    <a:pt x="3512717" y="90802"/>
                  </a:lnTo>
                  <a:lnTo>
                    <a:pt x="3516474" y="65671"/>
                  </a:lnTo>
                  <a:close/>
                </a:path>
                <a:path w="4352290" h="2686684">
                  <a:moveTo>
                    <a:pt x="3342844" y="70346"/>
                  </a:moveTo>
                  <a:lnTo>
                    <a:pt x="3373496" y="86829"/>
                  </a:lnTo>
                  <a:lnTo>
                    <a:pt x="3309228" y="79090"/>
                  </a:lnTo>
                  <a:lnTo>
                    <a:pt x="3342844" y="70346"/>
                  </a:lnTo>
                  <a:close/>
                </a:path>
                <a:path w="4352290" h="2686684">
                  <a:moveTo>
                    <a:pt x="3212813" y="41896"/>
                  </a:moveTo>
                  <a:lnTo>
                    <a:pt x="3233441" y="69963"/>
                  </a:lnTo>
                  <a:lnTo>
                    <a:pt x="3198009" y="65697"/>
                  </a:lnTo>
                  <a:lnTo>
                    <a:pt x="3212813" y="41896"/>
                  </a:lnTo>
                  <a:close/>
                </a:path>
                <a:path w="4352290" h="2686684">
                  <a:moveTo>
                    <a:pt x="3638509" y="93159"/>
                  </a:moveTo>
                  <a:lnTo>
                    <a:pt x="3666369" y="109305"/>
                  </a:lnTo>
                  <a:lnTo>
                    <a:pt x="3622274" y="103995"/>
                  </a:lnTo>
                  <a:lnTo>
                    <a:pt x="3638509" y="93159"/>
                  </a:lnTo>
                  <a:close/>
                </a:path>
                <a:path w="4352290" h="2686684">
                  <a:moveTo>
                    <a:pt x="3507915" y="77432"/>
                  </a:moveTo>
                  <a:lnTo>
                    <a:pt x="3512137" y="77941"/>
                  </a:lnTo>
                  <a:lnTo>
                    <a:pt x="3512717" y="90802"/>
                  </a:lnTo>
                  <a:lnTo>
                    <a:pt x="3504298" y="89788"/>
                  </a:lnTo>
                  <a:lnTo>
                    <a:pt x="3507915" y="77432"/>
                  </a:lnTo>
                  <a:close/>
                </a:path>
                <a:path w="4352290" h="2686684">
                  <a:moveTo>
                    <a:pt x="3434216" y="17390"/>
                  </a:moveTo>
                  <a:lnTo>
                    <a:pt x="3482936" y="48841"/>
                  </a:lnTo>
                  <a:lnTo>
                    <a:pt x="3504298" y="89788"/>
                  </a:lnTo>
                  <a:lnTo>
                    <a:pt x="3381460" y="74996"/>
                  </a:lnTo>
                  <a:lnTo>
                    <a:pt x="3405352" y="39498"/>
                  </a:lnTo>
                  <a:lnTo>
                    <a:pt x="3434216" y="17390"/>
                  </a:lnTo>
                  <a:close/>
                </a:path>
                <a:path w="4352290" h="2686684">
                  <a:moveTo>
                    <a:pt x="3729601" y="78544"/>
                  </a:moveTo>
                  <a:lnTo>
                    <a:pt x="3757343" y="94677"/>
                  </a:lnTo>
                  <a:lnTo>
                    <a:pt x="3713423" y="89388"/>
                  </a:lnTo>
                  <a:lnTo>
                    <a:pt x="3729601" y="78544"/>
                  </a:lnTo>
                  <a:close/>
                </a:path>
                <a:path w="4352290" h="2686684">
                  <a:moveTo>
                    <a:pt x="3791096" y="60366"/>
                  </a:moveTo>
                  <a:lnTo>
                    <a:pt x="3849308" y="67376"/>
                  </a:lnTo>
                  <a:lnTo>
                    <a:pt x="3875273" y="96086"/>
                  </a:lnTo>
                  <a:lnTo>
                    <a:pt x="3768594" y="83240"/>
                  </a:lnTo>
                  <a:lnTo>
                    <a:pt x="3791096" y="60366"/>
                  </a:lnTo>
                  <a:close/>
                </a:path>
                <a:path w="4352290" h="2686684">
                  <a:moveTo>
                    <a:pt x="4067339" y="68048"/>
                  </a:moveTo>
                  <a:lnTo>
                    <a:pt x="4087264" y="96031"/>
                  </a:lnTo>
                  <a:lnTo>
                    <a:pt x="4108595" y="111391"/>
                  </a:lnTo>
                  <a:lnTo>
                    <a:pt x="3970027" y="94705"/>
                  </a:lnTo>
                  <a:lnTo>
                    <a:pt x="3971550" y="82096"/>
                  </a:lnTo>
                  <a:lnTo>
                    <a:pt x="3994878" y="84906"/>
                  </a:lnTo>
                  <a:lnTo>
                    <a:pt x="4019627" y="75094"/>
                  </a:lnTo>
                  <a:lnTo>
                    <a:pt x="4042766" y="77881"/>
                  </a:lnTo>
                  <a:lnTo>
                    <a:pt x="4067339" y="68048"/>
                  </a:lnTo>
                  <a:close/>
                </a:path>
                <a:path w="4352290" h="2686684">
                  <a:moveTo>
                    <a:pt x="3915060" y="62502"/>
                  </a:moveTo>
                  <a:lnTo>
                    <a:pt x="3926682" y="63902"/>
                  </a:lnTo>
                  <a:lnTo>
                    <a:pt x="3946835" y="91912"/>
                  </a:lnTo>
                  <a:lnTo>
                    <a:pt x="3900379" y="86318"/>
                  </a:lnTo>
                  <a:lnTo>
                    <a:pt x="3915060" y="62502"/>
                  </a:lnTo>
                  <a:close/>
                </a:path>
                <a:path w="4352290" h="2686684">
                  <a:moveTo>
                    <a:pt x="3906383" y="35874"/>
                  </a:moveTo>
                  <a:lnTo>
                    <a:pt x="3900379" y="86318"/>
                  </a:lnTo>
                  <a:lnTo>
                    <a:pt x="3900240" y="86301"/>
                  </a:lnTo>
                  <a:lnTo>
                    <a:pt x="3906383" y="35874"/>
                  </a:lnTo>
                  <a:close/>
                </a:path>
                <a:path w="4352290" h="2686684">
                  <a:moveTo>
                    <a:pt x="3899059" y="60575"/>
                  </a:moveTo>
                  <a:lnTo>
                    <a:pt x="3901178" y="60830"/>
                  </a:lnTo>
                  <a:lnTo>
                    <a:pt x="3900240" y="86301"/>
                  </a:lnTo>
                  <a:lnTo>
                    <a:pt x="3892821" y="85408"/>
                  </a:lnTo>
                  <a:lnTo>
                    <a:pt x="3895408" y="72927"/>
                  </a:lnTo>
                  <a:lnTo>
                    <a:pt x="3899059" y="60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935572" y="7770762"/>
              <a:ext cx="4351655" cy="2528570"/>
            </a:xfrm>
            <a:custGeom>
              <a:avLst/>
              <a:gdLst/>
              <a:ahLst/>
              <a:cxnLst/>
              <a:rect l="l" t="t" r="r" b="b"/>
              <a:pathLst>
                <a:path w="4351655" h="2528570">
                  <a:moveTo>
                    <a:pt x="4280063" y="0"/>
                  </a:moveTo>
                  <a:lnTo>
                    <a:pt x="4351405" y="8590"/>
                  </a:lnTo>
                  <a:lnTo>
                    <a:pt x="4350948" y="2528510"/>
                  </a:lnTo>
                  <a:lnTo>
                    <a:pt x="0" y="2516236"/>
                  </a:lnTo>
                  <a:lnTo>
                    <a:pt x="72881" y="1911009"/>
                  </a:lnTo>
                  <a:lnTo>
                    <a:pt x="354350" y="1944903"/>
                  </a:lnTo>
                  <a:lnTo>
                    <a:pt x="380832" y="1935301"/>
                  </a:lnTo>
                  <a:lnTo>
                    <a:pt x="396328" y="1911583"/>
                  </a:lnTo>
                  <a:lnTo>
                    <a:pt x="524681" y="1927039"/>
                  </a:lnTo>
                  <a:lnTo>
                    <a:pt x="530614" y="1902170"/>
                  </a:lnTo>
                  <a:lnTo>
                    <a:pt x="570409" y="1906963"/>
                  </a:lnTo>
                  <a:lnTo>
                    <a:pt x="572519" y="1894425"/>
                  </a:lnTo>
                  <a:lnTo>
                    <a:pt x="630734" y="1901435"/>
                  </a:lnTo>
                  <a:lnTo>
                    <a:pt x="649291" y="1890878"/>
                  </a:lnTo>
                  <a:lnTo>
                    <a:pt x="677544" y="1894280"/>
                  </a:lnTo>
                  <a:lnTo>
                    <a:pt x="682809" y="1882123"/>
                  </a:lnTo>
                  <a:lnTo>
                    <a:pt x="704711" y="1859177"/>
                  </a:lnTo>
                  <a:lnTo>
                    <a:pt x="770505" y="1867100"/>
                  </a:lnTo>
                  <a:lnTo>
                    <a:pt x="800087" y="1857870"/>
                  </a:lnTo>
                  <a:lnTo>
                    <a:pt x="831108" y="1836022"/>
                  </a:lnTo>
                  <a:lnTo>
                    <a:pt x="860526" y="1826773"/>
                  </a:lnTo>
                  <a:lnTo>
                    <a:pt x="943662" y="1836784"/>
                  </a:lnTo>
                  <a:lnTo>
                    <a:pt x="972714" y="1827491"/>
                  </a:lnTo>
                  <a:lnTo>
                    <a:pt x="1003194" y="1805578"/>
                  </a:lnTo>
                  <a:lnTo>
                    <a:pt x="1034899" y="1809396"/>
                  </a:lnTo>
                  <a:lnTo>
                    <a:pt x="1038582" y="1797047"/>
                  </a:lnTo>
                  <a:lnTo>
                    <a:pt x="1064343" y="1800150"/>
                  </a:lnTo>
                  <a:lnTo>
                    <a:pt x="1067380" y="1774932"/>
                  </a:lnTo>
                  <a:lnTo>
                    <a:pt x="1111756" y="1780276"/>
                  </a:lnTo>
                  <a:lnTo>
                    <a:pt x="1136230" y="1757639"/>
                  </a:lnTo>
                  <a:lnTo>
                    <a:pt x="1160222" y="1734945"/>
                  </a:lnTo>
                  <a:lnTo>
                    <a:pt x="1183745" y="1712194"/>
                  </a:lnTo>
                  <a:lnTo>
                    <a:pt x="1205300" y="1701998"/>
                  </a:lnTo>
                  <a:lnTo>
                    <a:pt x="1226424" y="1691750"/>
                  </a:lnTo>
                  <a:lnTo>
                    <a:pt x="1247138" y="1681453"/>
                  </a:lnTo>
                  <a:lnTo>
                    <a:pt x="1332120" y="1691686"/>
                  </a:lnTo>
                  <a:lnTo>
                    <a:pt x="1336160" y="1666589"/>
                  </a:lnTo>
                  <a:lnTo>
                    <a:pt x="1343027" y="1616249"/>
                  </a:lnTo>
                  <a:lnTo>
                    <a:pt x="1354704" y="1617655"/>
                  </a:lnTo>
                  <a:lnTo>
                    <a:pt x="1361908" y="1605731"/>
                  </a:lnTo>
                  <a:lnTo>
                    <a:pt x="1370593" y="1581194"/>
                  </a:lnTo>
                  <a:lnTo>
                    <a:pt x="1379243" y="1556652"/>
                  </a:lnTo>
                  <a:lnTo>
                    <a:pt x="1463862" y="1566842"/>
                  </a:lnTo>
                  <a:lnTo>
                    <a:pt x="1468605" y="1529037"/>
                  </a:lnTo>
                  <a:lnTo>
                    <a:pt x="1473277" y="1491225"/>
                  </a:lnTo>
                  <a:lnTo>
                    <a:pt x="1495135" y="1468273"/>
                  </a:lnTo>
                  <a:lnTo>
                    <a:pt x="1515154" y="1457892"/>
                  </a:lnTo>
                  <a:lnTo>
                    <a:pt x="1536418" y="1434870"/>
                  </a:lnTo>
                  <a:lnTo>
                    <a:pt x="1560491" y="1386601"/>
                  </a:lnTo>
                  <a:lnTo>
                    <a:pt x="1575381" y="1362811"/>
                  </a:lnTo>
                  <a:lnTo>
                    <a:pt x="1588670" y="1351619"/>
                  </a:lnTo>
                  <a:lnTo>
                    <a:pt x="1600368" y="1353028"/>
                  </a:lnTo>
                  <a:lnTo>
                    <a:pt x="1626617" y="1330606"/>
                  </a:lnTo>
                  <a:lnTo>
                    <a:pt x="1641263" y="1332369"/>
                  </a:lnTo>
                  <a:lnTo>
                    <a:pt x="1645842" y="1307337"/>
                  </a:lnTo>
                  <a:lnTo>
                    <a:pt x="1648897" y="1294913"/>
                  </a:lnTo>
                  <a:lnTo>
                    <a:pt x="1653467" y="1269880"/>
                  </a:lnTo>
                  <a:lnTo>
                    <a:pt x="1654998" y="1270064"/>
                  </a:lnTo>
                  <a:lnTo>
                    <a:pt x="1665702" y="1245770"/>
                  </a:lnTo>
                  <a:lnTo>
                    <a:pt x="1688602" y="1248528"/>
                  </a:lnTo>
                  <a:lnTo>
                    <a:pt x="1699272" y="1224229"/>
                  </a:lnTo>
                  <a:lnTo>
                    <a:pt x="1713337" y="1187547"/>
                  </a:lnTo>
                  <a:lnTo>
                    <a:pt x="1724385" y="1176086"/>
                  </a:lnTo>
                  <a:lnTo>
                    <a:pt x="1733928" y="1177235"/>
                  </a:lnTo>
                  <a:lnTo>
                    <a:pt x="1744995" y="1165776"/>
                  </a:lnTo>
                  <a:lnTo>
                    <a:pt x="1766086" y="1117149"/>
                  </a:lnTo>
                  <a:lnTo>
                    <a:pt x="1802427" y="1070358"/>
                  </a:lnTo>
                  <a:lnTo>
                    <a:pt x="1817679" y="1072195"/>
                  </a:lnTo>
                  <a:lnTo>
                    <a:pt x="1834516" y="1061431"/>
                  </a:lnTo>
                  <a:lnTo>
                    <a:pt x="1854455" y="1025456"/>
                  </a:lnTo>
                  <a:lnTo>
                    <a:pt x="1874473" y="989492"/>
                  </a:lnTo>
                  <a:lnTo>
                    <a:pt x="1890027" y="991365"/>
                  </a:lnTo>
                  <a:lnTo>
                    <a:pt x="1895262" y="979203"/>
                  </a:lnTo>
                  <a:lnTo>
                    <a:pt x="1906505" y="980557"/>
                  </a:lnTo>
                  <a:lnTo>
                    <a:pt x="1908024" y="967948"/>
                  </a:lnTo>
                  <a:lnTo>
                    <a:pt x="1911944" y="955629"/>
                  </a:lnTo>
                  <a:lnTo>
                    <a:pt x="1919214" y="956504"/>
                  </a:lnTo>
                  <a:lnTo>
                    <a:pt x="1921996" y="944048"/>
                  </a:lnTo>
                  <a:lnTo>
                    <a:pt x="1931020" y="945134"/>
                  </a:lnTo>
                  <a:lnTo>
                    <a:pt x="1932549" y="932527"/>
                  </a:lnTo>
                  <a:lnTo>
                    <a:pt x="1981181" y="887216"/>
                  </a:lnTo>
                  <a:lnTo>
                    <a:pt x="2007259" y="851981"/>
                  </a:lnTo>
                  <a:lnTo>
                    <a:pt x="2032009" y="829378"/>
                  </a:lnTo>
                  <a:lnTo>
                    <a:pt x="2082085" y="784241"/>
                  </a:lnTo>
                  <a:lnTo>
                    <a:pt x="2107413" y="761707"/>
                  </a:lnTo>
                  <a:lnTo>
                    <a:pt x="2134461" y="726589"/>
                  </a:lnTo>
                  <a:lnTo>
                    <a:pt x="2160211" y="704107"/>
                  </a:lnTo>
                  <a:lnTo>
                    <a:pt x="2189226" y="656434"/>
                  </a:lnTo>
                  <a:lnTo>
                    <a:pt x="2216945" y="621396"/>
                  </a:lnTo>
                  <a:lnTo>
                    <a:pt x="2240393" y="624220"/>
                  </a:lnTo>
                  <a:lnTo>
                    <a:pt x="2243457" y="611797"/>
                  </a:lnTo>
                  <a:lnTo>
                    <a:pt x="2267246" y="614662"/>
                  </a:lnTo>
                  <a:lnTo>
                    <a:pt x="2283253" y="591006"/>
                  </a:lnTo>
                  <a:lnTo>
                    <a:pt x="2299364" y="567363"/>
                  </a:lnTo>
                  <a:lnTo>
                    <a:pt x="2312557" y="568951"/>
                  </a:lnTo>
                  <a:lnTo>
                    <a:pt x="2314075" y="556342"/>
                  </a:lnTo>
                  <a:lnTo>
                    <a:pt x="2317041" y="556700"/>
                  </a:lnTo>
                  <a:lnTo>
                    <a:pt x="2320045" y="544270"/>
                  </a:lnTo>
                  <a:lnTo>
                    <a:pt x="2330554" y="545535"/>
                  </a:lnTo>
                  <a:lnTo>
                    <a:pt x="2332072" y="532926"/>
                  </a:lnTo>
                  <a:lnTo>
                    <a:pt x="2354818" y="522874"/>
                  </a:lnTo>
                  <a:lnTo>
                    <a:pt x="2380791" y="487626"/>
                  </a:lnTo>
                  <a:lnTo>
                    <a:pt x="2405440" y="465011"/>
                  </a:lnTo>
                  <a:lnTo>
                    <a:pt x="2428774" y="455029"/>
                  </a:lnTo>
                  <a:lnTo>
                    <a:pt x="2458390" y="394636"/>
                  </a:lnTo>
                  <a:lnTo>
                    <a:pt x="2476252" y="371204"/>
                  </a:lnTo>
                  <a:lnTo>
                    <a:pt x="2551739" y="380294"/>
                  </a:lnTo>
                  <a:lnTo>
                    <a:pt x="2577933" y="357865"/>
                  </a:lnTo>
                  <a:lnTo>
                    <a:pt x="2605881" y="322855"/>
                  </a:lnTo>
                  <a:lnTo>
                    <a:pt x="2632545" y="300483"/>
                  </a:lnTo>
                  <a:lnTo>
                    <a:pt x="2638093" y="288359"/>
                  </a:lnTo>
                  <a:lnTo>
                    <a:pt x="2650207" y="289818"/>
                  </a:lnTo>
                  <a:lnTo>
                    <a:pt x="2659971" y="278202"/>
                  </a:lnTo>
                  <a:lnTo>
                    <a:pt x="2725839" y="286134"/>
                  </a:lnTo>
                  <a:lnTo>
                    <a:pt x="2732625" y="261367"/>
                  </a:lnTo>
                  <a:lnTo>
                    <a:pt x="2738166" y="236451"/>
                  </a:lnTo>
                  <a:lnTo>
                    <a:pt x="2747124" y="237530"/>
                  </a:lnTo>
                  <a:lnTo>
                    <a:pt x="2765661" y="214178"/>
                  </a:lnTo>
                  <a:lnTo>
                    <a:pt x="2776484" y="189898"/>
                  </a:lnTo>
                  <a:lnTo>
                    <a:pt x="2827671" y="196062"/>
                  </a:lnTo>
                  <a:lnTo>
                    <a:pt x="2835163" y="184173"/>
                  </a:lnTo>
                  <a:lnTo>
                    <a:pt x="2844192" y="159676"/>
                  </a:lnTo>
                  <a:lnTo>
                    <a:pt x="2883079" y="164359"/>
                  </a:lnTo>
                  <a:lnTo>
                    <a:pt x="2904743" y="154176"/>
                  </a:lnTo>
                  <a:lnTo>
                    <a:pt x="2931386" y="106218"/>
                  </a:lnTo>
                  <a:lnTo>
                    <a:pt x="2955398" y="83526"/>
                  </a:lnTo>
                  <a:lnTo>
                    <a:pt x="2978290" y="73491"/>
                  </a:lnTo>
                  <a:lnTo>
                    <a:pt x="3124867" y="91142"/>
                  </a:lnTo>
                  <a:lnTo>
                    <a:pt x="3128259" y="78758"/>
                  </a:lnTo>
                  <a:lnTo>
                    <a:pt x="3141702" y="80377"/>
                  </a:lnTo>
                  <a:lnTo>
                    <a:pt x="3154856" y="69169"/>
                  </a:lnTo>
                  <a:lnTo>
                    <a:pt x="3485139" y="108942"/>
                  </a:lnTo>
                  <a:lnTo>
                    <a:pt x="3488769" y="96588"/>
                  </a:lnTo>
                  <a:lnTo>
                    <a:pt x="3528952" y="101426"/>
                  </a:lnTo>
                  <a:lnTo>
                    <a:pt x="3559904" y="92362"/>
                  </a:lnTo>
                  <a:lnTo>
                    <a:pt x="3576139" y="81525"/>
                  </a:lnTo>
                  <a:lnTo>
                    <a:pt x="3861496" y="115888"/>
                  </a:lnTo>
                  <a:lnTo>
                    <a:pt x="3866747" y="103729"/>
                  </a:lnTo>
                  <a:lnTo>
                    <a:pt x="3876884" y="104949"/>
                  </a:lnTo>
                  <a:lnTo>
                    <a:pt x="3882020" y="79984"/>
                  </a:lnTo>
                  <a:lnTo>
                    <a:pt x="3882159" y="80001"/>
                  </a:lnTo>
                  <a:lnTo>
                    <a:pt x="3901135" y="69494"/>
                  </a:lnTo>
                  <a:lnTo>
                    <a:pt x="4023028" y="84173"/>
                  </a:lnTo>
                  <a:lnTo>
                    <a:pt x="4062118" y="50505"/>
                  </a:lnTo>
                  <a:lnTo>
                    <a:pt x="4164280" y="62807"/>
                  </a:lnTo>
                  <a:lnTo>
                    <a:pt x="4189690" y="40284"/>
                  </a:lnTo>
                  <a:lnTo>
                    <a:pt x="4241511" y="46524"/>
                  </a:lnTo>
                  <a:lnTo>
                    <a:pt x="4252028" y="22207"/>
                  </a:lnTo>
                  <a:lnTo>
                    <a:pt x="4280063" y="0"/>
                  </a:lnTo>
                  <a:close/>
                </a:path>
                <a:path w="4351655" h="2528570">
                  <a:moveTo>
                    <a:pt x="311021" y="1862935"/>
                  </a:moveTo>
                  <a:lnTo>
                    <a:pt x="310385" y="1888442"/>
                  </a:lnTo>
                  <a:lnTo>
                    <a:pt x="330866" y="1929284"/>
                  </a:lnTo>
                  <a:lnTo>
                    <a:pt x="354350" y="1944903"/>
                  </a:lnTo>
                  <a:lnTo>
                    <a:pt x="72881" y="1911009"/>
                  </a:lnTo>
                  <a:lnTo>
                    <a:pt x="74400" y="1898400"/>
                  </a:lnTo>
                  <a:lnTo>
                    <a:pt x="128665" y="1904934"/>
                  </a:lnTo>
                  <a:lnTo>
                    <a:pt x="157290" y="1895590"/>
                  </a:lnTo>
                  <a:lnTo>
                    <a:pt x="238471" y="1905366"/>
                  </a:lnTo>
                  <a:lnTo>
                    <a:pt x="295425" y="1886641"/>
                  </a:lnTo>
                  <a:lnTo>
                    <a:pt x="305584" y="1887864"/>
                  </a:lnTo>
                  <a:lnTo>
                    <a:pt x="311021" y="1862935"/>
                  </a:lnTo>
                  <a:close/>
                </a:path>
                <a:path w="4351655" h="2528570">
                  <a:moveTo>
                    <a:pt x="77437" y="1873182"/>
                  </a:moveTo>
                  <a:lnTo>
                    <a:pt x="128665" y="1904934"/>
                  </a:lnTo>
                  <a:lnTo>
                    <a:pt x="74400" y="1898400"/>
                  </a:lnTo>
                  <a:lnTo>
                    <a:pt x="77437" y="1873182"/>
                  </a:lnTo>
                  <a:close/>
                </a:path>
                <a:path w="4351655" h="2528570">
                  <a:moveTo>
                    <a:pt x="185915" y="1886245"/>
                  </a:moveTo>
                  <a:lnTo>
                    <a:pt x="211457" y="1902112"/>
                  </a:lnTo>
                  <a:lnTo>
                    <a:pt x="157290" y="1895590"/>
                  </a:lnTo>
                  <a:lnTo>
                    <a:pt x="185915" y="1886245"/>
                  </a:lnTo>
                  <a:close/>
                </a:path>
                <a:path w="4351655" h="2528570">
                  <a:moveTo>
                    <a:pt x="518106" y="1849497"/>
                  </a:moveTo>
                  <a:lnTo>
                    <a:pt x="518965" y="1849601"/>
                  </a:lnTo>
                  <a:lnTo>
                    <a:pt x="516787" y="1874922"/>
                  </a:lnTo>
                  <a:lnTo>
                    <a:pt x="516115" y="1887633"/>
                  </a:lnTo>
                  <a:lnTo>
                    <a:pt x="524681" y="1927039"/>
                  </a:lnTo>
                  <a:lnTo>
                    <a:pt x="396328" y="1911583"/>
                  </a:lnTo>
                  <a:lnTo>
                    <a:pt x="411824" y="1887866"/>
                  </a:lnTo>
                  <a:lnTo>
                    <a:pt x="417489" y="1875756"/>
                  </a:lnTo>
                  <a:lnTo>
                    <a:pt x="512705" y="1887222"/>
                  </a:lnTo>
                  <a:lnTo>
                    <a:pt x="518106" y="1849497"/>
                  </a:lnTo>
                  <a:close/>
                </a:path>
                <a:path w="4351655" h="2528570">
                  <a:moveTo>
                    <a:pt x="302536" y="1849122"/>
                  </a:moveTo>
                  <a:lnTo>
                    <a:pt x="305086" y="1849429"/>
                  </a:lnTo>
                  <a:lnTo>
                    <a:pt x="306104" y="1862343"/>
                  </a:lnTo>
                  <a:lnTo>
                    <a:pt x="305584" y="1887864"/>
                  </a:lnTo>
                  <a:lnTo>
                    <a:pt x="295425" y="1886641"/>
                  </a:lnTo>
                  <a:lnTo>
                    <a:pt x="302536" y="1849122"/>
                  </a:lnTo>
                  <a:close/>
                </a:path>
                <a:path w="4351655" h="2528570">
                  <a:moveTo>
                    <a:pt x="571263" y="1855898"/>
                  </a:moveTo>
                  <a:lnTo>
                    <a:pt x="570737" y="1894210"/>
                  </a:lnTo>
                  <a:lnTo>
                    <a:pt x="570409" y="1906963"/>
                  </a:lnTo>
                  <a:lnTo>
                    <a:pt x="530614" y="1902170"/>
                  </a:lnTo>
                  <a:lnTo>
                    <a:pt x="533580" y="1889736"/>
                  </a:lnTo>
                  <a:lnTo>
                    <a:pt x="558623" y="1892751"/>
                  </a:lnTo>
                  <a:lnTo>
                    <a:pt x="565702" y="1868020"/>
                  </a:lnTo>
                  <a:lnTo>
                    <a:pt x="571263" y="1855898"/>
                  </a:lnTo>
                  <a:close/>
                </a:path>
                <a:path w="4351655" h="2528570">
                  <a:moveTo>
                    <a:pt x="598070" y="1884710"/>
                  </a:moveTo>
                  <a:lnTo>
                    <a:pt x="613656" y="1899379"/>
                  </a:lnTo>
                  <a:lnTo>
                    <a:pt x="596530" y="1897316"/>
                  </a:lnTo>
                  <a:lnTo>
                    <a:pt x="598070" y="1884710"/>
                  </a:lnTo>
                  <a:close/>
                </a:path>
                <a:path w="4351655" h="2528570">
                  <a:moveTo>
                    <a:pt x="590531" y="1858219"/>
                  </a:moveTo>
                  <a:lnTo>
                    <a:pt x="595749" y="1858847"/>
                  </a:lnTo>
                  <a:lnTo>
                    <a:pt x="597931" y="1884693"/>
                  </a:lnTo>
                  <a:lnTo>
                    <a:pt x="596530" y="1897316"/>
                  </a:lnTo>
                  <a:lnTo>
                    <a:pt x="575538" y="1894788"/>
                  </a:lnTo>
                  <a:lnTo>
                    <a:pt x="583794" y="1870199"/>
                  </a:lnTo>
                  <a:lnTo>
                    <a:pt x="590531" y="1858219"/>
                  </a:lnTo>
                  <a:close/>
                </a:path>
                <a:path w="4351655" h="2528570">
                  <a:moveTo>
                    <a:pt x="577345" y="1869423"/>
                  </a:moveTo>
                  <a:lnTo>
                    <a:pt x="575538" y="1894788"/>
                  </a:lnTo>
                  <a:lnTo>
                    <a:pt x="572519" y="1894425"/>
                  </a:lnTo>
                  <a:lnTo>
                    <a:pt x="574630" y="1881887"/>
                  </a:lnTo>
                  <a:lnTo>
                    <a:pt x="577345" y="1869423"/>
                  </a:lnTo>
                  <a:close/>
                </a:path>
                <a:path w="4351655" h="2528570">
                  <a:moveTo>
                    <a:pt x="541877" y="1865151"/>
                  </a:moveTo>
                  <a:lnTo>
                    <a:pt x="547124" y="1865783"/>
                  </a:lnTo>
                  <a:lnTo>
                    <a:pt x="554594" y="1892266"/>
                  </a:lnTo>
                  <a:lnTo>
                    <a:pt x="533580" y="1889736"/>
                  </a:lnTo>
                  <a:lnTo>
                    <a:pt x="541877" y="1865151"/>
                  </a:lnTo>
                  <a:close/>
                </a:path>
                <a:path w="4351655" h="2528570">
                  <a:moveTo>
                    <a:pt x="452578" y="1828814"/>
                  </a:moveTo>
                  <a:lnTo>
                    <a:pt x="469132" y="1830808"/>
                  </a:lnTo>
                  <a:lnTo>
                    <a:pt x="484145" y="1845407"/>
                  </a:lnTo>
                  <a:lnTo>
                    <a:pt x="497612" y="1872613"/>
                  </a:lnTo>
                  <a:lnTo>
                    <a:pt x="512566" y="1887205"/>
                  </a:lnTo>
                  <a:lnTo>
                    <a:pt x="417489" y="1875756"/>
                  </a:lnTo>
                  <a:lnTo>
                    <a:pt x="434486" y="1839428"/>
                  </a:lnTo>
                  <a:lnTo>
                    <a:pt x="452578" y="1828814"/>
                  </a:lnTo>
                  <a:close/>
                </a:path>
                <a:path w="4351655" h="2528570">
                  <a:moveTo>
                    <a:pt x="667849" y="1880321"/>
                  </a:moveTo>
                  <a:lnTo>
                    <a:pt x="675329" y="1881222"/>
                  </a:lnTo>
                  <a:lnTo>
                    <a:pt x="677544" y="1894280"/>
                  </a:lnTo>
                  <a:lnTo>
                    <a:pt x="649291" y="1890878"/>
                  </a:lnTo>
                  <a:lnTo>
                    <a:pt x="667849" y="1880321"/>
                  </a:lnTo>
                  <a:close/>
                </a:path>
                <a:path w="4351655" h="2528570">
                  <a:moveTo>
                    <a:pt x="599471" y="1872087"/>
                  </a:moveTo>
                  <a:lnTo>
                    <a:pt x="598001" y="1884702"/>
                  </a:lnTo>
                  <a:lnTo>
                    <a:pt x="599471" y="1872087"/>
                  </a:lnTo>
                  <a:close/>
                </a:path>
                <a:path w="4351655" h="2528570">
                  <a:moveTo>
                    <a:pt x="715662" y="1847704"/>
                  </a:moveTo>
                  <a:lnTo>
                    <a:pt x="743882" y="1851102"/>
                  </a:lnTo>
                  <a:lnTo>
                    <a:pt x="770505" y="1867100"/>
                  </a:lnTo>
                  <a:lnTo>
                    <a:pt x="704711" y="1859177"/>
                  </a:lnTo>
                  <a:lnTo>
                    <a:pt x="715662" y="1847704"/>
                  </a:lnTo>
                  <a:close/>
                </a:path>
                <a:path w="4351655" h="2528570">
                  <a:moveTo>
                    <a:pt x="1032057" y="1796262"/>
                  </a:moveTo>
                  <a:lnTo>
                    <a:pt x="1034899" y="1809396"/>
                  </a:lnTo>
                  <a:lnTo>
                    <a:pt x="1003194" y="1805578"/>
                  </a:lnTo>
                  <a:lnTo>
                    <a:pt x="1032057" y="1796262"/>
                  </a:lnTo>
                  <a:close/>
                </a:path>
                <a:path w="4351655" h="2528570">
                  <a:moveTo>
                    <a:pt x="1067380" y="1774932"/>
                  </a:moveTo>
                  <a:lnTo>
                    <a:pt x="1064343" y="1800150"/>
                  </a:lnTo>
                  <a:lnTo>
                    <a:pt x="1038582" y="1797047"/>
                  </a:lnTo>
                  <a:lnTo>
                    <a:pt x="1042264" y="1784699"/>
                  </a:lnTo>
                  <a:lnTo>
                    <a:pt x="1062144" y="1787093"/>
                  </a:lnTo>
                  <a:lnTo>
                    <a:pt x="1067380" y="1774932"/>
                  </a:lnTo>
                  <a:close/>
                </a:path>
                <a:path w="4351655" h="2528570">
                  <a:moveTo>
                    <a:pt x="1056176" y="1773583"/>
                  </a:moveTo>
                  <a:lnTo>
                    <a:pt x="1059926" y="1774034"/>
                  </a:lnTo>
                  <a:lnTo>
                    <a:pt x="1062144" y="1787093"/>
                  </a:lnTo>
                  <a:lnTo>
                    <a:pt x="1050901" y="1785739"/>
                  </a:lnTo>
                  <a:lnTo>
                    <a:pt x="1056176" y="1773583"/>
                  </a:lnTo>
                  <a:close/>
                </a:path>
                <a:path w="4351655" h="2528570">
                  <a:moveTo>
                    <a:pt x="1048098" y="1772610"/>
                  </a:moveTo>
                  <a:lnTo>
                    <a:pt x="1050901" y="1785739"/>
                  </a:lnTo>
                  <a:lnTo>
                    <a:pt x="1042264" y="1784699"/>
                  </a:lnTo>
                  <a:lnTo>
                    <a:pt x="1048098" y="1772610"/>
                  </a:lnTo>
                  <a:close/>
                </a:path>
                <a:path w="4351655" h="2528570">
                  <a:moveTo>
                    <a:pt x="1336198" y="1615427"/>
                  </a:moveTo>
                  <a:lnTo>
                    <a:pt x="1335157" y="1640885"/>
                  </a:lnTo>
                  <a:lnTo>
                    <a:pt x="1333131" y="1666225"/>
                  </a:lnTo>
                  <a:lnTo>
                    <a:pt x="1332120" y="1691686"/>
                  </a:lnTo>
                  <a:lnTo>
                    <a:pt x="1247138" y="1681453"/>
                  </a:lnTo>
                  <a:lnTo>
                    <a:pt x="1265240" y="1658049"/>
                  </a:lnTo>
                  <a:lnTo>
                    <a:pt x="1283088" y="1634615"/>
                  </a:lnTo>
                  <a:lnTo>
                    <a:pt x="1329647" y="1640221"/>
                  </a:lnTo>
                  <a:lnTo>
                    <a:pt x="1332936" y="1627826"/>
                  </a:lnTo>
                  <a:lnTo>
                    <a:pt x="1336198" y="1615427"/>
                  </a:lnTo>
                  <a:close/>
                </a:path>
                <a:path w="4351655" h="2528570">
                  <a:moveTo>
                    <a:pt x="1302214" y="1598543"/>
                  </a:moveTo>
                  <a:lnTo>
                    <a:pt x="1316558" y="1600270"/>
                  </a:lnTo>
                  <a:lnTo>
                    <a:pt x="1327652" y="1627189"/>
                  </a:lnTo>
                  <a:lnTo>
                    <a:pt x="1327877" y="1640008"/>
                  </a:lnTo>
                  <a:lnTo>
                    <a:pt x="1283088" y="1634615"/>
                  </a:lnTo>
                  <a:lnTo>
                    <a:pt x="1302214" y="1598543"/>
                  </a:lnTo>
                  <a:close/>
                </a:path>
                <a:path w="4351655" h="2528570">
                  <a:moveTo>
                    <a:pt x="1344744" y="1603664"/>
                  </a:moveTo>
                  <a:lnTo>
                    <a:pt x="1348983" y="1616966"/>
                  </a:lnTo>
                  <a:lnTo>
                    <a:pt x="1343027" y="1616249"/>
                  </a:lnTo>
                  <a:lnTo>
                    <a:pt x="1344744" y="1603664"/>
                  </a:lnTo>
                  <a:close/>
                </a:path>
                <a:path w="4351655" h="2528570">
                  <a:moveTo>
                    <a:pt x="1472720" y="1491158"/>
                  </a:moveTo>
                  <a:lnTo>
                    <a:pt x="1468253" y="1528995"/>
                  </a:lnTo>
                  <a:lnTo>
                    <a:pt x="1465313" y="1554224"/>
                  </a:lnTo>
                  <a:lnTo>
                    <a:pt x="1463862" y="1566842"/>
                  </a:lnTo>
                  <a:lnTo>
                    <a:pt x="1450216" y="1565198"/>
                  </a:lnTo>
                  <a:lnTo>
                    <a:pt x="1452232" y="1552649"/>
                  </a:lnTo>
                  <a:lnTo>
                    <a:pt x="1458816" y="1502275"/>
                  </a:lnTo>
                  <a:lnTo>
                    <a:pt x="1468161" y="1503400"/>
                  </a:lnTo>
                  <a:lnTo>
                    <a:pt x="1472720" y="1491158"/>
                  </a:lnTo>
                  <a:close/>
                </a:path>
                <a:path w="4351655" h="2528570">
                  <a:moveTo>
                    <a:pt x="1445042" y="1500616"/>
                  </a:moveTo>
                  <a:lnTo>
                    <a:pt x="1456799" y="1502032"/>
                  </a:lnTo>
                  <a:lnTo>
                    <a:pt x="1451236" y="1552529"/>
                  </a:lnTo>
                  <a:lnTo>
                    <a:pt x="1450216" y="1565198"/>
                  </a:lnTo>
                  <a:lnTo>
                    <a:pt x="1413521" y="1560779"/>
                  </a:lnTo>
                  <a:lnTo>
                    <a:pt x="1428594" y="1537011"/>
                  </a:lnTo>
                  <a:lnTo>
                    <a:pt x="1445042" y="1500616"/>
                  </a:lnTo>
                  <a:close/>
                </a:path>
                <a:path w="4351655" h="2528570">
                  <a:moveTo>
                    <a:pt x="1394916" y="1520164"/>
                  </a:moveTo>
                  <a:lnTo>
                    <a:pt x="1398902" y="1533435"/>
                  </a:lnTo>
                  <a:lnTo>
                    <a:pt x="1401334" y="1559312"/>
                  </a:lnTo>
                  <a:lnTo>
                    <a:pt x="1379243" y="1556652"/>
                  </a:lnTo>
                  <a:lnTo>
                    <a:pt x="1387857" y="1532105"/>
                  </a:lnTo>
                  <a:lnTo>
                    <a:pt x="1394916" y="1520164"/>
                  </a:lnTo>
                  <a:close/>
                </a:path>
                <a:path w="4351655" h="2528570">
                  <a:moveTo>
                    <a:pt x="1463493" y="1490047"/>
                  </a:moveTo>
                  <a:lnTo>
                    <a:pt x="1465088" y="1503030"/>
                  </a:lnTo>
                  <a:lnTo>
                    <a:pt x="1458816" y="1502275"/>
                  </a:lnTo>
                  <a:lnTo>
                    <a:pt x="1463493" y="1490047"/>
                  </a:lnTo>
                  <a:close/>
                </a:path>
                <a:path w="4351655" h="2528570">
                  <a:moveTo>
                    <a:pt x="1642707" y="1294168"/>
                  </a:moveTo>
                  <a:lnTo>
                    <a:pt x="1641230" y="1319574"/>
                  </a:lnTo>
                  <a:lnTo>
                    <a:pt x="1641263" y="1332369"/>
                  </a:lnTo>
                  <a:lnTo>
                    <a:pt x="1626617" y="1330606"/>
                  </a:lnTo>
                  <a:lnTo>
                    <a:pt x="1642707" y="1294168"/>
                  </a:lnTo>
                  <a:close/>
                </a:path>
                <a:path w="4351655" h="2528570">
                  <a:moveTo>
                    <a:pt x="1674864" y="1234081"/>
                  </a:moveTo>
                  <a:lnTo>
                    <a:pt x="1680975" y="1247609"/>
                  </a:lnTo>
                  <a:lnTo>
                    <a:pt x="1665702" y="1245770"/>
                  </a:lnTo>
                  <a:lnTo>
                    <a:pt x="1674864" y="1234081"/>
                  </a:lnTo>
                  <a:close/>
                </a:path>
                <a:path w="4351655" h="2528570">
                  <a:moveTo>
                    <a:pt x="1904267" y="967496"/>
                  </a:moveTo>
                  <a:lnTo>
                    <a:pt x="1908024" y="967948"/>
                  </a:lnTo>
                  <a:lnTo>
                    <a:pt x="1906505" y="980557"/>
                  </a:lnTo>
                  <a:lnTo>
                    <a:pt x="1898999" y="979653"/>
                  </a:lnTo>
                  <a:lnTo>
                    <a:pt x="1904267" y="967496"/>
                  </a:lnTo>
                  <a:close/>
                </a:path>
                <a:path w="4351655" h="2528570">
                  <a:moveTo>
                    <a:pt x="1928857" y="919290"/>
                  </a:moveTo>
                  <a:lnTo>
                    <a:pt x="1931431" y="919600"/>
                  </a:lnTo>
                  <a:lnTo>
                    <a:pt x="1932479" y="932518"/>
                  </a:lnTo>
                  <a:lnTo>
                    <a:pt x="1931020" y="945134"/>
                  </a:lnTo>
                  <a:lnTo>
                    <a:pt x="1921996" y="944048"/>
                  </a:lnTo>
                  <a:lnTo>
                    <a:pt x="1924779" y="931591"/>
                  </a:lnTo>
                  <a:lnTo>
                    <a:pt x="1928857" y="919290"/>
                  </a:lnTo>
                  <a:close/>
                </a:path>
                <a:path w="4351655" h="2528570">
                  <a:moveTo>
                    <a:pt x="1934009" y="919911"/>
                  </a:moveTo>
                  <a:lnTo>
                    <a:pt x="1932514" y="932522"/>
                  </a:lnTo>
                  <a:lnTo>
                    <a:pt x="1934009" y="919911"/>
                  </a:lnTo>
                  <a:close/>
                </a:path>
                <a:path w="4351655" h="2528570">
                  <a:moveTo>
                    <a:pt x="2243395" y="598998"/>
                  </a:moveTo>
                  <a:lnTo>
                    <a:pt x="2240393" y="624220"/>
                  </a:lnTo>
                  <a:lnTo>
                    <a:pt x="2243395" y="598998"/>
                  </a:lnTo>
                  <a:close/>
                </a:path>
                <a:path w="4351655" h="2528570">
                  <a:moveTo>
                    <a:pt x="2251149" y="587140"/>
                  </a:moveTo>
                  <a:lnTo>
                    <a:pt x="2254273" y="587516"/>
                  </a:lnTo>
                  <a:lnTo>
                    <a:pt x="2254366" y="613111"/>
                  </a:lnTo>
                  <a:lnTo>
                    <a:pt x="2243457" y="611797"/>
                  </a:lnTo>
                  <a:lnTo>
                    <a:pt x="2246520" y="599374"/>
                  </a:lnTo>
                  <a:lnTo>
                    <a:pt x="2251149" y="587140"/>
                  </a:lnTo>
                  <a:close/>
                </a:path>
                <a:path w="4351655" h="2528570">
                  <a:moveTo>
                    <a:pt x="2314075" y="556342"/>
                  </a:moveTo>
                  <a:lnTo>
                    <a:pt x="2312557" y="568951"/>
                  </a:lnTo>
                  <a:lnTo>
                    <a:pt x="2299364" y="567363"/>
                  </a:lnTo>
                  <a:lnTo>
                    <a:pt x="2314075" y="556342"/>
                  </a:lnTo>
                  <a:close/>
                </a:path>
                <a:path w="4351655" h="2528570">
                  <a:moveTo>
                    <a:pt x="2332077" y="507343"/>
                  </a:moveTo>
                  <a:lnTo>
                    <a:pt x="2332072" y="532926"/>
                  </a:lnTo>
                  <a:lnTo>
                    <a:pt x="2330554" y="545535"/>
                  </a:lnTo>
                  <a:lnTo>
                    <a:pt x="2320045" y="544270"/>
                  </a:lnTo>
                  <a:lnTo>
                    <a:pt x="2323049" y="531840"/>
                  </a:lnTo>
                  <a:lnTo>
                    <a:pt x="2332077" y="507343"/>
                  </a:lnTo>
                  <a:close/>
                </a:path>
                <a:path w="4351655" h="2528570">
                  <a:moveTo>
                    <a:pt x="2485184" y="359488"/>
                  </a:moveTo>
                  <a:lnTo>
                    <a:pt x="2507645" y="362192"/>
                  </a:lnTo>
                  <a:lnTo>
                    <a:pt x="2528816" y="377534"/>
                  </a:lnTo>
                  <a:lnTo>
                    <a:pt x="2476252" y="371204"/>
                  </a:lnTo>
                  <a:lnTo>
                    <a:pt x="2485184" y="359488"/>
                  </a:lnTo>
                  <a:close/>
                </a:path>
                <a:path w="4351655" h="2528570">
                  <a:moveTo>
                    <a:pt x="2707614" y="232772"/>
                  </a:moveTo>
                  <a:lnTo>
                    <a:pt x="2724458" y="234800"/>
                  </a:lnTo>
                  <a:lnTo>
                    <a:pt x="2723620" y="273075"/>
                  </a:lnTo>
                  <a:lnTo>
                    <a:pt x="2725839" y="286134"/>
                  </a:lnTo>
                  <a:lnTo>
                    <a:pt x="2659971" y="278202"/>
                  </a:lnTo>
                  <a:lnTo>
                    <a:pt x="2669735" y="266586"/>
                  </a:lnTo>
                  <a:lnTo>
                    <a:pt x="2689375" y="243367"/>
                  </a:lnTo>
                  <a:lnTo>
                    <a:pt x="2707614" y="232772"/>
                  </a:lnTo>
                  <a:close/>
                </a:path>
                <a:path w="4351655" h="2528570">
                  <a:moveTo>
                    <a:pt x="2740937" y="223993"/>
                  </a:moveTo>
                  <a:lnTo>
                    <a:pt x="2747124" y="237530"/>
                  </a:lnTo>
                  <a:lnTo>
                    <a:pt x="2739418" y="236602"/>
                  </a:lnTo>
                  <a:lnTo>
                    <a:pt x="2740937" y="223993"/>
                  </a:lnTo>
                  <a:close/>
                </a:path>
                <a:path w="4351655" h="2528570">
                  <a:moveTo>
                    <a:pt x="2740937" y="223993"/>
                  </a:moveTo>
                  <a:lnTo>
                    <a:pt x="2739418" y="236602"/>
                  </a:lnTo>
                  <a:lnTo>
                    <a:pt x="2738166" y="236451"/>
                  </a:lnTo>
                  <a:lnTo>
                    <a:pt x="2740937" y="223993"/>
                  </a:lnTo>
                  <a:close/>
                </a:path>
                <a:path w="4351655" h="2528570">
                  <a:moveTo>
                    <a:pt x="2808476" y="155376"/>
                  </a:moveTo>
                  <a:lnTo>
                    <a:pt x="2817288" y="182020"/>
                  </a:lnTo>
                  <a:lnTo>
                    <a:pt x="2823231" y="182736"/>
                  </a:lnTo>
                  <a:lnTo>
                    <a:pt x="2827671" y="196062"/>
                  </a:lnTo>
                  <a:lnTo>
                    <a:pt x="2792112" y="191780"/>
                  </a:lnTo>
                  <a:lnTo>
                    <a:pt x="2801049" y="167273"/>
                  </a:lnTo>
                  <a:lnTo>
                    <a:pt x="2808476" y="155376"/>
                  </a:lnTo>
                  <a:close/>
                </a:path>
                <a:path w="4351655" h="2528570">
                  <a:moveTo>
                    <a:pt x="2785809" y="178229"/>
                  </a:moveTo>
                  <a:lnTo>
                    <a:pt x="2792112" y="191780"/>
                  </a:lnTo>
                  <a:lnTo>
                    <a:pt x="2776484" y="189898"/>
                  </a:lnTo>
                  <a:lnTo>
                    <a:pt x="2785809" y="178229"/>
                  </a:lnTo>
                  <a:close/>
                </a:path>
                <a:path w="4351655" h="2528570">
                  <a:moveTo>
                    <a:pt x="3076440" y="8559"/>
                  </a:moveTo>
                  <a:lnTo>
                    <a:pt x="3097946" y="23941"/>
                  </a:lnTo>
                  <a:lnTo>
                    <a:pt x="3116690" y="64573"/>
                  </a:lnTo>
                  <a:lnTo>
                    <a:pt x="3121134" y="90692"/>
                  </a:lnTo>
                  <a:lnTo>
                    <a:pt x="3022153" y="78773"/>
                  </a:lnTo>
                  <a:lnTo>
                    <a:pt x="3050665" y="31039"/>
                  </a:lnTo>
                  <a:lnTo>
                    <a:pt x="3076440" y="8559"/>
                  </a:lnTo>
                  <a:close/>
                </a:path>
                <a:path w="4351655" h="2528570">
                  <a:moveTo>
                    <a:pt x="3001561" y="63501"/>
                  </a:moveTo>
                  <a:lnTo>
                    <a:pt x="3022153" y="78773"/>
                  </a:lnTo>
                  <a:lnTo>
                    <a:pt x="2978290" y="73491"/>
                  </a:lnTo>
                  <a:lnTo>
                    <a:pt x="3001561" y="63501"/>
                  </a:lnTo>
                  <a:close/>
                </a:path>
                <a:path w="4351655" h="2528570">
                  <a:moveTo>
                    <a:pt x="3131651" y="66375"/>
                  </a:moveTo>
                  <a:lnTo>
                    <a:pt x="3141702" y="80377"/>
                  </a:lnTo>
                  <a:lnTo>
                    <a:pt x="3128259" y="78758"/>
                  </a:lnTo>
                  <a:lnTo>
                    <a:pt x="3131651" y="66375"/>
                  </a:lnTo>
                  <a:close/>
                </a:path>
                <a:path w="4351655" h="2528570">
                  <a:moveTo>
                    <a:pt x="3486077" y="83472"/>
                  </a:moveTo>
                  <a:lnTo>
                    <a:pt x="3485139" y="108942"/>
                  </a:lnTo>
                  <a:lnTo>
                    <a:pt x="3321587" y="89247"/>
                  </a:lnTo>
                  <a:lnTo>
                    <a:pt x="3355275" y="80512"/>
                  </a:lnTo>
                  <a:lnTo>
                    <a:pt x="3452166" y="92180"/>
                  </a:lnTo>
                  <a:lnTo>
                    <a:pt x="3486077" y="83472"/>
                  </a:lnTo>
                  <a:close/>
                </a:path>
                <a:path w="4351655" h="2528570">
                  <a:moveTo>
                    <a:pt x="3216739" y="51038"/>
                  </a:moveTo>
                  <a:lnTo>
                    <a:pt x="3227105" y="65078"/>
                  </a:lnTo>
                  <a:lnTo>
                    <a:pt x="3257482" y="81528"/>
                  </a:lnTo>
                  <a:lnTo>
                    <a:pt x="3154856" y="69169"/>
                  </a:lnTo>
                  <a:lnTo>
                    <a:pt x="3168062" y="57968"/>
                  </a:lnTo>
                  <a:lnTo>
                    <a:pt x="3203369" y="62219"/>
                  </a:lnTo>
                  <a:lnTo>
                    <a:pt x="3216739" y="51038"/>
                  </a:lnTo>
                  <a:close/>
                </a:path>
                <a:path w="4351655" h="2528570">
                  <a:moveTo>
                    <a:pt x="3503696" y="47218"/>
                  </a:moveTo>
                  <a:lnTo>
                    <a:pt x="3504625" y="47330"/>
                  </a:lnTo>
                  <a:lnTo>
                    <a:pt x="3501037" y="85273"/>
                  </a:lnTo>
                  <a:lnTo>
                    <a:pt x="3528952" y="101426"/>
                  </a:lnTo>
                  <a:lnTo>
                    <a:pt x="3488769" y="96588"/>
                  </a:lnTo>
                  <a:lnTo>
                    <a:pt x="3492398" y="84233"/>
                  </a:lnTo>
                  <a:lnTo>
                    <a:pt x="3497350" y="84829"/>
                  </a:lnTo>
                  <a:lnTo>
                    <a:pt x="3501276" y="59718"/>
                  </a:lnTo>
                  <a:lnTo>
                    <a:pt x="3503696" y="47218"/>
                  </a:lnTo>
                  <a:close/>
                </a:path>
                <a:path w="4351655" h="2528570">
                  <a:moveTo>
                    <a:pt x="3498960" y="59440"/>
                  </a:moveTo>
                  <a:lnTo>
                    <a:pt x="3499667" y="59525"/>
                  </a:lnTo>
                  <a:lnTo>
                    <a:pt x="3497350" y="84829"/>
                  </a:lnTo>
                  <a:lnTo>
                    <a:pt x="3494497" y="84486"/>
                  </a:lnTo>
                  <a:lnTo>
                    <a:pt x="3498960" y="59440"/>
                  </a:lnTo>
                  <a:close/>
                </a:path>
                <a:path w="4351655" h="2528570">
                  <a:moveTo>
                    <a:pt x="3857052" y="89769"/>
                  </a:moveTo>
                  <a:lnTo>
                    <a:pt x="3861496" y="115888"/>
                  </a:lnTo>
                  <a:lnTo>
                    <a:pt x="3795940" y="107994"/>
                  </a:lnTo>
                  <a:lnTo>
                    <a:pt x="3857052" y="89769"/>
                  </a:lnTo>
                  <a:close/>
                </a:path>
                <a:path w="4351655" h="2528570">
                  <a:moveTo>
                    <a:pt x="3696832" y="44892"/>
                  </a:moveTo>
                  <a:lnTo>
                    <a:pt x="3720275" y="47715"/>
                  </a:lnTo>
                  <a:lnTo>
                    <a:pt x="3739123" y="88360"/>
                  </a:lnTo>
                  <a:lnTo>
                    <a:pt x="3766802" y="104485"/>
                  </a:lnTo>
                  <a:lnTo>
                    <a:pt x="3620289" y="86842"/>
                  </a:lnTo>
                  <a:lnTo>
                    <a:pt x="3645310" y="77063"/>
                  </a:lnTo>
                  <a:lnTo>
                    <a:pt x="3671840" y="54674"/>
                  </a:lnTo>
                  <a:lnTo>
                    <a:pt x="3696832" y="44892"/>
                  </a:lnTo>
                  <a:close/>
                </a:path>
                <a:path w="4351655" h="2528570">
                  <a:moveTo>
                    <a:pt x="3592374" y="70689"/>
                  </a:moveTo>
                  <a:lnTo>
                    <a:pt x="3620289" y="86842"/>
                  </a:lnTo>
                  <a:lnTo>
                    <a:pt x="3576139" y="81525"/>
                  </a:lnTo>
                  <a:lnTo>
                    <a:pt x="3592374" y="70689"/>
                  </a:lnTo>
                  <a:close/>
                </a:path>
                <a:path w="4351655" h="2528570">
                  <a:moveTo>
                    <a:pt x="3873531" y="78962"/>
                  </a:moveTo>
                  <a:lnTo>
                    <a:pt x="3872633" y="104437"/>
                  </a:lnTo>
                  <a:lnTo>
                    <a:pt x="3866747" y="103729"/>
                  </a:lnTo>
                  <a:lnTo>
                    <a:pt x="3873531" y="78962"/>
                  </a:lnTo>
                  <a:close/>
                </a:path>
                <a:path w="4351655" h="2528570">
                  <a:moveTo>
                    <a:pt x="3883608" y="67384"/>
                  </a:moveTo>
                  <a:lnTo>
                    <a:pt x="3882159" y="80001"/>
                  </a:lnTo>
                  <a:lnTo>
                    <a:pt x="3883608" y="67384"/>
                  </a:lnTo>
                  <a:close/>
                </a:path>
                <a:path w="4351655" h="2528570">
                  <a:moveTo>
                    <a:pt x="3960876" y="12730"/>
                  </a:moveTo>
                  <a:lnTo>
                    <a:pt x="3953329" y="75780"/>
                  </a:lnTo>
                  <a:lnTo>
                    <a:pt x="3960876" y="12730"/>
                  </a:lnTo>
                  <a:close/>
                </a:path>
                <a:path w="4351655" h="2528570">
                  <a:moveTo>
                    <a:pt x="3938956" y="48465"/>
                  </a:moveTo>
                  <a:lnTo>
                    <a:pt x="3953260" y="75771"/>
                  </a:lnTo>
                  <a:lnTo>
                    <a:pt x="3901135" y="69494"/>
                  </a:lnTo>
                  <a:lnTo>
                    <a:pt x="3938956" y="48465"/>
                  </a:lnTo>
                  <a:close/>
                </a:path>
                <a:path w="4351655" h="2528570">
                  <a:moveTo>
                    <a:pt x="4143308" y="47490"/>
                  </a:moveTo>
                  <a:lnTo>
                    <a:pt x="4164280" y="62807"/>
                  </a:lnTo>
                  <a:lnTo>
                    <a:pt x="4119181" y="57376"/>
                  </a:lnTo>
                  <a:lnTo>
                    <a:pt x="4143308" y="47490"/>
                  </a:lnTo>
                  <a:close/>
                </a:path>
                <a:path w="4351655" h="2528570">
                  <a:moveTo>
                    <a:pt x="4075117" y="39278"/>
                  </a:moveTo>
                  <a:lnTo>
                    <a:pt x="4096448" y="54639"/>
                  </a:lnTo>
                  <a:lnTo>
                    <a:pt x="4062118" y="50505"/>
                  </a:lnTo>
                  <a:lnTo>
                    <a:pt x="4075117" y="39278"/>
                  </a:lnTo>
                  <a:close/>
                </a:path>
                <a:path w="4351655" h="2528570">
                  <a:moveTo>
                    <a:pt x="4237068" y="20405"/>
                  </a:moveTo>
                  <a:lnTo>
                    <a:pt x="4241511" y="46524"/>
                  </a:lnTo>
                  <a:lnTo>
                    <a:pt x="4189690" y="40284"/>
                  </a:lnTo>
                  <a:lnTo>
                    <a:pt x="4237068" y="20405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973861" y="7785620"/>
              <a:ext cx="4314190" cy="2501900"/>
            </a:xfrm>
            <a:custGeom>
              <a:avLst/>
              <a:gdLst/>
              <a:ahLst/>
              <a:cxnLst/>
              <a:rect l="l" t="t" r="r" b="b"/>
              <a:pathLst>
                <a:path w="4314190" h="2501900">
                  <a:moveTo>
                    <a:pt x="4314126" y="104952"/>
                  </a:moveTo>
                  <a:lnTo>
                    <a:pt x="4203560" y="91147"/>
                  </a:lnTo>
                  <a:lnTo>
                    <a:pt x="4214546" y="0"/>
                  </a:lnTo>
                  <a:lnTo>
                    <a:pt x="4209300" y="1409"/>
                  </a:lnTo>
                  <a:lnTo>
                    <a:pt x="4204106" y="2908"/>
                  </a:lnTo>
                  <a:lnTo>
                    <a:pt x="4198861" y="4254"/>
                  </a:lnTo>
                  <a:lnTo>
                    <a:pt x="4188612" y="89281"/>
                  </a:lnTo>
                  <a:lnTo>
                    <a:pt x="4186809" y="89065"/>
                  </a:lnTo>
                  <a:lnTo>
                    <a:pt x="4186809" y="104317"/>
                  </a:lnTo>
                  <a:lnTo>
                    <a:pt x="4144492" y="455701"/>
                  </a:lnTo>
                  <a:lnTo>
                    <a:pt x="4142676" y="455472"/>
                  </a:lnTo>
                  <a:lnTo>
                    <a:pt x="4142676" y="470738"/>
                  </a:lnTo>
                  <a:lnTo>
                    <a:pt x="4100347" y="822198"/>
                  </a:lnTo>
                  <a:lnTo>
                    <a:pt x="4098544" y="821969"/>
                  </a:lnTo>
                  <a:lnTo>
                    <a:pt x="4098544" y="837222"/>
                  </a:lnTo>
                  <a:lnTo>
                    <a:pt x="4056215" y="1188681"/>
                  </a:lnTo>
                  <a:lnTo>
                    <a:pt x="4054424" y="1188453"/>
                  </a:lnTo>
                  <a:lnTo>
                    <a:pt x="4054424" y="1203566"/>
                  </a:lnTo>
                  <a:lnTo>
                    <a:pt x="4012107" y="1554962"/>
                  </a:lnTo>
                  <a:lnTo>
                    <a:pt x="4010291" y="1554746"/>
                  </a:lnTo>
                  <a:lnTo>
                    <a:pt x="4010291" y="1569986"/>
                  </a:lnTo>
                  <a:lnTo>
                    <a:pt x="3967975" y="1921383"/>
                  </a:lnTo>
                  <a:lnTo>
                    <a:pt x="3966172" y="1921167"/>
                  </a:lnTo>
                  <a:lnTo>
                    <a:pt x="3966172" y="1936407"/>
                  </a:lnTo>
                  <a:lnTo>
                    <a:pt x="3923868" y="2287740"/>
                  </a:lnTo>
                  <a:lnTo>
                    <a:pt x="3572687" y="2243759"/>
                  </a:lnTo>
                  <a:lnTo>
                    <a:pt x="3614991" y="1892427"/>
                  </a:lnTo>
                  <a:lnTo>
                    <a:pt x="3966172" y="1936407"/>
                  </a:lnTo>
                  <a:lnTo>
                    <a:pt x="3966172" y="1921167"/>
                  </a:lnTo>
                  <a:lnTo>
                    <a:pt x="3616795" y="1877402"/>
                  </a:lnTo>
                  <a:lnTo>
                    <a:pt x="3659111" y="1526019"/>
                  </a:lnTo>
                  <a:lnTo>
                    <a:pt x="4010291" y="1569986"/>
                  </a:lnTo>
                  <a:lnTo>
                    <a:pt x="4010291" y="1554746"/>
                  </a:lnTo>
                  <a:lnTo>
                    <a:pt x="3660914" y="1510982"/>
                  </a:lnTo>
                  <a:lnTo>
                    <a:pt x="3703231" y="1159598"/>
                  </a:lnTo>
                  <a:lnTo>
                    <a:pt x="4054424" y="1203566"/>
                  </a:lnTo>
                  <a:lnTo>
                    <a:pt x="4054424" y="1188453"/>
                  </a:lnTo>
                  <a:lnTo>
                    <a:pt x="3705034" y="1144638"/>
                  </a:lnTo>
                  <a:lnTo>
                    <a:pt x="3747363" y="793178"/>
                  </a:lnTo>
                  <a:lnTo>
                    <a:pt x="4098480" y="837209"/>
                  </a:lnTo>
                  <a:lnTo>
                    <a:pt x="4098544" y="821969"/>
                  </a:lnTo>
                  <a:lnTo>
                    <a:pt x="3749179" y="778154"/>
                  </a:lnTo>
                  <a:lnTo>
                    <a:pt x="3791496" y="426758"/>
                  </a:lnTo>
                  <a:lnTo>
                    <a:pt x="4142613" y="470725"/>
                  </a:lnTo>
                  <a:lnTo>
                    <a:pt x="4142676" y="455472"/>
                  </a:lnTo>
                  <a:lnTo>
                    <a:pt x="3793299" y="411721"/>
                  </a:lnTo>
                  <a:lnTo>
                    <a:pt x="3835412" y="62064"/>
                  </a:lnTo>
                  <a:lnTo>
                    <a:pt x="3835616" y="60337"/>
                  </a:lnTo>
                  <a:lnTo>
                    <a:pt x="3844315" y="61442"/>
                  </a:lnTo>
                  <a:lnTo>
                    <a:pt x="3844658" y="61417"/>
                  </a:lnTo>
                  <a:lnTo>
                    <a:pt x="4186809" y="104317"/>
                  </a:lnTo>
                  <a:lnTo>
                    <a:pt x="4186809" y="89065"/>
                  </a:lnTo>
                  <a:lnTo>
                    <a:pt x="3915664" y="55143"/>
                  </a:lnTo>
                  <a:lnTo>
                    <a:pt x="3896931" y="52819"/>
                  </a:lnTo>
                  <a:lnTo>
                    <a:pt x="3896931" y="56934"/>
                  </a:lnTo>
                  <a:lnTo>
                    <a:pt x="3879964" y="58559"/>
                  </a:lnTo>
                  <a:lnTo>
                    <a:pt x="3860304" y="60147"/>
                  </a:lnTo>
                  <a:lnTo>
                    <a:pt x="3880040" y="58534"/>
                  </a:lnTo>
                  <a:lnTo>
                    <a:pt x="3896931" y="56934"/>
                  </a:lnTo>
                  <a:lnTo>
                    <a:pt x="3896931" y="52819"/>
                  </a:lnTo>
                  <a:lnTo>
                    <a:pt x="3837419" y="45377"/>
                  </a:lnTo>
                  <a:lnTo>
                    <a:pt x="3822471" y="43497"/>
                  </a:lnTo>
                  <a:lnTo>
                    <a:pt x="3820122" y="62979"/>
                  </a:lnTo>
                  <a:lnTo>
                    <a:pt x="3778351" y="409854"/>
                  </a:lnTo>
                  <a:lnTo>
                    <a:pt x="3776535" y="409638"/>
                  </a:lnTo>
                  <a:lnTo>
                    <a:pt x="3776535" y="424891"/>
                  </a:lnTo>
                  <a:lnTo>
                    <a:pt x="3734219" y="776274"/>
                  </a:lnTo>
                  <a:lnTo>
                    <a:pt x="3732403" y="776046"/>
                  </a:lnTo>
                  <a:lnTo>
                    <a:pt x="3732403" y="791298"/>
                  </a:lnTo>
                  <a:lnTo>
                    <a:pt x="3690074" y="1142758"/>
                  </a:lnTo>
                  <a:lnTo>
                    <a:pt x="3688270" y="1142530"/>
                  </a:lnTo>
                  <a:lnTo>
                    <a:pt x="3688270" y="1157719"/>
                  </a:lnTo>
                  <a:lnTo>
                    <a:pt x="3645954" y="1509102"/>
                  </a:lnTo>
                  <a:lnTo>
                    <a:pt x="3644150" y="1508887"/>
                  </a:lnTo>
                  <a:lnTo>
                    <a:pt x="3644150" y="1524139"/>
                  </a:lnTo>
                  <a:lnTo>
                    <a:pt x="3601834" y="1875523"/>
                  </a:lnTo>
                  <a:lnTo>
                    <a:pt x="3600031" y="1875307"/>
                  </a:lnTo>
                  <a:lnTo>
                    <a:pt x="3600031" y="1890560"/>
                  </a:lnTo>
                  <a:lnTo>
                    <a:pt x="3557727" y="2241880"/>
                  </a:lnTo>
                  <a:lnTo>
                    <a:pt x="3206546" y="2197900"/>
                  </a:lnTo>
                  <a:lnTo>
                    <a:pt x="3248850" y="1846580"/>
                  </a:lnTo>
                  <a:lnTo>
                    <a:pt x="3600031" y="1890560"/>
                  </a:lnTo>
                  <a:lnTo>
                    <a:pt x="3600031" y="1875307"/>
                  </a:lnTo>
                  <a:lnTo>
                    <a:pt x="3250654" y="1831543"/>
                  </a:lnTo>
                  <a:lnTo>
                    <a:pt x="3292983" y="1480096"/>
                  </a:lnTo>
                  <a:lnTo>
                    <a:pt x="3644100" y="1524127"/>
                  </a:lnTo>
                  <a:lnTo>
                    <a:pt x="3644150" y="1508887"/>
                  </a:lnTo>
                  <a:lnTo>
                    <a:pt x="3294773" y="1465135"/>
                  </a:lnTo>
                  <a:lnTo>
                    <a:pt x="3337102" y="1113675"/>
                  </a:lnTo>
                  <a:lnTo>
                    <a:pt x="3688232" y="1157706"/>
                  </a:lnTo>
                  <a:lnTo>
                    <a:pt x="3688270" y="1142530"/>
                  </a:lnTo>
                  <a:lnTo>
                    <a:pt x="3338893" y="1098778"/>
                  </a:lnTo>
                  <a:lnTo>
                    <a:pt x="3381222" y="747318"/>
                  </a:lnTo>
                  <a:lnTo>
                    <a:pt x="3732352" y="791286"/>
                  </a:lnTo>
                  <a:lnTo>
                    <a:pt x="3732403" y="776046"/>
                  </a:lnTo>
                  <a:lnTo>
                    <a:pt x="3383038" y="732294"/>
                  </a:lnTo>
                  <a:lnTo>
                    <a:pt x="3425355" y="380898"/>
                  </a:lnTo>
                  <a:lnTo>
                    <a:pt x="3776535" y="424891"/>
                  </a:lnTo>
                  <a:lnTo>
                    <a:pt x="3776535" y="409638"/>
                  </a:lnTo>
                  <a:lnTo>
                    <a:pt x="3427158" y="365874"/>
                  </a:lnTo>
                  <a:lnTo>
                    <a:pt x="3463594" y="63385"/>
                  </a:lnTo>
                  <a:lnTo>
                    <a:pt x="3459873" y="63157"/>
                  </a:lnTo>
                  <a:lnTo>
                    <a:pt x="3451377" y="62763"/>
                  </a:lnTo>
                  <a:lnTo>
                    <a:pt x="3448507" y="62560"/>
                  </a:lnTo>
                  <a:lnTo>
                    <a:pt x="3412198" y="363994"/>
                  </a:lnTo>
                  <a:lnTo>
                    <a:pt x="3410394" y="363778"/>
                  </a:lnTo>
                  <a:lnTo>
                    <a:pt x="3410394" y="379031"/>
                  </a:lnTo>
                  <a:lnTo>
                    <a:pt x="3368078" y="730415"/>
                  </a:lnTo>
                  <a:lnTo>
                    <a:pt x="3366262" y="730199"/>
                  </a:lnTo>
                  <a:lnTo>
                    <a:pt x="3366262" y="745451"/>
                  </a:lnTo>
                  <a:lnTo>
                    <a:pt x="3323933" y="1096911"/>
                  </a:lnTo>
                  <a:lnTo>
                    <a:pt x="3322142" y="1096695"/>
                  </a:lnTo>
                  <a:lnTo>
                    <a:pt x="3322142" y="1111796"/>
                  </a:lnTo>
                  <a:lnTo>
                    <a:pt x="3279825" y="1463255"/>
                  </a:lnTo>
                  <a:lnTo>
                    <a:pt x="3278022" y="1463027"/>
                  </a:lnTo>
                  <a:lnTo>
                    <a:pt x="3278022" y="1478216"/>
                  </a:lnTo>
                  <a:lnTo>
                    <a:pt x="3235706" y="1829676"/>
                  </a:lnTo>
                  <a:lnTo>
                    <a:pt x="3233890" y="1829460"/>
                  </a:lnTo>
                  <a:lnTo>
                    <a:pt x="3233890" y="1844700"/>
                  </a:lnTo>
                  <a:lnTo>
                    <a:pt x="3191586" y="2196033"/>
                  </a:lnTo>
                  <a:lnTo>
                    <a:pt x="2840317" y="2152040"/>
                  </a:lnTo>
                  <a:lnTo>
                    <a:pt x="2882633" y="1800644"/>
                  </a:lnTo>
                  <a:lnTo>
                    <a:pt x="3233839" y="1844687"/>
                  </a:lnTo>
                  <a:lnTo>
                    <a:pt x="3233890" y="1829460"/>
                  </a:lnTo>
                  <a:lnTo>
                    <a:pt x="2884436" y="1785683"/>
                  </a:lnTo>
                  <a:lnTo>
                    <a:pt x="2926753" y="1434223"/>
                  </a:lnTo>
                  <a:lnTo>
                    <a:pt x="3277971" y="1478203"/>
                  </a:lnTo>
                  <a:lnTo>
                    <a:pt x="3278022" y="1463027"/>
                  </a:lnTo>
                  <a:lnTo>
                    <a:pt x="2928569" y="1419199"/>
                  </a:lnTo>
                  <a:lnTo>
                    <a:pt x="2970885" y="1067803"/>
                  </a:lnTo>
                  <a:lnTo>
                    <a:pt x="3322091" y="1111783"/>
                  </a:lnTo>
                  <a:lnTo>
                    <a:pt x="3322142" y="1096695"/>
                  </a:lnTo>
                  <a:lnTo>
                    <a:pt x="2972676" y="1052918"/>
                  </a:lnTo>
                  <a:lnTo>
                    <a:pt x="3015005" y="701459"/>
                  </a:lnTo>
                  <a:lnTo>
                    <a:pt x="3366262" y="745451"/>
                  </a:lnTo>
                  <a:lnTo>
                    <a:pt x="3366262" y="730199"/>
                  </a:lnTo>
                  <a:lnTo>
                    <a:pt x="3016821" y="686422"/>
                  </a:lnTo>
                  <a:lnTo>
                    <a:pt x="3059138" y="335038"/>
                  </a:lnTo>
                  <a:lnTo>
                    <a:pt x="3410394" y="379031"/>
                  </a:lnTo>
                  <a:lnTo>
                    <a:pt x="3410394" y="363778"/>
                  </a:lnTo>
                  <a:lnTo>
                    <a:pt x="3060954" y="320001"/>
                  </a:lnTo>
                  <a:lnTo>
                    <a:pt x="3094329" y="42849"/>
                  </a:lnTo>
                  <a:lnTo>
                    <a:pt x="3089529" y="43141"/>
                  </a:lnTo>
                  <a:lnTo>
                    <a:pt x="3094342" y="42786"/>
                  </a:lnTo>
                  <a:lnTo>
                    <a:pt x="3084169" y="43395"/>
                  </a:lnTo>
                  <a:lnTo>
                    <a:pt x="3079026" y="43903"/>
                  </a:lnTo>
                  <a:lnTo>
                    <a:pt x="3045993" y="318135"/>
                  </a:lnTo>
                  <a:lnTo>
                    <a:pt x="3044190" y="317919"/>
                  </a:lnTo>
                  <a:lnTo>
                    <a:pt x="3044190" y="333159"/>
                  </a:lnTo>
                  <a:lnTo>
                    <a:pt x="3001873" y="684555"/>
                  </a:lnTo>
                  <a:lnTo>
                    <a:pt x="3000057" y="684339"/>
                  </a:lnTo>
                  <a:lnTo>
                    <a:pt x="3000057" y="699579"/>
                  </a:lnTo>
                  <a:lnTo>
                    <a:pt x="2957728" y="1051039"/>
                  </a:lnTo>
                  <a:lnTo>
                    <a:pt x="2955937" y="1050823"/>
                  </a:lnTo>
                  <a:lnTo>
                    <a:pt x="2955937" y="1065936"/>
                  </a:lnTo>
                  <a:lnTo>
                    <a:pt x="2913621" y="1417320"/>
                  </a:lnTo>
                  <a:lnTo>
                    <a:pt x="2911805" y="1417104"/>
                  </a:lnTo>
                  <a:lnTo>
                    <a:pt x="2911805" y="1432356"/>
                  </a:lnTo>
                  <a:lnTo>
                    <a:pt x="2869488" y="1783803"/>
                  </a:lnTo>
                  <a:lnTo>
                    <a:pt x="2867685" y="1783588"/>
                  </a:lnTo>
                  <a:lnTo>
                    <a:pt x="2867685" y="1798764"/>
                  </a:lnTo>
                  <a:lnTo>
                    <a:pt x="2825369" y="2150160"/>
                  </a:lnTo>
                  <a:lnTo>
                    <a:pt x="2474112" y="2106168"/>
                  </a:lnTo>
                  <a:lnTo>
                    <a:pt x="2516428" y="1754771"/>
                  </a:lnTo>
                  <a:lnTo>
                    <a:pt x="2867685" y="1798764"/>
                  </a:lnTo>
                  <a:lnTo>
                    <a:pt x="2867685" y="1783588"/>
                  </a:lnTo>
                  <a:lnTo>
                    <a:pt x="2518232" y="1739747"/>
                  </a:lnTo>
                  <a:lnTo>
                    <a:pt x="2560548" y="1388351"/>
                  </a:lnTo>
                  <a:lnTo>
                    <a:pt x="2911805" y="1432356"/>
                  </a:lnTo>
                  <a:lnTo>
                    <a:pt x="2911805" y="1417104"/>
                  </a:lnTo>
                  <a:lnTo>
                    <a:pt x="2562364" y="1373327"/>
                  </a:lnTo>
                  <a:lnTo>
                    <a:pt x="2604681" y="1021930"/>
                  </a:lnTo>
                  <a:lnTo>
                    <a:pt x="2955937" y="1065936"/>
                  </a:lnTo>
                  <a:lnTo>
                    <a:pt x="2955937" y="1050823"/>
                  </a:lnTo>
                  <a:lnTo>
                    <a:pt x="2606471" y="1007046"/>
                  </a:lnTo>
                  <a:lnTo>
                    <a:pt x="2648801" y="655586"/>
                  </a:lnTo>
                  <a:lnTo>
                    <a:pt x="3000057" y="699579"/>
                  </a:lnTo>
                  <a:lnTo>
                    <a:pt x="3000057" y="684339"/>
                  </a:lnTo>
                  <a:lnTo>
                    <a:pt x="2650617" y="640562"/>
                  </a:lnTo>
                  <a:lnTo>
                    <a:pt x="2692946" y="289102"/>
                  </a:lnTo>
                  <a:lnTo>
                    <a:pt x="3044190" y="333159"/>
                  </a:lnTo>
                  <a:lnTo>
                    <a:pt x="3044190" y="317919"/>
                  </a:lnTo>
                  <a:lnTo>
                    <a:pt x="2694749" y="274142"/>
                  </a:lnTo>
                  <a:lnTo>
                    <a:pt x="2703499" y="201485"/>
                  </a:lnTo>
                  <a:lnTo>
                    <a:pt x="2697975" y="205130"/>
                  </a:lnTo>
                  <a:lnTo>
                    <a:pt x="2692438" y="208838"/>
                  </a:lnTo>
                  <a:lnTo>
                    <a:pt x="2686989" y="212559"/>
                  </a:lnTo>
                  <a:lnTo>
                    <a:pt x="2679789" y="272262"/>
                  </a:lnTo>
                  <a:lnTo>
                    <a:pt x="2613164" y="263956"/>
                  </a:lnTo>
                  <a:lnTo>
                    <a:pt x="2607221" y="268249"/>
                  </a:lnTo>
                  <a:lnTo>
                    <a:pt x="2601188" y="272542"/>
                  </a:lnTo>
                  <a:lnTo>
                    <a:pt x="2595232" y="276898"/>
                  </a:lnTo>
                  <a:lnTo>
                    <a:pt x="2677998" y="287223"/>
                  </a:lnTo>
                  <a:lnTo>
                    <a:pt x="2635669" y="638683"/>
                  </a:lnTo>
                  <a:lnTo>
                    <a:pt x="2633853" y="638467"/>
                  </a:lnTo>
                  <a:lnTo>
                    <a:pt x="2633853" y="653719"/>
                  </a:lnTo>
                  <a:lnTo>
                    <a:pt x="2591524" y="1005179"/>
                  </a:lnTo>
                  <a:lnTo>
                    <a:pt x="2589733" y="1004963"/>
                  </a:lnTo>
                  <a:lnTo>
                    <a:pt x="2589733" y="1020064"/>
                  </a:lnTo>
                  <a:lnTo>
                    <a:pt x="2547416" y="1371460"/>
                  </a:lnTo>
                  <a:lnTo>
                    <a:pt x="2545600" y="1371244"/>
                  </a:lnTo>
                  <a:lnTo>
                    <a:pt x="2545600" y="1386484"/>
                  </a:lnTo>
                  <a:lnTo>
                    <a:pt x="2503284" y="1737868"/>
                  </a:lnTo>
                  <a:lnTo>
                    <a:pt x="2501481" y="1737652"/>
                  </a:lnTo>
                  <a:lnTo>
                    <a:pt x="2501481" y="1752904"/>
                  </a:lnTo>
                  <a:lnTo>
                    <a:pt x="2459164" y="2104301"/>
                  </a:lnTo>
                  <a:lnTo>
                    <a:pt x="2457361" y="2104072"/>
                  </a:lnTo>
                  <a:lnTo>
                    <a:pt x="2457361" y="2119261"/>
                  </a:lnTo>
                  <a:lnTo>
                    <a:pt x="2415070" y="2470581"/>
                  </a:lnTo>
                  <a:lnTo>
                    <a:pt x="2063864" y="2426601"/>
                  </a:lnTo>
                  <a:lnTo>
                    <a:pt x="2106168" y="2075281"/>
                  </a:lnTo>
                  <a:lnTo>
                    <a:pt x="2457310" y="2119249"/>
                  </a:lnTo>
                  <a:lnTo>
                    <a:pt x="2457361" y="2104072"/>
                  </a:lnTo>
                  <a:lnTo>
                    <a:pt x="2107984" y="2060244"/>
                  </a:lnTo>
                  <a:lnTo>
                    <a:pt x="2150287" y="1708924"/>
                  </a:lnTo>
                  <a:lnTo>
                    <a:pt x="2501481" y="1752904"/>
                  </a:lnTo>
                  <a:lnTo>
                    <a:pt x="2501481" y="1737652"/>
                  </a:lnTo>
                  <a:lnTo>
                    <a:pt x="2152104" y="1693887"/>
                  </a:lnTo>
                  <a:lnTo>
                    <a:pt x="2194420" y="1342504"/>
                  </a:lnTo>
                  <a:lnTo>
                    <a:pt x="2545600" y="1386484"/>
                  </a:lnTo>
                  <a:lnTo>
                    <a:pt x="2545600" y="1371244"/>
                  </a:lnTo>
                  <a:lnTo>
                    <a:pt x="2196223" y="1327480"/>
                  </a:lnTo>
                  <a:lnTo>
                    <a:pt x="2238552" y="976007"/>
                  </a:lnTo>
                  <a:lnTo>
                    <a:pt x="2589733" y="1020064"/>
                  </a:lnTo>
                  <a:lnTo>
                    <a:pt x="2589733" y="1004963"/>
                  </a:lnTo>
                  <a:lnTo>
                    <a:pt x="2240330" y="961199"/>
                  </a:lnTo>
                  <a:lnTo>
                    <a:pt x="2282660" y="609739"/>
                  </a:lnTo>
                  <a:lnTo>
                    <a:pt x="2633853" y="653719"/>
                  </a:lnTo>
                  <a:lnTo>
                    <a:pt x="2633853" y="638467"/>
                  </a:lnTo>
                  <a:lnTo>
                    <a:pt x="2284476" y="594702"/>
                  </a:lnTo>
                  <a:lnTo>
                    <a:pt x="2293759" y="517664"/>
                  </a:lnTo>
                  <a:lnTo>
                    <a:pt x="2282393" y="527596"/>
                  </a:lnTo>
                  <a:lnTo>
                    <a:pt x="2276779" y="532638"/>
                  </a:lnTo>
                  <a:lnTo>
                    <a:pt x="2269528" y="592823"/>
                  </a:lnTo>
                  <a:lnTo>
                    <a:pt x="2217432" y="586346"/>
                  </a:lnTo>
                  <a:lnTo>
                    <a:pt x="2212670" y="590778"/>
                  </a:lnTo>
                  <a:lnTo>
                    <a:pt x="2203183" y="599732"/>
                  </a:lnTo>
                  <a:lnTo>
                    <a:pt x="2267712" y="607860"/>
                  </a:lnTo>
                  <a:lnTo>
                    <a:pt x="2225383" y="959319"/>
                  </a:lnTo>
                  <a:lnTo>
                    <a:pt x="1894103" y="917790"/>
                  </a:lnTo>
                  <a:lnTo>
                    <a:pt x="1890090" y="922324"/>
                  </a:lnTo>
                  <a:lnTo>
                    <a:pt x="1886077" y="926922"/>
                  </a:lnTo>
                  <a:lnTo>
                    <a:pt x="1882076" y="931456"/>
                  </a:lnTo>
                  <a:lnTo>
                    <a:pt x="2223592" y="974204"/>
                  </a:lnTo>
                  <a:lnTo>
                    <a:pt x="2181275" y="1325600"/>
                  </a:lnTo>
                  <a:lnTo>
                    <a:pt x="2179459" y="1325384"/>
                  </a:lnTo>
                  <a:lnTo>
                    <a:pt x="2179459" y="1340624"/>
                  </a:lnTo>
                  <a:lnTo>
                    <a:pt x="2137143" y="1692021"/>
                  </a:lnTo>
                  <a:lnTo>
                    <a:pt x="2135340" y="1691805"/>
                  </a:lnTo>
                  <a:lnTo>
                    <a:pt x="2135340" y="1707045"/>
                  </a:lnTo>
                  <a:lnTo>
                    <a:pt x="2093036" y="2058365"/>
                  </a:lnTo>
                  <a:lnTo>
                    <a:pt x="2091220" y="2058136"/>
                  </a:lnTo>
                  <a:lnTo>
                    <a:pt x="2091220" y="2073402"/>
                  </a:lnTo>
                  <a:lnTo>
                    <a:pt x="2048916" y="2424734"/>
                  </a:lnTo>
                  <a:lnTo>
                    <a:pt x="1697659" y="2380742"/>
                  </a:lnTo>
                  <a:lnTo>
                    <a:pt x="1739963" y="2029409"/>
                  </a:lnTo>
                  <a:lnTo>
                    <a:pt x="2091220" y="2073402"/>
                  </a:lnTo>
                  <a:lnTo>
                    <a:pt x="2091220" y="2058136"/>
                  </a:lnTo>
                  <a:lnTo>
                    <a:pt x="1741779" y="2014372"/>
                  </a:lnTo>
                  <a:lnTo>
                    <a:pt x="1784083" y="1663065"/>
                  </a:lnTo>
                  <a:lnTo>
                    <a:pt x="2135340" y="1707045"/>
                  </a:lnTo>
                  <a:lnTo>
                    <a:pt x="2135340" y="1691805"/>
                  </a:lnTo>
                  <a:lnTo>
                    <a:pt x="1785899" y="1648028"/>
                  </a:lnTo>
                  <a:lnTo>
                    <a:pt x="1828215" y="1296631"/>
                  </a:lnTo>
                  <a:lnTo>
                    <a:pt x="2179459" y="1340624"/>
                  </a:lnTo>
                  <a:lnTo>
                    <a:pt x="2179459" y="1325384"/>
                  </a:lnTo>
                  <a:lnTo>
                    <a:pt x="1830019" y="1281607"/>
                  </a:lnTo>
                  <a:lnTo>
                    <a:pt x="1870621" y="944511"/>
                  </a:lnTo>
                  <a:lnTo>
                    <a:pt x="1872399" y="930300"/>
                  </a:lnTo>
                  <a:lnTo>
                    <a:pt x="1882076" y="931456"/>
                  </a:lnTo>
                  <a:lnTo>
                    <a:pt x="1886026" y="926846"/>
                  </a:lnTo>
                  <a:lnTo>
                    <a:pt x="1894103" y="917727"/>
                  </a:lnTo>
                  <a:lnTo>
                    <a:pt x="1874215" y="915200"/>
                  </a:lnTo>
                  <a:lnTo>
                    <a:pt x="1863407" y="913904"/>
                  </a:lnTo>
                  <a:lnTo>
                    <a:pt x="1859267" y="913396"/>
                  </a:lnTo>
                  <a:lnTo>
                    <a:pt x="1857387" y="928408"/>
                  </a:lnTo>
                  <a:lnTo>
                    <a:pt x="1853095" y="964514"/>
                  </a:lnTo>
                  <a:lnTo>
                    <a:pt x="1815071" y="1279740"/>
                  </a:lnTo>
                  <a:lnTo>
                    <a:pt x="1616671" y="1254925"/>
                  </a:lnTo>
                  <a:lnTo>
                    <a:pt x="1613014" y="1259497"/>
                  </a:lnTo>
                  <a:lnTo>
                    <a:pt x="1609344" y="1264132"/>
                  </a:lnTo>
                  <a:lnTo>
                    <a:pt x="1605622" y="1268691"/>
                  </a:lnTo>
                  <a:lnTo>
                    <a:pt x="1813267" y="1294765"/>
                  </a:lnTo>
                  <a:lnTo>
                    <a:pt x="1770951" y="1646148"/>
                  </a:lnTo>
                  <a:lnTo>
                    <a:pt x="1769135" y="1645932"/>
                  </a:lnTo>
                  <a:lnTo>
                    <a:pt x="1769135" y="1661185"/>
                  </a:lnTo>
                  <a:lnTo>
                    <a:pt x="1726831" y="2012505"/>
                  </a:lnTo>
                  <a:lnTo>
                    <a:pt x="1725015" y="2012289"/>
                  </a:lnTo>
                  <a:lnTo>
                    <a:pt x="1725015" y="2027542"/>
                  </a:lnTo>
                  <a:lnTo>
                    <a:pt x="1682711" y="2378875"/>
                  </a:lnTo>
                  <a:lnTo>
                    <a:pt x="1331518" y="2334895"/>
                  </a:lnTo>
                  <a:lnTo>
                    <a:pt x="1373822" y="1983549"/>
                  </a:lnTo>
                  <a:lnTo>
                    <a:pt x="1725015" y="2027542"/>
                  </a:lnTo>
                  <a:lnTo>
                    <a:pt x="1725015" y="2012289"/>
                  </a:lnTo>
                  <a:lnTo>
                    <a:pt x="1375638" y="1968525"/>
                  </a:lnTo>
                  <a:lnTo>
                    <a:pt x="1417942" y="1617205"/>
                  </a:lnTo>
                  <a:lnTo>
                    <a:pt x="1769135" y="1661185"/>
                  </a:lnTo>
                  <a:lnTo>
                    <a:pt x="1769135" y="1645932"/>
                  </a:lnTo>
                  <a:lnTo>
                    <a:pt x="1419758" y="1602168"/>
                  </a:lnTo>
                  <a:lnTo>
                    <a:pt x="1436281" y="1465021"/>
                  </a:lnTo>
                  <a:lnTo>
                    <a:pt x="1436039" y="1465275"/>
                  </a:lnTo>
                  <a:lnTo>
                    <a:pt x="1435798" y="1465453"/>
                  </a:lnTo>
                  <a:lnTo>
                    <a:pt x="1435633" y="1465643"/>
                  </a:lnTo>
                  <a:lnTo>
                    <a:pt x="1430883" y="1470583"/>
                  </a:lnTo>
                  <a:lnTo>
                    <a:pt x="1426108" y="1475587"/>
                  </a:lnTo>
                  <a:lnTo>
                    <a:pt x="1420482" y="1481328"/>
                  </a:lnTo>
                  <a:lnTo>
                    <a:pt x="1419745" y="1482166"/>
                  </a:lnTo>
                  <a:lnTo>
                    <a:pt x="1418945" y="1482979"/>
                  </a:lnTo>
                  <a:lnTo>
                    <a:pt x="1404810" y="1600301"/>
                  </a:lnTo>
                  <a:lnTo>
                    <a:pt x="1306474" y="1588033"/>
                  </a:lnTo>
                  <a:lnTo>
                    <a:pt x="1298549" y="1594624"/>
                  </a:lnTo>
                  <a:lnTo>
                    <a:pt x="1290497" y="1601139"/>
                  </a:lnTo>
                  <a:lnTo>
                    <a:pt x="1402994" y="1615338"/>
                  </a:lnTo>
                  <a:lnTo>
                    <a:pt x="1360690" y="1966645"/>
                  </a:lnTo>
                  <a:lnTo>
                    <a:pt x="1358874" y="1966429"/>
                  </a:lnTo>
                  <a:lnTo>
                    <a:pt x="1358874" y="1981682"/>
                  </a:lnTo>
                  <a:lnTo>
                    <a:pt x="1316570" y="2333028"/>
                  </a:lnTo>
                  <a:lnTo>
                    <a:pt x="965377" y="2289048"/>
                  </a:lnTo>
                  <a:lnTo>
                    <a:pt x="1007681" y="1937702"/>
                  </a:lnTo>
                  <a:lnTo>
                    <a:pt x="1358874" y="1981682"/>
                  </a:lnTo>
                  <a:lnTo>
                    <a:pt x="1358874" y="1966429"/>
                  </a:lnTo>
                  <a:lnTo>
                    <a:pt x="1009497" y="1922665"/>
                  </a:lnTo>
                  <a:lnTo>
                    <a:pt x="1029119" y="1759775"/>
                  </a:lnTo>
                  <a:lnTo>
                    <a:pt x="1023848" y="1761959"/>
                  </a:lnTo>
                  <a:lnTo>
                    <a:pt x="1018514" y="1764004"/>
                  </a:lnTo>
                  <a:lnTo>
                    <a:pt x="1013180" y="1766112"/>
                  </a:lnTo>
                  <a:lnTo>
                    <a:pt x="994549" y="1920798"/>
                  </a:lnTo>
                  <a:lnTo>
                    <a:pt x="992733" y="1920582"/>
                  </a:lnTo>
                  <a:lnTo>
                    <a:pt x="992733" y="1935822"/>
                  </a:lnTo>
                  <a:lnTo>
                    <a:pt x="950417" y="2287181"/>
                  </a:lnTo>
                  <a:lnTo>
                    <a:pt x="599236" y="2243201"/>
                  </a:lnTo>
                  <a:lnTo>
                    <a:pt x="641553" y="1891842"/>
                  </a:lnTo>
                  <a:lnTo>
                    <a:pt x="992733" y="1935822"/>
                  </a:lnTo>
                  <a:lnTo>
                    <a:pt x="992733" y="1920582"/>
                  </a:lnTo>
                  <a:lnTo>
                    <a:pt x="643369" y="1876818"/>
                  </a:lnTo>
                  <a:lnTo>
                    <a:pt x="645642" y="1857946"/>
                  </a:lnTo>
                  <a:lnTo>
                    <a:pt x="640473" y="1858670"/>
                  </a:lnTo>
                  <a:lnTo>
                    <a:pt x="630237" y="1859838"/>
                  </a:lnTo>
                  <a:lnTo>
                    <a:pt x="628408" y="1874939"/>
                  </a:lnTo>
                  <a:lnTo>
                    <a:pt x="626605" y="1874723"/>
                  </a:lnTo>
                  <a:lnTo>
                    <a:pt x="626605" y="1889963"/>
                  </a:lnTo>
                  <a:lnTo>
                    <a:pt x="584288" y="2241334"/>
                  </a:lnTo>
                  <a:lnTo>
                    <a:pt x="233019" y="2197341"/>
                  </a:lnTo>
                  <a:lnTo>
                    <a:pt x="272656" y="1868182"/>
                  </a:lnTo>
                  <a:lnTo>
                    <a:pt x="275399" y="1846059"/>
                  </a:lnTo>
                  <a:lnTo>
                    <a:pt x="474522" y="1870875"/>
                  </a:lnTo>
                  <a:lnTo>
                    <a:pt x="475132" y="1870875"/>
                  </a:lnTo>
                  <a:lnTo>
                    <a:pt x="474967" y="1870862"/>
                  </a:lnTo>
                  <a:lnTo>
                    <a:pt x="478066" y="1870735"/>
                  </a:lnTo>
                  <a:lnTo>
                    <a:pt x="519722" y="1868995"/>
                  </a:lnTo>
                  <a:lnTo>
                    <a:pt x="510120" y="1869516"/>
                  </a:lnTo>
                  <a:lnTo>
                    <a:pt x="489978" y="1870329"/>
                  </a:lnTo>
                  <a:lnTo>
                    <a:pt x="478066" y="1870735"/>
                  </a:lnTo>
                  <a:lnTo>
                    <a:pt x="475716" y="1870875"/>
                  </a:lnTo>
                  <a:lnTo>
                    <a:pt x="475132" y="1870875"/>
                  </a:lnTo>
                  <a:lnTo>
                    <a:pt x="626605" y="1889963"/>
                  </a:lnTo>
                  <a:lnTo>
                    <a:pt x="626605" y="1874723"/>
                  </a:lnTo>
                  <a:lnTo>
                    <a:pt x="560120" y="1866430"/>
                  </a:lnTo>
                  <a:lnTo>
                    <a:pt x="552932" y="1865553"/>
                  </a:lnTo>
                  <a:lnTo>
                    <a:pt x="552932" y="1866900"/>
                  </a:lnTo>
                  <a:lnTo>
                    <a:pt x="545807" y="1867458"/>
                  </a:lnTo>
                  <a:lnTo>
                    <a:pt x="538695" y="1867877"/>
                  </a:lnTo>
                  <a:lnTo>
                    <a:pt x="536994" y="1867954"/>
                  </a:lnTo>
                  <a:lnTo>
                    <a:pt x="535419" y="1868119"/>
                  </a:lnTo>
                  <a:lnTo>
                    <a:pt x="527062" y="1868589"/>
                  </a:lnTo>
                  <a:lnTo>
                    <a:pt x="552932" y="1866900"/>
                  </a:lnTo>
                  <a:lnTo>
                    <a:pt x="552932" y="1865553"/>
                  </a:lnTo>
                  <a:lnTo>
                    <a:pt x="277215" y="1831009"/>
                  </a:lnTo>
                  <a:lnTo>
                    <a:pt x="271703" y="1830285"/>
                  </a:lnTo>
                  <a:lnTo>
                    <a:pt x="271703" y="1868119"/>
                  </a:lnTo>
                  <a:lnTo>
                    <a:pt x="266115" y="1867814"/>
                  </a:lnTo>
                  <a:lnTo>
                    <a:pt x="267906" y="1867877"/>
                  </a:lnTo>
                  <a:lnTo>
                    <a:pt x="271703" y="1868119"/>
                  </a:lnTo>
                  <a:lnTo>
                    <a:pt x="271703" y="1830285"/>
                  </a:lnTo>
                  <a:lnTo>
                    <a:pt x="264541" y="1829422"/>
                  </a:lnTo>
                  <a:lnTo>
                    <a:pt x="262267" y="1829142"/>
                  </a:lnTo>
                  <a:lnTo>
                    <a:pt x="45923" y="1802041"/>
                  </a:lnTo>
                  <a:lnTo>
                    <a:pt x="44119" y="1817001"/>
                  </a:lnTo>
                  <a:lnTo>
                    <a:pt x="260451" y="1844192"/>
                  </a:lnTo>
                  <a:lnTo>
                    <a:pt x="257657" y="1867357"/>
                  </a:lnTo>
                  <a:lnTo>
                    <a:pt x="218071" y="2195474"/>
                  </a:lnTo>
                  <a:lnTo>
                    <a:pt x="1803" y="2168385"/>
                  </a:lnTo>
                  <a:lnTo>
                    <a:pt x="0" y="2183346"/>
                  </a:lnTo>
                  <a:lnTo>
                    <a:pt x="216268" y="2210435"/>
                  </a:lnTo>
                  <a:lnTo>
                    <a:pt x="181241" y="2501379"/>
                  </a:lnTo>
                  <a:lnTo>
                    <a:pt x="196418" y="2501379"/>
                  </a:lnTo>
                  <a:lnTo>
                    <a:pt x="231216" y="2212314"/>
                  </a:lnTo>
                  <a:lnTo>
                    <a:pt x="582485" y="2256307"/>
                  </a:lnTo>
                  <a:lnTo>
                    <a:pt x="552983" y="2501379"/>
                  </a:lnTo>
                  <a:lnTo>
                    <a:pt x="568159" y="2501379"/>
                  </a:lnTo>
                  <a:lnTo>
                    <a:pt x="597433" y="2258187"/>
                  </a:lnTo>
                  <a:lnTo>
                    <a:pt x="948613" y="2302167"/>
                  </a:lnTo>
                  <a:lnTo>
                    <a:pt x="924636" y="2501379"/>
                  </a:lnTo>
                  <a:lnTo>
                    <a:pt x="939812" y="2501379"/>
                  </a:lnTo>
                  <a:lnTo>
                    <a:pt x="963561" y="2304034"/>
                  </a:lnTo>
                  <a:lnTo>
                    <a:pt x="1314754" y="2348026"/>
                  </a:lnTo>
                  <a:lnTo>
                    <a:pt x="1296301" y="2501379"/>
                  </a:lnTo>
                  <a:lnTo>
                    <a:pt x="1311478" y="2501379"/>
                  </a:lnTo>
                  <a:lnTo>
                    <a:pt x="1329715" y="2349893"/>
                  </a:lnTo>
                  <a:lnTo>
                    <a:pt x="1680908" y="2393886"/>
                  </a:lnTo>
                  <a:lnTo>
                    <a:pt x="1667967" y="2501379"/>
                  </a:lnTo>
                  <a:lnTo>
                    <a:pt x="1683143" y="2501379"/>
                  </a:lnTo>
                  <a:lnTo>
                    <a:pt x="1695856" y="2395753"/>
                  </a:lnTo>
                  <a:lnTo>
                    <a:pt x="2047113" y="2439746"/>
                  </a:lnTo>
                  <a:lnTo>
                    <a:pt x="2039696" y="2501379"/>
                  </a:lnTo>
                  <a:lnTo>
                    <a:pt x="2054872" y="2501379"/>
                  </a:lnTo>
                  <a:lnTo>
                    <a:pt x="2062060" y="2441625"/>
                  </a:lnTo>
                  <a:lnTo>
                    <a:pt x="2413266" y="2485555"/>
                  </a:lnTo>
                  <a:lnTo>
                    <a:pt x="2411361" y="2501379"/>
                  </a:lnTo>
                  <a:lnTo>
                    <a:pt x="2426538" y="2501379"/>
                  </a:lnTo>
                  <a:lnTo>
                    <a:pt x="2428214" y="2487422"/>
                  </a:lnTo>
                  <a:lnTo>
                    <a:pt x="2539860" y="2501379"/>
                  </a:lnTo>
                  <a:lnTo>
                    <a:pt x="2661107" y="2501379"/>
                  </a:lnTo>
                  <a:lnTo>
                    <a:pt x="2430018" y="2472448"/>
                  </a:lnTo>
                  <a:lnTo>
                    <a:pt x="2472309" y="2121141"/>
                  </a:lnTo>
                  <a:lnTo>
                    <a:pt x="2823514" y="2165172"/>
                  </a:lnTo>
                  <a:lnTo>
                    <a:pt x="2783090" y="2501379"/>
                  </a:lnTo>
                  <a:lnTo>
                    <a:pt x="2798267" y="2501379"/>
                  </a:lnTo>
                  <a:lnTo>
                    <a:pt x="2838513" y="2167051"/>
                  </a:lnTo>
                  <a:lnTo>
                    <a:pt x="3189782" y="2211057"/>
                  </a:lnTo>
                  <a:lnTo>
                    <a:pt x="3154832" y="2501379"/>
                  </a:lnTo>
                  <a:lnTo>
                    <a:pt x="3170009" y="2501379"/>
                  </a:lnTo>
                  <a:lnTo>
                    <a:pt x="3204730" y="2212924"/>
                  </a:lnTo>
                  <a:lnTo>
                    <a:pt x="3555911" y="2256904"/>
                  </a:lnTo>
                  <a:lnTo>
                    <a:pt x="3526485" y="2501379"/>
                  </a:lnTo>
                  <a:lnTo>
                    <a:pt x="3541674" y="2501379"/>
                  </a:lnTo>
                  <a:lnTo>
                    <a:pt x="3570871" y="2258784"/>
                  </a:lnTo>
                  <a:lnTo>
                    <a:pt x="3922052" y="2302764"/>
                  </a:lnTo>
                  <a:lnTo>
                    <a:pt x="3898150" y="2501379"/>
                  </a:lnTo>
                  <a:lnTo>
                    <a:pt x="3913327" y="2501379"/>
                  </a:lnTo>
                  <a:lnTo>
                    <a:pt x="3937012" y="2304631"/>
                  </a:lnTo>
                  <a:lnTo>
                    <a:pt x="4288079" y="2348598"/>
                  </a:lnTo>
                  <a:lnTo>
                    <a:pt x="4288206" y="2348623"/>
                  </a:lnTo>
                  <a:lnTo>
                    <a:pt x="4269816" y="2501379"/>
                  </a:lnTo>
                  <a:lnTo>
                    <a:pt x="4284992" y="2501379"/>
                  </a:lnTo>
                  <a:lnTo>
                    <a:pt x="4303153" y="2350452"/>
                  </a:lnTo>
                  <a:lnTo>
                    <a:pt x="4314126" y="2351798"/>
                  </a:lnTo>
                  <a:lnTo>
                    <a:pt x="4314126" y="2336533"/>
                  </a:lnTo>
                  <a:lnTo>
                    <a:pt x="4304970" y="2335428"/>
                  </a:lnTo>
                  <a:lnTo>
                    <a:pt x="4314126" y="2259406"/>
                  </a:lnTo>
                  <a:lnTo>
                    <a:pt x="4314126" y="2133371"/>
                  </a:lnTo>
                  <a:lnTo>
                    <a:pt x="4290009" y="2333599"/>
                  </a:lnTo>
                  <a:lnTo>
                    <a:pt x="4289882" y="2333574"/>
                  </a:lnTo>
                  <a:lnTo>
                    <a:pt x="3938816" y="2289619"/>
                  </a:lnTo>
                  <a:lnTo>
                    <a:pt x="3981119" y="1938286"/>
                  </a:lnTo>
                  <a:lnTo>
                    <a:pt x="4314126" y="1979980"/>
                  </a:lnTo>
                  <a:lnTo>
                    <a:pt x="4314126" y="1964728"/>
                  </a:lnTo>
                  <a:lnTo>
                    <a:pt x="3982923" y="1923249"/>
                  </a:lnTo>
                  <a:lnTo>
                    <a:pt x="4025239" y="1571853"/>
                  </a:lnTo>
                  <a:lnTo>
                    <a:pt x="4314126" y="1608023"/>
                  </a:lnTo>
                  <a:lnTo>
                    <a:pt x="4314126" y="1592770"/>
                  </a:lnTo>
                  <a:lnTo>
                    <a:pt x="4027055" y="1556829"/>
                  </a:lnTo>
                  <a:lnTo>
                    <a:pt x="4069372" y="1205433"/>
                  </a:lnTo>
                  <a:lnTo>
                    <a:pt x="4314126" y="1236078"/>
                  </a:lnTo>
                  <a:lnTo>
                    <a:pt x="4314126" y="1220952"/>
                  </a:lnTo>
                  <a:lnTo>
                    <a:pt x="4071162" y="1190548"/>
                  </a:lnTo>
                  <a:lnTo>
                    <a:pt x="4113492" y="839089"/>
                  </a:lnTo>
                  <a:lnTo>
                    <a:pt x="4314126" y="864184"/>
                  </a:lnTo>
                  <a:lnTo>
                    <a:pt x="4314126" y="848931"/>
                  </a:lnTo>
                  <a:lnTo>
                    <a:pt x="4115295" y="824064"/>
                  </a:lnTo>
                  <a:lnTo>
                    <a:pt x="4157624" y="472605"/>
                  </a:lnTo>
                  <a:lnTo>
                    <a:pt x="4314126" y="492163"/>
                  </a:lnTo>
                  <a:lnTo>
                    <a:pt x="4314126" y="476910"/>
                  </a:lnTo>
                  <a:lnTo>
                    <a:pt x="4159440" y="457568"/>
                  </a:lnTo>
                  <a:lnTo>
                    <a:pt x="4201757" y="106184"/>
                  </a:lnTo>
                  <a:lnTo>
                    <a:pt x="4314126" y="120205"/>
                  </a:lnTo>
                  <a:lnTo>
                    <a:pt x="4314126" y="104952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70138" y="402398"/>
              <a:ext cx="14375130" cy="8591550"/>
            </a:xfrm>
            <a:custGeom>
              <a:avLst/>
              <a:gdLst/>
              <a:ahLst/>
              <a:cxnLst/>
              <a:rect l="l" t="t" r="r" b="b"/>
              <a:pathLst>
                <a:path w="14375130" h="8591550">
                  <a:moveTo>
                    <a:pt x="736930" y="7876692"/>
                  </a:moveTo>
                  <a:lnTo>
                    <a:pt x="721652" y="7835074"/>
                  </a:lnTo>
                  <a:lnTo>
                    <a:pt x="686015" y="7820304"/>
                  </a:lnTo>
                  <a:lnTo>
                    <a:pt x="662901" y="7816139"/>
                  </a:lnTo>
                  <a:lnTo>
                    <a:pt x="639851" y="7811871"/>
                  </a:lnTo>
                  <a:lnTo>
                    <a:pt x="593686" y="7804150"/>
                  </a:lnTo>
                  <a:lnTo>
                    <a:pt x="542925" y="7799514"/>
                  </a:lnTo>
                  <a:lnTo>
                    <a:pt x="525907" y="7798854"/>
                  </a:lnTo>
                  <a:lnTo>
                    <a:pt x="522211" y="7795196"/>
                  </a:lnTo>
                  <a:lnTo>
                    <a:pt x="491655" y="7755699"/>
                  </a:lnTo>
                  <a:lnTo>
                    <a:pt x="471728" y="7720749"/>
                  </a:lnTo>
                  <a:lnTo>
                    <a:pt x="454875" y="7683347"/>
                  </a:lnTo>
                  <a:lnTo>
                    <a:pt x="440588" y="7644295"/>
                  </a:lnTo>
                  <a:lnTo>
                    <a:pt x="427405" y="7582675"/>
                  </a:lnTo>
                  <a:lnTo>
                    <a:pt x="422630" y="7551572"/>
                  </a:lnTo>
                  <a:lnTo>
                    <a:pt x="408520" y="7482345"/>
                  </a:lnTo>
                  <a:lnTo>
                    <a:pt x="396786" y="7445019"/>
                  </a:lnTo>
                  <a:lnTo>
                    <a:pt x="373875" y="7429665"/>
                  </a:lnTo>
                  <a:lnTo>
                    <a:pt x="365633" y="7430757"/>
                  </a:lnTo>
                  <a:lnTo>
                    <a:pt x="336257" y="7467384"/>
                  </a:lnTo>
                  <a:lnTo>
                    <a:pt x="322338" y="7521461"/>
                  </a:lnTo>
                  <a:lnTo>
                    <a:pt x="312496" y="7588517"/>
                  </a:lnTo>
                  <a:lnTo>
                    <a:pt x="306971" y="7635811"/>
                  </a:lnTo>
                  <a:lnTo>
                    <a:pt x="305523" y="7649299"/>
                  </a:lnTo>
                  <a:lnTo>
                    <a:pt x="300964" y="7662304"/>
                  </a:lnTo>
                  <a:lnTo>
                    <a:pt x="281851" y="7710614"/>
                  </a:lnTo>
                  <a:lnTo>
                    <a:pt x="240563" y="7772336"/>
                  </a:lnTo>
                  <a:lnTo>
                    <a:pt x="204025" y="7799311"/>
                  </a:lnTo>
                  <a:lnTo>
                    <a:pt x="192506" y="7800441"/>
                  </a:lnTo>
                  <a:lnTo>
                    <a:pt x="139166" y="7807757"/>
                  </a:lnTo>
                  <a:lnTo>
                    <a:pt x="79273" y="7821777"/>
                  </a:lnTo>
                  <a:lnTo>
                    <a:pt x="32956" y="7836929"/>
                  </a:lnTo>
                  <a:lnTo>
                    <a:pt x="2794" y="7861008"/>
                  </a:lnTo>
                  <a:lnTo>
                    <a:pt x="0" y="7875346"/>
                  </a:lnTo>
                  <a:lnTo>
                    <a:pt x="889" y="7885366"/>
                  </a:lnTo>
                  <a:lnTo>
                    <a:pt x="31038" y="7921066"/>
                  </a:lnTo>
                  <a:lnTo>
                    <a:pt x="75539" y="7937970"/>
                  </a:lnTo>
                  <a:lnTo>
                    <a:pt x="130721" y="7949933"/>
                  </a:lnTo>
                  <a:lnTo>
                    <a:pt x="173316" y="7957236"/>
                  </a:lnTo>
                  <a:lnTo>
                    <a:pt x="217830" y="7963255"/>
                  </a:lnTo>
                  <a:lnTo>
                    <a:pt x="226352" y="7968107"/>
                  </a:lnTo>
                  <a:lnTo>
                    <a:pt x="266217" y="8001876"/>
                  </a:lnTo>
                  <a:lnTo>
                    <a:pt x="289496" y="8037347"/>
                  </a:lnTo>
                  <a:lnTo>
                    <a:pt x="300748" y="8090967"/>
                  </a:lnTo>
                  <a:lnTo>
                    <a:pt x="304914" y="8124571"/>
                  </a:lnTo>
                  <a:lnTo>
                    <a:pt x="309994" y="8157794"/>
                  </a:lnTo>
                  <a:lnTo>
                    <a:pt x="315353" y="8190433"/>
                  </a:lnTo>
                  <a:lnTo>
                    <a:pt x="317334" y="8204797"/>
                  </a:lnTo>
                  <a:lnTo>
                    <a:pt x="324561" y="8247723"/>
                  </a:lnTo>
                  <a:lnTo>
                    <a:pt x="339788" y="8294217"/>
                  </a:lnTo>
                  <a:lnTo>
                    <a:pt x="372770" y="8325117"/>
                  </a:lnTo>
                  <a:lnTo>
                    <a:pt x="382816" y="8325091"/>
                  </a:lnTo>
                  <a:lnTo>
                    <a:pt x="411759" y="8296059"/>
                  </a:lnTo>
                  <a:lnTo>
                    <a:pt x="422605" y="8235162"/>
                  </a:lnTo>
                  <a:lnTo>
                    <a:pt x="426123" y="8207159"/>
                  </a:lnTo>
                  <a:lnTo>
                    <a:pt x="432485" y="8151050"/>
                  </a:lnTo>
                  <a:lnTo>
                    <a:pt x="436105" y="8094485"/>
                  </a:lnTo>
                  <a:lnTo>
                    <a:pt x="437286" y="8037512"/>
                  </a:lnTo>
                  <a:lnTo>
                    <a:pt x="441223" y="8018970"/>
                  </a:lnTo>
                  <a:lnTo>
                    <a:pt x="446062" y="8000708"/>
                  </a:lnTo>
                  <a:lnTo>
                    <a:pt x="452018" y="7982775"/>
                  </a:lnTo>
                  <a:lnTo>
                    <a:pt x="459232" y="7965186"/>
                  </a:lnTo>
                  <a:lnTo>
                    <a:pt x="460883" y="7965376"/>
                  </a:lnTo>
                  <a:lnTo>
                    <a:pt x="464159" y="7965859"/>
                  </a:lnTo>
                  <a:lnTo>
                    <a:pt x="504837" y="7968056"/>
                  </a:lnTo>
                  <a:lnTo>
                    <a:pt x="545757" y="7963967"/>
                  </a:lnTo>
                  <a:lnTo>
                    <a:pt x="586359" y="7955978"/>
                  </a:lnTo>
                  <a:lnTo>
                    <a:pt x="626084" y="7946453"/>
                  </a:lnTo>
                  <a:lnTo>
                    <a:pt x="637908" y="7944053"/>
                  </a:lnTo>
                  <a:lnTo>
                    <a:pt x="684428" y="7930553"/>
                  </a:lnTo>
                  <a:lnTo>
                    <a:pt x="722934" y="7907223"/>
                  </a:lnTo>
                  <a:lnTo>
                    <a:pt x="734491" y="7887906"/>
                  </a:lnTo>
                  <a:lnTo>
                    <a:pt x="736930" y="7876692"/>
                  </a:lnTo>
                  <a:close/>
                </a:path>
                <a:path w="14375130" h="8591550">
                  <a:moveTo>
                    <a:pt x="1135380" y="8318474"/>
                  </a:moveTo>
                  <a:lnTo>
                    <a:pt x="1132459" y="8311820"/>
                  </a:lnTo>
                  <a:lnTo>
                    <a:pt x="1121892" y="8300821"/>
                  </a:lnTo>
                  <a:lnTo>
                    <a:pt x="1111986" y="8297710"/>
                  </a:lnTo>
                  <a:lnTo>
                    <a:pt x="1106601" y="8295399"/>
                  </a:lnTo>
                  <a:lnTo>
                    <a:pt x="1057871" y="8282597"/>
                  </a:lnTo>
                  <a:lnTo>
                    <a:pt x="1015047" y="8275739"/>
                  </a:lnTo>
                  <a:lnTo>
                    <a:pt x="1006221" y="8274698"/>
                  </a:lnTo>
                  <a:lnTo>
                    <a:pt x="999350" y="8271154"/>
                  </a:lnTo>
                  <a:lnTo>
                    <a:pt x="969975" y="8241741"/>
                  </a:lnTo>
                  <a:lnTo>
                    <a:pt x="957059" y="8198980"/>
                  </a:lnTo>
                  <a:lnTo>
                    <a:pt x="954582" y="8179054"/>
                  </a:lnTo>
                  <a:lnTo>
                    <a:pt x="951572" y="8159343"/>
                  </a:lnTo>
                  <a:lnTo>
                    <a:pt x="948397" y="8140001"/>
                  </a:lnTo>
                  <a:lnTo>
                    <a:pt x="947216" y="8131492"/>
                  </a:lnTo>
                  <a:lnTo>
                    <a:pt x="937666" y="8088249"/>
                  </a:lnTo>
                  <a:lnTo>
                    <a:pt x="916673" y="8058912"/>
                  </a:lnTo>
                  <a:lnTo>
                    <a:pt x="902703" y="8061033"/>
                  </a:lnTo>
                  <a:lnTo>
                    <a:pt x="886841" y="8096834"/>
                  </a:lnTo>
                  <a:lnTo>
                    <a:pt x="884809" y="8113484"/>
                  </a:lnTo>
                  <a:lnTo>
                    <a:pt x="882726" y="8130083"/>
                  </a:lnTo>
                  <a:lnTo>
                    <a:pt x="877633" y="8180070"/>
                  </a:lnTo>
                  <a:lnTo>
                    <a:pt x="876109" y="8230654"/>
                  </a:lnTo>
                  <a:lnTo>
                    <a:pt x="873772" y="8241652"/>
                  </a:lnTo>
                  <a:lnTo>
                    <a:pt x="870902" y="8252473"/>
                  </a:lnTo>
                  <a:lnTo>
                    <a:pt x="867384" y="8263115"/>
                  </a:lnTo>
                  <a:lnTo>
                    <a:pt x="863104" y="8273542"/>
                  </a:lnTo>
                  <a:lnTo>
                    <a:pt x="860183" y="8273135"/>
                  </a:lnTo>
                  <a:lnTo>
                    <a:pt x="836066" y="8271840"/>
                  </a:lnTo>
                  <a:lnTo>
                    <a:pt x="811796" y="8274266"/>
                  </a:lnTo>
                  <a:lnTo>
                    <a:pt x="787730" y="8279016"/>
                  </a:lnTo>
                  <a:lnTo>
                    <a:pt x="764171" y="8284654"/>
                  </a:lnTo>
                  <a:lnTo>
                    <a:pt x="757161" y="8286077"/>
                  </a:lnTo>
                  <a:lnTo>
                    <a:pt x="713536" y="8302257"/>
                  </a:lnTo>
                  <a:lnTo>
                    <a:pt x="698449" y="8326006"/>
                  </a:lnTo>
                  <a:lnTo>
                    <a:pt x="698474" y="8333245"/>
                  </a:lnTo>
                  <a:lnTo>
                    <a:pt x="728637" y="8359445"/>
                  </a:lnTo>
                  <a:lnTo>
                    <a:pt x="742340" y="8361908"/>
                  </a:lnTo>
                  <a:lnTo>
                    <a:pt x="783386" y="8369020"/>
                  </a:lnTo>
                  <a:lnTo>
                    <a:pt x="823569" y="8372170"/>
                  </a:lnTo>
                  <a:lnTo>
                    <a:pt x="825754" y="8374329"/>
                  </a:lnTo>
                  <a:lnTo>
                    <a:pt x="855687" y="8418474"/>
                  </a:lnTo>
                  <a:lnTo>
                    <a:pt x="874153" y="8463788"/>
                  </a:lnTo>
                  <a:lnTo>
                    <a:pt x="881964" y="8500326"/>
                  </a:lnTo>
                  <a:lnTo>
                    <a:pt x="884796" y="8518779"/>
                  </a:lnTo>
                  <a:lnTo>
                    <a:pt x="893165" y="8559813"/>
                  </a:lnTo>
                  <a:lnTo>
                    <a:pt x="909218" y="8591055"/>
                  </a:lnTo>
                  <a:lnTo>
                    <a:pt x="920559" y="8591055"/>
                  </a:lnTo>
                  <a:lnTo>
                    <a:pt x="939558" y="8556104"/>
                  </a:lnTo>
                  <a:lnTo>
                    <a:pt x="947572" y="8516849"/>
                  </a:lnTo>
                  <a:lnTo>
                    <a:pt x="953681" y="8466176"/>
                  </a:lnTo>
                  <a:lnTo>
                    <a:pt x="954227" y="8460842"/>
                  </a:lnTo>
                  <a:lnTo>
                    <a:pt x="957846" y="8450555"/>
                  </a:lnTo>
                  <a:lnTo>
                    <a:pt x="979474" y="8405266"/>
                  </a:lnTo>
                  <a:lnTo>
                    <a:pt x="1007567" y="8372475"/>
                  </a:lnTo>
                  <a:lnTo>
                    <a:pt x="1014399" y="8371891"/>
                  </a:lnTo>
                  <a:lnTo>
                    <a:pt x="1021232" y="8371218"/>
                  </a:lnTo>
                  <a:lnTo>
                    <a:pt x="1070698" y="8363191"/>
                  </a:lnTo>
                  <a:lnTo>
                    <a:pt x="1108583" y="8352053"/>
                  </a:lnTo>
                  <a:lnTo>
                    <a:pt x="1122400" y="8348065"/>
                  </a:lnTo>
                  <a:lnTo>
                    <a:pt x="1133436" y="8338528"/>
                  </a:lnTo>
                  <a:lnTo>
                    <a:pt x="1135380" y="8332254"/>
                  </a:lnTo>
                  <a:lnTo>
                    <a:pt x="1135380" y="8318474"/>
                  </a:lnTo>
                  <a:close/>
                </a:path>
                <a:path w="14375130" h="8591550">
                  <a:moveTo>
                    <a:pt x="13621423" y="966482"/>
                  </a:moveTo>
                  <a:lnTo>
                    <a:pt x="13596493" y="935951"/>
                  </a:lnTo>
                  <a:lnTo>
                    <a:pt x="13558126" y="923429"/>
                  </a:lnTo>
                  <a:lnTo>
                    <a:pt x="13550570" y="921893"/>
                  </a:lnTo>
                  <a:lnTo>
                    <a:pt x="13525170" y="915809"/>
                  </a:lnTo>
                  <a:lnTo>
                    <a:pt x="13499211" y="910691"/>
                  </a:lnTo>
                  <a:lnTo>
                    <a:pt x="13491426" y="909916"/>
                  </a:lnTo>
                  <a:lnTo>
                    <a:pt x="13473049" y="908075"/>
                  </a:lnTo>
                  <a:lnTo>
                    <a:pt x="13447052" y="909485"/>
                  </a:lnTo>
                  <a:lnTo>
                    <a:pt x="13444957" y="909789"/>
                  </a:lnTo>
                  <a:lnTo>
                    <a:pt x="13443903" y="909916"/>
                  </a:lnTo>
                  <a:lnTo>
                    <a:pt x="13429869" y="863663"/>
                  </a:lnTo>
                  <a:lnTo>
                    <a:pt x="13429615" y="845451"/>
                  </a:lnTo>
                  <a:lnTo>
                    <a:pt x="13429120" y="827252"/>
                  </a:lnTo>
                  <a:lnTo>
                    <a:pt x="13424891" y="773137"/>
                  </a:lnTo>
                  <a:lnTo>
                    <a:pt x="13420611" y="738289"/>
                  </a:lnTo>
                  <a:lnTo>
                    <a:pt x="13418299" y="719366"/>
                  </a:lnTo>
                  <a:lnTo>
                    <a:pt x="13401193" y="680770"/>
                  </a:lnTo>
                  <a:lnTo>
                    <a:pt x="13388620" y="679818"/>
                  </a:lnTo>
                  <a:lnTo>
                    <a:pt x="13382727" y="681710"/>
                  </a:lnTo>
                  <a:lnTo>
                    <a:pt x="13360299" y="720598"/>
                  </a:lnTo>
                  <a:lnTo>
                    <a:pt x="13353187" y="756742"/>
                  </a:lnTo>
                  <a:lnTo>
                    <a:pt x="13351929" y="765924"/>
                  </a:lnTo>
                  <a:lnTo>
                    <a:pt x="13348500" y="786777"/>
                  </a:lnTo>
                  <a:lnTo>
                    <a:pt x="13345249" y="808024"/>
                  </a:lnTo>
                  <a:lnTo>
                    <a:pt x="13342582" y="829513"/>
                  </a:lnTo>
                  <a:lnTo>
                    <a:pt x="13340880" y="851103"/>
                  </a:lnTo>
                  <a:lnTo>
                    <a:pt x="13335394" y="863777"/>
                  </a:lnTo>
                  <a:lnTo>
                    <a:pt x="13310769" y="896175"/>
                  </a:lnTo>
                  <a:lnTo>
                    <a:pt x="13280060" y="912279"/>
                  </a:lnTo>
                  <a:lnTo>
                    <a:pt x="13270573" y="913549"/>
                  </a:lnTo>
                  <a:lnTo>
                    <a:pt x="13216166" y="922972"/>
                  </a:lnTo>
                  <a:lnTo>
                    <a:pt x="13176212" y="935545"/>
                  </a:lnTo>
                  <a:lnTo>
                    <a:pt x="13150418" y="958126"/>
                  </a:lnTo>
                  <a:lnTo>
                    <a:pt x="13150418" y="973556"/>
                  </a:lnTo>
                  <a:lnTo>
                    <a:pt x="13200964" y="1001585"/>
                  </a:lnTo>
                  <a:lnTo>
                    <a:pt x="13239242" y="1010539"/>
                  </a:lnTo>
                  <a:lnTo>
                    <a:pt x="13280758" y="1015949"/>
                  </a:lnTo>
                  <a:lnTo>
                    <a:pt x="13288124" y="1016584"/>
                  </a:lnTo>
                  <a:lnTo>
                    <a:pt x="13304114" y="1033195"/>
                  </a:lnTo>
                  <a:lnTo>
                    <a:pt x="13318414" y="1051941"/>
                  </a:lnTo>
                  <a:lnTo>
                    <a:pt x="13330504" y="1072654"/>
                  </a:lnTo>
                  <a:lnTo>
                    <a:pt x="13339877" y="1095197"/>
                  </a:lnTo>
                  <a:lnTo>
                    <a:pt x="13341744" y="1100772"/>
                  </a:lnTo>
                  <a:lnTo>
                    <a:pt x="13345643" y="1111872"/>
                  </a:lnTo>
                  <a:lnTo>
                    <a:pt x="13346227" y="1117612"/>
                  </a:lnTo>
                  <a:lnTo>
                    <a:pt x="13346875" y="1123353"/>
                  </a:lnTo>
                  <a:lnTo>
                    <a:pt x="13347573" y="1129068"/>
                  </a:lnTo>
                  <a:lnTo>
                    <a:pt x="13350100" y="1150708"/>
                  </a:lnTo>
                  <a:lnTo>
                    <a:pt x="13356387" y="1193584"/>
                  </a:lnTo>
                  <a:lnTo>
                    <a:pt x="13367995" y="1235570"/>
                  </a:lnTo>
                  <a:lnTo>
                    <a:pt x="13375602" y="1247838"/>
                  </a:lnTo>
                  <a:lnTo>
                    <a:pt x="13400837" y="1247838"/>
                  </a:lnTo>
                  <a:lnTo>
                    <a:pt x="13416852" y="1194041"/>
                  </a:lnTo>
                  <a:lnTo>
                    <a:pt x="13423557" y="1154442"/>
                  </a:lnTo>
                  <a:lnTo>
                    <a:pt x="13426008" y="1134427"/>
                  </a:lnTo>
                  <a:lnTo>
                    <a:pt x="13429844" y="1121448"/>
                  </a:lnTo>
                  <a:lnTo>
                    <a:pt x="13451891" y="1066177"/>
                  </a:lnTo>
                  <a:lnTo>
                    <a:pt x="13479666" y="1023543"/>
                  </a:lnTo>
                  <a:lnTo>
                    <a:pt x="13497408" y="1015822"/>
                  </a:lnTo>
                  <a:lnTo>
                    <a:pt x="13508254" y="1015161"/>
                  </a:lnTo>
                  <a:lnTo>
                    <a:pt x="13594334" y="1001598"/>
                  </a:lnTo>
                  <a:lnTo>
                    <a:pt x="13621411" y="974293"/>
                  </a:lnTo>
                  <a:lnTo>
                    <a:pt x="13621423" y="966482"/>
                  </a:lnTo>
                  <a:close/>
                </a:path>
                <a:path w="14375130" h="8591550">
                  <a:moveTo>
                    <a:pt x="14374546" y="480542"/>
                  </a:moveTo>
                  <a:lnTo>
                    <a:pt x="14351153" y="444385"/>
                  </a:lnTo>
                  <a:lnTo>
                    <a:pt x="14289062" y="422795"/>
                  </a:lnTo>
                  <a:lnTo>
                    <a:pt x="14224483" y="407682"/>
                  </a:lnTo>
                  <a:lnTo>
                    <a:pt x="14179398" y="401142"/>
                  </a:lnTo>
                  <a:lnTo>
                    <a:pt x="14142111" y="397497"/>
                  </a:lnTo>
                  <a:lnTo>
                    <a:pt x="14115148" y="369481"/>
                  </a:lnTo>
                  <a:lnTo>
                    <a:pt x="14091031" y="337870"/>
                  </a:lnTo>
                  <a:lnTo>
                    <a:pt x="14070635" y="302933"/>
                  </a:lnTo>
                  <a:lnTo>
                    <a:pt x="14054836" y="264922"/>
                  </a:lnTo>
                  <a:lnTo>
                    <a:pt x="14050023" y="250850"/>
                  </a:lnTo>
                  <a:lnTo>
                    <a:pt x="14045108" y="236816"/>
                  </a:lnTo>
                  <a:lnTo>
                    <a:pt x="14037590" y="171272"/>
                  </a:lnTo>
                  <a:lnTo>
                    <a:pt x="14026972" y="98971"/>
                  </a:lnTo>
                  <a:lnTo>
                    <a:pt x="14015555" y="53073"/>
                  </a:lnTo>
                  <a:lnTo>
                    <a:pt x="14001547" y="17373"/>
                  </a:lnTo>
                  <a:lnTo>
                    <a:pt x="13971397" y="0"/>
                  </a:lnTo>
                  <a:lnTo>
                    <a:pt x="13965111" y="863"/>
                  </a:lnTo>
                  <a:lnTo>
                    <a:pt x="13937310" y="43167"/>
                  </a:lnTo>
                  <a:lnTo>
                    <a:pt x="13924991" y="98196"/>
                  </a:lnTo>
                  <a:lnTo>
                    <a:pt x="13913688" y="164985"/>
                  </a:lnTo>
                  <a:lnTo>
                    <a:pt x="13909548" y="198755"/>
                  </a:lnTo>
                  <a:lnTo>
                    <a:pt x="13904646" y="215150"/>
                  </a:lnTo>
                  <a:lnTo>
                    <a:pt x="13884072" y="273532"/>
                  </a:lnTo>
                  <a:lnTo>
                    <a:pt x="13865898" y="313855"/>
                  </a:lnTo>
                  <a:lnTo>
                    <a:pt x="13844410" y="351548"/>
                  </a:lnTo>
                  <a:lnTo>
                    <a:pt x="13819061" y="385762"/>
                  </a:lnTo>
                  <a:lnTo>
                    <a:pt x="13789127" y="398792"/>
                  </a:lnTo>
                  <a:lnTo>
                    <a:pt x="13770826" y="399910"/>
                  </a:lnTo>
                  <a:lnTo>
                    <a:pt x="13709472" y="407695"/>
                  </a:lnTo>
                  <a:lnTo>
                    <a:pt x="13659765" y="416712"/>
                  </a:lnTo>
                  <a:lnTo>
                    <a:pt x="13634847" y="421208"/>
                  </a:lnTo>
                  <a:lnTo>
                    <a:pt x="13596417" y="437134"/>
                  </a:lnTo>
                  <a:lnTo>
                    <a:pt x="13579945" y="482003"/>
                  </a:lnTo>
                  <a:lnTo>
                    <a:pt x="13582561" y="494093"/>
                  </a:lnTo>
                  <a:lnTo>
                    <a:pt x="13607364" y="525208"/>
                  </a:lnTo>
                  <a:lnTo>
                    <a:pt x="13648614" y="545160"/>
                  </a:lnTo>
                  <a:lnTo>
                    <a:pt x="13686714" y="554634"/>
                  </a:lnTo>
                  <a:lnTo>
                    <a:pt x="13699465" y="557225"/>
                  </a:lnTo>
                  <a:lnTo>
                    <a:pt x="13742302" y="567499"/>
                  </a:lnTo>
                  <a:lnTo>
                    <a:pt x="13786079" y="576110"/>
                  </a:lnTo>
                  <a:lnTo>
                    <a:pt x="13830199" y="580517"/>
                  </a:lnTo>
                  <a:lnTo>
                    <a:pt x="13874064" y="578154"/>
                  </a:lnTo>
                  <a:lnTo>
                    <a:pt x="13877595" y="577634"/>
                  </a:lnTo>
                  <a:lnTo>
                    <a:pt x="13879373" y="577418"/>
                  </a:lnTo>
                  <a:lnTo>
                    <a:pt x="13893559" y="615734"/>
                  </a:lnTo>
                  <a:lnTo>
                    <a:pt x="13903033" y="655408"/>
                  </a:lnTo>
                  <a:lnTo>
                    <a:pt x="13903465" y="686155"/>
                  </a:lnTo>
                  <a:lnTo>
                    <a:pt x="13904316" y="716838"/>
                  </a:lnTo>
                  <a:lnTo>
                    <a:pt x="13908215" y="777836"/>
                  </a:lnTo>
                  <a:lnTo>
                    <a:pt x="13915073" y="838327"/>
                  </a:lnTo>
                  <a:lnTo>
                    <a:pt x="13918870" y="868527"/>
                  </a:lnTo>
                  <a:lnTo>
                    <a:pt x="13922566" y="898804"/>
                  </a:lnTo>
                  <a:lnTo>
                    <a:pt x="13935672" y="945502"/>
                  </a:lnTo>
                  <a:lnTo>
                    <a:pt x="13972604" y="965517"/>
                  </a:lnTo>
                  <a:lnTo>
                    <a:pt x="13982548" y="962329"/>
                  </a:lnTo>
                  <a:lnTo>
                    <a:pt x="14008151" y="932205"/>
                  </a:lnTo>
                  <a:lnTo>
                    <a:pt x="14024572" y="882065"/>
                  </a:lnTo>
                  <a:lnTo>
                    <a:pt x="14032370" y="835774"/>
                  </a:lnTo>
                  <a:lnTo>
                    <a:pt x="14034503" y="820293"/>
                  </a:lnTo>
                  <a:lnTo>
                    <a:pt x="14040295" y="785101"/>
                  </a:lnTo>
                  <a:lnTo>
                    <a:pt x="14045756" y="749274"/>
                  </a:lnTo>
                  <a:lnTo>
                    <a:pt x="14050251" y="713041"/>
                  </a:lnTo>
                  <a:lnTo>
                    <a:pt x="14053122" y="676630"/>
                  </a:lnTo>
                  <a:lnTo>
                    <a:pt x="14062380" y="655231"/>
                  </a:lnTo>
                  <a:lnTo>
                    <a:pt x="14087488" y="616978"/>
                  </a:lnTo>
                  <a:lnTo>
                    <a:pt x="14121549" y="586574"/>
                  </a:lnTo>
                  <a:lnTo>
                    <a:pt x="14155712" y="573443"/>
                  </a:lnTo>
                  <a:lnTo>
                    <a:pt x="14171727" y="571284"/>
                  </a:lnTo>
                  <a:lnTo>
                    <a:pt x="14233589" y="560971"/>
                  </a:lnTo>
                  <a:lnTo>
                    <a:pt x="14293088" y="548081"/>
                  </a:lnTo>
                  <a:lnTo>
                    <a:pt x="14330858" y="534212"/>
                  </a:lnTo>
                  <a:lnTo>
                    <a:pt x="14366278" y="509638"/>
                  </a:lnTo>
                  <a:lnTo>
                    <a:pt x="14373581" y="491350"/>
                  </a:lnTo>
                  <a:lnTo>
                    <a:pt x="14374546" y="480542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69989"/>
            <a:ext cx="18288000" cy="9217025"/>
            <a:chOff x="0" y="1069989"/>
            <a:chExt cx="18288000" cy="9217025"/>
          </a:xfrm>
        </p:grpSpPr>
        <p:sp>
          <p:nvSpPr>
            <p:cNvPr id="3" name="object 3" descr=""/>
            <p:cNvSpPr/>
            <p:nvPr/>
          </p:nvSpPr>
          <p:spPr>
            <a:xfrm>
              <a:off x="0" y="5742492"/>
              <a:ext cx="18288000" cy="4544695"/>
            </a:xfrm>
            <a:custGeom>
              <a:avLst/>
              <a:gdLst/>
              <a:ahLst/>
              <a:cxnLst/>
              <a:rect l="l" t="t" r="r" b="b"/>
              <a:pathLst>
                <a:path w="18288000" h="4544695">
                  <a:moveTo>
                    <a:pt x="0" y="4544506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4544506"/>
                  </a:lnTo>
                  <a:lnTo>
                    <a:pt x="0" y="4544506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907" y="1069989"/>
              <a:ext cx="12387590" cy="80517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59754" y="1390722"/>
              <a:ext cx="11417935" cy="7208520"/>
            </a:xfrm>
            <a:custGeom>
              <a:avLst/>
              <a:gdLst/>
              <a:ahLst/>
              <a:cxnLst/>
              <a:rect l="l" t="t" r="r" b="b"/>
              <a:pathLst>
                <a:path w="11417935" h="7208520">
                  <a:moveTo>
                    <a:pt x="0" y="0"/>
                  </a:moveTo>
                  <a:lnTo>
                    <a:pt x="11417655" y="0"/>
                  </a:lnTo>
                  <a:lnTo>
                    <a:pt x="11417655" y="7208093"/>
                  </a:lnTo>
                  <a:lnTo>
                    <a:pt x="0" y="7208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3218" y="2007488"/>
              <a:ext cx="2807345" cy="3314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3282" y="2071223"/>
              <a:ext cx="2807981" cy="32239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005621" y="2554564"/>
            <a:ext cx="10407015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 spc="265">
                <a:solidFill>
                  <a:srgbClr val="372A28"/>
                </a:solidFill>
                <a:latin typeface="Trebuchet MS"/>
                <a:cs typeface="Trebuchet MS"/>
              </a:rPr>
              <a:t>Dalam</a:t>
            </a:r>
            <a:r>
              <a:rPr dirty="0" sz="2600" spc="390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2600" spc="315">
                <a:solidFill>
                  <a:srgbClr val="372A28"/>
                </a:solidFill>
                <a:latin typeface="Trebuchet MS"/>
                <a:cs typeface="Trebuchet MS"/>
              </a:rPr>
              <a:t>pandangan</a:t>
            </a:r>
            <a:r>
              <a:rPr dirty="0" sz="2600" spc="390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2600" spc="100">
                <a:solidFill>
                  <a:srgbClr val="372A28"/>
                </a:solidFill>
                <a:latin typeface="Trebuchet MS"/>
                <a:cs typeface="Trebuchet MS"/>
              </a:rPr>
              <a:t>neoliberalisme,</a:t>
            </a:r>
            <a:r>
              <a:rPr dirty="0" sz="2600" spc="390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2600" spc="120">
                <a:solidFill>
                  <a:srgbClr val="372A28"/>
                </a:solidFill>
                <a:latin typeface="Trebuchet MS"/>
                <a:cs typeface="Trebuchet MS"/>
              </a:rPr>
              <a:t>kebijakan</a:t>
            </a:r>
            <a:r>
              <a:rPr dirty="0" sz="2600" spc="390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2600" spc="175">
                <a:solidFill>
                  <a:srgbClr val="372A28"/>
                </a:solidFill>
                <a:latin typeface="Trebuchet MS"/>
                <a:cs typeface="Trebuchet MS"/>
              </a:rPr>
              <a:t>ekonomi </a:t>
            </a:r>
            <a:r>
              <a:rPr dirty="0" sz="2600" spc="85">
                <a:solidFill>
                  <a:srgbClr val="372A28"/>
                </a:solidFill>
                <a:latin typeface="Trebuchet MS"/>
                <a:cs typeface="Trebuchet MS"/>
              </a:rPr>
              <a:t>internasional,</a:t>
            </a:r>
            <a:r>
              <a:rPr dirty="0" sz="2600" spc="3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05">
                <a:solidFill>
                  <a:srgbClr val="372A28"/>
                </a:solidFill>
                <a:latin typeface="Trebuchet MS"/>
                <a:cs typeface="Trebuchet MS"/>
              </a:rPr>
              <a:t>seperti</a:t>
            </a:r>
            <a:r>
              <a:rPr dirty="0" sz="2600" spc="34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yang</a:t>
            </a:r>
            <a:r>
              <a:rPr dirty="0" sz="2600" spc="3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70">
                <a:solidFill>
                  <a:srgbClr val="372A28"/>
                </a:solidFill>
                <a:latin typeface="Trebuchet MS"/>
                <a:cs typeface="Trebuchet MS"/>
              </a:rPr>
              <a:t>diimplementasikan</a:t>
            </a:r>
            <a:r>
              <a:rPr dirty="0" sz="2600" spc="34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30">
                <a:solidFill>
                  <a:srgbClr val="372A28"/>
                </a:solidFill>
                <a:latin typeface="Trebuchet MS"/>
                <a:cs typeface="Trebuchet MS"/>
              </a:rPr>
              <a:t>oleh</a:t>
            </a:r>
            <a:r>
              <a:rPr dirty="0" sz="2600" spc="3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372A28"/>
                </a:solidFill>
                <a:latin typeface="Trebuchet MS"/>
                <a:cs typeface="Trebuchet MS"/>
              </a:rPr>
              <a:t>IMF,</a:t>
            </a:r>
            <a:r>
              <a:rPr dirty="0" sz="2600" spc="34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-20">
                <a:solidFill>
                  <a:srgbClr val="372A28"/>
                </a:solidFill>
                <a:latin typeface="Trebuchet MS"/>
                <a:cs typeface="Trebuchet MS"/>
              </a:rPr>
              <a:t>WTO,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2600" spc="4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80">
                <a:solidFill>
                  <a:srgbClr val="372A28"/>
                </a:solidFill>
                <a:latin typeface="Trebuchet MS"/>
                <a:cs typeface="Trebuchet MS"/>
              </a:rPr>
              <a:t>Bank</a:t>
            </a:r>
            <a:r>
              <a:rPr dirty="0" sz="2600" spc="4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80">
                <a:solidFill>
                  <a:srgbClr val="372A28"/>
                </a:solidFill>
                <a:latin typeface="Trebuchet MS"/>
                <a:cs typeface="Trebuchet MS"/>
              </a:rPr>
              <a:t>Dunia,</a:t>
            </a:r>
            <a:r>
              <a:rPr dirty="0" sz="2600" spc="4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60">
                <a:solidFill>
                  <a:srgbClr val="372A28"/>
                </a:solidFill>
                <a:latin typeface="Trebuchet MS"/>
                <a:cs typeface="Trebuchet MS"/>
              </a:rPr>
              <a:t>mendukung</a:t>
            </a:r>
            <a:r>
              <a:rPr dirty="0" sz="2600" spc="4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90">
                <a:solidFill>
                  <a:srgbClr val="372A28"/>
                </a:solidFill>
                <a:latin typeface="Trebuchet MS"/>
                <a:cs typeface="Trebuchet MS"/>
              </a:rPr>
              <a:t>perdagangan</a:t>
            </a:r>
            <a:r>
              <a:rPr dirty="0" sz="2600" spc="4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90">
                <a:solidFill>
                  <a:srgbClr val="372A28"/>
                </a:solidFill>
                <a:latin typeface="Trebuchet MS"/>
                <a:cs typeface="Trebuchet MS"/>
              </a:rPr>
              <a:t>bebas</a:t>
            </a:r>
            <a:r>
              <a:rPr dirty="0" sz="2600" spc="4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75">
                <a:solidFill>
                  <a:srgbClr val="372A28"/>
                </a:solidFill>
                <a:latin typeface="Trebuchet MS"/>
                <a:cs typeface="Trebuchet MS"/>
              </a:rPr>
              <a:t>dan </a:t>
            </a:r>
            <a:r>
              <a:rPr dirty="0" sz="2600" spc="120">
                <a:solidFill>
                  <a:srgbClr val="372A28"/>
                </a:solidFill>
                <a:latin typeface="Trebuchet MS"/>
                <a:cs typeface="Trebuchet MS"/>
              </a:rPr>
              <a:t>deregulasi.</a:t>
            </a:r>
            <a:r>
              <a:rPr dirty="0" sz="2600" spc="-4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>
                <a:solidFill>
                  <a:srgbClr val="372A28"/>
                </a:solidFill>
                <a:latin typeface="Trebuchet MS"/>
                <a:cs typeface="Trebuchet MS"/>
              </a:rPr>
              <a:t>Ini</a:t>
            </a:r>
            <a:r>
              <a:rPr dirty="0" sz="2600" spc="-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95">
                <a:solidFill>
                  <a:srgbClr val="372A28"/>
                </a:solidFill>
                <a:latin typeface="Trebuchet MS"/>
                <a:cs typeface="Trebuchet MS"/>
              </a:rPr>
              <a:t>dianggap</a:t>
            </a:r>
            <a:r>
              <a:rPr dirty="0" sz="2600" spc="-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70">
                <a:solidFill>
                  <a:srgbClr val="372A28"/>
                </a:solidFill>
                <a:latin typeface="Trebuchet MS"/>
                <a:cs typeface="Trebuchet MS"/>
              </a:rPr>
              <a:t>sebagai</a:t>
            </a:r>
            <a:r>
              <a:rPr dirty="0" sz="2600" spc="-4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45">
                <a:solidFill>
                  <a:srgbClr val="372A28"/>
                </a:solidFill>
                <a:latin typeface="Trebuchet MS"/>
                <a:cs typeface="Trebuchet MS"/>
              </a:rPr>
              <a:t>cara</a:t>
            </a:r>
            <a:r>
              <a:rPr dirty="0" sz="2600" spc="-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20">
                <a:solidFill>
                  <a:srgbClr val="372A28"/>
                </a:solidFill>
                <a:latin typeface="Trebuchet MS"/>
                <a:cs typeface="Trebuchet MS"/>
              </a:rPr>
              <a:t>untuk</a:t>
            </a:r>
            <a:r>
              <a:rPr dirty="0" sz="2600" spc="-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90">
                <a:solidFill>
                  <a:srgbClr val="372A28"/>
                </a:solidFill>
                <a:latin typeface="Trebuchet MS"/>
                <a:cs typeface="Trebuchet MS"/>
              </a:rPr>
              <a:t>meningkatkan </a:t>
            </a:r>
            <a:r>
              <a:rPr dirty="0" sz="2600" spc="75">
                <a:solidFill>
                  <a:srgbClr val="372A28"/>
                </a:solidFill>
                <a:latin typeface="Trebuchet MS"/>
                <a:cs typeface="Trebuchet MS"/>
              </a:rPr>
              <a:t>profitabilitas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95">
                <a:solidFill>
                  <a:srgbClr val="372A28"/>
                </a:solidFill>
                <a:latin typeface="Trebuchet MS"/>
                <a:cs typeface="Trebuchet MS"/>
              </a:rPr>
              <a:t>akumulasi</a:t>
            </a:r>
            <a:r>
              <a:rPr dirty="0" sz="2600" spc="-6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35">
                <a:solidFill>
                  <a:srgbClr val="372A28"/>
                </a:solidFill>
                <a:latin typeface="Trebuchet MS"/>
                <a:cs typeface="Trebuchet MS"/>
              </a:rPr>
              <a:t>modal.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600">
              <a:latin typeface="Trebuchet MS"/>
              <a:cs typeface="Trebuchet MS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2600" spc="185">
                <a:solidFill>
                  <a:srgbClr val="372A28"/>
                </a:solidFill>
                <a:latin typeface="Trebuchet MS"/>
                <a:cs typeface="Trebuchet MS"/>
              </a:rPr>
              <a:t>Pendekatan</a:t>
            </a:r>
            <a:r>
              <a:rPr dirty="0" sz="2600" spc="60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40">
                <a:solidFill>
                  <a:srgbClr val="372A28"/>
                </a:solidFill>
                <a:latin typeface="Trebuchet MS"/>
                <a:cs typeface="Trebuchet MS"/>
              </a:rPr>
              <a:t>neoliberalisme</a:t>
            </a:r>
            <a:r>
              <a:rPr dirty="0" sz="2600" spc="60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45">
                <a:solidFill>
                  <a:srgbClr val="372A28"/>
                </a:solidFill>
                <a:latin typeface="Trebuchet MS"/>
                <a:cs typeface="Trebuchet MS"/>
              </a:rPr>
              <a:t>menyoroti</a:t>
            </a:r>
            <a:r>
              <a:rPr dirty="0" sz="2600" spc="60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315">
                <a:solidFill>
                  <a:srgbClr val="372A28"/>
                </a:solidFill>
                <a:latin typeface="Trebuchet MS"/>
                <a:cs typeface="Trebuchet MS"/>
              </a:rPr>
              <a:t>pandangan</a:t>
            </a:r>
            <a:r>
              <a:rPr dirty="0" sz="2600" spc="6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70">
                <a:solidFill>
                  <a:srgbClr val="372A28"/>
                </a:solidFill>
                <a:latin typeface="Trebuchet MS"/>
                <a:cs typeface="Trebuchet MS"/>
              </a:rPr>
              <a:t>klasik </a:t>
            </a:r>
            <a:r>
              <a:rPr dirty="0" sz="2600" spc="114">
                <a:solidFill>
                  <a:srgbClr val="372A28"/>
                </a:solidFill>
                <a:latin typeface="Trebuchet MS"/>
                <a:cs typeface="Trebuchet MS"/>
              </a:rPr>
              <a:t>liberalisme</a:t>
            </a:r>
            <a:r>
              <a:rPr dirty="0" sz="2600" spc="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85">
                <a:solidFill>
                  <a:srgbClr val="372A28"/>
                </a:solidFill>
                <a:latin typeface="Trebuchet MS"/>
                <a:cs typeface="Trebuchet MS"/>
              </a:rPr>
              <a:t>ekonomi</a:t>
            </a:r>
            <a:r>
              <a:rPr dirty="0" sz="2600" spc="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yang</a:t>
            </a:r>
            <a:r>
              <a:rPr dirty="0" sz="2600" spc="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85">
                <a:solidFill>
                  <a:srgbClr val="372A28"/>
                </a:solidFill>
                <a:latin typeface="Trebuchet MS"/>
                <a:cs typeface="Trebuchet MS"/>
              </a:rPr>
              <a:t>dipromosikan</a:t>
            </a:r>
            <a:r>
              <a:rPr dirty="0" sz="2600" spc="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30">
                <a:solidFill>
                  <a:srgbClr val="372A28"/>
                </a:solidFill>
                <a:latin typeface="Trebuchet MS"/>
                <a:cs typeface="Trebuchet MS"/>
              </a:rPr>
              <a:t>oleh</a:t>
            </a:r>
            <a:r>
              <a:rPr dirty="0" sz="2600" spc="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130">
                <a:solidFill>
                  <a:srgbClr val="372A28"/>
                </a:solidFill>
                <a:latin typeface="Trebuchet MS"/>
                <a:cs typeface="Trebuchet MS"/>
              </a:rPr>
              <a:t>tokoh</a:t>
            </a:r>
            <a:r>
              <a:rPr dirty="0" sz="2600" spc="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95">
                <a:solidFill>
                  <a:srgbClr val="372A28"/>
                </a:solidFill>
                <a:latin typeface="Trebuchet MS"/>
                <a:cs typeface="Trebuchet MS"/>
              </a:rPr>
              <a:t>seperti </a:t>
            </a:r>
            <a:r>
              <a:rPr dirty="0" sz="2600" spc="165">
                <a:solidFill>
                  <a:srgbClr val="372A28"/>
                </a:solidFill>
                <a:latin typeface="Trebuchet MS"/>
                <a:cs typeface="Trebuchet MS"/>
              </a:rPr>
              <a:t>Hayek</a:t>
            </a:r>
            <a:r>
              <a:rPr dirty="0" sz="2600" spc="52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2600" spc="52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05">
                <a:solidFill>
                  <a:srgbClr val="372A28"/>
                </a:solidFill>
                <a:latin typeface="Trebuchet MS"/>
                <a:cs typeface="Trebuchet MS"/>
              </a:rPr>
              <a:t>Friedman.</a:t>
            </a:r>
            <a:r>
              <a:rPr dirty="0" sz="2600" spc="52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85">
                <a:solidFill>
                  <a:srgbClr val="372A28"/>
                </a:solidFill>
                <a:latin typeface="Trebuchet MS"/>
                <a:cs typeface="Trebuchet MS"/>
              </a:rPr>
              <a:t>Mereka</a:t>
            </a:r>
            <a:r>
              <a:rPr dirty="0" sz="2600" spc="52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00">
                <a:solidFill>
                  <a:srgbClr val="372A28"/>
                </a:solidFill>
                <a:latin typeface="Trebuchet MS"/>
                <a:cs typeface="Trebuchet MS"/>
              </a:rPr>
              <a:t>mengkritik</a:t>
            </a:r>
            <a:r>
              <a:rPr dirty="0" sz="2600" spc="52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90">
                <a:solidFill>
                  <a:srgbClr val="372A28"/>
                </a:solidFill>
                <a:latin typeface="Trebuchet MS"/>
                <a:cs typeface="Trebuchet MS"/>
              </a:rPr>
              <a:t>Keynesianisme</a:t>
            </a:r>
            <a:r>
              <a:rPr dirty="0" sz="2600" spc="52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275">
                <a:solidFill>
                  <a:srgbClr val="372A28"/>
                </a:solidFill>
                <a:latin typeface="Trebuchet MS"/>
                <a:cs typeface="Trebuchet MS"/>
              </a:rPr>
              <a:t>dan </a:t>
            </a:r>
            <a:r>
              <a:rPr dirty="0" sz="2600" spc="229">
                <a:solidFill>
                  <a:srgbClr val="372A28"/>
                </a:solidFill>
                <a:latin typeface="Trebuchet MS"/>
                <a:cs typeface="Trebuchet MS"/>
              </a:rPr>
              <a:t>percaya</a:t>
            </a:r>
            <a:r>
              <a:rPr dirty="0" sz="26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90">
                <a:solidFill>
                  <a:srgbClr val="372A28"/>
                </a:solidFill>
                <a:latin typeface="Trebuchet MS"/>
                <a:cs typeface="Trebuchet MS"/>
              </a:rPr>
              <a:t>bahwa</a:t>
            </a:r>
            <a:r>
              <a:rPr dirty="0" sz="26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60">
                <a:solidFill>
                  <a:srgbClr val="372A28"/>
                </a:solidFill>
                <a:latin typeface="Trebuchet MS"/>
                <a:cs typeface="Trebuchet MS"/>
              </a:rPr>
              <a:t>pasar</a:t>
            </a:r>
            <a:r>
              <a:rPr dirty="0" sz="2600" spc="24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90">
                <a:solidFill>
                  <a:srgbClr val="372A28"/>
                </a:solidFill>
                <a:latin typeface="Trebuchet MS"/>
                <a:cs typeface="Trebuchet MS"/>
              </a:rPr>
              <a:t>bebas</a:t>
            </a:r>
            <a:r>
              <a:rPr dirty="0" sz="26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50">
                <a:solidFill>
                  <a:srgbClr val="372A28"/>
                </a:solidFill>
                <a:latin typeface="Trebuchet MS"/>
                <a:cs typeface="Trebuchet MS"/>
              </a:rPr>
              <a:t>dapat</a:t>
            </a:r>
            <a:r>
              <a:rPr dirty="0" sz="2600" spc="245">
                <a:solidFill>
                  <a:srgbClr val="372A28"/>
                </a:solidFill>
                <a:latin typeface="Trebuchet MS"/>
                <a:cs typeface="Trebuchet MS"/>
              </a:rPr>
              <a:t>  mengatasi</a:t>
            </a:r>
            <a:r>
              <a:rPr dirty="0" sz="26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2600" spc="275">
                <a:solidFill>
                  <a:srgbClr val="372A28"/>
                </a:solidFill>
                <a:latin typeface="Trebuchet MS"/>
                <a:cs typeface="Trebuchet MS"/>
              </a:rPr>
              <a:t>masalah </a:t>
            </a:r>
            <a:r>
              <a:rPr dirty="0" sz="2600" spc="185">
                <a:solidFill>
                  <a:srgbClr val="372A28"/>
                </a:solidFill>
                <a:latin typeface="Trebuchet MS"/>
                <a:cs typeface="Trebuchet MS"/>
              </a:rPr>
              <a:t>ekonomi</a:t>
            </a:r>
            <a:r>
              <a:rPr dirty="0" sz="2600" spc="-7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235">
                <a:solidFill>
                  <a:srgbClr val="372A28"/>
                </a:solidFill>
                <a:latin typeface="Trebuchet MS"/>
                <a:cs typeface="Trebuchet MS"/>
              </a:rPr>
              <a:t>tanpa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265">
                <a:solidFill>
                  <a:srgbClr val="372A28"/>
                </a:solidFill>
                <a:latin typeface="Trebuchet MS"/>
                <a:cs typeface="Trebuchet MS"/>
              </a:rPr>
              <a:t>campur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260">
                <a:solidFill>
                  <a:srgbClr val="372A28"/>
                </a:solidFill>
                <a:latin typeface="Trebuchet MS"/>
                <a:cs typeface="Trebuchet MS"/>
              </a:rPr>
              <a:t>tangan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10">
                <a:solidFill>
                  <a:srgbClr val="372A28"/>
                </a:solidFill>
                <a:latin typeface="Trebuchet MS"/>
                <a:cs typeface="Trebuchet MS"/>
              </a:rPr>
              <a:t>pemerintah.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538178" y="571891"/>
            <a:ext cx="16750030" cy="9131300"/>
            <a:chOff x="1538178" y="571891"/>
            <a:chExt cx="16750030" cy="913130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220" y="791976"/>
              <a:ext cx="1171437" cy="119980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42115" y="571891"/>
              <a:ext cx="4045884" cy="91312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8514" y="1888721"/>
              <a:ext cx="3199486" cy="651358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538173" y="1675802"/>
              <a:ext cx="11336655" cy="6832600"/>
            </a:xfrm>
            <a:custGeom>
              <a:avLst/>
              <a:gdLst/>
              <a:ahLst/>
              <a:cxnLst/>
              <a:rect l="l" t="t" r="r" b="b"/>
              <a:pathLst>
                <a:path w="11336655" h="6832600">
                  <a:moveTo>
                    <a:pt x="370319" y="755573"/>
                  </a:moveTo>
                  <a:lnTo>
                    <a:pt x="337527" y="728573"/>
                  </a:lnTo>
                  <a:lnTo>
                    <a:pt x="329907" y="725220"/>
                  </a:lnTo>
                  <a:lnTo>
                    <a:pt x="321716" y="724877"/>
                  </a:lnTo>
                  <a:lnTo>
                    <a:pt x="293966" y="718197"/>
                  </a:lnTo>
                  <a:lnTo>
                    <a:pt x="273608" y="714197"/>
                  </a:lnTo>
                  <a:lnTo>
                    <a:pt x="253085" y="712139"/>
                  </a:lnTo>
                  <a:lnTo>
                    <a:pt x="232702" y="713244"/>
                  </a:lnTo>
                  <a:lnTo>
                    <a:pt x="230225" y="713574"/>
                  </a:lnTo>
                  <a:lnTo>
                    <a:pt x="226618" y="704761"/>
                  </a:lnTo>
                  <a:lnTo>
                    <a:pt x="223634" y="695769"/>
                  </a:lnTo>
                  <a:lnTo>
                    <a:pt x="221195" y="686612"/>
                  </a:lnTo>
                  <a:lnTo>
                    <a:pt x="219227" y="677316"/>
                  </a:lnTo>
                  <a:lnTo>
                    <a:pt x="219024" y="663028"/>
                  </a:lnTo>
                  <a:lnTo>
                    <a:pt x="218643" y="648754"/>
                  </a:lnTo>
                  <a:lnTo>
                    <a:pt x="215315" y="606310"/>
                  </a:lnTo>
                  <a:lnTo>
                    <a:pt x="211874" y="578231"/>
                  </a:lnTo>
                  <a:lnTo>
                    <a:pt x="209537" y="558888"/>
                  </a:lnTo>
                  <a:lnTo>
                    <a:pt x="207645" y="548614"/>
                  </a:lnTo>
                  <a:lnTo>
                    <a:pt x="200939" y="537070"/>
                  </a:lnTo>
                  <a:lnTo>
                    <a:pt x="196748" y="533882"/>
                  </a:lnTo>
                  <a:lnTo>
                    <a:pt x="184937" y="532091"/>
                  </a:lnTo>
                  <a:lnTo>
                    <a:pt x="179019" y="535279"/>
                  </a:lnTo>
                  <a:lnTo>
                    <a:pt x="162725" y="571931"/>
                  </a:lnTo>
                  <a:lnTo>
                    <a:pt x="159092" y="593458"/>
                  </a:lnTo>
                  <a:lnTo>
                    <a:pt x="158102" y="600659"/>
                  </a:lnTo>
                  <a:lnTo>
                    <a:pt x="155409" y="617016"/>
                  </a:lnTo>
                  <a:lnTo>
                    <a:pt x="152869" y="633679"/>
                  </a:lnTo>
                  <a:lnTo>
                    <a:pt x="150774" y="650519"/>
                  </a:lnTo>
                  <a:lnTo>
                    <a:pt x="149453" y="667461"/>
                  </a:lnTo>
                  <a:lnTo>
                    <a:pt x="145135" y="677405"/>
                  </a:lnTo>
                  <a:lnTo>
                    <a:pt x="120319" y="707517"/>
                  </a:lnTo>
                  <a:lnTo>
                    <a:pt x="101739" y="715429"/>
                  </a:lnTo>
                  <a:lnTo>
                    <a:pt x="94297" y="716432"/>
                  </a:lnTo>
                  <a:lnTo>
                    <a:pt x="51638" y="723823"/>
                  </a:lnTo>
                  <a:lnTo>
                    <a:pt x="19773" y="734009"/>
                  </a:lnTo>
                  <a:lnTo>
                    <a:pt x="11404" y="736638"/>
                  </a:lnTo>
                  <a:lnTo>
                    <a:pt x="2463" y="745947"/>
                  </a:lnTo>
                  <a:lnTo>
                    <a:pt x="0" y="751573"/>
                  </a:lnTo>
                  <a:lnTo>
                    <a:pt x="0" y="763231"/>
                  </a:lnTo>
                  <a:lnTo>
                    <a:pt x="1638" y="768527"/>
                  </a:lnTo>
                  <a:lnTo>
                    <a:pt x="10972" y="776592"/>
                  </a:lnTo>
                  <a:lnTo>
                    <a:pt x="22656" y="779970"/>
                  </a:lnTo>
                  <a:lnTo>
                    <a:pt x="24980" y="780783"/>
                  </a:lnTo>
                  <a:lnTo>
                    <a:pt x="69773" y="792505"/>
                  </a:lnTo>
                  <a:lnTo>
                    <a:pt x="108077" y="797229"/>
                  </a:lnTo>
                  <a:lnTo>
                    <a:pt x="120611" y="810260"/>
                  </a:lnTo>
                  <a:lnTo>
                    <a:pt x="131826" y="824953"/>
                  </a:lnTo>
                  <a:lnTo>
                    <a:pt x="141300" y="841197"/>
                  </a:lnTo>
                  <a:lnTo>
                    <a:pt x="148653" y="858875"/>
                  </a:lnTo>
                  <a:lnTo>
                    <a:pt x="150114" y="863257"/>
                  </a:lnTo>
                  <a:lnTo>
                    <a:pt x="153174" y="871956"/>
                  </a:lnTo>
                  <a:lnTo>
                    <a:pt x="158800" y="919314"/>
                  </a:lnTo>
                  <a:lnTo>
                    <a:pt x="167182" y="958024"/>
                  </a:lnTo>
                  <a:lnTo>
                    <a:pt x="169354" y="968209"/>
                  </a:lnTo>
                  <a:lnTo>
                    <a:pt x="177012" y="979068"/>
                  </a:lnTo>
                  <a:lnTo>
                    <a:pt x="181648" y="982052"/>
                  </a:lnTo>
                  <a:lnTo>
                    <a:pt x="191223" y="982052"/>
                  </a:lnTo>
                  <a:lnTo>
                    <a:pt x="195592" y="980071"/>
                  </a:lnTo>
                  <a:lnTo>
                    <a:pt x="202234" y="968730"/>
                  </a:lnTo>
                  <a:lnTo>
                    <a:pt x="205016" y="954532"/>
                  </a:lnTo>
                  <a:lnTo>
                    <a:pt x="205676" y="951699"/>
                  </a:lnTo>
                  <a:lnTo>
                    <a:pt x="209016" y="936396"/>
                  </a:lnTo>
                  <a:lnTo>
                    <a:pt x="211886" y="920940"/>
                  </a:lnTo>
                  <a:lnTo>
                    <a:pt x="214274" y="905344"/>
                  </a:lnTo>
                  <a:lnTo>
                    <a:pt x="216204" y="889647"/>
                  </a:lnTo>
                  <a:lnTo>
                    <a:pt x="219214" y="879462"/>
                  </a:lnTo>
                  <a:lnTo>
                    <a:pt x="236499" y="836129"/>
                  </a:lnTo>
                  <a:lnTo>
                    <a:pt x="258279" y="802690"/>
                  </a:lnTo>
                  <a:lnTo>
                    <a:pt x="272199" y="796632"/>
                  </a:lnTo>
                  <a:lnTo>
                    <a:pt x="280708" y="796112"/>
                  </a:lnTo>
                  <a:lnTo>
                    <a:pt x="320789" y="790448"/>
                  </a:lnTo>
                  <a:lnTo>
                    <a:pt x="332346" y="788301"/>
                  </a:lnTo>
                  <a:lnTo>
                    <a:pt x="343928" y="786218"/>
                  </a:lnTo>
                  <a:lnTo>
                    <a:pt x="348259" y="785469"/>
                  </a:lnTo>
                  <a:lnTo>
                    <a:pt x="356704" y="783170"/>
                  </a:lnTo>
                  <a:lnTo>
                    <a:pt x="366204" y="775030"/>
                  </a:lnTo>
                  <a:lnTo>
                    <a:pt x="368846" y="769924"/>
                  </a:lnTo>
                  <a:lnTo>
                    <a:pt x="370319" y="755573"/>
                  </a:lnTo>
                  <a:close/>
                </a:path>
                <a:path w="11336655" h="6832600">
                  <a:moveTo>
                    <a:pt x="960056" y="376859"/>
                  </a:moveTo>
                  <a:lnTo>
                    <a:pt x="932192" y="344385"/>
                  </a:lnTo>
                  <a:lnTo>
                    <a:pt x="893025" y="331571"/>
                  </a:lnTo>
                  <a:lnTo>
                    <a:pt x="842378" y="319722"/>
                  </a:lnTo>
                  <a:lnTo>
                    <a:pt x="797280" y="313524"/>
                  </a:lnTo>
                  <a:lnTo>
                    <a:pt x="777786" y="311734"/>
                  </a:lnTo>
                  <a:lnTo>
                    <a:pt x="756640" y="289763"/>
                  </a:lnTo>
                  <a:lnTo>
                    <a:pt x="737730" y="264972"/>
                  </a:lnTo>
                  <a:lnTo>
                    <a:pt x="721728" y="237578"/>
                  </a:lnTo>
                  <a:lnTo>
                    <a:pt x="709333" y="207772"/>
                  </a:lnTo>
                  <a:lnTo>
                    <a:pt x="706882" y="200393"/>
                  </a:lnTo>
                  <a:lnTo>
                    <a:pt x="701713" y="185724"/>
                  </a:lnTo>
                  <a:lnTo>
                    <a:pt x="700925" y="178117"/>
                  </a:lnTo>
                  <a:lnTo>
                    <a:pt x="700074" y="170522"/>
                  </a:lnTo>
                  <a:lnTo>
                    <a:pt x="699160" y="162953"/>
                  </a:lnTo>
                  <a:lnTo>
                    <a:pt x="695820" y="134327"/>
                  </a:lnTo>
                  <a:lnTo>
                    <a:pt x="687489" y="77622"/>
                  </a:lnTo>
                  <a:lnTo>
                    <a:pt x="675728" y="31902"/>
                  </a:lnTo>
                  <a:lnTo>
                    <a:pt x="650887" y="927"/>
                  </a:lnTo>
                  <a:lnTo>
                    <a:pt x="643902" y="0"/>
                  </a:lnTo>
                  <a:lnTo>
                    <a:pt x="637514" y="0"/>
                  </a:lnTo>
                  <a:lnTo>
                    <a:pt x="617181" y="33858"/>
                  </a:lnTo>
                  <a:lnTo>
                    <a:pt x="607517" y="77012"/>
                  </a:lnTo>
                  <a:lnTo>
                    <a:pt x="598652" y="129387"/>
                  </a:lnTo>
                  <a:lnTo>
                    <a:pt x="595401" y="155879"/>
                  </a:lnTo>
                  <a:lnTo>
                    <a:pt x="591553" y="168732"/>
                  </a:lnTo>
                  <a:lnTo>
                    <a:pt x="575424" y="214515"/>
                  </a:lnTo>
                  <a:lnTo>
                    <a:pt x="544322" y="275691"/>
                  </a:lnTo>
                  <a:lnTo>
                    <a:pt x="518477" y="309092"/>
                  </a:lnTo>
                  <a:lnTo>
                    <a:pt x="500964" y="312750"/>
                  </a:lnTo>
                  <a:lnTo>
                    <a:pt x="486613" y="313626"/>
                  </a:lnTo>
                  <a:lnTo>
                    <a:pt x="438492" y="319735"/>
                  </a:lnTo>
                  <a:lnTo>
                    <a:pt x="399516" y="326796"/>
                  </a:lnTo>
                  <a:lnTo>
                    <a:pt x="379971" y="330327"/>
                  </a:lnTo>
                  <a:lnTo>
                    <a:pt x="344830" y="348005"/>
                  </a:lnTo>
                  <a:lnTo>
                    <a:pt x="336918" y="378002"/>
                  </a:lnTo>
                  <a:lnTo>
                    <a:pt x="338975" y="387489"/>
                  </a:lnTo>
                  <a:lnTo>
                    <a:pt x="369900" y="418401"/>
                  </a:lnTo>
                  <a:lnTo>
                    <a:pt x="410578" y="433184"/>
                  </a:lnTo>
                  <a:lnTo>
                    <a:pt x="420649" y="434962"/>
                  </a:lnTo>
                  <a:lnTo>
                    <a:pt x="430644" y="436994"/>
                  </a:lnTo>
                  <a:lnTo>
                    <a:pt x="464235" y="445046"/>
                  </a:lnTo>
                  <a:lnTo>
                    <a:pt x="498576" y="451802"/>
                  </a:lnTo>
                  <a:lnTo>
                    <a:pt x="533184" y="455269"/>
                  </a:lnTo>
                  <a:lnTo>
                    <a:pt x="567575" y="453402"/>
                  </a:lnTo>
                  <a:lnTo>
                    <a:pt x="570344" y="452996"/>
                  </a:lnTo>
                  <a:lnTo>
                    <a:pt x="571741" y="452831"/>
                  </a:lnTo>
                  <a:lnTo>
                    <a:pt x="586968" y="498309"/>
                  </a:lnTo>
                  <a:lnTo>
                    <a:pt x="590638" y="538099"/>
                  </a:lnTo>
                  <a:lnTo>
                    <a:pt x="591299" y="562165"/>
                  </a:lnTo>
                  <a:lnTo>
                    <a:pt x="594360" y="610006"/>
                  </a:lnTo>
                  <a:lnTo>
                    <a:pt x="599732" y="657440"/>
                  </a:lnTo>
                  <a:lnTo>
                    <a:pt x="602703" y="681113"/>
                  </a:lnTo>
                  <a:lnTo>
                    <a:pt x="605612" y="704862"/>
                  </a:lnTo>
                  <a:lnTo>
                    <a:pt x="620153" y="747572"/>
                  </a:lnTo>
                  <a:lnTo>
                    <a:pt x="644855" y="757186"/>
                  </a:lnTo>
                  <a:lnTo>
                    <a:pt x="652653" y="754684"/>
                  </a:lnTo>
                  <a:lnTo>
                    <a:pt x="678091" y="717105"/>
                  </a:lnTo>
                  <a:lnTo>
                    <a:pt x="688428" y="679843"/>
                  </a:lnTo>
                  <a:lnTo>
                    <a:pt x="691718" y="655447"/>
                  </a:lnTo>
                  <a:lnTo>
                    <a:pt x="693394" y="643293"/>
                  </a:lnTo>
                  <a:lnTo>
                    <a:pt x="697928" y="615708"/>
                  </a:lnTo>
                  <a:lnTo>
                    <a:pt x="702221" y="587603"/>
                  </a:lnTo>
                  <a:lnTo>
                    <a:pt x="705751" y="559193"/>
                  </a:lnTo>
                  <a:lnTo>
                    <a:pt x="707986" y="530631"/>
                  </a:lnTo>
                  <a:lnTo>
                    <a:pt x="715264" y="513854"/>
                  </a:lnTo>
                  <a:lnTo>
                    <a:pt x="747839" y="471017"/>
                  </a:lnTo>
                  <a:lnTo>
                    <a:pt x="788454" y="449719"/>
                  </a:lnTo>
                  <a:lnTo>
                    <a:pt x="801001" y="448017"/>
                  </a:lnTo>
                  <a:lnTo>
                    <a:pt x="849515" y="439928"/>
                  </a:lnTo>
                  <a:lnTo>
                    <a:pt x="896188" y="429818"/>
                  </a:lnTo>
                  <a:lnTo>
                    <a:pt x="933818" y="415531"/>
                  </a:lnTo>
                  <a:lnTo>
                    <a:pt x="959307" y="385343"/>
                  </a:lnTo>
                  <a:lnTo>
                    <a:pt x="960056" y="376859"/>
                  </a:lnTo>
                  <a:close/>
                </a:path>
                <a:path w="11336655" h="6832600">
                  <a:moveTo>
                    <a:pt x="11004118" y="6231725"/>
                  </a:moveTo>
                  <a:lnTo>
                    <a:pt x="10984001" y="6191872"/>
                  </a:lnTo>
                  <a:lnTo>
                    <a:pt x="10941850" y="6180785"/>
                  </a:lnTo>
                  <a:lnTo>
                    <a:pt x="10922470" y="6177204"/>
                  </a:lnTo>
                  <a:lnTo>
                    <a:pt x="10883633" y="6170701"/>
                  </a:lnTo>
                  <a:lnTo>
                    <a:pt x="10840936" y="6166815"/>
                  </a:lnTo>
                  <a:lnTo>
                    <a:pt x="10826623" y="6166243"/>
                  </a:lnTo>
                  <a:lnTo>
                    <a:pt x="10823512" y="6163170"/>
                  </a:lnTo>
                  <a:lnTo>
                    <a:pt x="10797807" y="6129947"/>
                  </a:lnTo>
                  <a:lnTo>
                    <a:pt x="10766870" y="6069101"/>
                  </a:lnTo>
                  <a:lnTo>
                    <a:pt x="10752811" y="6029922"/>
                  </a:lnTo>
                  <a:lnTo>
                    <a:pt x="10743768" y="5984418"/>
                  </a:lnTo>
                  <a:lnTo>
                    <a:pt x="10739755" y="5958256"/>
                  </a:lnTo>
                  <a:lnTo>
                    <a:pt x="10727881" y="5900026"/>
                  </a:lnTo>
                  <a:lnTo>
                    <a:pt x="10712425" y="5859056"/>
                  </a:lnTo>
                  <a:lnTo>
                    <a:pt x="10705109" y="5855716"/>
                  </a:lnTo>
                  <a:lnTo>
                    <a:pt x="10698747" y="5855716"/>
                  </a:lnTo>
                  <a:lnTo>
                    <a:pt x="10667098" y="5887440"/>
                  </a:lnTo>
                  <a:lnTo>
                    <a:pt x="10655402" y="5932919"/>
                  </a:lnTo>
                  <a:lnTo>
                    <a:pt x="10647109" y="5989332"/>
                  </a:lnTo>
                  <a:lnTo>
                    <a:pt x="10643794" y="6017806"/>
                  </a:lnTo>
                  <a:lnTo>
                    <a:pt x="10642879" y="6025324"/>
                  </a:lnTo>
                  <a:lnTo>
                    <a:pt x="10642029" y="6032881"/>
                  </a:lnTo>
                  <a:lnTo>
                    <a:pt x="10641254" y="6040450"/>
                  </a:lnTo>
                  <a:lnTo>
                    <a:pt x="10636110" y="6055042"/>
                  </a:lnTo>
                  <a:lnTo>
                    <a:pt x="10621340" y="6092037"/>
                  </a:lnTo>
                  <a:lnTo>
                    <a:pt x="10586606" y="6143942"/>
                  </a:lnTo>
                  <a:lnTo>
                    <a:pt x="10555884" y="6166637"/>
                  </a:lnTo>
                  <a:lnTo>
                    <a:pt x="10546182" y="6167590"/>
                  </a:lnTo>
                  <a:lnTo>
                    <a:pt x="10501325" y="6173749"/>
                  </a:lnTo>
                  <a:lnTo>
                    <a:pt x="10450944" y="6185535"/>
                  </a:lnTo>
                  <a:lnTo>
                    <a:pt x="10411981" y="6198273"/>
                  </a:lnTo>
                  <a:lnTo>
                    <a:pt x="10384257" y="6230582"/>
                  </a:lnTo>
                  <a:lnTo>
                    <a:pt x="10385019" y="6239014"/>
                  </a:lnTo>
                  <a:lnTo>
                    <a:pt x="10410368" y="6269050"/>
                  </a:lnTo>
                  <a:lnTo>
                    <a:pt x="10447807" y="6283261"/>
                  </a:lnTo>
                  <a:lnTo>
                    <a:pt x="10494226" y="6293320"/>
                  </a:lnTo>
                  <a:lnTo>
                    <a:pt x="10542486" y="6301371"/>
                  </a:lnTo>
                  <a:lnTo>
                    <a:pt x="10567492" y="6304534"/>
                  </a:lnTo>
                  <a:lnTo>
                    <a:pt x="10574668" y="6308610"/>
                  </a:lnTo>
                  <a:lnTo>
                    <a:pt x="10608183" y="6337020"/>
                  </a:lnTo>
                  <a:lnTo>
                    <a:pt x="10635005" y="6383541"/>
                  </a:lnTo>
                  <a:lnTo>
                    <a:pt x="10637241" y="6411950"/>
                  </a:lnTo>
                  <a:lnTo>
                    <a:pt x="10640746" y="6440221"/>
                  </a:lnTo>
                  <a:lnTo>
                    <a:pt x="10645013" y="6468173"/>
                  </a:lnTo>
                  <a:lnTo>
                    <a:pt x="10649522" y="6495618"/>
                  </a:lnTo>
                  <a:lnTo>
                    <a:pt x="10651185" y="6507696"/>
                  </a:lnTo>
                  <a:lnTo>
                    <a:pt x="10660532" y="6555245"/>
                  </a:lnTo>
                  <a:lnTo>
                    <a:pt x="10676674" y="6594589"/>
                  </a:lnTo>
                  <a:lnTo>
                    <a:pt x="10697807" y="6608902"/>
                  </a:lnTo>
                  <a:lnTo>
                    <a:pt x="10706265" y="6608889"/>
                  </a:lnTo>
                  <a:lnTo>
                    <a:pt x="10733608" y="6574498"/>
                  </a:lnTo>
                  <a:lnTo>
                    <a:pt x="10739730" y="6533235"/>
                  </a:lnTo>
                  <a:lnTo>
                    <a:pt x="10742689" y="6509690"/>
                  </a:lnTo>
                  <a:lnTo>
                    <a:pt x="10748035" y="6462496"/>
                  </a:lnTo>
                  <a:lnTo>
                    <a:pt x="10751083" y="6414910"/>
                  </a:lnTo>
                  <a:lnTo>
                    <a:pt x="10752087" y="6366992"/>
                  </a:lnTo>
                  <a:lnTo>
                    <a:pt x="10755389" y="6351397"/>
                  </a:lnTo>
                  <a:lnTo>
                    <a:pt x="10759465" y="6336043"/>
                  </a:lnTo>
                  <a:lnTo>
                    <a:pt x="10764469" y="6320955"/>
                  </a:lnTo>
                  <a:lnTo>
                    <a:pt x="10770540" y="6306159"/>
                  </a:lnTo>
                  <a:lnTo>
                    <a:pt x="10771924" y="6306324"/>
                  </a:lnTo>
                  <a:lnTo>
                    <a:pt x="10774680" y="6306731"/>
                  </a:lnTo>
                  <a:lnTo>
                    <a:pt x="10808894" y="6308572"/>
                  </a:lnTo>
                  <a:lnTo>
                    <a:pt x="10843311" y="6305131"/>
                  </a:lnTo>
                  <a:lnTo>
                    <a:pt x="10877474" y="6298412"/>
                  </a:lnTo>
                  <a:lnTo>
                    <a:pt x="10910888" y="6290399"/>
                  </a:lnTo>
                  <a:lnTo>
                    <a:pt x="10920832" y="6288379"/>
                  </a:lnTo>
                  <a:lnTo>
                    <a:pt x="10959960" y="6277026"/>
                  </a:lnTo>
                  <a:lnTo>
                    <a:pt x="10998098" y="6249721"/>
                  </a:lnTo>
                  <a:lnTo>
                    <a:pt x="11002074" y="6241148"/>
                  </a:lnTo>
                  <a:lnTo>
                    <a:pt x="11004118" y="6231725"/>
                  </a:lnTo>
                  <a:close/>
                </a:path>
                <a:path w="11336655" h="6832600">
                  <a:moveTo>
                    <a:pt x="11336630" y="6597536"/>
                  </a:moveTo>
                  <a:lnTo>
                    <a:pt x="11327930" y="6588468"/>
                  </a:lnTo>
                  <a:lnTo>
                    <a:pt x="11319561" y="6585839"/>
                  </a:lnTo>
                  <a:lnTo>
                    <a:pt x="11315065" y="6583908"/>
                  </a:lnTo>
                  <a:lnTo>
                    <a:pt x="11274069" y="6573139"/>
                  </a:lnTo>
                  <a:lnTo>
                    <a:pt x="11230635" y="6566497"/>
                  </a:lnTo>
                  <a:lnTo>
                    <a:pt x="11224857" y="6563512"/>
                  </a:lnTo>
                  <a:lnTo>
                    <a:pt x="11194847" y="6529451"/>
                  </a:lnTo>
                  <a:lnTo>
                    <a:pt x="11189284" y="6502806"/>
                  </a:lnTo>
                  <a:lnTo>
                    <a:pt x="11187201" y="6486042"/>
                  </a:lnTo>
                  <a:lnTo>
                    <a:pt x="11184674" y="6469469"/>
                  </a:lnTo>
                  <a:lnTo>
                    <a:pt x="11181994" y="6453200"/>
                  </a:lnTo>
                  <a:lnTo>
                    <a:pt x="11181004" y="6446037"/>
                  </a:lnTo>
                  <a:lnTo>
                    <a:pt x="11169802" y="6401435"/>
                  </a:lnTo>
                  <a:lnTo>
                    <a:pt x="11155299" y="6384988"/>
                  </a:lnTo>
                  <a:lnTo>
                    <a:pt x="11143564" y="6386779"/>
                  </a:lnTo>
                  <a:lnTo>
                    <a:pt x="11139386" y="6389954"/>
                  </a:lnTo>
                  <a:lnTo>
                    <a:pt x="11132718" y="6401448"/>
                  </a:lnTo>
                  <a:lnTo>
                    <a:pt x="11130839" y="6411646"/>
                  </a:lnTo>
                  <a:lnTo>
                    <a:pt x="11130102" y="6417843"/>
                  </a:lnTo>
                  <a:lnTo>
                    <a:pt x="11128413" y="6431648"/>
                  </a:lnTo>
                  <a:lnTo>
                    <a:pt x="11123587" y="6472834"/>
                  </a:lnTo>
                  <a:lnTo>
                    <a:pt x="11121390" y="6515240"/>
                  </a:lnTo>
                  <a:lnTo>
                    <a:pt x="11121187" y="6529451"/>
                  </a:lnTo>
                  <a:lnTo>
                    <a:pt x="11119206" y="6538773"/>
                  </a:lnTo>
                  <a:lnTo>
                    <a:pt x="11116805" y="6547802"/>
                  </a:lnTo>
                  <a:lnTo>
                    <a:pt x="11113846" y="6556756"/>
                  </a:lnTo>
                  <a:lnTo>
                    <a:pt x="11110252" y="6565532"/>
                  </a:lnTo>
                  <a:lnTo>
                    <a:pt x="11109427" y="6565430"/>
                  </a:lnTo>
                  <a:lnTo>
                    <a:pt x="11107788" y="6565189"/>
                  </a:lnTo>
                  <a:lnTo>
                    <a:pt x="11087506" y="6564096"/>
                  </a:lnTo>
                  <a:lnTo>
                    <a:pt x="11073168" y="6565532"/>
                  </a:lnTo>
                  <a:lnTo>
                    <a:pt x="11067098" y="6566141"/>
                  </a:lnTo>
                  <a:lnTo>
                    <a:pt x="11046854" y="6570129"/>
                  </a:lnTo>
                  <a:lnTo>
                    <a:pt x="11019244" y="6576758"/>
                  </a:lnTo>
                  <a:lnTo>
                    <a:pt x="11011091" y="6577101"/>
                  </a:lnTo>
                  <a:lnTo>
                    <a:pt x="11003521" y="6580441"/>
                  </a:lnTo>
                  <a:lnTo>
                    <a:pt x="10997946" y="6582804"/>
                  </a:lnTo>
                  <a:lnTo>
                    <a:pt x="10991190" y="6585852"/>
                  </a:lnTo>
                  <a:lnTo>
                    <a:pt x="10984446" y="6589674"/>
                  </a:lnTo>
                  <a:lnTo>
                    <a:pt x="10978744" y="6594424"/>
                  </a:lnTo>
                  <a:lnTo>
                    <a:pt x="10973511" y="6600152"/>
                  </a:lnTo>
                  <a:lnTo>
                    <a:pt x="10970895" y="6607302"/>
                  </a:lnTo>
                  <a:lnTo>
                    <a:pt x="10972368" y="6621577"/>
                  </a:lnTo>
                  <a:lnTo>
                    <a:pt x="11031715" y="6644030"/>
                  </a:lnTo>
                  <a:lnTo>
                    <a:pt x="11076991" y="6648475"/>
                  </a:lnTo>
                  <a:lnTo>
                    <a:pt x="11078832" y="6650304"/>
                  </a:lnTo>
                  <a:lnTo>
                    <a:pt x="11104016" y="6687426"/>
                  </a:lnTo>
                  <a:lnTo>
                    <a:pt x="11119549" y="6725552"/>
                  </a:lnTo>
                  <a:lnTo>
                    <a:pt x="11126114" y="6756286"/>
                  </a:lnTo>
                  <a:lnTo>
                    <a:pt x="11128502" y="6771805"/>
                  </a:lnTo>
                  <a:lnTo>
                    <a:pt x="11131347" y="6787172"/>
                  </a:lnTo>
                  <a:lnTo>
                    <a:pt x="11134662" y="6802387"/>
                  </a:lnTo>
                  <a:lnTo>
                    <a:pt x="11135335" y="6805219"/>
                  </a:lnTo>
                  <a:lnTo>
                    <a:pt x="11138103" y="6819328"/>
                  </a:lnTo>
                  <a:lnTo>
                    <a:pt x="11144695" y="6830606"/>
                  </a:lnTo>
                  <a:lnTo>
                    <a:pt x="11149038" y="6832587"/>
                  </a:lnTo>
                  <a:lnTo>
                    <a:pt x="11158576" y="6832587"/>
                  </a:lnTo>
                  <a:lnTo>
                    <a:pt x="11163186" y="6829615"/>
                  </a:lnTo>
                  <a:lnTo>
                    <a:pt x="11170806" y="6818820"/>
                  </a:lnTo>
                  <a:lnTo>
                    <a:pt x="11172965" y="6808686"/>
                  </a:lnTo>
                  <a:lnTo>
                    <a:pt x="11174552" y="6803199"/>
                  </a:lnTo>
                  <a:lnTo>
                    <a:pt x="11178515" y="6786816"/>
                  </a:lnTo>
                  <a:lnTo>
                    <a:pt x="11181296" y="6770179"/>
                  </a:lnTo>
                  <a:lnTo>
                    <a:pt x="11183417" y="6753377"/>
                  </a:lnTo>
                  <a:lnTo>
                    <a:pt x="11185385" y="6736486"/>
                  </a:lnTo>
                  <a:lnTo>
                    <a:pt x="11185931" y="6732029"/>
                  </a:lnTo>
                  <a:lnTo>
                    <a:pt x="11186439" y="6727558"/>
                  </a:lnTo>
                  <a:lnTo>
                    <a:pt x="11186897" y="6723062"/>
                  </a:lnTo>
                  <a:lnTo>
                    <a:pt x="11189945" y="6714414"/>
                  </a:lnTo>
                  <a:lnTo>
                    <a:pt x="11208144" y="6676314"/>
                  </a:lnTo>
                  <a:lnTo>
                    <a:pt x="11239437" y="6648120"/>
                  </a:lnTo>
                  <a:lnTo>
                    <a:pt x="11247095" y="6647345"/>
                  </a:lnTo>
                  <a:lnTo>
                    <a:pt x="11284864" y="6640931"/>
                  </a:lnTo>
                  <a:lnTo>
                    <a:pt x="11316729" y="6631572"/>
                  </a:lnTo>
                  <a:lnTo>
                    <a:pt x="11328349" y="6628206"/>
                  </a:lnTo>
                  <a:lnTo>
                    <a:pt x="11336630" y="6621043"/>
                  </a:lnTo>
                  <a:lnTo>
                    <a:pt x="11336630" y="6597536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6" y="-4811"/>
            <a:ext cx="17539335" cy="10292080"/>
            <a:chOff x="-816" y="-4811"/>
            <a:chExt cx="17539335" cy="10292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027" y="680740"/>
              <a:ext cx="16798978" cy="96011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52290" y="1203451"/>
              <a:ext cx="15730219" cy="9083675"/>
            </a:xfrm>
            <a:custGeom>
              <a:avLst/>
              <a:gdLst/>
              <a:ahLst/>
              <a:cxnLst/>
              <a:rect l="l" t="t" r="r" b="b"/>
              <a:pathLst>
                <a:path w="15730219" h="9083675">
                  <a:moveTo>
                    <a:pt x="0" y="0"/>
                  </a:moveTo>
                  <a:lnTo>
                    <a:pt x="15729812" y="0"/>
                  </a:lnTo>
                  <a:lnTo>
                    <a:pt x="15729812" y="9083548"/>
                  </a:lnTo>
                  <a:lnTo>
                    <a:pt x="0" y="9083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16" y="-4811"/>
              <a:ext cx="4588902" cy="48757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0"/>
              <a:ext cx="4410075" cy="4654550"/>
            </a:xfrm>
            <a:custGeom>
              <a:avLst/>
              <a:gdLst/>
              <a:ahLst/>
              <a:cxnLst/>
              <a:rect l="l" t="t" r="r" b="b"/>
              <a:pathLst>
                <a:path w="4410075" h="4654550">
                  <a:moveTo>
                    <a:pt x="137502" y="4625619"/>
                  </a:moveTo>
                  <a:lnTo>
                    <a:pt x="137337" y="4625632"/>
                  </a:lnTo>
                  <a:lnTo>
                    <a:pt x="0" y="4636122"/>
                  </a:lnTo>
                  <a:lnTo>
                    <a:pt x="0" y="4654080"/>
                  </a:lnTo>
                  <a:lnTo>
                    <a:pt x="95288" y="4646790"/>
                  </a:lnTo>
                  <a:lnTo>
                    <a:pt x="95846" y="4646574"/>
                  </a:lnTo>
                  <a:lnTo>
                    <a:pt x="96088" y="4646396"/>
                  </a:lnTo>
                  <a:lnTo>
                    <a:pt x="128549" y="4630090"/>
                  </a:lnTo>
                  <a:lnTo>
                    <a:pt x="129260" y="4629620"/>
                  </a:lnTo>
                  <a:lnTo>
                    <a:pt x="130149" y="4629289"/>
                  </a:lnTo>
                  <a:lnTo>
                    <a:pt x="132537" y="4628019"/>
                  </a:lnTo>
                  <a:lnTo>
                    <a:pt x="137502" y="4625619"/>
                  </a:lnTo>
                  <a:close/>
                </a:path>
                <a:path w="4410075" h="4654550">
                  <a:moveTo>
                    <a:pt x="4244022" y="367157"/>
                  </a:moveTo>
                  <a:lnTo>
                    <a:pt x="3997020" y="386067"/>
                  </a:lnTo>
                  <a:lnTo>
                    <a:pt x="3965524" y="0"/>
                  </a:lnTo>
                  <a:lnTo>
                    <a:pt x="3947630" y="0"/>
                  </a:lnTo>
                  <a:lnTo>
                    <a:pt x="3979227" y="387438"/>
                  </a:lnTo>
                  <a:lnTo>
                    <a:pt x="3561423" y="419519"/>
                  </a:lnTo>
                  <a:lnTo>
                    <a:pt x="3543643" y="201561"/>
                  </a:lnTo>
                  <a:lnTo>
                    <a:pt x="3543643" y="420890"/>
                  </a:lnTo>
                  <a:lnTo>
                    <a:pt x="3125927" y="452970"/>
                  </a:lnTo>
                  <a:lnTo>
                    <a:pt x="3108147" y="235013"/>
                  </a:lnTo>
                  <a:lnTo>
                    <a:pt x="3108147" y="454342"/>
                  </a:lnTo>
                  <a:lnTo>
                    <a:pt x="2690330" y="486435"/>
                  </a:lnTo>
                  <a:lnTo>
                    <a:pt x="2672550" y="268439"/>
                  </a:lnTo>
                  <a:lnTo>
                    <a:pt x="2672550" y="487794"/>
                  </a:lnTo>
                  <a:lnTo>
                    <a:pt x="2254859" y="519874"/>
                  </a:lnTo>
                  <a:lnTo>
                    <a:pt x="2236978" y="301891"/>
                  </a:lnTo>
                  <a:lnTo>
                    <a:pt x="2236978" y="521246"/>
                  </a:lnTo>
                  <a:lnTo>
                    <a:pt x="1819351" y="553237"/>
                  </a:lnTo>
                  <a:lnTo>
                    <a:pt x="1801469" y="335292"/>
                  </a:lnTo>
                  <a:lnTo>
                    <a:pt x="1801469" y="554621"/>
                  </a:lnTo>
                  <a:lnTo>
                    <a:pt x="1383753" y="586701"/>
                  </a:lnTo>
                  <a:lnTo>
                    <a:pt x="1365961" y="368592"/>
                  </a:lnTo>
                  <a:lnTo>
                    <a:pt x="1365961" y="588073"/>
                  </a:lnTo>
                  <a:lnTo>
                    <a:pt x="948245" y="620153"/>
                  </a:lnTo>
                  <a:lnTo>
                    <a:pt x="930465" y="402196"/>
                  </a:lnTo>
                  <a:lnTo>
                    <a:pt x="930465" y="621525"/>
                  </a:lnTo>
                  <a:lnTo>
                    <a:pt x="512749" y="653605"/>
                  </a:lnTo>
                  <a:lnTo>
                    <a:pt x="494969" y="435648"/>
                  </a:lnTo>
                  <a:lnTo>
                    <a:pt x="494969" y="654977"/>
                  </a:lnTo>
                  <a:lnTo>
                    <a:pt x="77355" y="687044"/>
                  </a:lnTo>
                  <a:lnTo>
                    <a:pt x="77152" y="687070"/>
                  </a:lnTo>
                  <a:lnTo>
                    <a:pt x="43103" y="269519"/>
                  </a:lnTo>
                  <a:lnTo>
                    <a:pt x="43281" y="269494"/>
                  </a:lnTo>
                  <a:lnTo>
                    <a:pt x="460908" y="237426"/>
                  </a:lnTo>
                  <a:lnTo>
                    <a:pt x="494969" y="654977"/>
                  </a:lnTo>
                  <a:lnTo>
                    <a:pt x="494969" y="435648"/>
                  </a:lnTo>
                  <a:lnTo>
                    <a:pt x="478688" y="236054"/>
                  </a:lnTo>
                  <a:lnTo>
                    <a:pt x="896404" y="203974"/>
                  </a:lnTo>
                  <a:lnTo>
                    <a:pt x="930465" y="621525"/>
                  </a:lnTo>
                  <a:lnTo>
                    <a:pt x="930465" y="402196"/>
                  </a:lnTo>
                  <a:lnTo>
                    <a:pt x="914184" y="202603"/>
                  </a:lnTo>
                  <a:lnTo>
                    <a:pt x="1331899" y="170522"/>
                  </a:lnTo>
                  <a:lnTo>
                    <a:pt x="1365961" y="588073"/>
                  </a:lnTo>
                  <a:lnTo>
                    <a:pt x="1365961" y="368592"/>
                  </a:lnTo>
                  <a:lnTo>
                    <a:pt x="1349692" y="169151"/>
                  </a:lnTo>
                  <a:lnTo>
                    <a:pt x="1767408" y="137071"/>
                  </a:lnTo>
                  <a:lnTo>
                    <a:pt x="1801469" y="554621"/>
                  </a:lnTo>
                  <a:lnTo>
                    <a:pt x="1801469" y="335292"/>
                  </a:lnTo>
                  <a:lnTo>
                    <a:pt x="1785188" y="135699"/>
                  </a:lnTo>
                  <a:lnTo>
                    <a:pt x="2202904" y="103619"/>
                  </a:lnTo>
                  <a:lnTo>
                    <a:pt x="2236978" y="521246"/>
                  </a:lnTo>
                  <a:lnTo>
                    <a:pt x="2236978" y="301891"/>
                  </a:lnTo>
                  <a:lnTo>
                    <a:pt x="2220696" y="102247"/>
                  </a:lnTo>
                  <a:lnTo>
                    <a:pt x="2638488" y="70154"/>
                  </a:lnTo>
                  <a:lnTo>
                    <a:pt x="2672550" y="487794"/>
                  </a:lnTo>
                  <a:lnTo>
                    <a:pt x="2672550" y="268439"/>
                  </a:lnTo>
                  <a:lnTo>
                    <a:pt x="2656268" y="68795"/>
                  </a:lnTo>
                  <a:lnTo>
                    <a:pt x="3074085" y="36779"/>
                  </a:lnTo>
                  <a:lnTo>
                    <a:pt x="3108147" y="454342"/>
                  </a:lnTo>
                  <a:lnTo>
                    <a:pt x="3108147" y="235013"/>
                  </a:lnTo>
                  <a:lnTo>
                    <a:pt x="3091865" y="35420"/>
                  </a:lnTo>
                  <a:lnTo>
                    <a:pt x="3509581" y="3327"/>
                  </a:lnTo>
                  <a:lnTo>
                    <a:pt x="3543643" y="420890"/>
                  </a:lnTo>
                  <a:lnTo>
                    <a:pt x="3543643" y="201561"/>
                  </a:lnTo>
                  <a:lnTo>
                    <a:pt x="3527361" y="1968"/>
                  </a:lnTo>
                  <a:lnTo>
                    <a:pt x="3552863" y="0"/>
                  </a:lnTo>
                  <a:lnTo>
                    <a:pt x="3527209" y="0"/>
                  </a:lnTo>
                  <a:lnTo>
                    <a:pt x="3509314" y="0"/>
                  </a:lnTo>
                  <a:lnTo>
                    <a:pt x="3319424" y="0"/>
                  </a:lnTo>
                  <a:lnTo>
                    <a:pt x="3090418" y="17551"/>
                  </a:lnTo>
                  <a:lnTo>
                    <a:pt x="3088983" y="0"/>
                  </a:lnTo>
                  <a:lnTo>
                    <a:pt x="3071088" y="0"/>
                  </a:lnTo>
                  <a:lnTo>
                    <a:pt x="3072625" y="18923"/>
                  </a:lnTo>
                  <a:lnTo>
                    <a:pt x="2654833" y="51003"/>
                  </a:lnTo>
                  <a:lnTo>
                    <a:pt x="2650667" y="0"/>
                  </a:lnTo>
                  <a:lnTo>
                    <a:pt x="2632773" y="0"/>
                  </a:lnTo>
                  <a:lnTo>
                    <a:pt x="2637040" y="52374"/>
                  </a:lnTo>
                  <a:lnTo>
                    <a:pt x="2219325" y="84378"/>
                  </a:lnTo>
                  <a:lnTo>
                    <a:pt x="2212365" y="0"/>
                  </a:lnTo>
                  <a:lnTo>
                    <a:pt x="2194458" y="0"/>
                  </a:lnTo>
                  <a:lnTo>
                    <a:pt x="2201443" y="85763"/>
                  </a:lnTo>
                  <a:lnTo>
                    <a:pt x="1783727" y="117843"/>
                  </a:lnTo>
                  <a:lnTo>
                    <a:pt x="1774126" y="0"/>
                  </a:lnTo>
                  <a:lnTo>
                    <a:pt x="1756232" y="0"/>
                  </a:lnTo>
                  <a:lnTo>
                    <a:pt x="1765947" y="119202"/>
                  </a:lnTo>
                  <a:lnTo>
                    <a:pt x="1348232" y="151295"/>
                  </a:lnTo>
                  <a:lnTo>
                    <a:pt x="1335900" y="0"/>
                  </a:lnTo>
                  <a:lnTo>
                    <a:pt x="1318006" y="0"/>
                  </a:lnTo>
                  <a:lnTo>
                    <a:pt x="1330452" y="152654"/>
                  </a:lnTo>
                  <a:lnTo>
                    <a:pt x="912736" y="184734"/>
                  </a:lnTo>
                  <a:lnTo>
                    <a:pt x="897674" y="0"/>
                  </a:lnTo>
                  <a:lnTo>
                    <a:pt x="879779" y="0"/>
                  </a:lnTo>
                  <a:lnTo>
                    <a:pt x="894943" y="186105"/>
                  </a:lnTo>
                  <a:lnTo>
                    <a:pt x="477240" y="218186"/>
                  </a:lnTo>
                  <a:lnTo>
                    <a:pt x="459447" y="0"/>
                  </a:lnTo>
                  <a:lnTo>
                    <a:pt x="441553" y="0"/>
                  </a:lnTo>
                  <a:lnTo>
                    <a:pt x="459447" y="219557"/>
                  </a:lnTo>
                  <a:lnTo>
                    <a:pt x="41821" y="251625"/>
                  </a:lnTo>
                  <a:lnTo>
                    <a:pt x="41643" y="251650"/>
                  </a:lnTo>
                  <a:lnTo>
                    <a:pt x="21132" y="0"/>
                  </a:lnTo>
                  <a:lnTo>
                    <a:pt x="3238" y="0"/>
                  </a:lnTo>
                  <a:lnTo>
                    <a:pt x="23863" y="253047"/>
                  </a:lnTo>
                  <a:lnTo>
                    <a:pt x="0" y="254927"/>
                  </a:lnTo>
                  <a:lnTo>
                    <a:pt x="0" y="272897"/>
                  </a:lnTo>
                  <a:lnTo>
                    <a:pt x="25323" y="270916"/>
                  </a:lnTo>
                  <a:lnTo>
                    <a:pt x="59372" y="688441"/>
                  </a:lnTo>
                  <a:lnTo>
                    <a:pt x="0" y="693051"/>
                  </a:lnTo>
                  <a:lnTo>
                    <a:pt x="0" y="711034"/>
                  </a:lnTo>
                  <a:lnTo>
                    <a:pt x="60833" y="706310"/>
                  </a:lnTo>
                  <a:lnTo>
                    <a:pt x="94894" y="1123848"/>
                  </a:lnTo>
                  <a:lnTo>
                    <a:pt x="0" y="1131189"/>
                  </a:lnTo>
                  <a:lnTo>
                    <a:pt x="0" y="1148994"/>
                  </a:lnTo>
                  <a:lnTo>
                    <a:pt x="96342" y="1141552"/>
                  </a:lnTo>
                  <a:lnTo>
                    <a:pt x="130416" y="1559191"/>
                  </a:lnTo>
                  <a:lnTo>
                    <a:pt x="0" y="1569250"/>
                  </a:lnTo>
                  <a:lnTo>
                    <a:pt x="0" y="1587220"/>
                  </a:lnTo>
                  <a:lnTo>
                    <a:pt x="131876" y="1577047"/>
                  </a:lnTo>
                  <a:lnTo>
                    <a:pt x="165950" y="1994687"/>
                  </a:lnTo>
                  <a:lnTo>
                    <a:pt x="0" y="2007463"/>
                  </a:lnTo>
                  <a:lnTo>
                    <a:pt x="0" y="2025434"/>
                  </a:lnTo>
                  <a:lnTo>
                    <a:pt x="167398" y="2012543"/>
                  </a:lnTo>
                  <a:lnTo>
                    <a:pt x="201472" y="2430094"/>
                  </a:lnTo>
                  <a:lnTo>
                    <a:pt x="0" y="2445601"/>
                  </a:lnTo>
                  <a:lnTo>
                    <a:pt x="0" y="2463571"/>
                  </a:lnTo>
                  <a:lnTo>
                    <a:pt x="202920" y="2447950"/>
                  </a:lnTo>
                  <a:lnTo>
                    <a:pt x="236994" y="2865501"/>
                  </a:lnTo>
                  <a:lnTo>
                    <a:pt x="0" y="2883738"/>
                  </a:lnTo>
                  <a:lnTo>
                    <a:pt x="0" y="2901708"/>
                  </a:lnTo>
                  <a:lnTo>
                    <a:pt x="238455" y="2883357"/>
                  </a:lnTo>
                  <a:lnTo>
                    <a:pt x="272516" y="3300831"/>
                  </a:lnTo>
                  <a:lnTo>
                    <a:pt x="0" y="3321786"/>
                  </a:lnTo>
                  <a:lnTo>
                    <a:pt x="0" y="3339757"/>
                  </a:lnTo>
                  <a:lnTo>
                    <a:pt x="273977" y="3318700"/>
                  </a:lnTo>
                  <a:lnTo>
                    <a:pt x="308051" y="3736251"/>
                  </a:lnTo>
                  <a:lnTo>
                    <a:pt x="0" y="3759924"/>
                  </a:lnTo>
                  <a:lnTo>
                    <a:pt x="0" y="3777805"/>
                  </a:lnTo>
                  <a:lnTo>
                    <a:pt x="309511" y="3754018"/>
                  </a:lnTo>
                  <a:lnTo>
                    <a:pt x="343585" y="4171658"/>
                  </a:lnTo>
                  <a:lnTo>
                    <a:pt x="0" y="4198061"/>
                  </a:lnTo>
                  <a:lnTo>
                    <a:pt x="0" y="4216031"/>
                  </a:lnTo>
                  <a:lnTo>
                    <a:pt x="345033" y="4189514"/>
                  </a:lnTo>
                  <a:lnTo>
                    <a:pt x="370801" y="4505198"/>
                  </a:lnTo>
                  <a:lnTo>
                    <a:pt x="371602" y="4504715"/>
                  </a:lnTo>
                  <a:lnTo>
                    <a:pt x="372300" y="4504169"/>
                  </a:lnTo>
                  <a:lnTo>
                    <a:pt x="373100" y="4503686"/>
                  </a:lnTo>
                  <a:lnTo>
                    <a:pt x="378155" y="4500435"/>
                  </a:lnTo>
                  <a:lnTo>
                    <a:pt x="387769" y="4493831"/>
                  </a:lnTo>
                  <a:lnTo>
                    <a:pt x="362826" y="4188155"/>
                  </a:lnTo>
                  <a:lnTo>
                    <a:pt x="626122" y="4167911"/>
                  </a:lnTo>
                  <a:lnTo>
                    <a:pt x="628535" y="4161802"/>
                  </a:lnTo>
                  <a:lnTo>
                    <a:pt x="630936" y="4155617"/>
                  </a:lnTo>
                  <a:lnTo>
                    <a:pt x="633272" y="4149433"/>
                  </a:lnTo>
                  <a:lnTo>
                    <a:pt x="361378" y="4170286"/>
                  </a:lnTo>
                  <a:lnTo>
                    <a:pt x="327291" y="3752659"/>
                  </a:lnTo>
                  <a:lnTo>
                    <a:pt x="738759" y="3721087"/>
                  </a:lnTo>
                  <a:lnTo>
                    <a:pt x="745032" y="3720731"/>
                  </a:lnTo>
                  <a:lnTo>
                    <a:pt x="762812" y="3719284"/>
                  </a:lnTo>
                  <a:lnTo>
                    <a:pt x="761352" y="3701427"/>
                  </a:lnTo>
                  <a:lnTo>
                    <a:pt x="754659" y="3619525"/>
                  </a:lnTo>
                  <a:lnTo>
                    <a:pt x="754722" y="3619144"/>
                  </a:lnTo>
                  <a:lnTo>
                    <a:pt x="743572" y="3482479"/>
                  </a:lnTo>
                  <a:lnTo>
                    <a:pt x="743572" y="3702875"/>
                  </a:lnTo>
                  <a:lnTo>
                    <a:pt x="741718" y="3703028"/>
                  </a:lnTo>
                  <a:lnTo>
                    <a:pt x="325932" y="3734866"/>
                  </a:lnTo>
                  <a:lnTo>
                    <a:pt x="291757" y="3317329"/>
                  </a:lnTo>
                  <a:lnTo>
                    <a:pt x="709574" y="3285236"/>
                  </a:lnTo>
                  <a:lnTo>
                    <a:pt x="742975" y="3694506"/>
                  </a:lnTo>
                  <a:lnTo>
                    <a:pt x="742924" y="3694849"/>
                  </a:lnTo>
                  <a:lnTo>
                    <a:pt x="743572" y="3702875"/>
                  </a:lnTo>
                  <a:lnTo>
                    <a:pt x="743572" y="3482479"/>
                  </a:lnTo>
                  <a:lnTo>
                    <a:pt x="727367" y="3283864"/>
                  </a:lnTo>
                  <a:lnTo>
                    <a:pt x="818934" y="3276803"/>
                  </a:lnTo>
                  <a:lnTo>
                    <a:pt x="820508" y="3270681"/>
                  </a:lnTo>
                  <a:lnTo>
                    <a:pt x="822020" y="3264649"/>
                  </a:lnTo>
                  <a:lnTo>
                    <a:pt x="823683" y="3258528"/>
                  </a:lnTo>
                  <a:lnTo>
                    <a:pt x="725906" y="3265995"/>
                  </a:lnTo>
                  <a:lnTo>
                    <a:pt x="708113" y="3047936"/>
                  </a:lnTo>
                  <a:lnTo>
                    <a:pt x="708113" y="3267367"/>
                  </a:lnTo>
                  <a:lnTo>
                    <a:pt x="290410" y="3299447"/>
                  </a:lnTo>
                  <a:lnTo>
                    <a:pt x="256235" y="2881998"/>
                  </a:lnTo>
                  <a:lnTo>
                    <a:pt x="674052" y="2849905"/>
                  </a:lnTo>
                  <a:lnTo>
                    <a:pt x="708113" y="3267367"/>
                  </a:lnTo>
                  <a:lnTo>
                    <a:pt x="708113" y="3047936"/>
                  </a:lnTo>
                  <a:lnTo>
                    <a:pt x="691845" y="2848533"/>
                  </a:lnTo>
                  <a:lnTo>
                    <a:pt x="1046200" y="2821279"/>
                  </a:lnTo>
                  <a:lnTo>
                    <a:pt x="1050378" y="2816415"/>
                  </a:lnTo>
                  <a:lnTo>
                    <a:pt x="1054582" y="2811602"/>
                  </a:lnTo>
                  <a:lnTo>
                    <a:pt x="1058799" y="2806827"/>
                  </a:lnTo>
                  <a:lnTo>
                    <a:pt x="1062863" y="2802293"/>
                  </a:lnTo>
                  <a:lnTo>
                    <a:pt x="1046200" y="2821279"/>
                  </a:lnTo>
                  <a:lnTo>
                    <a:pt x="1109548" y="2816377"/>
                  </a:lnTo>
                  <a:lnTo>
                    <a:pt x="1127340" y="2814993"/>
                  </a:lnTo>
                  <a:lnTo>
                    <a:pt x="1125893" y="2797213"/>
                  </a:lnTo>
                  <a:lnTo>
                    <a:pt x="1121283" y="2740749"/>
                  </a:lnTo>
                  <a:lnTo>
                    <a:pt x="1108100" y="2579205"/>
                  </a:lnTo>
                  <a:lnTo>
                    <a:pt x="1108100" y="2798546"/>
                  </a:lnTo>
                  <a:lnTo>
                    <a:pt x="1063028" y="2802102"/>
                  </a:lnTo>
                  <a:lnTo>
                    <a:pt x="690384" y="2830677"/>
                  </a:lnTo>
                  <a:lnTo>
                    <a:pt x="672592" y="2612644"/>
                  </a:lnTo>
                  <a:lnTo>
                    <a:pt x="672592" y="2832049"/>
                  </a:lnTo>
                  <a:lnTo>
                    <a:pt x="254812" y="2864129"/>
                  </a:lnTo>
                  <a:lnTo>
                    <a:pt x="220700" y="2446578"/>
                  </a:lnTo>
                  <a:lnTo>
                    <a:pt x="220827" y="2446566"/>
                  </a:lnTo>
                  <a:lnTo>
                    <a:pt x="638517" y="2414486"/>
                  </a:lnTo>
                  <a:lnTo>
                    <a:pt x="672592" y="2832049"/>
                  </a:lnTo>
                  <a:lnTo>
                    <a:pt x="672592" y="2612644"/>
                  </a:lnTo>
                  <a:lnTo>
                    <a:pt x="656310" y="2413127"/>
                  </a:lnTo>
                  <a:lnTo>
                    <a:pt x="1074039" y="2381034"/>
                  </a:lnTo>
                  <a:lnTo>
                    <a:pt x="1104747" y="2757411"/>
                  </a:lnTo>
                  <a:lnTo>
                    <a:pt x="1108100" y="2798546"/>
                  </a:lnTo>
                  <a:lnTo>
                    <a:pt x="1108100" y="2579205"/>
                  </a:lnTo>
                  <a:lnTo>
                    <a:pt x="1091819" y="2379675"/>
                  </a:lnTo>
                  <a:lnTo>
                    <a:pt x="1509534" y="2347582"/>
                  </a:lnTo>
                  <a:lnTo>
                    <a:pt x="1518373" y="2455900"/>
                  </a:lnTo>
                  <a:lnTo>
                    <a:pt x="1524139" y="2453017"/>
                  </a:lnTo>
                  <a:lnTo>
                    <a:pt x="1529803" y="2450058"/>
                  </a:lnTo>
                  <a:lnTo>
                    <a:pt x="1535569" y="2447252"/>
                  </a:lnTo>
                  <a:lnTo>
                    <a:pt x="1527314" y="2346223"/>
                  </a:lnTo>
                  <a:lnTo>
                    <a:pt x="1851977" y="2321229"/>
                  </a:lnTo>
                  <a:lnTo>
                    <a:pt x="1945030" y="2314054"/>
                  </a:lnTo>
                  <a:lnTo>
                    <a:pt x="1962823" y="2312682"/>
                  </a:lnTo>
                  <a:lnTo>
                    <a:pt x="1961362" y="2294826"/>
                  </a:lnTo>
                  <a:lnTo>
                    <a:pt x="1960930" y="2289530"/>
                  </a:lnTo>
                  <a:lnTo>
                    <a:pt x="1943569" y="2076869"/>
                  </a:lnTo>
                  <a:lnTo>
                    <a:pt x="1943569" y="2296287"/>
                  </a:lnTo>
                  <a:lnTo>
                    <a:pt x="1933321" y="2297036"/>
                  </a:lnTo>
                  <a:lnTo>
                    <a:pt x="1932927" y="2297138"/>
                  </a:lnTo>
                  <a:lnTo>
                    <a:pt x="1915363" y="2298496"/>
                  </a:lnTo>
                  <a:lnTo>
                    <a:pt x="1915363" y="2302230"/>
                  </a:lnTo>
                  <a:lnTo>
                    <a:pt x="1892490" y="2308860"/>
                  </a:lnTo>
                  <a:lnTo>
                    <a:pt x="1915363" y="2302230"/>
                  </a:lnTo>
                  <a:lnTo>
                    <a:pt x="1915363" y="2298496"/>
                  </a:lnTo>
                  <a:lnTo>
                    <a:pt x="1525866" y="2328354"/>
                  </a:lnTo>
                  <a:lnTo>
                    <a:pt x="1508074" y="2110321"/>
                  </a:lnTo>
                  <a:lnTo>
                    <a:pt x="1508074" y="2329726"/>
                  </a:lnTo>
                  <a:lnTo>
                    <a:pt x="1090358" y="2361819"/>
                  </a:lnTo>
                  <a:lnTo>
                    <a:pt x="1072578" y="2143937"/>
                  </a:lnTo>
                  <a:lnTo>
                    <a:pt x="1072578" y="2363178"/>
                  </a:lnTo>
                  <a:lnTo>
                    <a:pt x="654850" y="2395270"/>
                  </a:lnTo>
                  <a:lnTo>
                    <a:pt x="637070" y="2177389"/>
                  </a:lnTo>
                  <a:lnTo>
                    <a:pt x="637070" y="2396629"/>
                  </a:lnTo>
                  <a:lnTo>
                    <a:pt x="219367" y="2428710"/>
                  </a:lnTo>
                  <a:lnTo>
                    <a:pt x="185178" y="2011172"/>
                  </a:lnTo>
                  <a:lnTo>
                    <a:pt x="185381" y="2011146"/>
                  </a:lnTo>
                  <a:lnTo>
                    <a:pt x="602996" y="1979079"/>
                  </a:lnTo>
                  <a:lnTo>
                    <a:pt x="637070" y="2396629"/>
                  </a:lnTo>
                  <a:lnTo>
                    <a:pt x="637070" y="2177389"/>
                  </a:lnTo>
                  <a:lnTo>
                    <a:pt x="620776" y="1977707"/>
                  </a:lnTo>
                  <a:lnTo>
                    <a:pt x="1038504" y="1945627"/>
                  </a:lnTo>
                  <a:lnTo>
                    <a:pt x="1072578" y="2363178"/>
                  </a:lnTo>
                  <a:lnTo>
                    <a:pt x="1072578" y="2143937"/>
                  </a:lnTo>
                  <a:lnTo>
                    <a:pt x="1056284" y="1944255"/>
                  </a:lnTo>
                  <a:lnTo>
                    <a:pt x="1474000" y="1912175"/>
                  </a:lnTo>
                  <a:lnTo>
                    <a:pt x="1508074" y="2329726"/>
                  </a:lnTo>
                  <a:lnTo>
                    <a:pt x="1508074" y="2110321"/>
                  </a:lnTo>
                  <a:lnTo>
                    <a:pt x="1491792" y="1910803"/>
                  </a:lnTo>
                  <a:lnTo>
                    <a:pt x="1909508" y="1878723"/>
                  </a:lnTo>
                  <a:lnTo>
                    <a:pt x="1943417" y="2294280"/>
                  </a:lnTo>
                  <a:lnTo>
                    <a:pt x="1943569" y="2296287"/>
                  </a:lnTo>
                  <a:lnTo>
                    <a:pt x="1943569" y="2076869"/>
                  </a:lnTo>
                  <a:lnTo>
                    <a:pt x="1927288" y="1877352"/>
                  </a:lnTo>
                  <a:lnTo>
                    <a:pt x="2345004" y="1845271"/>
                  </a:lnTo>
                  <a:lnTo>
                    <a:pt x="2374341" y="2204694"/>
                  </a:lnTo>
                  <a:lnTo>
                    <a:pt x="2378697" y="2204085"/>
                  </a:lnTo>
                  <a:lnTo>
                    <a:pt x="2388641" y="2202523"/>
                  </a:lnTo>
                  <a:lnTo>
                    <a:pt x="2392019" y="2202078"/>
                  </a:lnTo>
                  <a:lnTo>
                    <a:pt x="2362797" y="1843900"/>
                  </a:lnTo>
                  <a:lnTo>
                    <a:pt x="2780588" y="1811820"/>
                  </a:lnTo>
                  <a:lnTo>
                    <a:pt x="2807462" y="2141143"/>
                  </a:lnTo>
                  <a:lnTo>
                    <a:pt x="2813240" y="2139607"/>
                  </a:lnTo>
                  <a:lnTo>
                    <a:pt x="2807474" y="2141220"/>
                  </a:lnTo>
                  <a:lnTo>
                    <a:pt x="2819120" y="2138108"/>
                  </a:lnTo>
                  <a:lnTo>
                    <a:pt x="2824962" y="2136292"/>
                  </a:lnTo>
                  <a:lnTo>
                    <a:pt x="2798368" y="1810448"/>
                  </a:lnTo>
                  <a:lnTo>
                    <a:pt x="3216173" y="1778355"/>
                  </a:lnTo>
                  <a:lnTo>
                    <a:pt x="3223222" y="1864677"/>
                  </a:lnTo>
                  <a:lnTo>
                    <a:pt x="3228771" y="1859140"/>
                  </a:lnTo>
                  <a:lnTo>
                    <a:pt x="3234296" y="1853526"/>
                  </a:lnTo>
                  <a:lnTo>
                    <a:pt x="3239757" y="1847926"/>
                  </a:lnTo>
                  <a:lnTo>
                    <a:pt x="3233966" y="1776984"/>
                  </a:lnTo>
                  <a:lnTo>
                    <a:pt x="3313201" y="1770849"/>
                  </a:lnTo>
                  <a:lnTo>
                    <a:pt x="3330943" y="1751596"/>
                  </a:lnTo>
                  <a:lnTo>
                    <a:pt x="3232518" y="1759204"/>
                  </a:lnTo>
                  <a:lnTo>
                    <a:pt x="3214725" y="1541221"/>
                  </a:lnTo>
                  <a:lnTo>
                    <a:pt x="3214725" y="1760575"/>
                  </a:lnTo>
                  <a:lnTo>
                    <a:pt x="2796921" y="1792579"/>
                  </a:lnTo>
                  <a:lnTo>
                    <a:pt x="2779128" y="1574711"/>
                  </a:lnTo>
                  <a:lnTo>
                    <a:pt x="2779128" y="1793951"/>
                  </a:lnTo>
                  <a:lnTo>
                    <a:pt x="2361336" y="1826044"/>
                  </a:lnTo>
                  <a:lnTo>
                    <a:pt x="2343556" y="1608175"/>
                  </a:lnTo>
                  <a:lnTo>
                    <a:pt x="2343556" y="1827415"/>
                  </a:lnTo>
                  <a:lnTo>
                    <a:pt x="1925828" y="1859495"/>
                  </a:lnTo>
                  <a:lnTo>
                    <a:pt x="1908048" y="1641627"/>
                  </a:lnTo>
                  <a:lnTo>
                    <a:pt x="1908048" y="1860867"/>
                  </a:lnTo>
                  <a:lnTo>
                    <a:pt x="1490332" y="1892947"/>
                  </a:lnTo>
                  <a:lnTo>
                    <a:pt x="1472539" y="1674876"/>
                  </a:lnTo>
                  <a:lnTo>
                    <a:pt x="1472539" y="1894319"/>
                  </a:lnTo>
                  <a:lnTo>
                    <a:pt x="1054823" y="1926399"/>
                  </a:lnTo>
                  <a:lnTo>
                    <a:pt x="1037043" y="1708480"/>
                  </a:lnTo>
                  <a:lnTo>
                    <a:pt x="1037043" y="1927771"/>
                  </a:lnTo>
                  <a:lnTo>
                    <a:pt x="619328" y="1959851"/>
                  </a:lnTo>
                  <a:lnTo>
                    <a:pt x="601548" y="1741932"/>
                  </a:lnTo>
                  <a:lnTo>
                    <a:pt x="601548" y="1961222"/>
                  </a:lnTo>
                  <a:lnTo>
                    <a:pt x="183921" y="1993290"/>
                  </a:lnTo>
                  <a:lnTo>
                    <a:pt x="183730" y="1993315"/>
                  </a:lnTo>
                  <a:lnTo>
                    <a:pt x="149656" y="1575676"/>
                  </a:lnTo>
                  <a:lnTo>
                    <a:pt x="149847" y="1575650"/>
                  </a:lnTo>
                  <a:lnTo>
                    <a:pt x="567474" y="1543583"/>
                  </a:lnTo>
                  <a:lnTo>
                    <a:pt x="601548" y="1961222"/>
                  </a:lnTo>
                  <a:lnTo>
                    <a:pt x="601548" y="1741932"/>
                  </a:lnTo>
                  <a:lnTo>
                    <a:pt x="585254" y="1542211"/>
                  </a:lnTo>
                  <a:lnTo>
                    <a:pt x="1002969" y="1510131"/>
                  </a:lnTo>
                  <a:lnTo>
                    <a:pt x="1037043" y="1927771"/>
                  </a:lnTo>
                  <a:lnTo>
                    <a:pt x="1037043" y="1708480"/>
                  </a:lnTo>
                  <a:lnTo>
                    <a:pt x="1020749" y="1508760"/>
                  </a:lnTo>
                  <a:lnTo>
                    <a:pt x="1438465" y="1476679"/>
                  </a:lnTo>
                  <a:lnTo>
                    <a:pt x="1472539" y="1894319"/>
                  </a:lnTo>
                  <a:lnTo>
                    <a:pt x="1472539" y="1674876"/>
                  </a:lnTo>
                  <a:lnTo>
                    <a:pt x="1456258" y="1475308"/>
                  </a:lnTo>
                  <a:lnTo>
                    <a:pt x="1873973" y="1443304"/>
                  </a:lnTo>
                  <a:lnTo>
                    <a:pt x="1908048" y="1860867"/>
                  </a:lnTo>
                  <a:lnTo>
                    <a:pt x="1908048" y="1641627"/>
                  </a:lnTo>
                  <a:lnTo>
                    <a:pt x="1891753" y="1441945"/>
                  </a:lnTo>
                  <a:lnTo>
                    <a:pt x="2309482" y="1409852"/>
                  </a:lnTo>
                  <a:lnTo>
                    <a:pt x="2343556" y="1827415"/>
                  </a:lnTo>
                  <a:lnTo>
                    <a:pt x="2343556" y="1608175"/>
                  </a:lnTo>
                  <a:lnTo>
                    <a:pt x="2327262" y="1408493"/>
                  </a:lnTo>
                  <a:lnTo>
                    <a:pt x="2745054" y="1376400"/>
                  </a:lnTo>
                  <a:lnTo>
                    <a:pt x="2779128" y="1793951"/>
                  </a:lnTo>
                  <a:lnTo>
                    <a:pt x="2779128" y="1574711"/>
                  </a:lnTo>
                  <a:lnTo>
                    <a:pt x="2762834" y="1375029"/>
                  </a:lnTo>
                  <a:lnTo>
                    <a:pt x="3180651" y="1342936"/>
                  </a:lnTo>
                  <a:lnTo>
                    <a:pt x="3214725" y="1760575"/>
                  </a:lnTo>
                  <a:lnTo>
                    <a:pt x="3214725" y="1541221"/>
                  </a:lnTo>
                  <a:lnTo>
                    <a:pt x="3198431" y="1341577"/>
                  </a:lnTo>
                  <a:lnTo>
                    <a:pt x="3616147" y="1309484"/>
                  </a:lnTo>
                  <a:lnTo>
                    <a:pt x="3623627" y="1401013"/>
                  </a:lnTo>
                  <a:lnTo>
                    <a:pt x="3635781" y="1384998"/>
                  </a:lnTo>
                  <a:lnTo>
                    <a:pt x="3639782" y="1379639"/>
                  </a:lnTo>
                  <a:lnTo>
                    <a:pt x="3633940" y="1308112"/>
                  </a:lnTo>
                  <a:lnTo>
                    <a:pt x="3695890" y="1303312"/>
                  </a:lnTo>
                  <a:lnTo>
                    <a:pt x="3700373" y="1297038"/>
                  </a:lnTo>
                  <a:lnTo>
                    <a:pt x="3709251" y="1284414"/>
                  </a:lnTo>
                  <a:lnTo>
                    <a:pt x="3632479" y="1290256"/>
                  </a:lnTo>
                  <a:lnTo>
                    <a:pt x="3614699" y="1072426"/>
                  </a:lnTo>
                  <a:lnTo>
                    <a:pt x="3614699" y="1291628"/>
                  </a:lnTo>
                  <a:lnTo>
                    <a:pt x="3196983" y="1323708"/>
                  </a:lnTo>
                  <a:lnTo>
                    <a:pt x="3179191" y="1105725"/>
                  </a:lnTo>
                  <a:lnTo>
                    <a:pt x="3179191" y="1325079"/>
                  </a:lnTo>
                  <a:lnTo>
                    <a:pt x="2761373" y="1357172"/>
                  </a:lnTo>
                  <a:lnTo>
                    <a:pt x="2743593" y="1139253"/>
                  </a:lnTo>
                  <a:lnTo>
                    <a:pt x="2743593" y="1358531"/>
                  </a:lnTo>
                  <a:lnTo>
                    <a:pt x="2325801" y="1390624"/>
                  </a:lnTo>
                  <a:lnTo>
                    <a:pt x="2308021" y="1172705"/>
                  </a:lnTo>
                  <a:lnTo>
                    <a:pt x="2308021" y="1391996"/>
                  </a:lnTo>
                  <a:lnTo>
                    <a:pt x="1890395" y="1424063"/>
                  </a:lnTo>
                  <a:lnTo>
                    <a:pt x="1872513" y="1206157"/>
                  </a:lnTo>
                  <a:lnTo>
                    <a:pt x="1872513" y="1425435"/>
                  </a:lnTo>
                  <a:lnTo>
                    <a:pt x="1454899" y="1457439"/>
                  </a:lnTo>
                  <a:lnTo>
                    <a:pt x="1437005" y="1239380"/>
                  </a:lnTo>
                  <a:lnTo>
                    <a:pt x="1437005" y="1458823"/>
                  </a:lnTo>
                  <a:lnTo>
                    <a:pt x="1019289" y="1490903"/>
                  </a:lnTo>
                  <a:lnTo>
                    <a:pt x="1001509" y="1272984"/>
                  </a:lnTo>
                  <a:lnTo>
                    <a:pt x="1001509" y="1492275"/>
                  </a:lnTo>
                  <a:lnTo>
                    <a:pt x="583793" y="1524355"/>
                  </a:lnTo>
                  <a:lnTo>
                    <a:pt x="566013" y="1306436"/>
                  </a:lnTo>
                  <a:lnTo>
                    <a:pt x="566013" y="1525727"/>
                  </a:lnTo>
                  <a:lnTo>
                    <a:pt x="148399" y="1557794"/>
                  </a:lnTo>
                  <a:lnTo>
                    <a:pt x="148196" y="1557820"/>
                  </a:lnTo>
                  <a:lnTo>
                    <a:pt x="114122" y="1140180"/>
                  </a:lnTo>
                  <a:lnTo>
                    <a:pt x="114325" y="1140155"/>
                  </a:lnTo>
                  <a:lnTo>
                    <a:pt x="531939" y="1108087"/>
                  </a:lnTo>
                  <a:lnTo>
                    <a:pt x="566013" y="1525727"/>
                  </a:lnTo>
                  <a:lnTo>
                    <a:pt x="566013" y="1306436"/>
                  </a:lnTo>
                  <a:lnTo>
                    <a:pt x="549719" y="1106716"/>
                  </a:lnTo>
                  <a:lnTo>
                    <a:pt x="967435" y="1074635"/>
                  </a:lnTo>
                  <a:lnTo>
                    <a:pt x="1001509" y="1492275"/>
                  </a:lnTo>
                  <a:lnTo>
                    <a:pt x="1001509" y="1272984"/>
                  </a:lnTo>
                  <a:lnTo>
                    <a:pt x="985215" y="1073264"/>
                  </a:lnTo>
                  <a:lnTo>
                    <a:pt x="1402930" y="1041184"/>
                  </a:lnTo>
                  <a:lnTo>
                    <a:pt x="1437005" y="1458823"/>
                  </a:lnTo>
                  <a:lnTo>
                    <a:pt x="1437005" y="1239380"/>
                  </a:lnTo>
                  <a:lnTo>
                    <a:pt x="1420723" y="1039812"/>
                  </a:lnTo>
                  <a:lnTo>
                    <a:pt x="1838439" y="1007808"/>
                  </a:lnTo>
                  <a:lnTo>
                    <a:pt x="1872513" y="1425435"/>
                  </a:lnTo>
                  <a:lnTo>
                    <a:pt x="1872513" y="1206157"/>
                  </a:lnTo>
                  <a:lnTo>
                    <a:pt x="1856219" y="1006449"/>
                  </a:lnTo>
                  <a:lnTo>
                    <a:pt x="2273947" y="974356"/>
                  </a:lnTo>
                  <a:lnTo>
                    <a:pt x="2308021" y="1391996"/>
                  </a:lnTo>
                  <a:lnTo>
                    <a:pt x="2308021" y="1172705"/>
                  </a:lnTo>
                  <a:lnTo>
                    <a:pt x="2291727" y="972997"/>
                  </a:lnTo>
                  <a:lnTo>
                    <a:pt x="2709519" y="940904"/>
                  </a:lnTo>
                  <a:lnTo>
                    <a:pt x="2743593" y="1358531"/>
                  </a:lnTo>
                  <a:lnTo>
                    <a:pt x="2743593" y="1139253"/>
                  </a:lnTo>
                  <a:lnTo>
                    <a:pt x="2727299" y="939533"/>
                  </a:lnTo>
                  <a:lnTo>
                    <a:pt x="3145117" y="907440"/>
                  </a:lnTo>
                  <a:lnTo>
                    <a:pt x="3179191" y="1325079"/>
                  </a:lnTo>
                  <a:lnTo>
                    <a:pt x="3179191" y="1105725"/>
                  </a:lnTo>
                  <a:lnTo>
                    <a:pt x="3162897" y="906081"/>
                  </a:lnTo>
                  <a:lnTo>
                    <a:pt x="3580612" y="873988"/>
                  </a:lnTo>
                  <a:lnTo>
                    <a:pt x="3614699" y="1291628"/>
                  </a:lnTo>
                  <a:lnTo>
                    <a:pt x="3614699" y="1072426"/>
                  </a:lnTo>
                  <a:lnTo>
                    <a:pt x="3598392" y="872629"/>
                  </a:lnTo>
                  <a:lnTo>
                    <a:pt x="3992473" y="842378"/>
                  </a:lnTo>
                  <a:lnTo>
                    <a:pt x="3996042" y="836180"/>
                  </a:lnTo>
                  <a:lnTo>
                    <a:pt x="3999611" y="829894"/>
                  </a:lnTo>
                  <a:lnTo>
                    <a:pt x="4003179" y="823696"/>
                  </a:lnTo>
                  <a:lnTo>
                    <a:pt x="3596970" y="854925"/>
                  </a:lnTo>
                  <a:lnTo>
                    <a:pt x="3579177" y="637057"/>
                  </a:lnTo>
                  <a:lnTo>
                    <a:pt x="3579177" y="856297"/>
                  </a:lnTo>
                  <a:lnTo>
                    <a:pt x="3161461" y="888390"/>
                  </a:lnTo>
                  <a:lnTo>
                    <a:pt x="3143669" y="670356"/>
                  </a:lnTo>
                  <a:lnTo>
                    <a:pt x="3143669" y="889749"/>
                  </a:lnTo>
                  <a:lnTo>
                    <a:pt x="2725851" y="921842"/>
                  </a:lnTo>
                  <a:lnTo>
                    <a:pt x="2708071" y="703884"/>
                  </a:lnTo>
                  <a:lnTo>
                    <a:pt x="2708071" y="923201"/>
                  </a:lnTo>
                  <a:lnTo>
                    <a:pt x="2290381" y="955281"/>
                  </a:lnTo>
                  <a:lnTo>
                    <a:pt x="2272500" y="737374"/>
                  </a:lnTo>
                  <a:lnTo>
                    <a:pt x="2272500" y="956652"/>
                  </a:lnTo>
                  <a:lnTo>
                    <a:pt x="1854873" y="988656"/>
                  </a:lnTo>
                  <a:lnTo>
                    <a:pt x="1836991" y="770712"/>
                  </a:lnTo>
                  <a:lnTo>
                    <a:pt x="1836991" y="990041"/>
                  </a:lnTo>
                  <a:lnTo>
                    <a:pt x="1419275" y="1022121"/>
                  </a:lnTo>
                  <a:lnTo>
                    <a:pt x="1401483" y="804011"/>
                  </a:lnTo>
                  <a:lnTo>
                    <a:pt x="1401483" y="1023480"/>
                  </a:lnTo>
                  <a:lnTo>
                    <a:pt x="983767" y="1055573"/>
                  </a:lnTo>
                  <a:lnTo>
                    <a:pt x="965987" y="837615"/>
                  </a:lnTo>
                  <a:lnTo>
                    <a:pt x="965987" y="1056932"/>
                  </a:lnTo>
                  <a:lnTo>
                    <a:pt x="548271" y="1089012"/>
                  </a:lnTo>
                  <a:lnTo>
                    <a:pt x="530491" y="871054"/>
                  </a:lnTo>
                  <a:lnTo>
                    <a:pt x="530491" y="1090383"/>
                  </a:lnTo>
                  <a:lnTo>
                    <a:pt x="112877" y="1122451"/>
                  </a:lnTo>
                  <a:lnTo>
                    <a:pt x="112674" y="1122476"/>
                  </a:lnTo>
                  <a:lnTo>
                    <a:pt x="78613" y="704926"/>
                  </a:lnTo>
                  <a:lnTo>
                    <a:pt x="78803" y="704900"/>
                  </a:lnTo>
                  <a:lnTo>
                    <a:pt x="496430" y="672833"/>
                  </a:lnTo>
                  <a:lnTo>
                    <a:pt x="530491" y="1090383"/>
                  </a:lnTo>
                  <a:lnTo>
                    <a:pt x="530491" y="871054"/>
                  </a:lnTo>
                  <a:lnTo>
                    <a:pt x="514210" y="671461"/>
                  </a:lnTo>
                  <a:lnTo>
                    <a:pt x="931926" y="639381"/>
                  </a:lnTo>
                  <a:lnTo>
                    <a:pt x="965987" y="1056932"/>
                  </a:lnTo>
                  <a:lnTo>
                    <a:pt x="965987" y="837615"/>
                  </a:lnTo>
                  <a:lnTo>
                    <a:pt x="949706" y="638009"/>
                  </a:lnTo>
                  <a:lnTo>
                    <a:pt x="1367421" y="605929"/>
                  </a:lnTo>
                  <a:lnTo>
                    <a:pt x="1401483" y="1023480"/>
                  </a:lnTo>
                  <a:lnTo>
                    <a:pt x="1401483" y="804011"/>
                  </a:lnTo>
                  <a:lnTo>
                    <a:pt x="1385214" y="604570"/>
                  </a:lnTo>
                  <a:lnTo>
                    <a:pt x="1802917" y="572477"/>
                  </a:lnTo>
                  <a:lnTo>
                    <a:pt x="1836991" y="990041"/>
                  </a:lnTo>
                  <a:lnTo>
                    <a:pt x="1836991" y="770712"/>
                  </a:lnTo>
                  <a:lnTo>
                    <a:pt x="1820710" y="571119"/>
                  </a:lnTo>
                  <a:lnTo>
                    <a:pt x="2238425" y="539038"/>
                  </a:lnTo>
                  <a:lnTo>
                    <a:pt x="2272500" y="956652"/>
                  </a:lnTo>
                  <a:lnTo>
                    <a:pt x="2272500" y="737374"/>
                  </a:lnTo>
                  <a:lnTo>
                    <a:pt x="2256205" y="537667"/>
                  </a:lnTo>
                  <a:lnTo>
                    <a:pt x="2674010" y="505650"/>
                  </a:lnTo>
                  <a:lnTo>
                    <a:pt x="2708071" y="923201"/>
                  </a:lnTo>
                  <a:lnTo>
                    <a:pt x="2708071" y="703884"/>
                  </a:lnTo>
                  <a:lnTo>
                    <a:pt x="2691790" y="504291"/>
                  </a:lnTo>
                  <a:lnTo>
                    <a:pt x="3109595" y="472198"/>
                  </a:lnTo>
                  <a:lnTo>
                    <a:pt x="3143669" y="889749"/>
                  </a:lnTo>
                  <a:lnTo>
                    <a:pt x="3143669" y="670356"/>
                  </a:lnTo>
                  <a:lnTo>
                    <a:pt x="3127387" y="470827"/>
                  </a:lnTo>
                  <a:lnTo>
                    <a:pt x="3545103" y="438746"/>
                  </a:lnTo>
                  <a:lnTo>
                    <a:pt x="3579177" y="856297"/>
                  </a:lnTo>
                  <a:lnTo>
                    <a:pt x="3579177" y="637057"/>
                  </a:lnTo>
                  <a:lnTo>
                    <a:pt x="3562883" y="437375"/>
                  </a:lnTo>
                  <a:lnTo>
                    <a:pt x="3980688" y="405295"/>
                  </a:lnTo>
                  <a:lnTo>
                    <a:pt x="4013377" y="805853"/>
                  </a:lnTo>
                  <a:lnTo>
                    <a:pt x="4013301" y="805980"/>
                  </a:lnTo>
                  <a:lnTo>
                    <a:pt x="4014660" y="822769"/>
                  </a:lnTo>
                  <a:lnTo>
                    <a:pt x="4003179" y="823696"/>
                  </a:lnTo>
                  <a:lnTo>
                    <a:pt x="3999700" y="829970"/>
                  </a:lnTo>
                  <a:lnTo>
                    <a:pt x="3992473" y="842467"/>
                  </a:lnTo>
                  <a:lnTo>
                    <a:pt x="4016222" y="840701"/>
                  </a:lnTo>
                  <a:lnTo>
                    <a:pt x="4026357" y="839876"/>
                  </a:lnTo>
                  <a:lnTo>
                    <a:pt x="4033913" y="839254"/>
                  </a:lnTo>
                  <a:lnTo>
                    <a:pt x="4032542" y="821385"/>
                  </a:lnTo>
                  <a:lnTo>
                    <a:pt x="4028948" y="778535"/>
                  </a:lnTo>
                  <a:lnTo>
                    <a:pt x="4029037" y="778395"/>
                  </a:lnTo>
                  <a:lnTo>
                    <a:pt x="3998480" y="403923"/>
                  </a:lnTo>
                  <a:lnTo>
                    <a:pt x="4234459" y="385737"/>
                  </a:lnTo>
                  <a:lnTo>
                    <a:pt x="4237621" y="379577"/>
                  </a:lnTo>
                  <a:lnTo>
                    <a:pt x="4240771" y="373329"/>
                  </a:lnTo>
                  <a:lnTo>
                    <a:pt x="4244022" y="367157"/>
                  </a:lnTo>
                  <a:close/>
                </a:path>
                <a:path w="4410075" h="4654550">
                  <a:moveTo>
                    <a:pt x="4409833" y="74460"/>
                  </a:moveTo>
                  <a:lnTo>
                    <a:pt x="4403750" y="0"/>
                  </a:lnTo>
                  <a:lnTo>
                    <a:pt x="4385856" y="0"/>
                  </a:lnTo>
                  <a:lnTo>
                    <a:pt x="4393971" y="99390"/>
                  </a:lnTo>
                  <a:lnTo>
                    <a:pt x="4394187" y="99034"/>
                  </a:lnTo>
                  <a:lnTo>
                    <a:pt x="4394416" y="98767"/>
                  </a:lnTo>
                  <a:lnTo>
                    <a:pt x="4394568" y="98501"/>
                  </a:lnTo>
                  <a:lnTo>
                    <a:pt x="4398911" y="91655"/>
                  </a:lnTo>
                  <a:lnTo>
                    <a:pt x="4403255" y="84734"/>
                  </a:lnTo>
                  <a:lnTo>
                    <a:pt x="4408436" y="76733"/>
                  </a:lnTo>
                  <a:lnTo>
                    <a:pt x="4409084" y="75603"/>
                  </a:lnTo>
                  <a:lnTo>
                    <a:pt x="4409833" y="7446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03340" y="5143499"/>
              <a:ext cx="6198235" cy="4114800"/>
            </a:xfrm>
            <a:custGeom>
              <a:avLst/>
              <a:gdLst/>
              <a:ahLst/>
              <a:cxnLst/>
              <a:rect l="l" t="t" r="r" b="b"/>
              <a:pathLst>
                <a:path w="6198234" h="4114800">
                  <a:moveTo>
                    <a:pt x="6007671" y="4114799"/>
                  </a:moveTo>
                  <a:lnTo>
                    <a:pt x="190499" y="4114799"/>
                  </a:lnTo>
                  <a:lnTo>
                    <a:pt x="153161" y="4111107"/>
                  </a:lnTo>
                  <a:lnTo>
                    <a:pt x="84810" y="4082794"/>
                  </a:lnTo>
                  <a:lnTo>
                    <a:pt x="32006" y="4029981"/>
                  </a:lnTo>
                  <a:lnTo>
                    <a:pt x="3694" y="3961641"/>
                  </a:lnTo>
                  <a:lnTo>
                    <a:pt x="0" y="3924300"/>
                  </a:lnTo>
                  <a:lnTo>
                    <a:pt x="0" y="190499"/>
                  </a:lnTo>
                  <a:lnTo>
                    <a:pt x="14501" y="117599"/>
                  </a:lnTo>
                  <a:lnTo>
                    <a:pt x="55796" y="55808"/>
                  </a:lnTo>
                  <a:lnTo>
                    <a:pt x="117599" y="14496"/>
                  </a:lnTo>
                  <a:lnTo>
                    <a:pt x="190498" y="0"/>
                  </a:lnTo>
                  <a:lnTo>
                    <a:pt x="6007672" y="0"/>
                  </a:lnTo>
                  <a:lnTo>
                    <a:pt x="6080560" y="14496"/>
                  </a:lnTo>
                  <a:lnTo>
                    <a:pt x="6142362" y="55808"/>
                  </a:lnTo>
                  <a:lnTo>
                    <a:pt x="6183663" y="117599"/>
                  </a:lnTo>
                  <a:lnTo>
                    <a:pt x="6198171" y="190499"/>
                  </a:lnTo>
                  <a:lnTo>
                    <a:pt x="6198171" y="3924300"/>
                  </a:lnTo>
                  <a:lnTo>
                    <a:pt x="6183663" y="3997200"/>
                  </a:lnTo>
                  <a:lnTo>
                    <a:pt x="6142362" y="4058990"/>
                  </a:lnTo>
                  <a:lnTo>
                    <a:pt x="6080560" y="4100302"/>
                  </a:lnTo>
                  <a:lnTo>
                    <a:pt x="6007671" y="4114799"/>
                  </a:lnTo>
                  <a:close/>
                </a:path>
              </a:pathLst>
            </a:custGeom>
            <a:solidFill>
              <a:srgbClr val="9C601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6275" y="1572582"/>
            <a:ext cx="7141209" cy="2115820"/>
          </a:xfrm>
          <a:prstGeom prst="rect"/>
        </p:spPr>
        <p:txBody>
          <a:bodyPr wrap="square" lIns="0" tIns="220979" rIns="0" bIns="0" rtlCol="0" vert="horz">
            <a:spAutoFit/>
          </a:bodyPr>
          <a:lstStyle/>
          <a:p>
            <a:pPr marL="12700" marR="5080" indent="1778635">
              <a:lnSpc>
                <a:spcPts val="7390"/>
              </a:lnSpc>
              <a:spcBef>
                <a:spcPts val="1739"/>
              </a:spcBef>
            </a:pPr>
            <a:r>
              <a:rPr dirty="0" sz="7550" spc="465"/>
              <a:t>Konsep </a:t>
            </a:r>
            <a:r>
              <a:rPr dirty="0" sz="7550" spc="355"/>
              <a:t>Neoliberalisme</a:t>
            </a:r>
            <a:endParaRPr sz="7550"/>
          </a:p>
        </p:txBody>
      </p:sp>
      <p:grpSp>
        <p:nvGrpSpPr>
          <p:cNvPr id="9" name="object 9" descr=""/>
          <p:cNvGrpSpPr/>
          <p:nvPr/>
        </p:nvGrpSpPr>
        <p:grpSpPr>
          <a:xfrm>
            <a:off x="2560515" y="5143500"/>
            <a:ext cx="15727680" cy="5143500"/>
            <a:chOff x="2560515" y="5143500"/>
            <a:chExt cx="1572768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515" y="5508635"/>
              <a:ext cx="114300" cy="1143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6938" y="5143500"/>
              <a:ext cx="9431060" cy="514349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830291" y="5283203"/>
            <a:ext cx="518350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220">
                <a:solidFill>
                  <a:srgbClr val="FFFFFF"/>
                </a:solidFill>
                <a:latin typeface="Trebuchet MS"/>
                <a:cs typeface="Trebuchet MS"/>
              </a:rPr>
              <a:t>Menawarkan</a:t>
            </a:r>
            <a:r>
              <a:rPr dirty="0" sz="2500" spc="3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40">
                <a:solidFill>
                  <a:srgbClr val="FFFFFF"/>
                </a:solidFill>
                <a:latin typeface="Trebuchet MS"/>
                <a:cs typeface="Trebuchet MS"/>
              </a:rPr>
              <a:t>pemikiran</a:t>
            </a:r>
            <a:r>
              <a:rPr dirty="0" sz="2500" spc="3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70">
                <a:solidFill>
                  <a:srgbClr val="FFFFFF"/>
                </a:solidFill>
                <a:latin typeface="Trebuchet MS"/>
                <a:cs typeface="Trebuchet MS"/>
              </a:rPr>
              <a:t>bahwa </a:t>
            </a: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kesejahteraan</a:t>
            </a:r>
            <a:r>
              <a:rPr dirty="0" sz="2500" spc="22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manusia</a:t>
            </a:r>
            <a:r>
              <a:rPr dirty="0" sz="2500" spc="22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20">
                <a:solidFill>
                  <a:srgbClr val="FFFFFF"/>
                </a:solidFill>
                <a:latin typeface="Trebuchet MS"/>
                <a:cs typeface="Trebuchet MS"/>
              </a:rPr>
              <a:t>dapat </a:t>
            </a:r>
            <a:r>
              <a:rPr dirty="0" sz="2500" spc="125">
                <a:solidFill>
                  <a:srgbClr val="FFFFFF"/>
                </a:solidFill>
                <a:latin typeface="Trebuchet MS"/>
                <a:cs typeface="Trebuchet MS"/>
              </a:rPr>
              <a:t>ditingkatkan</a:t>
            </a:r>
            <a:r>
              <a:rPr dirty="0" sz="2500" spc="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25">
                <a:solidFill>
                  <a:srgbClr val="FFFFFF"/>
                </a:solidFill>
                <a:latin typeface="Trebuchet MS"/>
                <a:cs typeface="Trebuchet MS"/>
              </a:rPr>
              <a:t>melalui</a:t>
            </a: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29">
                <a:solidFill>
                  <a:srgbClr val="FFFFFF"/>
                </a:solidFill>
                <a:latin typeface="Trebuchet MS"/>
                <a:cs typeface="Trebuchet MS"/>
              </a:rPr>
              <a:t>kebebasan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30291" y="6597653"/>
            <a:ext cx="5182870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110">
                <a:solidFill>
                  <a:srgbClr val="FFFFFF"/>
                </a:solidFill>
                <a:latin typeface="Trebuchet MS"/>
                <a:cs typeface="Trebuchet MS"/>
              </a:rPr>
              <a:t>individu</a:t>
            </a:r>
            <a:r>
              <a:rPr dirty="0" sz="2500" spc="595">
                <a:solidFill>
                  <a:srgbClr val="FFFFFF"/>
                </a:solidFill>
                <a:latin typeface="Trebuchet MS"/>
                <a:cs typeface="Trebuchet MS"/>
              </a:rPr>
              <a:t>   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dirty="0" sz="2500" spc="595">
                <a:solidFill>
                  <a:srgbClr val="FFFFFF"/>
                </a:solidFill>
                <a:latin typeface="Trebuchet MS"/>
                <a:cs typeface="Trebuchet MS"/>
              </a:rPr>
              <a:t>    </a:t>
            </a:r>
            <a:r>
              <a:rPr dirty="0" sz="2500" spc="180">
                <a:solidFill>
                  <a:srgbClr val="FFFFFF"/>
                </a:solidFill>
                <a:latin typeface="Trebuchet MS"/>
                <a:cs typeface="Trebuchet MS"/>
              </a:rPr>
              <a:t>kerangka </a:t>
            </a:r>
            <a:r>
              <a:rPr dirty="0" sz="2500" spc="60">
                <a:solidFill>
                  <a:srgbClr val="FFFFFF"/>
                </a:solidFill>
                <a:latin typeface="Trebuchet MS"/>
                <a:cs typeface="Trebuchet MS"/>
              </a:rPr>
              <a:t>institusi</a:t>
            </a:r>
            <a:r>
              <a:rPr dirty="0" sz="2500" spc="3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95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2500" spc="3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55">
                <a:solidFill>
                  <a:srgbClr val="FFFFFF"/>
                </a:solidFill>
                <a:latin typeface="Trebuchet MS"/>
                <a:cs typeface="Trebuchet MS"/>
              </a:rPr>
              <a:t>ditandai</a:t>
            </a:r>
            <a:r>
              <a:rPr dirty="0" sz="2500" spc="3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30">
                <a:solidFill>
                  <a:srgbClr val="FFFFFF"/>
                </a:solidFill>
                <a:latin typeface="Trebuchet MS"/>
                <a:cs typeface="Trebuchet MS"/>
              </a:rPr>
              <a:t>oleh</a:t>
            </a:r>
            <a:r>
              <a:rPr dirty="0" sz="2500" spc="3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75">
                <a:solidFill>
                  <a:srgbClr val="FFFFFF"/>
                </a:solidFill>
                <a:latin typeface="Trebuchet MS"/>
                <a:cs typeface="Trebuchet MS"/>
              </a:rPr>
              <a:t>hak 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milik</a:t>
            </a:r>
            <a:r>
              <a:rPr dirty="0" sz="2500" spc="4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65">
                <a:solidFill>
                  <a:srgbClr val="FFFFFF"/>
                </a:solidFill>
                <a:latin typeface="Trebuchet MS"/>
                <a:cs typeface="Trebuchet MS"/>
              </a:rPr>
              <a:t>pribadi,</a:t>
            </a:r>
            <a:r>
              <a:rPr dirty="0" sz="2500" spc="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45">
                <a:solidFill>
                  <a:srgbClr val="FFFFFF"/>
                </a:solidFill>
                <a:latin typeface="Trebuchet MS"/>
                <a:cs typeface="Trebuchet MS"/>
              </a:rPr>
              <a:t>pasar</a:t>
            </a:r>
            <a:r>
              <a:rPr dirty="0" sz="2500" spc="4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60">
                <a:solidFill>
                  <a:srgbClr val="FFFFFF"/>
                </a:solidFill>
                <a:latin typeface="Trebuchet MS"/>
                <a:cs typeface="Trebuchet MS"/>
              </a:rPr>
              <a:t>bebas,</a:t>
            </a:r>
            <a:r>
              <a:rPr dirty="0" sz="2500" spc="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dirty="0" sz="2500" spc="280">
                <a:solidFill>
                  <a:srgbClr val="FFFFFF"/>
                </a:solidFill>
                <a:latin typeface="Trebuchet MS"/>
                <a:cs typeface="Trebuchet MS"/>
              </a:rPr>
              <a:t>perdagangan</a:t>
            </a:r>
            <a:r>
              <a:rPr dirty="0" sz="25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155">
                <a:solidFill>
                  <a:srgbClr val="FFFFFF"/>
                </a:solidFill>
                <a:latin typeface="Trebuchet MS"/>
                <a:cs typeface="Trebuchet MS"/>
              </a:rPr>
              <a:t>bebas.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383890" y="5283203"/>
            <a:ext cx="522541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235">
                <a:solidFill>
                  <a:srgbClr val="FFFFFF"/>
                </a:solidFill>
                <a:latin typeface="Trebuchet MS"/>
                <a:cs typeface="Trebuchet MS"/>
              </a:rPr>
              <a:t>Negara</a:t>
            </a:r>
            <a:r>
              <a:rPr dirty="0" sz="2500" spc="16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90">
                <a:solidFill>
                  <a:srgbClr val="FFFFFF"/>
                </a:solidFill>
                <a:latin typeface="Trebuchet MS"/>
                <a:cs typeface="Trebuchet MS"/>
              </a:rPr>
              <a:t>memiliki</a:t>
            </a:r>
            <a:r>
              <a:rPr dirty="0" sz="2500" spc="16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95">
                <a:solidFill>
                  <a:srgbClr val="FFFFFF"/>
                </a:solidFill>
                <a:latin typeface="Trebuchet MS"/>
                <a:cs typeface="Trebuchet MS"/>
              </a:rPr>
              <a:t>peran</a:t>
            </a:r>
            <a:r>
              <a:rPr dirty="0" sz="2500" spc="16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dirty="0" sz="2500" spc="200">
                <a:solidFill>
                  <a:srgbClr val="FFFFFF"/>
                </a:solidFill>
                <a:latin typeface="Trebuchet MS"/>
                <a:cs typeface="Trebuchet MS"/>
              </a:rPr>
              <a:t>menciptakan</a:t>
            </a:r>
            <a:r>
              <a:rPr dirty="0" sz="2500" spc="55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500" spc="29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500" spc="55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500" spc="240">
                <a:solidFill>
                  <a:srgbClr val="FFFFFF"/>
                </a:solidFill>
                <a:latin typeface="Trebuchet MS"/>
                <a:cs typeface="Trebuchet MS"/>
              </a:rPr>
              <a:t>menjaga </a:t>
            </a:r>
            <a:r>
              <a:rPr dirty="0" sz="2500" spc="190">
                <a:solidFill>
                  <a:srgbClr val="FFFFFF"/>
                </a:solidFill>
                <a:latin typeface="Trebuchet MS"/>
                <a:cs typeface="Trebuchet MS"/>
              </a:rPr>
              <a:t>kerangka</a:t>
            </a:r>
            <a:r>
              <a:rPr dirty="0" sz="2500" spc="580">
                <a:solidFill>
                  <a:srgbClr val="FFFFFF"/>
                </a:solidFill>
                <a:latin typeface="Trebuchet MS"/>
                <a:cs typeface="Trebuchet MS"/>
              </a:rPr>
              <a:t>     </a:t>
            </a:r>
            <a:r>
              <a:rPr dirty="0" sz="2500" spc="60">
                <a:solidFill>
                  <a:srgbClr val="FFFFFF"/>
                </a:solidFill>
                <a:latin typeface="Trebuchet MS"/>
                <a:cs typeface="Trebuchet MS"/>
              </a:rPr>
              <a:t>institusi</a:t>
            </a:r>
            <a:r>
              <a:rPr dirty="0" sz="2500" spc="580">
                <a:solidFill>
                  <a:srgbClr val="FFFFFF"/>
                </a:solidFill>
                <a:latin typeface="Trebuchet MS"/>
                <a:cs typeface="Trebuchet MS"/>
              </a:rPr>
              <a:t>    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83890" y="6597653"/>
            <a:ext cx="5225415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870075" algn="l"/>
                <a:tab pos="2150745" algn="l"/>
                <a:tab pos="3427729" algn="l"/>
                <a:tab pos="4036060" algn="l"/>
              </a:tabLst>
            </a:pPr>
            <a:r>
              <a:rPr dirty="0" sz="2500" spc="245">
                <a:solidFill>
                  <a:srgbClr val="FFFFFF"/>
                </a:solidFill>
                <a:latin typeface="Trebuchet MS"/>
                <a:cs typeface="Trebuchet MS"/>
              </a:rPr>
              <a:t>mendukung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500" spc="50">
                <a:solidFill>
                  <a:srgbClr val="FFFFFF"/>
                </a:solidFill>
                <a:latin typeface="Trebuchet MS"/>
                <a:cs typeface="Trebuchet MS"/>
              </a:rPr>
              <a:t>praktik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500" spc="229">
                <a:solidFill>
                  <a:srgbClr val="FFFFFF"/>
                </a:solidFill>
                <a:latin typeface="Trebuchet MS"/>
                <a:cs typeface="Trebuchet MS"/>
              </a:rPr>
              <a:t>kebebasan </a:t>
            </a:r>
            <a:r>
              <a:rPr dirty="0" sz="2500" spc="55">
                <a:solidFill>
                  <a:srgbClr val="FFFFFF"/>
                </a:solidFill>
                <a:latin typeface="Trebuchet MS"/>
                <a:cs typeface="Trebuchet MS"/>
              </a:rPr>
              <a:t>pribadi,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500" spc="165">
                <a:solidFill>
                  <a:srgbClr val="FFFFFF"/>
                </a:solidFill>
                <a:latin typeface="Trebuchet MS"/>
                <a:cs typeface="Trebuchet MS"/>
              </a:rPr>
              <a:t>termasuk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dirty="0" sz="2500" spc="114">
                <a:solidFill>
                  <a:srgbClr val="FFFFFF"/>
                </a:solidFill>
                <a:latin typeface="Trebuchet MS"/>
                <a:cs typeface="Trebuchet MS"/>
              </a:rPr>
              <a:t>melalui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83890" y="7473953"/>
            <a:ext cx="522541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90">
                <a:solidFill>
                  <a:srgbClr val="FFFFFF"/>
                </a:solidFill>
                <a:latin typeface="Trebuchet MS"/>
                <a:cs typeface="Trebuchet MS"/>
              </a:rPr>
              <a:t>intervensi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275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dirty="0" sz="2500" spc="26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500" spc="145">
                <a:solidFill>
                  <a:srgbClr val="FFFFFF"/>
                </a:solidFill>
                <a:latin typeface="Trebuchet MS"/>
                <a:cs typeface="Trebuchet MS"/>
              </a:rPr>
              <a:t>sektor-</a:t>
            </a:r>
            <a:r>
              <a:rPr dirty="0" sz="2500" spc="85">
                <a:solidFill>
                  <a:srgbClr val="FFFFFF"/>
                </a:solidFill>
                <a:latin typeface="Trebuchet MS"/>
                <a:cs typeface="Trebuchet MS"/>
              </a:rPr>
              <a:t>sektor </a:t>
            </a:r>
            <a:r>
              <a:rPr dirty="0" sz="2500" spc="60">
                <a:solidFill>
                  <a:srgbClr val="FFFFFF"/>
                </a:solidFill>
                <a:latin typeface="Trebuchet MS"/>
                <a:cs typeface="Trebuchet MS"/>
              </a:rPr>
              <a:t>tertentu</a:t>
            </a:r>
            <a:r>
              <a:rPr dirty="0" sz="2500" spc="350">
                <a:solidFill>
                  <a:srgbClr val="FFFFFF"/>
                </a:solidFill>
                <a:latin typeface="Trebuchet MS"/>
                <a:cs typeface="Trebuchet MS"/>
              </a:rPr>
              <a:t>    </a:t>
            </a:r>
            <a:r>
              <a:rPr dirty="0" sz="2500">
                <a:solidFill>
                  <a:srgbClr val="FFFFFF"/>
                </a:solidFill>
                <a:latin typeface="Trebuchet MS"/>
                <a:cs typeface="Trebuchet MS"/>
              </a:rPr>
              <a:t>jika</a:t>
            </a:r>
            <a:r>
              <a:rPr dirty="0" sz="2500" spc="350">
                <a:solidFill>
                  <a:srgbClr val="FFFFFF"/>
                </a:solidFill>
                <a:latin typeface="Trebuchet MS"/>
                <a:cs typeface="Trebuchet MS"/>
              </a:rPr>
              <a:t>    </a:t>
            </a:r>
            <a:r>
              <a:rPr dirty="0" sz="2500" spc="245">
                <a:solidFill>
                  <a:srgbClr val="FFFFFF"/>
                </a:solidFill>
                <a:latin typeface="Trebuchet MS"/>
                <a:cs typeface="Trebuchet MS"/>
              </a:rPr>
              <a:t>pasar</a:t>
            </a:r>
            <a:r>
              <a:rPr dirty="0" sz="2500" spc="355">
                <a:solidFill>
                  <a:srgbClr val="FFFFFF"/>
                </a:solidFill>
                <a:latin typeface="Trebuchet MS"/>
                <a:cs typeface="Trebuchet MS"/>
              </a:rPr>
              <a:t>    </a:t>
            </a:r>
            <a:r>
              <a:rPr dirty="0" sz="2500" spc="75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dirty="0" sz="2500" spc="150">
                <a:solidFill>
                  <a:srgbClr val="FFFFFF"/>
                </a:solidFill>
                <a:latin typeface="Trebuchet MS"/>
                <a:cs typeface="Trebuchet MS"/>
              </a:rPr>
              <a:t>berfungsi</a:t>
            </a:r>
            <a:r>
              <a:rPr dirty="0" sz="25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285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dirty="0" sz="25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Trebuchet MS"/>
                <a:cs typeface="Trebuchet MS"/>
              </a:rPr>
              <a:t>baik.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4987499" y="2022588"/>
            <a:ext cx="1501775" cy="1543050"/>
          </a:xfrm>
          <a:custGeom>
            <a:avLst/>
            <a:gdLst/>
            <a:ahLst/>
            <a:cxnLst/>
            <a:rect l="l" t="t" r="r" b="b"/>
            <a:pathLst>
              <a:path w="1501775" h="1543050">
                <a:moveTo>
                  <a:pt x="975766" y="593801"/>
                </a:moveTo>
                <a:lnTo>
                  <a:pt x="969391" y="555980"/>
                </a:lnTo>
                <a:lnTo>
                  <a:pt x="931062" y="525106"/>
                </a:lnTo>
                <a:lnTo>
                  <a:pt x="816190" y="502246"/>
                </a:lnTo>
                <a:lnTo>
                  <a:pt x="763079" y="494652"/>
                </a:lnTo>
                <a:lnTo>
                  <a:pt x="718032" y="491274"/>
                </a:lnTo>
                <a:lnTo>
                  <a:pt x="695426" y="490385"/>
                </a:lnTo>
                <a:lnTo>
                  <a:pt x="690524" y="485521"/>
                </a:lnTo>
                <a:lnTo>
                  <a:pt x="649922" y="433057"/>
                </a:lnTo>
                <a:lnTo>
                  <a:pt x="623455" y="386626"/>
                </a:lnTo>
                <a:lnTo>
                  <a:pt x="601065" y="336943"/>
                </a:lnTo>
                <a:lnTo>
                  <a:pt x="582079" y="285064"/>
                </a:lnTo>
                <a:lnTo>
                  <a:pt x="569671" y="244805"/>
                </a:lnTo>
                <a:lnTo>
                  <a:pt x="564578" y="203200"/>
                </a:lnTo>
                <a:lnTo>
                  <a:pt x="558241" y="161874"/>
                </a:lnTo>
                <a:lnTo>
                  <a:pt x="550646" y="120904"/>
                </a:lnTo>
                <a:lnTo>
                  <a:pt x="541794" y="80378"/>
                </a:lnTo>
                <a:lnTo>
                  <a:pt x="530136" y="34937"/>
                </a:lnTo>
                <a:lnTo>
                  <a:pt x="501218" y="977"/>
                </a:lnTo>
                <a:lnTo>
                  <a:pt x="494030" y="0"/>
                </a:lnTo>
                <a:lnTo>
                  <a:pt x="492887" y="0"/>
                </a:lnTo>
                <a:lnTo>
                  <a:pt x="456323" y="21323"/>
                </a:lnTo>
                <a:lnTo>
                  <a:pt x="439064" y="65316"/>
                </a:lnTo>
                <a:lnTo>
                  <a:pt x="424992" y="121869"/>
                </a:lnTo>
                <a:lnTo>
                  <a:pt x="417576" y="166192"/>
                </a:lnTo>
                <a:lnTo>
                  <a:pt x="411911" y="210947"/>
                </a:lnTo>
                <a:lnTo>
                  <a:pt x="406666" y="255930"/>
                </a:lnTo>
                <a:lnTo>
                  <a:pt x="405587" y="265010"/>
                </a:lnTo>
                <a:lnTo>
                  <a:pt x="404583" y="273786"/>
                </a:lnTo>
                <a:lnTo>
                  <a:pt x="403606" y="282740"/>
                </a:lnTo>
                <a:lnTo>
                  <a:pt x="402653" y="291693"/>
                </a:lnTo>
                <a:lnTo>
                  <a:pt x="396595" y="308991"/>
                </a:lnTo>
                <a:lnTo>
                  <a:pt x="393611" y="317652"/>
                </a:lnTo>
                <a:lnTo>
                  <a:pt x="390677" y="326339"/>
                </a:lnTo>
                <a:lnTo>
                  <a:pt x="371208" y="373164"/>
                </a:lnTo>
                <a:lnTo>
                  <a:pt x="346075" y="416217"/>
                </a:lnTo>
                <a:lnTo>
                  <a:pt x="316357" y="455155"/>
                </a:lnTo>
                <a:lnTo>
                  <a:pt x="283133" y="489686"/>
                </a:lnTo>
                <a:lnTo>
                  <a:pt x="267817" y="491007"/>
                </a:lnTo>
                <a:lnTo>
                  <a:pt x="252501" y="492493"/>
                </a:lnTo>
                <a:lnTo>
                  <a:pt x="181533" y="502246"/>
                </a:lnTo>
                <a:lnTo>
                  <a:pt x="141681" y="510489"/>
                </a:lnTo>
                <a:lnTo>
                  <a:pt x="102095" y="520839"/>
                </a:lnTo>
                <a:lnTo>
                  <a:pt x="54368" y="536092"/>
                </a:lnTo>
                <a:lnTo>
                  <a:pt x="13538" y="555015"/>
                </a:lnTo>
                <a:lnTo>
                  <a:pt x="0" y="574624"/>
                </a:lnTo>
                <a:lnTo>
                  <a:pt x="0" y="612355"/>
                </a:lnTo>
                <a:lnTo>
                  <a:pt x="25311" y="645883"/>
                </a:lnTo>
                <a:lnTo>
                  <a:pt x="61214" y="662381"/>
                </a:lnTo>
                <a:lnTo>
                  <a:pt x="97129" y="675195"/>
                </a:lnTo>
                <a:lnTo>
                  <a:pt x="170434" y="691083"/>
                </a:lnTo>
                <a:lnTo>
                  <a:pt x="227012" y="700798"/>
                </a:lnTo>
                <a:lnTo>
                  <a:pt x="266369" y="706450"/>
                </a:lnTo>
                <a:lnTo>
                  <a:pt x="286169" y="708787"/>
                </a:lnTo>
                <a:lnTo>
                  <a:pt x="290664" y="711352"/>
                </a:lnTo>
                <a:lnTo>
                  <a:pt x="330187" y="739927"/>
                </a:lnTo>
                <a:lnTo>
                  <a:pt x="367372" y="782624"/>
                </a:lnTo>
                <a:lnTo>
                  <a:pt x="392785" y="833577"/>
                </a:lnTo>
                <a:lnTo>
                  <a:pt x="396316" y="878446"/>
                </a:lnTo>
                <a:lnTo>
                  <a:pt x="401853" y="923099"/>
                </a:lnTo>
                <a:lnTo>
                  <a:pt x="408597" y="967232"/>
                </a:lnTo>
                <a:lnTo>
                  <a:pt x="415721" y="1010589"/>
                </a:lnTo>
                <a:lnTo>
                  <a:pt x="418350" y="1029665"/>
                </a:lnTo>
                <a:lnTo>
                  <a:pt x="423532" y="1068019"/>
                </a:lnTo>
                <a:lnTo>
                  <a:pt x="439762" y="1126553"/>
                </a:lnTo>
                <a:lnTo>
                  <a:pt x="458609" y="1166914"/>
                </a:lnTo>
                <a:lnTo>
                  <a:pt x="491985" y="1189520"/>
                </a:lnTo>
                <a:lnTo>
                  <a:pt x="505333" y="1189482"/>
                </a:lnTo>
                <a:lnTo>
                  <a:pt x="537489" y="1164844"/>
                </a:lnTo>
                <a:lnTo>
                  <a:pt x="551764" y="1119898"/>
                </a:lnTo>
                <a:lnTo>
                  <a:pt x="558190" y="1070013"/>
                </a:lnTo>
                <a:lnTo>
                  <a:pt x="562864" y="1032814"/>
                </a:lnTo>
                <a:lnTo>
                  <a:pt x="571322" y="958278"/>
                </a:lnTo>
                <a:lnTo>
                  <a:pt x="576122" y="883119"/>
                </a:lnTo>
                <a:lnTo>
                  <a:pt x="577697" y="807440"/>
                </a:lnTo>
                <a:lnTo>
                  <a:pt x="582968" y="782624"/>
                </a:lnTo>
                <a:lnTo>
                  <a:pt x="589368" y="758558"/>
                </a:lnTo>
                <a:lnTo>
                  <a:pt x="597268" y="734720"/>
                </a:lnTo>
                <a:lnTo>
                  <a:pt x="606856" y="711352"/>
                </a:lnTo>
                <a:lnTo>
                  <a:pt x="609041" y="711619"/>
                </a:lnTo>
                <a:lnTo>
                  <a:pt x="611238" y="711923"/>
                </a:lnTo>
                <a:lnTo>
                  <a:pt x="613397" y="712254"/>
                </a:lnTo>
                <a:lnTo>
                  <a:pt x="667435" y="715175"/>
                </a:lnTo>
                <a:lnTo>
                  <a:pt x="721791" y="709739"/>
                </a:lnTo>
                <a:lnTo>
                  <a:pt x="775741" y="699122"/>
                </a:lnTo>
                <a:lnTo>
                  <a:pt x="828522" y="686473"/>
                </a:lnTo>
                <a:lnTo>
                  <a:pt x="844219" y="683272"/>
                </a:lnTo>
                <a:lnTo>
                  <a:pt x="891159" y="671614"/>
                </a:lnTo>
                <a:lnTo>
                  <a:pt x="941997" y="647026"/>
                </a:lnTo>
                <a:lnTo>
                  <a:pt x="972540" y="608685"/>
                </a:lnTo>
                <a:lnTo>
                  <a:pt x="975766" y="593801"/>
                </a:lnTo>
                <a:close/>
              </a:path>
              <a:path w="1501775" h="1543050">
                <a:moveTo>
                  <a:pt x="1501521" y="1175232"/>
                </a:moveTo>
                <a:lnTo>
                  <a:pt x="1466888" y="1150035"/>
                </a:lnTo>
                <a:lnTo>
                  <a:pt x="1423974" y="1137094"/>
                </a:lnTo>
                <a:lnTo>
                  <a:pt x="1368590" y="1127264"/>
                </a:lnTo>
                <a:lnTo>
                  <a:pt x="1333525" y="1122540"/>
                </a:lnTo>
                <a:lnTo>
                  <a:pt x="1326807" y="1118717"/>
                </a:lnTo>
                <a:lnTo>
                  <a:pt x="1295412" y="1092111"/>
                </a:lnTo>
                <a:lnTo>
                  <a:pt x="1270304" y="1048550"/>
                </a:lnTo>
                <a:lnTo>
                  <a:pt x="1268222" y="1021943"/>
                </a:lnTo>
                <a:lnTo>
                  <a:pt x="1264932" y="995476"/>
                </a:lnTo>
                <a:lnTo>
                  <a:pt x="1260932" y="969302"/>
                </a:lnTo>
                <a:lnTo>
                  <a:pt x="1256703" y="943597"/>
                </a:lnTo>
                <a:lnTo>
                  <a:pt x="1255141" y="932281"/>
                </a:lnTo>
                <a:lnTo>
                  <a:pt x="1246403" y="887768"/>
                </a:lnTo>
                <a:lnTo>
                  <a:pt x="1231277" y="850912"/>
                </a:lnTo>
                <a:lnTo>
                  <a:pt x="1211491" y="837514"/>
                </a:lnTo>
                <a:lnTo>
                  <a:pt x="1203579" y="837539"/>
                </a:lnTo>
                <a:lnTo>
                  <a:pt x="1177975" y="869721"/>
                </a:lnTo>
                <a:lnTo>
                  <a:pt x="1172235" y="908367"/>
                </a:lnTo>
                <a:lnTo>
                  <a:pt x="1169466" y="930427"/>
                </a:lnTo>
                <a:lnTo>
                  <a:pt x="1164463" y="974610"/>
                </a:lnTo>
                <a:lnTo>
                  <a:pt x="1161605" y="1019162"/>
                </a:lnTo>
                <a:lnTo>
                  <a:pt x="1160678" y="1064031"/>
                </a:lnTo>
                <a:lnTo>
                  <a:pt x="1157541" y="1078750"/>
                </a:lnTo>
                <a:lnTo>
                  <a:pt x="1153756" y="1093012"/>
                </a:lnTo>
                <a:lnTo>
                  <a:pt x="1149070" y="1107147"/>
                </a:lnTo>
                <a:lnTo>
                  <a:pt x="1143393" y="1121016"/>
                </a:lnTo>
                <a:lnTo>
                  <a:pt x="1140790" y="1120673"/>
                </a:lnTo>
                <a:lnTo>
                  <a:pt x="1139507" y="1120470"/>
                </a:lnTo>
                <a:lnTo>
                  <a:pt x="1107478" y="1118743"/>
                </a:lnTo>
                <a:lnTo>
                  <a:pt x="1084821" y="1121016"/>
                </a:lnTo>
                <a:lnTo>
                  <a:pt x="1075245" y="1121968"/>
                </a:lnTo>
                <a:lnTo>
                  <a:pt x="1043254" y="1128268"/>
                </a:lnTo>
                <a:lnTo>
                  <a:pt x="1011961" y="1135773"/>
                </a:lnTo>
                <a:lnTo>
                  <a:pt x="1002652" y="1137666"/>
                </a:lnTo>
                <a:lnTo>
                  <a:pt x="993267" y="1139304"/>
                </a:lnTo>
                <a:lnTo>
                  <a:pt x="983945" y="1141387"/>
                </a:lnTo>
                <a:lnTo>
                  <a:pt x="944689" y="1159141"/>
                </a:lnTo>
                <a:lnTo>
                  <a:pt x="924661" y="1190701"/>
                </a:lnTo>
                <a:lnTo>
                  <a:pt x="924687" y="1200327"/>
                </a:lnTo>
                <a:lnTo>
                  <a:pt x="951166" y="1231430"/>
                </a:lnTo>
                <a:lnTo>
                  <a:pt x="1019352" y="1245006"/>
                </a:lnTo>
                <a:lnTo>
                  <a:pt x="1064094" y="1250683"/>
                </a:lnTo>
                <a:lnTo>
                  <a:pt x="1090866" y="1252016"/>
                </a:lnTo>
                <a:lnTo>
                  <a:pt x="1093787" y="1254899"/>
                </a:lnTo>
                <a:lnTo>
                  <a:pt x="1117854" y="1286002"/>
                </a:lnTo>
                <a:lnTo>
                  <a:pt x="1146822" y="1342986"/>
                </a:lnTo>
                <a:lnTo>
                  <a:pt x="1160703" y="1381633"/>
                </a:lnTo>
                <a:lnTo>
                  <a:pt x="1168450" y="1422298"/>
                </a:lnTo>
                <a:lnTo>
                  <a:pt x="1172210" y="1446796"/>
                </a:lnTo>
                <a:lnTo>
                  <a:pt x="1181963" y="1495107"/>
                </a:lnTo>
                <a:lnTo>
                  <a:pt x="1197800" y="1539684"/>
                </a:lnTo>
                <a:lnTo>
                  <a:pt x="1204671" y="1542808"/>
                </a:lnTo>
                <a:lnTo>
                  <a:pt x="1210614" y="1542808"/>
                </a:lnTo>
                <a:lnTo>
                  <a:pt x="1240243" y="1513103"/>
                </a:lnTo>
                <a:lnTo>
                  <a:pt x="1251216" y="1470507"/>
                </a:lnTo>
                <a:lnTo>
                  <a:pt x="1258963" y="1417688"/>
                </a:lnTo>
                <a:lnTo>
                  <a:pt x="1262075" y="1391018"/>
                </a:lnTo>
                <a:lnTo>
                  <a:pt x="1262926" y="1383969"/>
                </a:lnTo>
                <a:lnTo>
                  <a:pt x="1263726" y="1376908"/>
                </a:lnTo>
                <a:lnTo>
                  <a:pt x="1264450" y="1369822"/>
                </a:lnTo>
                <a:lnTo>
                  <a:pt x="1269250" y="1356156"/>
                </a:lnTo>
                <a:lnTo>
                  <a:pt x="1298003" y="1295996"/>
                </a:lnTo>
                <a:lnTo>
                  <a:pt x="1335316" y="1252435"/>
                </a:lnTo>
                <a:lnTo>
                  <a:pt x="1344396" y="1251648"/>
                </a:lnTo>
                <a:lnTo>
                  <a:pt x="1353477" y="1250772"/>
                </a:lnTo>
                <a:lnTo>
                  <a:pt x="1395539" y="1244993"/>
                </a:lnTo>
                <a:lnTo>
                  <a:pt x="1442656" y="1233970"/>
                </a:lnTo>
                <a:lnTo>
                  <a:pt x="1479143" y="1222032"/>
                </a:lnTo>
                <a:lnTo>
                  <a:pt x="1501521" y="1208201"/>
                </a:lnTo>
                <a:lnTo>
                  <a:pt x="1501521" y="1175232"/>
                </a:lnTo>
                <a:close/>
              </a:path>
            </a:pathLst>
          </a:custGeom>
          <a:solidFill>
            <a:srgbClr val="5F1A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297824" y="3942636"/>
            <a:ext cx="10807065" cy="7327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600" spc="130">
                <a:latin typeface="Liberation Sans Narrow"/>
                <a:cs typeface="Liberation Sans Narrow"/>
              </a:rPr>
              <a:t>Konsep</a:t>
            </a:r>
            <a:r>
              <a:rPr dirty="0" sz="4600" spc="135">
                <a:latin typeface="Liberation Sans Narrow"/>
                <a:cs typeface="Liberation Sans Narrow"/>
              </a:rPr>
              <a:t> </a:t>
            </a:r>
            <a:r>
              <a:rPr dirty="0" sz="4600" spc="170">
                <a:latin typeface="Liberation Sans Narrow"/>
                <a:cs typeface="Liberation Sans Narrow"/>
              </a:rPr>
              <a:t>Neoliberalisme</a:t>
            </a:r>
            <a:r>
              <a:rPr dirty="0" sz="4600" spc="135">
                <a:latin typeface="Liberation Sans Narrow"/>
                <a:cs typeface="Liberation Sans Narrow"/>
              </a:rPr>
              <a:t> </a:t>
            </a:r>
            <a:r>
              <a:rPr dirty="0" sz="4600" spc="235">
                <a:latin typeface="Liberation Sans Narrow"/>
                <a:cs typeface="Liberation Sans Narrow"/>
              </a:rPr>
              <a:t>menurut</a:t>
            </a:r>
            <a:r>
              <a:rPr dirty="0" sz="4600" spc="140">
                <a:latin typeface="Liberation Sans Narrow"/>
                <a:cs typeface="Liberation Sans Narrow"/>
              </a:rPr>
              <a:t> </a:t>
            </a:r>
            <a:r>
              <a:rPr dirty="0" sz="4600" spc="190">
                <a:latin typeface="Liberation Sans Narrow"/>
                <a:cs typeface="Liberation Sans Narrow"/>
              </a:rPr>
              <a:t>David</a:t>
            </a:r>
            <a:r>
              <a:rPr dirty="0" sz="4600" spc="135">
                <a:latin typeface="Liberation Sans Narrow"/>
                <a:cs typeface="Liberation Sans Narrow"/>
              </a:rPr>
              <a:t> </a:t>
            </a:r>
            <a:r>
              <a:rPr dirty="0" sz="4600" spc="120">
                <a:latin typeface="Liberation Sans Narrow"/>
                <a:cs typeface="Liberation Sans Narrow"/>
              </a:rPr>
              <a:t>Harvey</a:t>
            </a:r>
            <a:endParaRPr sz="46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959" y="690738"/>
            <a:ext cx="18290540" cy="9596755"/>
            <a:chOff x="-1959" y="690738"/>
            <a:chExt cx="18290540" cy="9596755"/>
          </a:xfrm>
        </p:grpSpPr>
        <p:sp>
          <p:nvSpPr>
            <p:cNvPr id="3" name="object 3" descr=""/>
            <p:cNvSpPr/>
            <p:nvPr/>
          </p:nvSpPr>
          <p:spPr>
            <a:xfrm>
              <a:off x="0" y="5742492"/>
              <a:ext cx="18288000" cy="4544695"/>
            </a:xfrm>
            <a:custGeom>
              <a:avLst/>
              <a:gdLst/>
              <a:ahLst/>
              <a:cxnLst/>
              <a:rect l="l" t="t" r="r" b="b"/>
              <a:pathLst>
                <a:path w="18288000" h="4544695">
                  <a:moveTo>
                    <a:pt x="0" y="4544506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4544506"/>
                  </a:lnTo>
                  <a:lnTo>
                    <a:pt x="0" y="4544506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7188" y="1361296"/>
              <a:ext cx="11019221" cy="75310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81084" y="1868762"/>
              <a:ext cx="10102850" cy="6619875"/>
            </a:xfrm>
            <a:custGeom>
              <a:avLst/>
              <a:gdLst/>
              <a:ahLst/>
              <a:cxnLst/>
              <a:rect l="l" t="t" r="r" b="b"/>
              <a:pathLst>
                <a:path w="10102850" h="6619875">
                  <a:moveTo>
                    <a:pt x="0" y="0"/>
                  </a:moveTo>
                  <a:lnTo>
                    <a:pt x="10102596" y="0"/>
                  </a:lnTo>
                  <a:lnTo>
                    <a:pt x="10102596" y="6619555"/>
                  </a:lnTo>
                  <a:lnTo>
                    <a:pt x="0" y="6619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64702" y="690738"/>
              <a:ext cx="3123815" cy="44390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34020" y="2254478"/>
              <a:ext cx="15372080" cy="5806440"/>
            </a:xfrm>
            <a:custGeom>
              <a:avLst/>
              <a:gdLst/>
              <a:ahLst/>
              <a:cxnLst/>
              <a:rect l="l" t="t" r="r" b="b"/>
              <a:pathLst>
                <a:path w="15372080" h="5806440">
                  <a:moveTo>
                    <a:pt x="794600" y="482015"/>
                  </a:moveTo>
                  <a:lnTo>
                    <a:pt x="784517" y="443750"/>
                  </a:lnTo>
                  <a:lnTo>
                    <a:pt x="748093" y="423062"/>
                  </a:lnTo>
                  <a:lnTo>
                    <a:pt x="714781" y="416725"/>
                  </a:lnTo>
                  <a:lnTo>
                    <a:pt x="689927" y="412115"/>
                  </a:lnTo>
                  <a:lnTo>
                    <a:pt x="640143" y="403783"/>
                  </a:lnTo>
                  <a:lnTo>
                    <a:pt x="585406" y="398792"/>
                  </a:lnTo>
                  <a:lnTo>
                    <a:pt x="567067" y="398068"/>
                  </a:lnTo>
                  <a:lnTo>
                    <a:pt x="563079" y="394131"/>
                  </a:lnTo>
                  <a:lnTo>
                    <a:pt x="530123" y="351548"/>
                  </a:lnTo>
                  <a:lnTo>
                    <a:pt x="508635" y="313855"/>
                  </a:lnTo>
                  <a:lnTo>
                    <a:pt x="490474" y="273532"/>
                  </a:lnTo>
                  <a:lnTo>
                    <a:pt x="475068" y="231432"/>
                  </a:lnTo>
                  <a:lnTo>
                    <a:pt x="460857" y="164985"/>
                  </a:lnTo>
                  <a:lnTo>
                    <a:pt x="455714" y="131445"/>
                  </a:lnTo>
                  <a:lnTo>
                    <a:pt x="440486" y="56807"/>
                  </a:lnTo>
                  <a:lnTo>
                    <a:pt x="427837" y="16548"/>
                  </a:lnTo>
                  <a:lnTo>
                    <a:pt x="403136" y="0"/>
                  </a:lnTo>
                  <a:lnTo>
                    <a:pt x="394246" y="1181"/>
                  </a:lnTo>
                  <a:lnTo>
                    <a:pt x="367144" y="28155"/>
                  </a:lnTo>
                  <a:lnTo>
                    <a:pt x="347560" y="98983"/>
                  </a:lnTo>
                  <a:lnTo>
                    <a:pt x="336943" y="171284"/>
                  </a:lnTo>
                  <a:lnTo>
                    <a:pt x="331000" y="222288"/>
                  </a:lnTo>
                  <a:lnTo>
                    <a:pt x="329425" y="236816"/>
                  </a:lnTo>
                  <a:lnTo>
                    <a:pt x="324510" y="250850"/>
                  </a:lnTo>
                  <a:lnTo>
                    <a:pt x="303911" y="302945"/>
                  </a:lnTo>
                  <a:lnTo>
                    <a:pt x="283514" y="337883"/>
                  </a:lnTo>
                  <a:lnTo>
                    <a:pt x="259384" y="369481"/>
                  </a:lnTo>
                  <a:lnTo>
                    <a:pt x="232422" y="397510"/>
                  </a:lnTo>
                  <a:lnTo>
                    <a:pt x="219989" y="398576"/>
                  </a:lnTo>
                  <a:lnTo>
                    <a:pt x="207568" y="399796"/>
                  </a:lnTo>
                  <a:lnTo>
                    <a:pt x="150063" y="407682"/>
                  </a:lnTo>
                  <a:lnTo>
                    <a:pt x="85483" y="422795"/>
                  </a:lnTo>
                  <a:lnTo>
                    <a:pt x="46748" y="435178"/>
                  </a:lnTo>
                  <a:lnTo>
                    <a:pt x="7226" y="457517"/>
                  </a:lnTo>
                  <a:lnTo>
                    <a:pt x="0" y="480555"/>
                  </a:lnTo>
                  <a:lnTo>
                    <a:pt x="965" y="491363"/>
                  </a:lnTo>
                  <a:lnTo>
                    <a:pt x="23164" y="524281"/>
                  </a:lnTo>
                  <a:lnTo>
                    <a:pt x="81457" y="548081"/>
                  </a:lnTo>
                  <a:lnTo>
                    <a:pt x="140957" y="560971"/>
                  </a:lnTo>
                  <a:lnTo>
                    <a:pt x="186880" y="568858"/>
                  </a:lnTo>
                  <a:lnTo>
                    <a:pt x="234886" y="575348"/>
                  </a:lnTo>
                  <a:lnTo>
                    <a:pt x="244068" y="580580"/>
                  </a:lnTo>
                  <a:lnTo>
                    <a:pt x="287045" y="616991"/>
                  </a:lnTo>
                  <a:lnTo>
                    <a:pt x="312153" y="655243"/>
                  </a:lnTo>
                  <a:lnTo>
                    <a:pt x="324281" y="713041"/>
                  </a:lnTo>
                  <a:lnTo>
                    <a:pt x="328777" y="749287"/>
                  </a:lnTo>
                  <a:lnTo>
                    <a:pt x="334251" y="785114"/>
                  </a:lnTo>
                  <a:lnTo>
                    <a:pt x="340042" y="820305"/>
                  </a:lnTo>
                  <a:lnTo>
                    <a:pt x="342176" y="835787"/>
                  </a:lnTo>
                  <a:lnTo>
                    <a:pt x="349961" y="882078"/>
                  </a:lnTo>
                  <a:lnTo>
                    <a:pt x="366382" y="932205"/>
                  </a:lnTo>
                  <a:lnTo>
                    <a:pt x="391985" y="962342"/>
                  </a:lnTo>
                  <a:lnTo>
                    <a:pt x="401942" y="965530"/>
                  </a:lnTo>
                  <a:lnTo>
                    <a:pt x="412775" y="965492"/>
                  </a:lnTo>
                  <a:lnTo>
                    <a:pt x="443992" y="934199"/>
                  </a:lnTo>
                  <a:lnTo>
                    <a:pt x="455676" y="868527"/>
                  </a:lnTo>
                  <a:lnTo>
                    <a:pt x="459460" y="838327"/>
                  </a:lnTo>
                  <a:lnTo>
                    <a:pt x="466331" y="777836"/>
                  </a:lnTo>
                  <a:lnTo>
                    <a:pt x="470230" y="716838"/>
                  </a:lnTo>
                  <a:lnTo>
                    <a:pt x="471500" y="655421"/>
                  </a:lnTo>
                  <a:lnTo>
                    <a:pt x="475742" y="635419"/>
                  </a:lnTo>
                  <a:lnTo>
                    <a:pt x="480974" y="615734"/>
                  </a:lnTo>
                  <a:lnTo>
                    <a:pt x="487387" y="596392"/>
                  </a:lnTo>
                  <a:lnTo>
                    <a:pt x="495173" y="577430"/>
                  </a:lnTo>
                  <a:lnTo>
                    <a:pt x="496951" y="577646"/>
                  </a:lnTo>
                  <a:lnTo>
                    <a:pt x="500481" y="578167"/>
                  </a:lnTo>
                  <a:lnTo>
                    <a:pt x="544334" y="580529"/>
                  </a:lnTo>
                  <a:lnTo>
                    <a:pt x="588467" y="576122"/>
                  </a:lnTo>
                  <a:lnTo>
                    <a:pt x="632244" y="567499"/>
                  </a:lnTo>
                  <a:lnTo>
                    <a:pt x="675081" y="557225"/>
                  </a:lnTo>
                  <a:lnTo>
                    <a:pt x="687832" y="554634"/>
                  </a:lnTo>
                  <a:lnTo>
                    <a:pt x="725919" y="545172"/>
                  </a:lnTo>
                  <a:lnTo>
                    <a:pt x="767181" y="525221"/>
                  </a:lnTo>
                  <a:lnTo>
                    <a:pt x="791972" y="494093"/>
                  </a:lnTo>
                  <a:lnTo>
                    <a:pt x="794600" y="482015"/>
                  </a:lnTo>
                  <a:close/>
                </a:path>
                <a:path w="15372080" h="5806440">
                  <a:moveTo>
                    <a:pt x="1224114" y="958100"/>
                  </a:moveTo>
                  <a:lnTo>
                    <a:pt x="1193203" y="933488"/>
                  </a:lnTo>
                  <a:lnTo>
                    <a:pt x="1140650" y="919670"/>
                  </a:lnTo>
                  <a:lnTo>
                    <a:pt x="1094486" y="912279"/>
                  </a:lnTo>
                  <a:lnTo>
                    <a:pt x="1084961" y="911161"/>
                  </a:lnTo>
                  <a:lnTo>
                    <a:pt x="1079512" y="908050"/>
                  </a:lnTo>
                  <a:lnTo>
                    <a:pt x="1045883" y="875626"/>
                  </a:lnTo>
                  <a:lnTo>
                    <a:pt x="1031951" y="829513"/>
                  </a:lnTo>
                  <a:lnTo>
                    <a:pt x="1029296" y="808024"/>
                  </a:lnTo>
                  <a:lnTo>
                    <a:pt x="1026045" y="786790"/>
                  </a:lnTo>
                  <a:lnTo>
                    <a:pt x="1022616" y="765924"/>
                  </a:lnTo>
                  <a:lnTo>
                    <a:pt x="1021346" y="756742"/>
                  </a:lnTo>
                  <a:lnTo>
                    <a:pt x="1011047" y="710120"/>
                  </a:lnTo>
                  <a:lnTo>
                    <a:pt x="985913" y="679818"/>
                  </a:lnTo>
                  <a:lnTo>
                    <a:pt x="979487" y="679843"/>
                  </a:lnTo>
                  <a:lnTo>
                    <a:pt x="957148" y="713320"/>
                  </a:lnTo>
                  <a:lnTo>
                    <a:pt x="953935" y="738289"/>
                  </a:lnTo>
                  <a:lnTo>
                    <a:pt x="951801" y="755230"/>
                  </a:lnTo>
                  <a:lnTo>
                    <a:pt x="946315" y="809129"/>
                  </a:lnTo>
                  <a:lnTo>
                    <a:pt x="944676" y="863676"/>
                  </a:lnTo>
                  <a:lnTo>
                    <a:pt x="942136" y="875626"/>
                  </a:lnTo>
                  <a:lnTo>
                    <a:pt x="939050" y="887196"/>
                  </a:lnTo>
                  <a:lnTo>
                    <a:pt x="935253" y="898664"/>
                  </a:lnTo>
                  <a:lnTo>
                    <a:pt x="930643" y="909916"/>
                  </a:lnTo>
                  <a:lnTo>
                    <a:pt x="929589" y="909789"/>
                  </a:lnTo>
                  <a:lnTo>
                    <a:pt x="927493" y="909485"/>
                  </a:lnTo>
                  <a:lnTo>
                    <a:pt x="901496" y="908088"/>
                  </a:lnTo>
                  <a:lnTo>
                    <a:pt x="883107" y="909916"/>
                  </a:lnTo>
                  <a:lnTo>
                    <a:pt x="875334" y="910704"/>
                  </a:lnTo>
                  <a:lnTo>
                    <a:pt x="849376" y="915809"/>
                  </a:lnTo>
                  <a:lnTo>
                    <a:pt x="823976" y="921905"/>
                  </a:lnTo>
                  <a:lnTo>
                    <a:pt x="816419" y="923429"/>
                  </a:lnTo>
                  <a:lnTo>
                    <a:pt x="778052" y="935951"/>
                  </a:lnTo>
                  <a:lnTo>
                    <a:pt x="753110" y="966482"/>
                  </a:lnTo>
                  <a:lnTo>
                    <a:pt x="753135" y="974293"/>
                  </a:lnTo>
                  <a:lnTo>
                    <a:pt x="780211" y="1001598"/>
                  </a:lnTo>
                  <a:lnTo>
                    <a:pt x="829970" y="1010551"/>
                  </a:lnTo>
                  <a:lnTo>
                    <a:pt x="877138" y="1015822"/>
                  </a:lnTo>
                  <a:lnTo>
                    <a:pt x="888009" y="1016254"/>
                  </a:lnTo>
                  <a:lnTo>
                    <a:pt x="890384" y="1018590"/>
                  </a:lnTo>
                  <a:lnTo>
                    <a:pt x="922655" y="1066177"/>
                  </a:lnTo>
                  <a:lnTo>
                    <a:pt x="942555" y="1115047"/>
                  </a:lnTo>
                  <a:lnTo>
                    <a:pt x="950988" y="1154455"/>
                  </a:lnTo>
                  <a:lnTo>
                    <a:pt x="954036" y="1174343"/>
                  </a:lnTo>
                  <a:lnTo>
                    <a:pt x="963053" y="1218590"/>
                  </a:lnTo>
                  <a:lnTo>
                    <a:pt x="973709" y="1247851"/>
                  </a:lnTo>
                  <a:lnTo>
                    <a:pt x="998931" y="1247851"/>
                  </a:lnTo>
                  <a:lnTo>
                    <a:pt x="1018159" y="1193584"/>
                  </a:lnTo>
                  <a:lnTo>
                    <a:pt x="1024445" y="1150721"/>
                  </a:lnTo>
                  <a:lnTo>
                    <a:pt x="1026972" y="1129068"/>
                  </a:lnTo>
                  <a:lnTo>
                    <a:pt x="1027658" y="1123353"/>
                  </a:lnTo>
                  <a:lnTo>
                    <a:pt x="1028306" y="1117625"/>
                  </a:lnTo>
                  <a:lnTo>
                    <a:pt x="1028903" y="1111872"/>
                  </a:lnTo>
                  <a:lnTo>
                    <a:pt x="1032802" y="1100772"/>
                  </a:lnTo>
                  <a:lnTo>
                    <a:pt x="1056132" y="1051941"/>
                  </a:lnTo>
                  <a:lnTo>
                    <a:pt x="1086408" y="1016584"/>
                  </a:lnTo>
                  <a:lnTo>
                    <a:pt x="1093787" y="1015949"/>
                  </a:lnTo>
                  <a:lnTo>
                    <a:pt x="1101153" y="1015238"/>
                  </a:lnTo>
                  <a:lnTo>
                    <a:pt x="1154493" y="1006576"/>
                  </a:lnTo>
                  <a:lnTo>
                    <a:pt x="1196505" y="994257"/>
                  </a:lnTo>
                  <a:lnTo>
                    <a:pt x="1224114" y="973594"/>
                  </a:lnTo>
                  <a:lnTo>
                    <a:pt x="1224114" y="958100"/>
                  </a:lnTo>
                  <a:close/>
                </a:path>
                <a:path w="15372080" h="5806440">
                  <a:moveTo>
                    <a:pt x="14383474" y="5430939"/>
                  </a:moveTo>
                  <a:lnTo>
                    <a:pt x="14362138" y="5397335"/>
                  </a:lnTo>
                  <a:lnTo>
                    <a:pt x="14320330" y="5378412"/>
                  </a:lnTo>
                  <a:lnTo>
                    <a:pt x="14300391" y="5374449"/>
                  </a:lnTo>
                  <a:lnTo>
                    <a:pt x="14290472" y="5372430"/>
                  </a:lnTo>
                  <a:lnTo>
                    <a:pt x="14257147" y="5364442"/>
                  </a:lnTo>
                  <a:lnTo>
                    <a:pt x="14223086" y="5357736"/>
                  </a:lnTo>
                  <a:lnTo>
                    <a:pt x="14188745" y="5354294"/>
                  </a:lnTo>
                  <a:lnTo>
                    <a:pt x="14154633" y="5356136"/>
                  </a:lnTo>
                  <a:lnTo>
                    <a:pt x="14150493" y="5356707"/>
                  </a:lnTo>
                  <a:lnTo>
                    <a:pt x="14144435" y="5341950"/>
                  </a:lnTo>
                  <a:lnTo>
                    <a:pt x="14139456" y="5326900"/>
                  </a:lnTo>
                  <a:lnTo>
                    <a:pt x="14135380" y="5311584"/>
                  </a:lnTo>
                  <a:lnTo>
                    <a:pt x="14132078" y="5296027"/>
                  </a:lnTo>
                  <a:lnTo>
                    <a:pt x="14131747" y="5272113"/>
                  </a:lnTo>
                  <a:lnTo>
                    <a:pt x="14131100" y="5248237"/>
                  </a:lnTo>
                  <a:lnTo>
                    <a:pt x="14128052" y="5200777"/>
                  </a:lnTo>
                  <a:lnTo>
                    <a:pt x="14122718" y="5153711"/>
                  </a:lnTo>
                  <a:lnTo>
                    <a:pt x="14119771" y="5130216"/>
                  </a:lnTo>
                  <a:lnTo>
                    <a:pt x="14116901" y="5106657"/>
                  </a:lnTo>
                  <a:lnTo>
                    <a:pt x="14102461" y="5064277"/>
                  </a:lnTo>
                  <a:lnTo>
                    <a:pt x="14077963" y="5054752"/>
                  </a:lnTo>
                  <a:lnTo>
                    <a:pt x="14070229" y="5057229"/>
                  </a:lnTo>
                  <a:lnTo>
                    <a:pt x="14044981" y="5094516"/>
                  </a:lnTo>
                  <a:lnTo>
                    <a:pt x="14034732" y="5131486"/>
                  </a:lnTo>
                  <a:lnTo>
                    <a:pt x="14031468" y="5155692"/>
                  </a:lnTo>
                  <a:lnTo>
                    <a:pt x="14029804" y="5167744"/>
                  </a:lnTo>
                  <a:lnTo>
                    <a:pt x="14025296" y="5195125"/>
                  </a:lnTo>
                  <a:lnTo>
                    <a:pt x="14021041" y="5223002"/>
                  </a:lnTo>
                  <a:lnTo>
                    <a:pt x="14017536" y="5251196"/>
                  </a:lnTo>
                  <a:lnTo>
                    <a:pt x="14015314" y="5279529"/>
                  </a:lnTo>
                  <a:lnTo>
                    <a:pt x="14008100" y="5296166"/>
                  </a:lnTo>
                  <a:lnTo>
                    <a:pt x="13975779" y="5338673"/>
                  </a:lnTo>
                  <a:lnTo>
                    <a:pt x="13935482" y="5359806"/>
                  </a:lnTo>
                  <a:lnTo>
                    <a:pt x="13923036" y="5361483"/>
                  </a:lnTo>
                  <a:lnTo>
                    <a:pt x="13874903" y="5369509"/>
                  </a:lnTo>
                  <a:lnTo>
                    <a:pt x="13828611" y="5379542"/>
                  </a:lnTo>
                  <a:lnTo>
                    <a:pt x="13791273" y="5393728"/>
                  </a:lnTo>
                  <a:lnTo>
                    <a:pt x="13765987" y="5423674"/>
                  </a:lnTo>
                  <a:lnTo>
                    <a:pt x="13765225" y="5432082"/>
                  </a:lnTo>
                  <a:lnTo>
                    <a:pt x="13765784" y="5438025"/>
                  </a:lnTo>
                  <a:lnTo>
                    <a:pt x="13801611" y="5467388"/>
                  </a:lnTo>
                  <a:lnTo>
                    <a:pt x="13856742" y="5483555"/>
                  </a:lnTo>
                  <a:lnTo>
                    <a:pt x="13907415" y="5492674"/>
                  </a:lnTo>
                  <a:lnTo>
                    <a:pt x="13946073" y="5496699"/>
                  </a:lnTo>
                  <a:lnTo>
                    <a:pt x="13967054" y="5518493"/>
                  </a:lnTo>
                  <a:lnTo>
                    <a:pt x="13985812" y="5543093"/>
                  </a:lnTo>
                  <a:lnTo>
                    <a:pt x="14001687" y="5570271"/>
                  </a:lnTo>
                  <a:lnTo>
                    <a:pt x="14013980" y="5599849"/>
                  </a:lnTo>
                  <a:lnTo>
                    <a:pt x="14016431" y="5607164"/>
                  </a:lnTo>
                  <a:lnTo>
                    <a:pt x="14021549" y="5621731"/>
                  </a:lnTo>
                  <a:lnTo>
                    <a:pt x="14027404" y="5672709"/>
                  </a:lnTo>
                  <a:lnTo>
                    <a:pt x="14035659" y="5728970"/>
                  </a:lnTo>
                  <a:lnTo>
                    <a:pt x="14047330" y="5774334"/>
                  </a:lnTo>
                  <a:lnTo>
                    <a:pt x="14071981" y="5805055"/>
                  </a:lnTo>
                  <a:lnTo>
                    <a:pt x="14078903" y="5805970"/>
                  </a:lnTo>
                  <a:lnTo>
                    <a:pt x="14085227" y="5805970"/>
                  </a:lnTo>
                  <a:lnTo>
                    <a:pt x="14105420" y="5772378"/>
                  </a:lnTo>
                  <a:lnTo>
                    <a:pt x="14114996" y="5729579"/>
                  </a:lnTo>
                  <a:lnTo>
                    <a:pt x="14123797" y="5677611"/>
                  </a:lnTo>
                  <a:lnTo>
                    <a:pt x="14127010" y="5651335"/>
                  </a:lnTo>
                  <a:lnTo>
                    <a:pt x="14130833" y="5638571"/>
                  </a:lnTo>
                  <a:lnTo>
                    <a:pt x="14146835" y="5593143"/>
                  </a:lnTo>
                  <a:lnTo>
                    <a:pt x="14177696" y="5532450"/>
                  </a:lnTo>
                  <a:lnTo>
                    <a:pt x="14203337" y="5499316"/>
                  </a:lnTo>
                  <a:lnTo>
                    <a:pt x="14220711" y="5495696"/>
                  </a:lnTo>
                  <a:lnTo>
                    <a:pt x="14234960" y="5494820"/>
                  </a:lnTo>
                  <a:lnTo>
                    <a:pt x="14282687" y="5488762"/>
                  </a:lnTo>
                  <a:lnTo>
                    <a:pt x="14321358" y="5481752"/>
                  </a:lnTo>
                  <a:lnTo>
                    <a:pt x="14340751" y="5478259"/>
                  </a:lnTo>
                  <a:lnTo>
                    <a:pt x="14375625" y="5460708"/>
                  </a:lnTo>
                  <a:lnTo>
                    <a:pt x="14383449" y="5441188"/>
                  </a:lnTo>
                  <a:lnTo>
                    <a:pt x="14383474" y="5430939"/>
                  </a:lnTo>
                  <a:close/>
                </a:path>
                <a:path w="15372080" h="5806440">
                  <a:moveTo>
                    <a:pt x="15371788" y="4793246"/>
                  </a:moveTo>
                  <a:lnTo>
                    <a:pt x="15353919" y="4753864"/>
                  </a:lnTo>
                  <a:lnTo>
                    <a:pt x="15310434" y="4733696"/>
                  </a:lnTo>
                  <a:lnTo>
                    <a:pt x="15259596" y="4717453"/>
                  </a:lnTo>
                  <a:lnTo>
                    <a:pt x="15217432" y="4706429"/>
                  </a:lnTo>
                  <a:lnTo>
                    <a:pt x="15174862" y="4697628"/>
                  </a:lnTo>
                  <a:lnTo>
                    <a:pt x="15131974" y="4691024"/>
                  </a:lnTo>
                  <a:lnTo>
                    <a:pt x="15083079" y="4685677"/>
                  </a:lnTo>
                  <a:lnTo>
                    <a:pt x="15066772" y="4684268"/>
                  </a:lnTo>
                  <a:lnTo>
                    <a:pt x="15031390" y="4647501"/>
                  </a:lnTo>
                  <a:lnTo>
                    <a:pt x="14999729" y="4606023"/>
                  </a:lnTo>
                  <a:lnTo>
                    <a:pt x="14972957" y="4560176"/>
                  </a:lnTo>
                  <a:lnTo>
                    <a:pt x="14952231" y="4510290"/>
                  </a:lnTo>
                  <a:lnTo>
                    <a:pt x="14945919" y="4491812"/>
                  </a:lnTo>
                  <a:lnTo>
                    <a:pt x="14939467" y="4473397"/>
                  </a:lnTo>
                  <a:lnTo>
                    <a:pt x="14929600" y="4387393"/>
                  </a:lnTo>
                  <a:lnTo>
                    <a:pt x="14923580" y="4339717"/>
                  </a:lnTo>
                  <a:lnTo>
                    <a:pt x="14915668" y="4292511"/>
                  </a:lnTo>
                  <a:lnTo>
                    <a:pt x="14904441" y="4246029"/>
                  </a:lnTo>
                  <a:lnTo>
                    <a:pt x="14889963" y="4199572"/>
                  </a:lnTo>
                  <a:lnTo>
                    <a:pt x="14864868" y="4168648"/>
                  </a:lnTo>
                  <a:lnTo>
                    <a:pt x="14842732" y="4162628"/>
                  </a:lnTo>
                  <a:lnTo>
                    <a:pt x="14834489" y="4163758"/>
                  </a:lnTo>
                  <a:lnTo>
                    <a:pt x="14803679" y="4199915"/>
                  </a:lnTo>
                  <a:lnTo>
                    <a:pt x="14793722" y="4237164"/>
                  </a:lnTo>
                  <a:lnTo>
                    <a:pt x="14781835" y="4291482"/>
                  </a:lnTo>
                  <a:lnTo>
                    <a:pt x="14773758" y="4335119"/>
                  </a:lnTo>
                  <a:lnTo>
                    <a:pt x="14767001" y="4379138"/>
                  </a:lnTo>
                  <a:lnTo>
                    <a:pt x="14761566" y="4423448"/>
                  </a:lnTo>
                  <a:lnTo>
                    <a:pt x="14755127" y="4444974"/>
                  </a:lnTo>
                  <a:lnTo>
                    <a:pt x="14732445" y="4510684"/>
                  </a:lnTo>
                  <a:lnTo>
                    <a:pt x="14714309" y="4553686"/>
                  </a:lnTo>
                  <a:lnTo>
                    <a:pt x="14693570" y="4594758"/>
                  </a:lnTo>
                  <a:lnTo>
                    <a:pt x="14669872" y="4633341"/>
                  </a:lnTo>
                  <a:lnTo>
                    <a:pt x="14642821" y="4668863"/>
                  </a:lnTo>
                  <a:lnTo>
                    <a:pt x="14603540" y="4685957"/>
                  </a:lnTo>
                  <a:lnTo>
                    <a:pt x="14579524" y="4687430"/>
                  </a:lnTo>
                  <a:lnTo>
                    <a:pt x="14531721" y="4692510"/>
                  </a:lnTo>
                  <a:lnTo>
                    <a:pt x="14466392" y="4703445"/>
                  </a:lnTo>
                  <a:lnTo>
                    <a:pt x="14433779" y="4709477"/>
                  </a:lnTo>
                  <a:lnTo>
                    <a:pt x="14401076" y="4715370"/>
                  </a:lnTo>
                  <a:lnTo>
                    <a:pt x="14362862" y="4728121"/>
                  </a:lnTo>
                  <a:lnTo>
                    <a:pt x="14331404" y="4765916"/>
                  </a:lnTo>
                  <a:lnTo>
                    <a:pt x="14329029" y="4795164"/>
                  </a:lnTo>
                  <a:lnTo>
                    <a:pt x="14332471" y="4811026"/>
                  </a:lnTo>
                  <a:lnTo>
                    <a:pt x="14365008" y="4851857"/>
                  </a:lnTo>
                  <a:lnTo>
                    <a:pt x="14403324" y="4871377"/>
                  </a:lnTo>
                  <a:lnTo>
                    <a:pt x="14452283" y="4887506"/>
                  </a:lnTo>
                  <a:lnTo>
                    <a:pt x="14469148" y="4890478"/>
                  </a:lnTo>
                  <a:lnTo>
                    <a:pt x="14485874" y="4893881"/>
                  </a:lnTo>
                  <a:lnTo>
                    <a:pt x="14530718" y="4904727"/>
                  </a:lnTo>
                  <a:lnTo>
                    <a:pt x="14576463" y="4914608"/>
                  </a:lnTo>
                  <a:lnTo>
                    <a:pt x="14622691" y="4921834"/>
                  </a:lnTo>
                  <a:lnTo>
                    <a:pt x="14669008" y="4924641"/>
                  </a:lnTo>
                  <a:lnTo>
                    <a:pt x="14714995" y="4921339"/>
                  </a:lnTo>
                  <a:lnTo>
                    <a:pt x="14719630" y="4920666"/>
                  </a:lnTo>
                  <a:lnTo>
                    <a:pt x="14721967" y="4920373"/>
                  </a:lnTo>
                  <a:lnTo>
                    <a:pt x="14740598" y="4970653"/>
                  </a:lnTo>
                  <a:lnTo>
                    <a:pt x="14753019" y="5022723"/>
                  </a:lnTo>
                  <a:lnTo>
                    <a:pt x="14753590" y="5063071"/>
                  </a:lnTo>
                  <a:lnTo>
                    <a:pt x="14754695" y="5103330"/>
                  </a:lnTo>
                  <a:lnTo>
                    <a:pt x="14756664" y="5143462"/>
                  </a:lnTo>
                  <a:lnTo>
                    <a:pt x="14759826" y="5183390"/>
                  </a:lnTo>
                  <a:lnTo>
                    <a:pt x="14764055" y="5223141"/>
                  </a:lnTo>
                  <a:lnTo>
                    <a:pt x="14768818" y="5262765"/>
                  </a:lnTo>
                  <a:lnTo>
                    <a:pt x="14773796" y="5302389"/>
                  </a:lnTo>
                  <a:lnTo>
                    <a:pt x="14778647" y="5342128"/>
                  </a:lnTo>
                  <a:lnTo>
                    <a:pt x="14789138" y="5388559"/>
                  </a:lnTo>
                  <a:lnTo>
                    <a:pt x="14811159" y="5421427"/>
                  </a:lnTo>
                  <a:lnTo>
                    <a:pt x="14844319" y="5429682"/>
                  </a:lnTo>
                  <a:lnTo>
                    <a:pt x="14857375" y="5425503"/>
                  </a:lnTo>
                  <a:lnTo>
                    <a:pt x="14890966" y="5385955"/>
                  </a:lnTo>
                  <a:lnTo>
                    <a:pt x="14907032" y="5339397"/>
                  </a:lnTo>
                  <a:lnTo>
                    <a:pt x="14917230" y="5300256"/>
                  </a:lnTo>
                  <a:lnTo>
                    <a:pt x="14922742" y="5259425"/>
                  </a:lnTo>
                  <a:lnTo>
                    <a:pt x="14925548" y="5239105"/>
                  </a:lnTo>
                  <a:lnTo>
                    <a:pt x="14933143" y="5192928"/>
                  </a:lnTo>
                  <a:lnTo>
                    <a:pt x="14940318" y="5145913"/>
                  </a:lnTo>
                  <a:lnTo>
                    <a:pt x="14946224" y="5098351"/>
                  </a:lnTo>
                  <a:lnTo>
                    <a:pt x="14949970" y="5050561"/>
                  </a:lnTo>
                  <a:lnTo>
                    <a:pt x="14962137" y="5022494"/>
                  </a:lnTo>
                  <a:lnTo>
                    <a:pt x="14995081" y="4972291"/>
                  </a:lnTo>
                  <a:lnTo>
                    <a:pt x="15028215" y="4941189"/>
                  </a:lnTo>
                  <a:lnTo>
                    <a:pt x="15063546" y="4917643"/>
                  </a:lnTo>
                  <a:lnTo>
                    <a:pt x="15084616" y="4915154"/>
                  </a:lnTo>
                  <a:lnTo>
                    <a:pt x="15105622" y="4912322"/>
                  </a:lnTo>
                  <a:lnTo>
                    <a:pt x="15186800" y="4898796"/>
                  </a:lnTo>
                  <a:lnTo>
                    <a:pt x="15226043" y="4891468"/>
                  </a:lnTo>
                  <a:lnTo>
                    <a:pt x="15264892" y="4881867"/>
                  </a:lnTo>
                  <a:lnTo>
                    <a:pt x="15303132" y="4868227"/>
                  </a:lnTo>
                  <a:lnTo>
                    <a:pt x="15341372" y="4850638"/>
                  </a:lnTo>
                  <a:lnTo>
                    <a:pt x="15366835" y="4820145"/>
                  </a:lnTo>
                  <a:lnTo>
                    <a:pt x="15370518" y="4807432"/>
                  </a:lnTo>
                  <a:lnTo>
                    <a:pt x="15371788" y="47932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7800" y="1139080"/>
              <a:ext cx="1171437" cy="119980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9200" y="1139080"/>
              <a:ext cx="1171454" cy="119980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3368" y="8060822"/>
              <a:ext cx="1171454" cy="119979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44798" y="8060822"/>
              <a:ext cx="1171437" cy="119979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959" y="3592617"/>
              <a:ext cx="2968455" cy="596041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78277" y="6181017"/>
              <a:ext cx="949960" cy="3268345"/>
            </a:xfrm>
            <a:custGeom>
              <a:avLst/>
              <a:gdLst/>
              <a:ahLst/>
              <a:cxnLst/>
              <a:rect l="l" t="t" r="r" b="b"/>
              <a:pathLst>
                <a:path w="949960" h="3268345">
                  <a:moveTo>
                    <a:pt x="257901" y="3267717"/>
                  </a:moveTo>
                  <a:lnTo>
                    <a:pt x="169593" y="3175052"/>
                  </a:lnTo>
                  <a:lnTo>
                    <a:pt x="238347" y="3047607"/>
                  </a:lnTo>
                  <a:lnTo>
                    <a:pt x="325214" y="3153086"/>
                  </a:lnTo>
                  <a:lnTo>
                    <a:pt x="257901" y="3267717"/>
                  </a:lnTo>
                  <a:close/>
                </a:path>
                <a:path w="949960" h="3268345">
                  <a:moveTo>
                    <a:pt x="882265" y="2829896"/>
                  </a:moveTo>
                  <a:lnTo>
                    <a:pt x="793943" y="2737107"/>
                  </a:lnTo>
                  <a:lnTo>
                    <a:pt x="862712" y="2609753"/>
                  </a:lnTo>
                  <a:lnTo>
                    <a:pt x="949590" y="2715262"/>
                  </a:lnTo>
                  <a:lnTo>
                    <a:pt x="882265" y="2829896"/>
                  </a:lnTo>
                  <a:close/>
                </a:path>
                <a:path w="949960" h="3268345">
                  <a:moveTo>
                    <a:pt x="200387" y="469748"/>
                  </a:moveTo>
                  <a:lnTo>
                    <a:pt x="0" y="275406"/>
                  </a:lnTo>
                  <a:lnTo>
                    <a:pt x="164714" y="0"/>
                  </a:lnTo>
                  <a:lnTo>
                    <a:pt x="361157" y="221741"/>
                  </a:lnTo>
                  <a:lnTo>
                    <a:pt x="200387" y="469748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664953"/>
              <a:ext cx="2900346" cy="580203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7526" y="5316961"/>
              <a:ext cx="114300" cy="1143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7526" y="6231361"/>
              <a:ext cx="114300" cy="1143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850892" y="2085259"/>
            <a:ext cx="6809740" cy="2018030"/>
          </a:xfrm>
          <a:prstGeom prst="rect"/>
        </p:spPr>
        <p:txBody>
          <a:bodyPr wrap="square" lIns="0" tIns="210820" rIns="0" bIns="0" rtlCol="0" vert="horz">
            <a:spAutoFit/>
          </a:bodyPr>
          <a:lstStyle/>
          <a:p>
            <a:pPr marL="12700" marR="5080" indent="1695450">
              <a:lnSpc>
                <a:spcPts val="7050"/>
              </a:lnSpc>
              <a:spcBef>
                <a:spcPts val="1660"/>
              </a:spcBef>
            </a:pPr>
            <a:r>
              <a:rPr dirty="0" spc="440"/>
              <a:t>Konsep </a:t>
            </a:r>
            <a:r>
              <a:rPr dirty="0" spc="340"/>
              <a:t>Neoliberalisme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5229832" y="4206543"/>
            <a:ext cx="7993380" cy="31800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  <a:spcBef>
                <a:spcPts val="130"/>
              </a:spcBef>
            </a:pPr>
            <a:r>
              <a:rPr dirty="0" sz="3450" spc="150">
                <a:solidFill>
                  <a:srgbClr val="372A28"/>
                </a:solidFill>
                <a:latin typeface="Liberation Sans Narrow"/>
                <a:cs typeface="Liberation Sans Narrow"/>
              </a:rPr>
              <a:t>(Perspektif</a:t>
            </a:r>
            <a:r>
              <a:rPr dirty="0" sz="3450" spc="105">
                <a:solidFill>
                  <a:srgbClr val="372A28"/>
                </a:solidFill>
                <a:latin typeface="Liberation Sans Narrow"/>
                <a:cs typeface="Liberation Sans Narrow"/>
              </a:rPr>
              <a:t> </a:t>
            </a:r>
            <a:r>
              <a:rPr dirty="0" sz="3450" spc="140">
                <a:solidFill>
                  <a:srgbClr val="372A28"/>
                </a:solidFill>
                <a:latin typeface="Liberation Sans Narrow"/>
                <a:cs typeface="Liberation Sans Narrow"/>
              </a:rPr>
              <a:t>Anna</a:t>
            </a:r>
            <a:r>
              <a:rPr dirty="0" sz="3450" spc="105">
                <a:solidFill>
                  <a:srgbClr val="372A28"/>
                </a:solidFill>
                <a:latin typeface="Liberation Sans Narrow"/>
                <a:cs typeface="Liberation Sans Narrow"/>
              </a:rPr>
              <a:t> </a:t>
            </a:r>
            <a:r>
              <a:rPr dirty="0" sz="3450" spc="200">
                <a:solidFill>
                  <a:srgbClr val="372A28"/>
                </a:solidFill>
                <a:latin typeface="Liberation Sans Narrow"/>
                <a:cs typeface="Liberation Sans Narrow"/>
              </a:rPr>
              <a:t>Maria</a:t>
            </a:r>
            <a:r>
              <a:rPr dirty="0" sz="3450" spc="105">
                <a:solidFill>
                  <a:srgbClr val="372A28"/>
                </a:solidFill>
                <a:latin typeface="Liberation Sans Narrow"/>
                <a:cs typeface="Liberation Sans Narrow"/>
              </a:rPr>
              <a:t> </a:t>
            </a:r>
            <a:r>
              <a:rPr dirty="0" sz="3450" spc="180">
                <a:solidFill>
                  <a:srgbClr val="372A28"/>
                </a:solidFill>
                <a:latin typeface="Liberation Sans Narrow"/>
                <a:cs typeface="Liberation Sans Narrow"/>
              </a:rPr>
              <a:t>Blomgen)</a:t>
            </a:r>
            <a:endParaRPr sz="3450">
              <a:latin typeface="Liberation Sans Narrow"/>
              <a:cs typeface="Liberation Sans Narrow"/>
            </a:endParaRPr>
          </a:p>
          <a:p>
            <a:pPr algn="just" marL="12700" marR="5080">
              <a:lnSpc>
                <a:spcPct val="115399"/>
              </a:lnSpc>
              <a:spcBef>
                <a:spcPts val="2665"/>
              </a:spcBef>
            </a:pPr>
            <a:r>
              <a:rPr dirty="0" sz="2600" spc="220">
                <a:solidFill>
                  <a:srgbClr val="372A28"/>
                </a:solidFill>
                <a:latin typeface="Trebuchet MS"/>
                <a:cs typeface="Trebuchet MS"/>
              </a:rPr>
              <a:t>Menekankan</a:t>
            </a:r>
            <a:r>
              <a:rPr dirty="0" sz="2600" spc="61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270">
                <a:solidFill>
                  <a:srgbClr val="372A28"/>
                </a:solidFill>
                <a:latin typeface="Trebuchet MS"/>
                <a:cs typeface="Trebuchet MS"/>
              </a:rPr>
              <a:t>keragaman</a:t>
            </a:r>
            <a:r>
              <a:rPr dirty="0" sz="2600" spc="62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45">
                <a:solidFill>
                  <a:srgbClr val="372A28"/>
                </a:solidFill>
                <a:latin typeface="Trebuchet MS"/>
                <a:cs typeface="Trebuchet MS"/>
              </a:rPr>
              <a:t>pemikiran</a:t>
            </a:r>
            <a:r>
              <a:rPr dirty="0" sz="2600" spc="62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75">
                <a:solidFill>
                  <a:srgbClr val="372A28"/>
                </a:solidFill>
                <a:latin typeface="Trebuchet MS"/>
                <a:cs typeface="Trebuchet MS"/>
              </a:rPr>
              <a:t>internal</a:t>
            </a:r>
            <a:r>
              <a:rPr dirty="0" sz="2600" spc="61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70">
                <a:solidFill>
                  <a:srgbClr val="372A28"/>
                </a:solidFill>
                <a:latin typeface="Trebuchet MS"/>
                <a:cs typeface="Trebuchet MS"/>
              </a:rPr>
              <a:t>di </a:t>
            </a:r>
            <a:r>
              <a:rPr dirty="0" sz="2600" spc="280">
                <a:solidFill>
                  <a:srgbClr val="372A28"/>
                </a:solidFill>
                <a:latin typeface="Trebuchet MS"/>
                <a:cs typeface="Trebuchet MS"/>
              </a:rPr>
              <a:t>dalam</a:t>
            </a:r>
            <a:r>
              <a:rPr dirty="0" sz="2600" spc="-7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90">
                <a:solidFill>
                  <a:srgbClr val="372A28"/>
                </a:solidFill>
                <a:latin typeface="Trebuchet MS"/>
                <a:cs typeface="Trebuchet MS"/>
              </a:rPr>
              <a:t>neoliberalisme.</a:t>
            </a:r>
            <a:endParaRPr sz="2600">
              <a:latin typeface="Trebuchet MS"/>
              <a:cs typeface="Trebuchet MS"/>
            </a:endParaRPr>
          </a:p>
          <a:p>
            <a:pPr algn="just" marL="12700" marR="5080">
              <a:lnSpc>
                <a:spcPct val="115399"/>
              </a:lnSpc>
            </a:pPr>
            <a:r>
              <a:rPr dirty="0" sz="2600" spc="290">
                <a:solidFill>
                  <a:srgbClr val="372A28"/>
                </a:solidFill>
                <a:latin typeface="Trebuchet MS"/>
                <a:cs typeface="Trebuchet MS"/>
              </a:rPr>
              <a:t>Menggambarkan</a:t>
            </a:r>
            <a:r>
              <a:rPr dirty="0" sz="2600" spc="495">
                <a:solidFill>
                  <a:srgbClr val="372A28"/>
                </a:solidFill>
                <a:latin typeface="Trebuchet MS"/>
                <a:cs typeface="Trebuchet MS"/>
              </a:rPr>
              <a:t>    </a:t>
            </a:r>
            <a:r>
              <a:rPr dirty="0" sz="2600" spc="140">
                <a:solidFill>
                  <a:srgbClr val="372A28"/>
                </a:solidFill>
                <a:latin typeface="Trebuchet MS"/>
                <a:cs typeface="Trebuchet MS"/>
              </a:rPr>
              <a:t>neoliberalisme</a:t>
            </a:r>
            <a:r>
              <a:rPr dirty="0" sz="2600" spc="495">
                <a:solidFill>
                  <a:srgbClr val="372A28"/>
                </a:solidFill>
                <a:latin typeface="Trebuchet MS"/>
                <a:cs typeface="Trebuchet MS"/>
              </a:rPr>
              <a:t>    </a:t>
            </a:r>
            <a:r>
              <a:rPr dirty="0" sz="2600" spc="260">
                <a:solidFill>
                  <a:srgbClr val="372A28"/>
                </a:solidFill>
                <a:latin typeface="Trebuchet MS"/>
                <a:cs typeface="Trebuchet MS"/>
              </a:rPr>
              <a:t>sebagai </a:t>
            </a:r>
            <a:r>
              <a:rPr dirty="0" sz="2600" spc="210">
                <a:solidFill>
                  <a:srgbClr val="372A28"/>
                </a:solidFill>
                <a:latin typeface="Trebuchet MS"/>
                <a:cs typeface="Trebuchet MS"/>
              </a:rPr>
              <a:t>konsep</a:t>
            </a:r>
            <a:r>
              <a:rPr dirty="0" sz="2600" spc="24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80">
                <a:solidFill>
                  <a:srgbClr val="372A28"/>
                </a:solidFill>
                <a:latin typeface="Trebuchet MS"/>
                <a:cs typeface="Trebuchet MS"/>
              </a:rPr>
              <a:t>kompleks</a:t>
            </a:r>
            <a:r>
              <a:rPr dirty="0" sz="2600" spc="2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yang</a:t>
            </a:r>
            <a:r>
              <a:rPr dirty="0" sz="2600" spc="2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95">
                <a:solidFill>
                  <a:srgbClr val="372A28"/>
                </a:solidFill>
                <a:latin typeface="Trebuchet MS"/>
                <a:cs typeface="Trebuchet MS"/>
              </a:rPr>
              <a:t>meliputi</a:t>
            </a:r>
            <a:r>
              <a:rPr dirty="0" sz="2600" spc="24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254">
                <a:solidFill>
                  <a:srgbClr val="372A28"/>
                </a:solidFill>
                <a:latin typeface="Trebuchet MS"/>
                <a:cs typeface="Trebuchet MS"/>
              </a:rPr>
              <a:t>landasan</a:t>
            </a:r>
            <a:r>
              <a:rPr dirty="0" sz="2600" spc="2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60">
                <a:solidFill>
                  <a:srgbClr val="372A28"/>
                </a:solidFill>
                <a:latin typeface="Trebuchet MS"/>
                <a:cs typeface="Trebuchet MS"/>
              </a:rPr>
              <a:t>etika </a:t>
            </a:r>
            <a:r>
              <a:rPr dirty="0" sz="2600" spc="300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185">
                <a:solidFill>
                  <a:srgbClr val="372A28"/>
                </a:solidFill>
                <a:latin typeface="Trebuchet MS"/>
                <a:cs typeface="Trebuchet MS"/>
              </a:rPr>
              <a:t>kesimpulan</a:t>
            </a:r>
            <a:r>
              <a:rPr dirty="0" sz="2600" spc="-7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2600" spc="50">
                <a:solidFill>
                  <a:srgbClr val="372A28"/>
                </a:solidFill>
                <a:latin typeface="Trebuchet MS"/>
                <a:cs typeface="Trebuchet MS"/>
              </a:rPr>
              <a:t>normatif.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1341"/>
            <a:ext cx="18288000" cy="10298430"/>
            <a:chOff x="0" y="-11341"/>
            <a:chExt cx="18288000" cy="10298430"/>
          </a:xfrm>
        </p:grpSpPr>
        <p:sp>
          <p:nvSpPr>
            <p:cNvPr id="3" name="object 3" descr=""/>
            <p:cNvSpPr/>
            <p:nvPr/>
          </p:nvSpPr>
          <p:spPr>
            <a:xfrm>
              <a:off x="0" y="5742492"/>
              <a:ext cx="18288000" cy="4544695"/>
            </a:xfrm>
            <a:custGeom>
              <a:avLst/>
              <a:gdLst/>
              <a:ahLst/>
              <a:cxnLst/>
              <a:rect l="l" t="t" r="r" b="b"/>
              <a:pathLst>
                <a:path w="18288000" h="4544695">
                  <a:moveTo>
                    <a:pt x="0" y="4544506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4544506"/>
                  </a:lnTo>
                  <a:lnTo>
                    <a:pt x="0" y="4544506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339717" y="-8077"/>
              <a:ext cx="13948410" cy="10295255"/>
            </a:xfrm>
            <a:custGeom>
              <a:avLst/>
              <a:gdLst/>
              <a:ahLst/>
              <a:cxnLst/>
              <a:rect l="l" t="t" r="r" b="b"/>
              <a:pathLst>
                <a:path w="13948410" h="10295255">
                  <a:moveTo>
                    <a:pt x="276796" y="9957371"/>
                  </a:moveTo>
                  <a:lnTo>
                    <a:pt x="32486" y="9956343"/>
                  </a:lnTo>
                  <a:lnTo>
                    <a:pt x="149707" y="9956622"/>
                  </a:lnTo>
                  <a:lnTo>
                    <a:pt x="32499" y="9955936"/>
                  </a:lnTo>
                  <a:lnTo>
                    <a:pt x="28486" y="9955911"/>
                  </a:lnTo>
                  <a:lnTo>
                    <a:pt x="24168" y="10082314"/>
                  </a:lnTo>
                  <a:lnTo>
                    <a:pt x="275907" y="10085019"/>
                  </a:lnTo>
                  <a:lnTo>
                    <a:pt x="276618" y="9982898"/>
                  </a:lnTo>
                  <a:lnTo>
                    <a:pt x="276796" y="9957371"/>
                  </a:lnTo>
                  <a:close/>
                </a:path>
                <a:path w="13948410" h="10295255">
                  <a:moveTo>
                    <a:pt x="292176" y="10086784"/>
                  </a:moveTo>
                  <a:lnTo>
                    <a:pt x="24130" y="10083190"/>
                  </a:lnTo>
                  <a:lnTo>
                    <a:pt x="116878" y="10083863"/>
                  </a:lnTo>
                  <a:lnTo>
                    <a:pt x="24168" y="10082314"/>
                  </a:lnTo>
                  <a:lnTo>
                    <a:pt x="14655" y="10082149"/>
                  </a:lnTo>
                  <a:lnTo>
                    <a:pt x="9283" y="10208793"/>
                  </a:lnTo>
                  <a:lnTo>
                    <a:pt x="3530" y="10208692"/>
                  </a:lnTo>
                  <a:lnTo>
                    <a:pt x="0" y="10284955"/>
                  </a:lnTo>
                  <a:lnTo>
                    <a:pt x="275018" y="10289324"/>
                  </a:lnTo>
                  <a:lnTo>
                    <a:pt x="278701" y="10238626"/>
                  </a:lnTo>
                  <a:lnTo>
                    <a:pt x="280466" y="10214153"/>
                  </a:lnTo>
                  <a:lnTo>
                    <a:pt x="290271" y="10214331"/>
                  </a:lnTo>
                  <a:lnTo>
                    <a:pt x="291795" y="10112299"/>
                  </a:lnTo>
                  <a:lnTo>
                    <a:pt x="292176" y="10086784"/>
                  </a:lnTo>
                  <a:close/>
                </a:path>
                <a:path w="13948410" h="10295255">
                  <a:moveTo>
                    <a:pt x="314401" y="9578213"/>
                  </a:moveTo>
                  <a:lnTo>
                    <a:pt x="65493" y="9576689"/>
                  </a:lnTo>
                  <a:lnTo>
                    <a:pt x="217233" y="9577426"/>
                  </a:lnTo>
                  <a:lnTo>
                    <a:pt x="65506" y="9576206"/>
                  </a:lnTo>
                  <a:lnTo>
                    <a:pt x="60706" y="9576168"/>
                  </a:lnTo>
                  <a:lnTo>
                    <a:pt x="55880" y="9703397"/>
                  </a:lnTo>
                  <a:lnTo>
                    <a:pt x="50977" y="9702863"/>
                  </a:lnTo>
                  <a:lnTo>
                    <a:pt x="45720" y="9829013"/>
                  </a:lnTo>
                  <a:lnTo>
                    <a:pt x="36347" y="9829013"/>
                  </a:lnTo>
                  <a:lnTo>
                    <a:pt x="32499" y="9955936"/>
                  </a:lnTo>
                  <a:lnTo>
                    <a:pt x="272592" y="9956914"/>
                  </a:lnTo>
                  <a:lnTo>
                    <a:pt x="271741" y="9854616"/>
                  </a:lnTo>
                  <a:lnTo>
                    <a:pt x="271538" y="9831362"/>
                  </a:lnTo>
                  <a:lnTo>
                    <a:pt x="294055" y="9831502"/>
                  </a:lnTo>
                  <a:lnTo>
                    <a:pt x="307251" y="9705188"/>
                  </a:lnTo>
                  <a:lnTo>
                    <a:pt x="312966" y="9603600"/>
                  </a:lnTo>
                  <a:lnTo>
                    <a:pt x="314401" y="9578213"/>
                  </a:lnTo>
                  <a:close/>
                </a:path>
                <a:path w="13948410" h="10295255">
                  <a:moveTo>
                    <a:pt x="829957" y="5252491"/>
                  </a:moveTo>
                  <a:lnTo>
                    <a:pt x="829322" y="5163007"/>
                  </a:lnTo>
                  <a:lnTo>
                    <a:pt x="829056" y="5124653"/>
                  </a:lnTo>
                  <a:lnTo>
                    <a:pt x="563473" y="5134089"/>
                  </a:lnTo>
                  <a:lnTo>
                    <a:pt x="822172" y="5124843"/>
                  </a:lnTo>
                  <a:lnTo>
                    <a:pt x="563549" y="5132070"/>
                  </a:lnTo>
                  <a:lnTo>
                    <a:pt x="548779" y="5132489"/>
                  </a:lnTo>
                  <a:lnTo>
                    <a:pt x="526122" y="5513273"/>
                  </a:lnTo>
                  <a:lnTo>
                    <a:pt x="555117" y="5513425"/>
                  </a:lnTo>
                  <a:lnTo>
                    <a:pt x="555180" y="5631408"/>
                  </a:lnTo>
                  <a:lnTo>
                    <a:pt x="808329" y="5633555"/>
                  </a:lnTo>
                  <a:lnTo>
                    <a:pt x="538911" y="5642407"/>
                  </a:lnTo>
                  <a:lnTo>
                    <a:pt x="530783" y="5769280"/>
                  </a:lnTo>
                  <a:lnTo>
                    <a:pt x="519290" y="5768022"/>
                  </a:lnTo>
                  <a:lnTo>
                    <a:pt x="514858" y="5891923"/>
                  </a:lnTo>
                  <a:lnTo>
                    <a:pt x="479259" y="5891415"/>
                  </a:lnTo>
                  <a:lnTo>
                    <a:pt x="480783" y="6019152"/>
                  </a:lnTo>
                  <a:lnTo>
                    <a:pt x="478929" y="6019139"/>
                  </a:lnTo>
                  <a:lnTo>
                    <a:pt x="474586" y="6145860"/>
                  </a:lnTo>
                  <a:lnTo>
                    <a:pt x="469163" y="6145822"/>
                  </a:lnTo>
                  <a:lnTo>
                    <a:pt x="467563" y="6273216"/>
                  </a:lnTo>
                  <a:lnTo>
                    <a:pt x="465836" y="6273203"/>
                  </a:lnTo>
                  <a:lnTo>
                    <a:pt x="465162" y="6400889"/>
                  </a:lnTo>
                  <a:lnTo>
                    <a:pt x="416445" y="6521374"/>
                  </a:lnTo>
                  <a:lnTo>
                    <a:pt x="395160" y="6521018"/>
                  </a:lnTo>
                  <a:lnTo>
                    <a:pt x="391337" y="6647320"/>
                  </a:lnTo>
                  <a:lnTo>
                    <a:pt x="379844" y="6647104"/>
                  </a:lnTo>
                  <a:lnTo>
                    <a:pt x="378866" y="6774370"/>
                  </a:lnTo>
                  <a:lnTo>
                    <a:pt x="374777" y="6774294"/>
                  </a:lnTo>
                  <a:lnTo>
                    <a:pt x="368998" y="6900875"/>
                  </a:lnTo>
                  <a:lnTo>
                    <a:pt x="363143" y="6900786"/>
                  </a:lnTo>
                  <a:lnTo>
                    <a:pt x="354088" y="7027545"/>
                  </a:lnTo>
                  <a:lnTo>
                    <a:pt x="629856" y="7032663"/>
                  </a:lnTo>
                  <a:lnTo>
                    <a:pt x="346341" y="7039483"/>
                  </a:lnTo>
                  <a:lnTo>
                    <a:pt x="350901" y="7154951"/>
                  </a:lnTo>
                  <a:lnTo>
                    <a:pt x="620560" y="7159828"/>
                  </a:lnTo>
                  <a:lnTo>
                    <a:pt x="329755" y="7165429"/>
                  </a:lnTo>
                  <a:lnTo>
                    <a:pt x="322414" y="7290765"/>
                  </a:lnTo>
                  <a:lnTo>
                    <a:pt x="309600" y="7290981"/>
                  </a:lnTo>
                  <a:lnTo>
                    <a:pt x="302514" y="7415530"/>
                  </a:lnTo>
                  <a:lnTo>
                    <a:pt x="282994" y="7415835"/>
                  </a:lnTo>
                  <a:lnTo>
                    <a:pt x="268401" y="7541996"/>
                  </a:lnTo>
                  <a:lnTo>
                    <a:pt x="361645" y="7540853"/>
                  </a:lnTo>
                  <a:lnTo>
                    <a:pt x="277469" y="7542987"/>
                  </a:lnTo>
                  <a:lnTo>
                    <a:pt x="268325" y="7669746"/>
                  </a:lnTo>
                  <a:lnTo>
                    <a:pt x="297218" y="7672883"/>
                  </a:lnTo>
                  <a:lnTo>
                    <a:pt x="291884" y="7800048"/>
                  </a:lnTo>
                  <a:lnTo>
                    <a:pt x="280441" y="7798803"/>
                  </a:lnTo>
                  <a:lnTo>
                    <a:pt x="274307" y="7925219"/>
                  </a:lnTo>
                  <a:lnTo>
                    <a:pt x="268008" y="7925206"/>
                  </a:lnTo>
                  <a:lnTo>
                    <a:pt x="261581" y="8050860"/>
                  </a:lnTo>
                  <a:lnTo>
                    <a:pt x="248424" y="8050822"/>
                  </a:lnTo>
                  <a:lnTo>
                    <a:pt x="241769" y="8177847"/>
                  </a:lnTo>
                  <a:lnTo>
                    <a:pt x="228752" y="8176438"/>
                  </a:lnTo>
                  <a:lnTo>
                    <a:pt x="224942" y="8300821"/>
                  </a:lnTo>
                  <a:lnTo>
                    <a:pt x="191566" y="8300136"/>
                  </a:lnTo>
                  <a:lnTo>
                    <a:pt x="179882" y="8426615"/>
                  </a:lnTo>
                  <a:lnTo>
                    <a:pt x="172186" y="8552142"/>
                  </a:lnTo>
                  <a:lnTo>
                    <a:pt x="156159" y="8551786"/>
                  </a:lnTo>
                  <a:lnTo>
                    <a:pt x="148386" y="8678685"/>
                  </a:lnTo>
                  <a:lnTo>
                    <a:pt x="420344" y="8684908"/>
                  </a:lnTo>
                  <a:lnTo>
                    <a:pt x="139865" y="8690534"/>
                  </a:lnTo>
                  <a:lnTo>
                    <a:pt x="133502" y="8816340"/>
                  </a:lnTo>
                  <a:lnTo>
                    <a:pt x="124256" y="8816581"/>
                  </a:lnTo>
                  <a:lnTo>
                    <a:pt x="121907" y="8942756"/>
                  </a:lnTo>
                  <a:lnTo>
                    <a:pt x="112420" y="8943048"/>
                  </a:lnTo>
                  <a:lnTo>
                    <a:pt x="111379" y="9070048"/>
                  </a:lnTo>
                  <a:lnTo>
                    <a:pt x="106921" y="9070200"/>
                  </a:lnTo>
                  <a:lnTo>
                    <a:pt x="82372" y="9449498"/>
                  </a:lnTo>
                  <a:lnTo>
                    <a:pt x="70548" y="9449486"/>
                  </a:lnTo>
                  <a:lnTo>
                    <a:pt x="65506" y="9576206"/>
                  </a:lnTo>
                  <a:lnTo>
                    <a:pt x="311429" y="9577883"/>
                  </a:lnTo>
                  <a:lnTo>
                    <a:pt x="307479" y="9475254"/>
                  </a:lnTo>
                  <a:lnTo>
                    <a:pt x="306590" y="9452127"/>
                  </a:lnTo>
                  <a:lnTo>
                    <a:pt x="331050" y="9452267"/>
                  </a:lnTo>
                  <a:lnTo>
                    <a:pt x="338785" y="9325369"/>
                  </a:lnTo>
                  <a:lnTo>
                    <a:pt x="365861" y="9443288"/>
                  </a:lnTo>
                  <a:lnTo>
                    <a:pt x="367690" y="9315729"/>
                  </a:lnTo>
                  <a:lnTo>
                    <a:pt x="369277" y="9188158"/>
                  </a:lnTo>
                  <a:lnTo>
                    <a:pt x="371475" y="9188399"/>
                  </a:lnTo>
                  <a:lnTo>
                    <a:pt x="373570" y="9099194"/>
                  </a:lnTo>
                  <a:lnTo>
                    <a:pt x="374434" y="9062098"/>
                  </a:lnTo>
                  <a:lnTo>
                    <a:pt x="382422" y="9061844"/>
                  </a:lnTo>
                  <a:lnTo>
                    <a:pt x="386041" y="8972804"/>
                  </a:lnTo>
                  <a:lnTo>
                    <a:pt x="387527" y="8936368"/>
                  </a:lnTo>
                  <a:lnTo>
                    <a:pt x="400037" y="8936012"/>
                  </a:lnTo>
                  <a:lnTo>
                    <a:pt x="405269" y="8847150"/>
                  </a:lnTo>
                  <a:lnTo>
                    <a:pt x="407403" y="8810828"/>
                  </a:lnTo>
                  <a:lnTo>
                    <a:pt x="420636" y="8810498"/>
                  </a:lnTo>
                  <a:lnTo>
                    <a:pt x="437248" y="8685289"/>
                  </a:lnTo>
                  <a:lnTo>
                    <a:pt x="445846" y="8685492"/>
                  </a:lnTo>
                  <a:lnTo>
                    <a:pt x="451853" y="8583943"/>
                  </a:lnTo>
                  <a:lnTo>
                    <a:pt x="453288" y="8559571"/>
                  </a:lnTo>
                  <a:lnTo>
                    <a:pt x="464985" y="8559825"/>
                  </a:lnTo>
                  <a:lnTo>
                    <a:pt x="469277" y="8432546"/>
                  </a:lnTo>
                  <a:lnTo>
                    <a:pt x="480745" y="8433791"/>
                  </a:lnTo>
                  <a:lnTo>
                    <a:pt x="481634" y="8331682"/>
                  </a:lnTo>
                  <a:lnTo>
                    <a:pt x="481850" y="8306155"/>
                  </a:lnTo>
                  <a:lnTo>
                    <a:pt x="465848" y="8305825"/>
                  </a:lnTo>
                  <a:lnTo>
                    <a:pt x="479907" y="8305952"/>
                  </a:lnTo>
                  <a:lnTo>
                    <a:pt x="488073" y="8076882"/>
                  </a:lnTo>
                  <a:lnTo>
                    <a:pt x="488924" y="8053286"/>
                  </a:lnTo>
                  <a:lnTo>
                    <a:pt x="506793" y="8053375"/>
                  </a:lnTo>
                  <a:lnTo>
                    <a:pt x="508165" y="7951330"/>
                  </a:lnTo>
                  <a:lnTo>
                    <a:pt x="508508" y="7925816"/>
                  </a:lnTo>
                  <a:lnTo>
                    <a:pt x="292481" y="7925270"/>
                  </a:lnTo>
                  <a:lnTo>
                    <a:pt x="542556" y="7916735"/>
                  </a:lnTo>
                  <a:lnTo>
                    <a:pt x="563016" y="7538364"/>
                  </a:lnTo>
                  <a:lnTo>
                    <a:pt x="584873" y="7538098"/>
                  </a:lnTo>
                  <a:lnTo>
                    <a:pt x="588962" y="7449121"/>
                  </a:lnTo>
                  <a:lnTo>
                    <a:pt x="590600" y="7413498"/>
                  </a:lnTo>
                  <a:lnTo>
                    <a:pt x="610920" y="7413180"/>
                  </a:lnTo>
                  <a:lnTo>
                    <a:pt x="614222" y="7324115"/>
                  </a:lnTo>
                  <a:lnTo>
                    <a:pt x="615607" y="7286853"/>
                  </a:lnTo>
                  <a:lnTo>
                    <a:pt x="622782" y="7286726"/>
                  </a:lnTo>
                  <a:lnTo>
                    <a:pt x="629107" y="7159980"/>
                  </a:lnTo>
                  <a:lnTo>
                    <a:pt x="632650" y="7160044"/>
                  </a:lnTo>
                  <a:lnTo>
                    <a:pt x="634923" y="7032765"/>
                  </a:lnTo>
                  <a:lnTo>
                    <a:pt x="637311" y="7032803"/>
                  </a:lnTo>
                  <a:lnTo>
                    <a:pt x="639559" y="6930847"/>
                  </a:lnTo>
                  <a:lnTo>
                    <a:pt x="640105" y="6906006"/>
                  </a:lnTo>
                  <a:lnTo>
                    <a:pt x="647128" y="6906120"/>
                  </a:lnTo>
                  <a:lnTo>
                    <a:pt x="650836" y="6804330"/>
                  </a:lnTo>
                  <a:lnTo>
                    <a:pt x="651738" y="6779374"/>
                  </a:lnTo>
                  <a:lnTo>
                    <a:pt x="657186" y="6779463"/>
                  </a:lnTo>
                  <a:lnTo>
                    <a:pt x="662406" y="6677838"/>
                  </a:lnTo>
                  <a:lnTo>
                    <a:pt x="663676" y="6653149"/>
                  </a:lnTo>
                  <a:lnTo>
                    <a:pt x="671563" y="6653276"/>
                  </a:lnTo>
                  <a:lnTo>
                    <a:pt x="672490" y="6551181"/>
                  </a:lnTo>
                  <a:lnTo>
                    <a:pt x="672706" y="6526339"/>
                  </a:lnTo>
                  <a:lnTo>
                    <a:pt x="679792" y="6526428"/>
                  </a:lnTo>
                  <a:lnTo>
                    <a:pt x="694042" y="6400228"/>
                  </a:lnTo>
                  <a:lnTo>
                    <a:pt x="700379" y="6400914"/>
                  </a:lnTo>
                  <a:lnTo>
                    <a:pt x="705561" y="6299276"/>
                  </a:lnTo>
                  <a:lnTo>
                    <a:pt x="706818" y="6274549"/>
                  </a:lnTo>
                  <a:lnTo>
                    <a:pt x="713397" y="6274587"/>
                  </a:lnTo>
                  <a:lnTo>
                    <a:pt x="718705" y="6172962"/>
                  </a:lnTo>
                  <a:lnTo>
                    <a:pt x="719963" y="6148806"/>
                  </a:lnTo>
                  <a:lnTo>
                    <a:pt x="732688" y="6148933"/>
                  </a:lnTo>
                  <a:lnTo>
                    <a:pt x="737438" y="6047257"/>
                  </a:lnTo>
                  <a:lnTo>
                    <a:pt x="738606" y="6022352"/>
                  </a:lnTo>
                  <a:lnTo>
                    <a:pt x="744004" y="6022416"/>
                  </a:lnTo>
                  <a:lnTo>
                    <a:pt x="747877" y="5920638"/>
                  </a:lnTo>
                  <a:lnTo>
                    <a:pt x="748817" y="5895962"/>
                  </a:lnTo>
                  <a:lnTo>
                    <a:pt x="756043" y="5895975"/>
                  </a:lnTo>
                  <a:lnTo>
                    <a:pt x="758317" y="5768479"/>
                  </a:lnTo>
                  <a:lnTo>
                    <a:pt x="809485" y="5633567"/>
                  </a:lnTo>
                  <a:lnTo>
                    <a:pt x="809980" y="5633567"/>
                  </a:lnTo>
                  <a:lnTo>
                    <a:pt x="813536" y="5506212"/>
                  </a:lnTo>
                  <a:lnTo>
                    <a:pt x="772934" y="5505805"/>
                  </a:lnTo>
                  <a:lnTo>
                    <a:pt x="773049" y="5386832"/>
                  </a:lnTo>
                  <a:lnTo>
                    <a:pt x="782281" y="5387835"/>
                  </a:lnTo>
                  <a:lnTo>
                    <a:pt x="786371" y="5260530"/>
                  </a:lnTo>
                  <a:lnTo>
                    <a:pt x="829957" y="5252491"/>
                  </a:lnTo>
                  <a:close/>
                </a:path>
                <a:path w="13948410" h="10295255">
                  <a:moveTo>
                    <a:pt x="901014" y="4876978"/>
                  </a:moveTo>
                  <a:lnTo>
                    <a:pt x="843292" y="4870704"/>
                  </a:lnTo>
                  <a:lnTo>
                    <a:pt x="845185" y="4998656"/>
                  </a:lnTo>
                  <a:lnTo>
                    <a:pt x="892175" y="5003762"/>
                  </a:lnTo>
                  <a:lnTo>
                    <a:pt x="901014" y="4876978"/>
                  </a:lnTo>
                  <a:close/>
                </a:path>
                <a:path w="13948410" h="10295255">
                  <a:moveTo>
                    <a:pt x="947635" y="4115549"/>
                  </a:moveTo>
                  <a:lnTo>
                    <a:pt x="695985" y="4113733"/>
                  </a:lnTo>
                  <a:lnTo>
                    <a:pt x="763600" y="4113885"/>
                  </a:lnTo>
                  <a:lnTo>
                    <a:pt x="696010" y="4113276"/>
                  </a:lnTo>
                  <a:lnTo>
                    <a:pt x="691388" y="4113238"/>
                  </a:lnTo>
                  <a:lnTo>
                    <a:pt x="687158" y="4240136"/>
                  </a:lnTo>
                  <a:lnTo>
                    <a:pt x="683336" y="4240111"/>
                  </a:lnTo>
                  <a:lnTo>
                    <a:pt x="679691" y="4367454"/>
                  </a:lnTo>
                  <a:lnTo>
                    <a:pt x="675068" y="4366958"/>
                  </a:lnTo>
                  <a:lnTo>
                    <a:pt x="670331" y="4493692"/>
                  </a:lnTo>
                  <a:lnTo>
                    <a:pt x="665454" y="4493653"/>
                  </a:lnTo>
                  <a:lnTo>
                    <a:pt x="660311" y="4617885"/>
                  </a:lnTo>
                  <a:lnTo>
                    <a:pt x="628040" y="4617339"/>
                  </a:lnTo>
                  <a:lnTo>
                    <a:pt x="595503" y="4997043"/>
                  </a:lnTo>
                  <a:lnTo>
                    <a:pt x="817702" y="4997361"/>
                  </a:lnTo>
                  <a:lnTo>
                    <a:pt x="568083" y="5006835"/>
                  </a:lnTo>
                  <a:lnTo>
                    <a:pt x="563549" y="5132070"/>
                  </a:lnTo>
                  <a:lnTo>
                    <a:pt x="828675" y="5124602"/>
                  </a:lnTo>
                  <a:lnTo>
                    <a:pt x="829221" y="4997374"/>
                  </a:lnTo>
                  <a:lnTo>
                    <a:pt x="833437" y="4997374"/>
                  </a:lnTo>
                  <a:lnTo>
                    <a:pt x="837704" y="4870094"/>
                  </a:lnTo>
                  <a:lnTo>
                    <a:pt x="843292" y="4870704"/>
                  </a:lnTo>
                  <a:lnTo>
                    <a:pt x="899883" y="4876851"/>
                  </a:lnTo>
                  <a:lnTo>
                    <a:pt x="897813" y="4748885"/>
                  </a:lnTo>
                  <a:lnTo>
                    <a:pt x="901204" y="4749254"/>
                  </a:lnTo>
                  <a:lnTo>
                    <a:pt x="904849" y="4647450"/>
                  </a:lnTo>
                  <a:lnTo>
                    <a:pt x="905738" y="4622558"/>
                  </a:lnTo>
                  <a:lnTo>
                    <a:pt x="911352" y="4622609"/>
                  </a:lnTo>
                  <a:lnTo>
                    <a:pt x="916368" y="4520946"/>
                  </a:lnTo>
                  <a:lnTo>
                    <a:pt x="917587" y="4496168"/>
                  </a:lnTo>
                  <a:lnTo>
                    <a:pt x="923848" y="4496219"/>
                  </a:lnTo>
                  <a:lnTo>
                    <a:pt x="933297" y="4369498"/>
                  </a:lnTo>
                  <a:lnTo>
                    <a:pt x="938961" y="4267911"/>
                  </a:lnTo>
                  <a:lnTo>
                    <a:pt x="940358" y="4242981"/>
                  </a:lnTo>
                  <a:lnTo>
                    <a:pt x="945095" y="4243032"/>
                  </a:lnTo>
                  <a:lnTo>
                    <a:pt x="947127" y="4141051"/>
                  </a:lnTo>
                  <a:lnTo>
                    <a:pt x="947635" y="4115549"/>
                  </a:lnTo>
                  <a:close/>
                </a:path>
                <a:path w="13948410" h="10295255">
                  <a:moveTo>
                    <a:pt x="973721" y="3862895"/>
                  </a:moveTo>
                  <a:lnTo>
                    <a:pt x="970864" y="3760381"/>
                  </a:lnTo>
                  <a:lnTo>
                    <a:pt x="970153" y="3734752"/>
                  </a:lnTo>
                  <a:lnTo>
                    <a:pt x="744562" y="3735768"/>
                  </a:lnTo>
                  <a:lnTo>
                    <a:pt x="856970" y="3734841"/>
                  </a:lnTo>
                  <a:lnTo>
                    <a:pt x="744575" y="3734917"/>
                  </a:lnTo>
                  <a:lnTo>
                    <a:pt x="736815" y="3734930"/>
                  </a:lnTo>
                  <a:lnTo>
                    <a:pt x="735774" y="3861066"/>
                  </a:lnTo>
                  <a:lnTo>
                    <a:pt x="721042" y="3860965"/>
                  </a:lnTo>
                  <a:lnTo>
                    <a:pt x="713638" y="3986606"/>
                  </a:lnTo>
                  <a:lnTo>
                    <a:pt x="701217" y="3986555"/>
                  </a:lnTo>
                  <a:lnTo>
                    <a:pt x="696010" y="4113276"/>
                  </a:lnTo>
                  <a:lnTo>
                    <a:pt x="935901" y="4114279"/>
                  </a:lnTo>
                  <a:lnTo>
                    <a:pt x="942949" y="4012844"/>
                  </a:lnTo>
                  <a:lnTo>
                    <a:pt x="944562" y="3989679"/>
                  </a:lnTo>
                  <a:lnTo>
                    <a:pt x="966431" y="3989844"/>
                  </a:lnTo>
                  <a:lnTo>
                    <a:pt x="971880" y="3888244"/>
                  </a:lnTo>
                  <a:lnTo>
                    <a:pt x="973251" y="3862895"/>
                  </a:lnTo>
                  <a:lnTo>
                    <a:pt x="973721" y="3862895"/>
                  </a:lnTo>
                  <a:close/>
                </a:path>
                <a:path w="13948410" h="10295255">
                  <a:moveTo>
                    <a:pt x="1070952" y="2838704"/>
                  </a:moveTo>
                  <a:lnTo>
                    <a:pt x="1068908" y="2736278"/>
                  </a:lnTo>
                  <a:lnTo>
                    <a:pt x="1068400" y="2710675"/>
                  </a:lnTo>
                  <a:lnTo>
                    <a:pt x="842784" y="2711691"/>
                  </a:lnTo>
                  <a:lnTo>
                    <a:pt x="1009269" y="2710853"/>
                  </a:lnTo>
                  <a:lnTo>
                    <a:pt x="842797" y="2711361"/>
                  </a:lnTo>
                  <a:lnTo>
                    <a:pt x="839927" y="2711373"/>
                  </a:lnTo>
                  <a:lnTo>
                    <a:pt x="822058" y="2836291"/>
                  </a:lnTo>
                  <a:lnTo>
                    <a:pt x="813371" y="2836240"/>
                  </a:lnTo>
                  <a:lnTo>
                    <a:pt x="805522" y="2963126"/>
                  </a:lnTo>
                  <a:lnTo>
                    <a:pt x="797534" y="2975038"/>
                  </a:lnTo>
                  <a:lnTo>
                    <a:pt x="792378" y="3101784"/>
                  </a:lnTo>
                  <a:lnTo>
                    <a:pt x="788327" y="3101784"/>
                  </a:lnTo>
                  <a:lnTo>
                    <a:pt x="791438" y="3217100"/>
                  </a:lnTo>
                  <a:lnTo>
                    <a:pt x="771080" y="3227654"/>
                  </a:lnTo>
                  <a:lnTo>
                    <a:pt x="768121" y="3354374"/>
                  </a:lnTo>
                  <a:lnTo>
                    <a:pt x="761695" y="3354387"/>
                  </a:lnTo>
                  <a:lnTo>
                    <a:pt x="757174" y="3481184"/>
                  </a:lnTo>
                  <a:lnTo>
                    <a:pt x="753122" y="3481197"/>
                  </a:lnTo>
                  <a:lnTo>
                    <a:pt x="749554" y="3608235"/>
                  </a:lnTo>
                  <a:lnTo>
                    <a:pt x="746709" y="3608247"/>
                  </a:lnTo>
                  <a:lnTo>
                    <a:pt x="744575" y="3734917"/>
                  </a:lnTo>
                  <a:lnTo>
                    <a:pt x="962850" y="3733965"/>
                  </a:lnTo>
                  <a:lnTo>
                    <a:pt x="964057" y="3631895"/>
                  </a:lnTo>
                  <a:lnTo>
                    <a:pt x="964361" y="3606914"/>
                  </a:lnTo>
                  <a:lnTo>
                    <a:pt x="968984" y="3606876"/>
                  </a:lnTo>
                  <a:lnTo>
                    <a:pt x="975906" y="3505428"/>
                  </a:lnTo>
                  <a:lnTo>
                    <a:pt x="977544" y="3481413"/>
                  </a:lnTo>
                  <a:lnTo>
                    <a:pt x="989888" y="3481400"/>
                  </a:lnTo>
                  <a:lnTo>
                    <a:pt x="993571" y="3379609"/>
                  </a:lnTo>
                  <a:lnTo>
                    <a:pt x="994435" y="3356025"/>
                  </a:lnTo>
                  <a:lnTo>
                    <a:pt x="1012355" y="3356102"/>
                  </a:lnTo>
                  <a:lnTo>
                    <a:pt x="1024509" y="3127476"/>
                  </a:lnTo>
                  <a:lnTo>
                    <a:pt x="1025867" y="3102076"/>
                  </a:lnTo>
                  <a:lnTo>
                    <a:pt x="801268" y="3101797"/>
                  </a:lnTo>
                  <a:lnTo>
                    <a:pt x="1037564" y="3090570"/>
                  </a:lnTo>
                  <a:lnTo>
                    <a:pt x="1059891" y="2863050"/>
                  </a:lnTo>
                  <a:lnTo>
                    <a:pt x="1062278" y="2838653"/>
                  </a:lnTo>
                  <a:lnTo>
                    <a:pt x="1070952" y="2838704"/>
                  </a:lnTo>
                  <a:close/>
                </a:path>
                <a:path w="13948410" h="10295255">
                  <a:moveTo>
                    <a:pt x="1243380" y="1694942"/>
                  </a:moveTo>
                  <a:lnTo>
                    <a:pt x="1186484" y="1701533"/>
                  </a:lnTo>
                  <a:lnTo>
                    <a:pt x="1182420" y="1820697"/>
                  </a:lnTo>
                  <a:lnTo>
                    <a:pt x="1174026" y="1820773"/>
                  </a:lnTo>
                  <a:lnTo>
                    <a:pt x="1176807" y="1726018"/>
                  </a:lnTo>
                  <a:lnTo>
                    <a:pt x="1177544" y="1700860"/>
                  </a:lnTo>
                  <a:lnTo>
                    <a:pt x="1180795" y="1700911"/>
                  </a:lnTo>
                  <a:lnTo>
                    <a:pt x="1191158" y="1599831"/>
                  </a:lnTo>
                  <a:lnTo>
                    <a:pt x="1193571" y="1576362"/>
                  </a:lnTo>
                  <a:lnTo>
                    <a:pt x="1210703" y="1576412"/>
                  </a:lnTo>
                  <a:lnTo>
                    <a:pt x="1217968" y="1449451"/>
                  </a:lnTo>
                  <a:lnTo>
                    <a:pt x="971804" y="1448231"/>
                  </a:lnTo>
                  <a:lnTo>
                    <a:pt x="968578" y="1571218"/>
                  </a:lnTo>
                  <a:lnTo>
                    <a:pt x="921651" y="1570520"/>
                  </a:lnTo>
                  <a:lnTo>
                    <a:pt x="914387" y="1696669"/>
                  </a:lnTo>
                  <a:lnTo>
                    <a:pt x="905776" y="1696542"/>
                  </a:lnTo>
                  <a:lnTo>
                    <a:pt x="902398" y="1823605"/>
                  </a:lnTo>
                  <a:lnTo>
                    <a:pt x="899680" y="1823631"/>
                  </a:lnTo>
                  <a:lnTo>
                    <a:pt x="897432" y="1950783"/>
                  </a:lnTo>
                  <a:lnTo>
                    <a:pt x="893089" y="1950669"/>
                  </a:lnTo>
                  <a:lnTo>
                    <a:pt x="890612" y="2077694"/>
                  </a:lnTo>
                  <a:lnTo>
                    <a:pt x="885545" y="2077593"/>
                  </a:lnTo>
                  <a:lnTo>
                    <a:pt x="881202" y="2202637"/>
                  </a:lnTo>
                  <a:lnTo>
                    <a:pt x="856780" y="2202205"/>
                  </a:lnTo>
                  <a:lnTo>
                    <a:pt x="847382" y="2328938"/>
                  </a:lnTo>
                  <a:lnTo>
                    <a:pt x="835990" y="2455443"/>
                  </a:lnTo>
                  <a:lnTo>
                    <a:pt x="1069771" y="2460599"/>
                  </a:lnTo>
                  <a:lnTo>
                    <a:pt x="877582" y="2459977"/>
                  </a:lnTo>
                  <a:lnTo>
                    <a:pt x="870826" y="2586990"/>
                  </a:lnTo>
                  <a:lnTo>
                    <a:pt x="848664" y="2456827"/>
                  </a:lnTo>
                  <a:lnTo>
                    <a:pt x="842797" y="2711361"/>
                  </a:lnTo>
                  <a:lnTo>
                    <a:pt x="1067396" y="2710561"/>
                  </a:lnTo>
                  <a:lnTo>
                    <a:pt x="1067574" y="2608389"/>
                  </a:lnTo>
                  <a:lnTo>
                    <a:pt x="1067612" y="2587091"/>
                  </a:lnTo>
                  <a:lnTo>
                    <a:pt x="1106855" y="2587104"/>
                  </a:lnTo>
                  <a:lnTo>
                    <a:pt x="1119708" y="2461704"/>
                  </a:lnTo>
                  <a:lnTo>
                    <a:pt x="1130630" y="2461945"/>
                  </a:lnTo>
                  <a:lnTo>
                    <a:pt x="1132916" y="2334450"/>
                  </a:lnTo>
                  <a:lnTo>
                    <a:pt x="1135367" y="2334717"/>
                  </a:lnTo>
                  <a:lnTo>
                    <a:pt x="1136269" y="2232609"/>
                  </a:lnTo>
                  <a:lnTo>
                    <a:pt x="1136472" y="2208987"/>
                  </a:lnTo>
                  <a:lnTo>
                    <a:pt x="1163904" y="2210066"/>
                  </a:lnTo>
                  <a:lnTo>
                    <a:pt x="1173378" y="2108898"/>
                  </a:lnTo>
                  <a:lnTo>
                    <a:pt x="1175588" y="2085251"/>
                  </a:lnTo>
                  <a:lnTo>
                    <a:pt x="1195374" y="2085746"/>
                  </a:lnTo>
                  <a:lnTo>
                    <a:pt x="1202448" y="1984311"/>
                  </a:lnTo>
                  <a:lnTo>
                    <a:pt x="1204226" y="1958949"/>
                  </a:lnTo>
                  <a:lnTo>
                    <a:pt x="1049007" y="1954822"/>
                  </a:lnTo>
                  <a:lnTo>
                    <a:pt x="1049007" y="2205558"/>
                  </a:lnTo>
                  <a:lnTo>
                    <a:pt x="940308" y="2203666"/>
                  </a:lnTo>
                  <a:lnTo>
                    <a:pt x="980211" y="2202865"/>
                  </a:lnTo>
                  <a:lnTo>
                    <a:pt x="1049007" y="2205558"/>
                  </a:lnTo>
                  <a:lnTo>
                    <a:pt x="1049007" y="1954822"/>
                  </a:lnTo>
                  <a:lnTo>
                    <a:pt x="906614" y="1951024"/>
                  </a:lnTo>
                  <a:lnTo>
                    <a:pt x="1214259" y="1947278"/>
                  </a:lnTo>
                  <a:lnTo>
                    <a:pt x="1219174" y="1858378"/>
                  </a:lnTo>
                  <a:lnTo>
                    <a:pt x="1220584" y="1832991"/>
                  </a:lnTo>
                  <a:lnTo>
                    <a:pt x="1221105" y="1823643"/>
                  </a:lnTo>
                  <a:lnTo>
                    <a:pt x="1235075" y="1821789"/>
                  </a:lnTo>
                  <a:lnTo>
                    <a:pt x="1243380" y="1694942"/>
                  </a:lnTo>
                  <a:close/>
                </a:path>
                <a:path w="13948410" h="10295255">
                  <a:moveTo>
                    <a:pt x="1356334" y="46494"/>
                  </a:moveTo>
                  <a:lnTo>
                    <a:pt x="1355585" y="8077"/>
                  </a:lnTo>
                  <a:lnTo>
                    <a:pt x="1163802" y="0"/>
                  </a:lnTo>
                  <a:lnTo>
                    <a:pt x="1162494" y="49415"/>
                  </a:lnTo>
                  <a:lnTo>
                    <a:pt x="1150302" y="49631"/>
                  </a:lnTo>
                  <a:lnTo>
                    <a:pt x="1138834" y="176136"/>
                  </a:lnTo>
                  <a:lnTo>
                    <a:pt x="1122794" y="302133"/>
                  </a:lnTo>
                  <a:lnTo>
                    <a:pt x="1301699" y="300863"/>
                  </a:lnTo>
                  <a:lnTo>
                    <a:pt x="1152944" y="305409"/>
                  </a:lnTo>
                  <a:lnTo>
                    <a:pt x="1144816" y="429641"/>
                  </a:lnTo>
                  <a:lnTo>
                    <a:pt x="1123734" y="429983"/>
                  </a:lnTo>
                  <a:lnTo>
                    <a:pt x="1116736" y="556018"/>
                  </a:lnTo>
                  <a:lnTo>
                    <a:pt x="1109129" y="556145"/>
                  </a:lnTo>
                  <a:lnTo>
                    <a:pt x="1101420" y="681532"/>
                  </a:lnTo>
                  <a:lnTo>
                    <a:pt x="1086954" y="681482"/>
                  </a:lnTo>
                  <a:lnTo>
                    <a:pt x="1081138" y="805903"/>
                  </a:lnTo>
                  <a:lnTo>
                    <a:pt x="1053490" y="805599"/>
                  </a:lnTo>
                  <a:lnTo>
                    <a:pt x="1040015" y="931468"/>
                  </a:lnTo>
                  <a:lnTo>
                    <a:pt x="1036231" y="931468"/>
                  </a:lnTo>
                  <a:lnTo>
                    <a:pt x="1033106" y="1058468"/>
                  </a:lnTo>
                  <a:lnTo>
                    <a:pt x="1025944" y="1058100"/>
                  </a:lnTo>
                  <a:lnTo>
                    <a:pt x="1014768" y="1191602"/>
                  </a:lnTo>
                  <a:lnTo>
                    <a:pt x="970927" y="1192631"/>
                  </a:lnTo>
                  <a:lnTo>
                    <a:pt x="952334" y="1318361"/>
                  </a:lnTo>
                  <a:lnTo>
                    <a:pt x="944740" y="1445285"/>
                  </a:lnTo>
                  <a:lnTo>
                    <a:pt x="1253388" y="1440535"/>
                  </a:lnTo>
                  <a:lnTo>
                    <a:pt x="1257325" y="1313205"/>
                  </a:lnTo>
                  <a:lnTo>
                    <a:pt x="1260602" y="1313561"/>
                  </a:lnTo>
                  <a:lnTo>
                    <a:pt x="1260551" y="1224140"/>
                  </a:lnTo>
                  <a:lnTo>
                    <a:pt x="1260525" y="1185811"/>
                  </a:lnTo>
                  <a:lnTo>
                    <a:pt x="1249705" y="1186065"/>
                  </a:lnTo>
                  <a:lnTo>
                    <a:pt x="1248727" y="1082332"/>
                  </a:lnTo>
                  <a:lnTo>
                    <a:pt x="1248613" y="1069543"/>
                  </a:lnTo>
                  <a:lnTo>
                    <a:pt x="1040701" y="1058849"/>
                  </a:lnTo>
                  <a:lnTo>
                    <a:pt x="1262430" y="1058265"/>
                  </a:lnTo>
                  <a:lnTo>
                    <a:pt x="1273251" y="957249"/>
                  </a:lnTo>
                  <a:lnTo>
                    <a:pt x="1275664" y="934580"/>
                  </a:lnTo>
                  <a:lnTo>
                    <a:pt x="1302600" y="934885"/>
                  </a:lnTo>
                  <a:lnTo>
                    <a:pt x="1313141" y="833831"/>
                  </a:lnTo>
                  <a:lnTo>
                    <a:pt x="1315643" y="809879"/>
                  </a:lnTo>
                  <a:lnTo>
                    <a:pt x="1328483" y="809955"/>
                  </a:lnTo>
                  <a:lnTo>
                    <a:pt x="1329677" y="707885"/>
                  </a:lnTo>
                  <a:lnTo>
                    <a:pt x="1329982" y="682371"/>
                  </a:lnTo>
                  <a:lnTo>
                    <a:pt x="1176007" y="681812"/>
                  </a:lnTo>
                  <a:lnTo>
                    <a:pt x="1305128" y="679665"/>
                  </a:lnTo>
                  <a:lnTo>
                    <a:pt x="1310513" y="578053"/>
                  </a:lnTo>
                  <a:lnTo>
                    <a:pt x="1311783" y="554037"/>
                  </a:lnTo>
                  <a:lnTo>
                    <a:pt x="1323098" y="553872"/>
                  </a:lnTo>
                  <a:lnTo>
                    <a:pt x="1326959" y="452094"/>
                  </a:lnTo>
                  <a:lnTo>
                    <a:pt x="1327912" y="427228"/>
                  </a:lnTo>
                  <a:lnTo>
                    <a:pt x="1332230" y="427113"/>
                  </a:lnTo>
                  <a:lnTo>
                    <a:pt x="1336192" y="300609"/>
                  </a:lnTo>
                  <a:lnTo>
                    <a:pt x="1343215" y="300558"/>
                  </a:lnTo>
                  <a:lnTo>
                    <a:pt x="1346542" y="173177"/>
                  </a:lnTo>
                  <a:lnTo>
                    <a:pt x="1349730" y="173520"/>
                  </a:lnTo>
                  <a:lnTo>
                    <a:pt x="1352359" y="71602"/>
                  </a:lnTo>
                  <a:lnTo>
                    <a:pt x="1353007" y="46570"/>
                  </a:lnTo>
                  <a:lnTo>
                    <a:pt x="1356334" y="46494"/>
                  </a:lnTo>
                  <a:close/>
                </a:path>
                <a:path w="13948410" h="10295255">
                  <a:moveTo>
                    <a:pt x="13948270" y="1098905"/>
                  </a:moveTo>
                  <a:lnTo>
                    <a:pt x="3919448" y="8089"/>
                  </a:lnTo>
                  <a:lnTo>
                    <a:pt x="1694357" y="8089"/>
                  </a:lnTo>
                  <a:lnTo>
                    <a:pt x="575449" y="10295077"/>
                  </a:lnTo>
                  <a:lnTo>
                    <a:pt x="13948270" y="10295077"/>
                  </a:lnTo>
                  <a:lnTo>
                    <a:pt x="13948270" y="1098905"/>
                  </a:lnTo>
                  <a:close/>
                </a:path>
                <a:path w="13948410" h="10295255">
                  <a:moveTo>
                    <a:pt x="13948270" y="562711"/>
                  </a:moveTo>
                  <a:lnTo>
                    <a:pt x="13062598" y="562711"/>
                  </a:lnTo>
                  <a:lnTo>
                    <a:pt x="13013843" y="435711"/>
                  </a:lnTo>
                  <a:lnTo>
                    <a:pt x="12063362" y="435711"/>
                  </a:lnTo>
                  <a:lnTo>
                    <a:pt x="12025389" y="308711"/>
                  </a:lnTo>
                  <a:lnTo>
                    <a:pt x="11882615" y="308711"/>
                  </a:lnTo>
                  <a:lnTo>
                    <a:pt x="11863476" y="435711"/>
                  </a:lnTo>
                  <a:lnTo>
                    <a:pt x="11755209" y="435711"/>
                  </a:lnTo>
                  <a:lnTo>
                    <a:pt x="11716156" y="308711"/>
                  </a:lnTo>
                  <a:lnTo>
                    <a:pt x="10740644" y="308711"/>
                  </a:lnTo>
                  <a:lnTo>
                    <a:pt x="10581234" y="181711"/>
                  </a:lnTo>
                  <a:lnTo>
                    <a:pt x="9440100" y="181711"/>
                  </a:lnTo>
                  <a:lnTo>
                    <a:pt x="9387027" y="54711"/>
                  </a:lnTo>
                  <a:lnTo>
                    <a:pt x="8338591" y="54711"/>
                  </a:lnTo>
                  <a:lnTo>
                    <a:pt x="8320100" y="8077"/>
                  </a:lnTo>
                  <a:lnTo>
                    <a:pt x="6251359" y="8077"/>
                  </a:lnTo>
                  <a:lnTo>
                    <a:pt x="6266446" y="54711"/>
                  </a:lnTo>
                  <a:lnTo>
                    <a:pt x="7134085" y="54711"/>
                  </a:lnTo>
                  <a:lnTo>
                    <a:pt x="7187793" y="181711"/>
                  </a:lnTo>
                  <a:lnTo>
                    <a:pt x="8458644" y="181711"/>
                  </a:lnTo>
                  <a:lnTo>
                    <a:pt x="8457667" y="308711"/>
                  </a:lnTo>
                  <a:lnTo>
                    <a:pt x="9639973" y="308711"/>
                  </a:lnTo>
                  <a:lnTo>
                    <a:pt x="9690176" y="435711"/>
                  </a:lnTo>
                  <a:lnTo>
                    <a:pt x="10895521" y="435711"/>
                  </a:lnTo>
                  <a:lnTo>
                    <a:pt x="10935907" y="562711"/>
                  </a:lnTo>
                  <a:lnTo>
                    <a:pt x="10972787" y="562711"/>
                  </a:lnTo>
                  <a:lnTo>
                    <a:pt x="10982820" y="435711"/>
                  </a:lnTo>
                  <a:lnTo>
                    <a:pt x="10988459" y="562711"/>
                  </a:lnTo>
                  <a:lnTo>
                    <a:pt x="11986679" y="562711"/>
                  </a:lnTo>
                  <a:lnTo>
                    <a:pt x="12001310" y="689711"/>
                  </a:lnTo>
                  <a:lnTo>
                    <a:pt x="13229222" y="689711"/>
                  </a:lnTo>
                  <a:lnTo>
                    <a:pt x="13225780" y="816711"/>
                  </a:lnTo>
                  <a:lnTo>
                    <a:pt x="13948270" y="918362"/>
                  </a:lnTo>
                  <a:lnTo>
                    <a:pt x="13948270" y="689711"/>
                  </a:lnTo>
                  <a:lnTo>
                    <a:pt x="13948270" y="562711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58526" y="8043624"/>
              <a:ext cx="2529474" cy="22433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1341"/>
              <a:ext cx="6743632" cy="1029706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00587" y="9012946"/>
              <a:ext cx="4643120" cy="1274445"/>
            </a:xfrm>
            <a:custGeom>
              <a:avLst/>
              <a:gdLst/>
              <a:ahLst/>
              <a:cxnLst/>
              <a:rect l="l" t="t" r="r" b="b"/>
              <a:pathLst>
                <a:path w="4643120" h="1274445">
                  <a:moveTo>
                    <a:pt x="136950" y="1013566"/>
                  </a:moveTo>
                  <a:lnTo>
                    <a:pt x="1004584" y="822127"/>
                  </a:lnTo>
                  <a:lnTo>
                    <a:pt x="0" y="435060"/>
                  </a:lnTo>
                  <a:lnTo>
                    <a:pt x="26649" y="553363"/>
                  </a:lnTo>
                  <a:lnTo>
                    <a:pt x="105604" y="883563"/>
                  </a:lnTo>
                  <a:lnTo>
                    <a:pt x="136950" y="1013566"/>
                  </a:lnTo>
                  <a:close/>
                </a:path>
                <a:path w="4643120" h="1274445">
                  <a:moveTo>
                    <a:pt x="4642944" y="1274052"/>
                  </a:moveTo>
                  <a:lnTo>
                    <a:pt x="4541420" y="553363"/>
                  </a:lnTo>
                  <a:lnTo>
                    <a:pt x="4487604" y="172363"/>
                  </a:lnTo>
                  <a:lnTo>
                    <a:pt x="4468454" y="46006"/>
                  </a:lnTo>
                  <a:lnTo>
                    <a:pt x="4408351" y="0"/>
                  </a:lnTo>
                  <a:lnTo>
                    <a:pt x="1004584" y="822127"/>
                  </a:lnTo>
                  <a:lnTo>
                    <a:pt x="136950" y="1013566"/>
                  </a:lnTo>
                  <a:lnTo>
                    <a:pt x="185220" y="1213763"/>
                  </a:lnTo>
                  <a:lnTo>
                    <a:pt x="199583" y="1274052"/>
                  </a:lnTo>
                  <a:lnTo>
                    <a:pt x="4642944" y="1274052"/>
                  </a:lnTo>
                  <a:close/>
                </a:path>
              </a:pathLst>
            </a:custGeom>
            <a:solidFill>
              <a:srgbClr val="4A15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192" y="4098197"/>
              <a:ext cx="5828638" cy="618880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864532" y="3523124"/>
            <a:ext cx="10295255" cy="2692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270" b="1">
                <a:solidFill>
                  <a:srgbClr val="372A28"/>
                </a:solidFill>
                <a:latin typeface="Trebuchet MS"/>
                <a:cs typeface="Trebuchet MS"/>
              </a:rPr>
              <a:t>Johanna</a:t>
            </a:r>
            <a:r>
              <a:rPr dirty="0" sz="3000" spc="540" b="1">
                <a:solidFill>
                  <a:srgbClr val="372A28"/>
                </a:solidFill>
                <a:latin typeface="Trebuchet MS"/>
                <a:cs typeface="Trebuchet MS"/>
              </a:rPr>
              <a:t>    </a:t>
            </a:r>
            <a:r>
              <a:rPr dirty="0" sz="3000" spc="300" b="1">
                <a:solidFill>
                  <a:srgbClr val="372A28"/>
                </a:solidFill>
                <a:latin typeface="Trebuchet MS"/>
                <a:cs typeface="Trebuchet MS"/>
              </a:rPr>
              <a:t>Bockman</a:t>
            </a:r>
            <a:r>
              <a:rPr dirty="0" sz="3000" spc="540" b="1">
                <a:solidFill>
                  <a:srgbClr val="372A28"/>
                </a:solidFill>
                <a:latin typeface="Trebuchet MS"/>
                <a:cs typeface="Trebuchet MS"/>
              </a:rPr>
              <a:t>    </a:t>
            </a:r>
            <a:r>
              <a:rPr dirty="0" sz="3000" spc="305" b="1">
                <a:solidFill>
                  <a:srgbClr val="372A28"/>
                </a:solidFill>
                <a:latin typeface="Trebuchet MS"/>
                <a:cs typeface="Trebuchet MS"/>
              </a:rPr>
              <a:t>(Bockman</a:t>
            </a:r>
            <a:r>
              <a:rPr dirty="0" sz="3000" spc="545" b="1">
                <a:solidFill>
                  <a:srgbClr val="372A28"/>
                </a:solidFill>
                <a:latin typeface="Trebuchet MS"/>
                <a:cs typeface="Trebuchet MS"/>
              </a:rPr>
              <a:t>    </a:t>
            </a:r>
            <a:r>
              <a:rPr dirty="0" sz="3000" b="1">
                <a:solidFill>
                  <a:srgbClr val="372A28"/>
                </a:solidFill>
                <a:latin typeface="Trebuchet MS"/>
                <a:cs typeface="Trebuchet MS"/>
              </a:rPr>
              <a:t>2013,</a:t>
            </a:r>
            <a:r>
              <a:rPr dirty="0" sz="3000" spc="540" b="1">
                <a:solidFill>
                  <a:srgbClr val="372A28"/>
                </a:solidFill>
                <a:latin typeface="Trebuchet MS"/>
                <a:cs typeface="Trebuchet MS"/>
              </a:rPr>
              <a:t>    </a:t>
            </a:r>
            <a:r>
              <a:rPr dirty="0" sz="3000" spc="-25" b="1">
                <a:solidFill>
                  <a:srgbClr val="372A28"/>
                </a:solidFill>
                <a:latin typeface="Trebuchet MS"/>
                <a:cs typeface="Trebuchet MS"/>
              </a:rPr>
              <a:t>14) </a:t>
            </a:r>
            <a:r>
              <a:rPr dirty="0" sz="3000" spc="160">
                <a:solidFill>
                  <a:srgbClr val="372A28"/>
                </a:solidFill>
                <a:latin typeface="Trebuchet MS"/>
                <a:cs typeface="Trebuchet MS"/>
              </a:rPr>
              <a:t>Neoliberalisme</a:t>
            </a:r>
            <a:r>
              <a:rPr dirty="0" sz="3000" spc="3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75">
                <a:solidFill>
                  <a:srgbClr val="372A28"/>
                </a:solidFill>
                <a:latin typeface="Trebuchet MS"/>
                <a:cs typeface="Trebuchet MS"/>
              </a:rPr>
              <a:t>menekankan</a:t>
            </a:r>
            <a:r>
              <a:rPr dirty="0" sz="3000" spc="3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45">
                <a:solidFill>
                  <a:srgbClr val="372A28"/>
                </a:solidFill>
                <a:latin typeface="Trebuchet MS"/>
                <a:cs typeface="Trebuchet MS"/>
              </a:rPr>
              <a:t>bahwa</a:t>
            </a:r>
            <a:r>
              <a:rPr dirty="0" sz="3000" spc="3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50">
                <a:solidFill>
                  <a:srgbClr val="372A28"/>
                </a:solidFill>
                <a:latin typeface="Trebuchet MS"/>
                <a:cs typeface="Trebuchet MS"/>
              </a:rPr>
              <a:t>pertumbuhan 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ekonomi</a:t>
            </a:r>
            <a:r>
              <a:rPr dirty="0" sz="3000" spc="-1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3000" spc="-1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80">
                <a:solidFill>
                  <a:srgbClr val="372A28"/>
                </a:solidFill>
                <a:latin typeface="Trebuchet MS"/>
                <a:cs typeface="Trebuchet MS"/>
              </a:rPr>
              <a:t>kesejahteraan</a:t>
            </a:r>
            <a:r>
              <a:rPr dirty="0" sz="3000" spc="-1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00">
                <a:solidFill>
                  <a:srgbClr val="372A28"/>
                </a:solidFill>
                <a:latin typeface="Trebuchet MS"/>
                <a:cs typeface="Trebuchet MS"/>
              </a:rPr>
              <a:t>akan</a:t>
            </a:r>
            <a:r>
              <a:rPr dirty="0" sz="3000" spc="-1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85">
                <a:solidFill>
                  <a:srgbClr val="372A28"/>
                </a:solidFill>
                <a:latin typeface="Trebuchet MS"/>
                <a:cs typeface="Trebuchet MS"/>
              </a:rPr>
              <a:t>tercapai</a:t>
            </a:r>
            <a:r>
              <a:rPr dirty="0" sz="3000" spc="-1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45">
                <a:solidFill>
                  <a:srgbClr val="372A28"/>
                </a:solidFill>
                <a:latin typeface="Trebuchet MS"/>
                <a:cs typeface="Trebuchet MS"/>
              </a:rPr>
              <a:t>melalui </a:t>
            </a:r>
            <a:r>
              <a:rPr dirty="0" sz="3000" spc="300">
                <a:solidFill>
                  <a:srgbClr val="372A28"/>
                </a:solidFill>
                <a:latin typeface="Trebuchet MS"/>
                <a:cs typeface="Trebuchet MS"/>
              </a:rPr>
              <a:t>perusahaan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85">
                <a:solidFill>
                  <a:srgbClr val="372A28"/>
                </a:solidFill>
                <a:latin typeface="Trebuchet MS"/>
                <a:cs typeface="Trebuchet MS"/>
              </a:rPr>
              <a:t>swasta</a:t>
            </a:r>
            <a:r>
              <a:rPr dirty="0" sz="3000" spc="13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10">
                <a:solidFill>
                  <a:srgbClr val="372A28"/>
                </a:solidFill>
                <a:latin typeface="Trebuchet MS"/>
                <a:cs typeface="Trebuchet MS"/>
              </a:rPr>
              <a:t>pasar</a:t>
            </a:r>
            <a:r>
              <a:rPr dirty="0" sz="3000" spc="13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00">
                <a:solidFill>
                  <a:srgbClr val="372A28"/>
                </a:solidFill>
                <a:latin typeface="Trebuchet MS"/>
                <a:cs typeface="Trebuchet MS"/>
              </a:rPr>
              <a:t>bebas.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80">
                <a:solidFill>
                  <a:srgbClr val="372A28"/>
                </a:solidFill>
                <a:latin typeface="Trebuchet MS"/>
                <a:cs typeface="Trebuchet MS"/>
              </a:rPr>
              <a:t>Asumsi</a:t>
            </a:r>
            <a:r>
              <a:rPr dirty="0" sz="3000" spc="13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-25">
                <a:solidFill>
                  <a:srgbClr val="372A28"/>
                </a:solidFill>
                <a:latin typeface="Trebuchet MS"/>
                <a:cs typeface="Trebuchet MS"/>
              </a:rPr>
              <a:t>ini </a:t>
            </a:r>
            <a:r>
              <a:rPr dirty="0" sz="3000" spc="240">
                <a:solidFill>
                  <a:srgbClr val="372A28"/>
                </a:solidFill>
                <a:latin typeface="Trebuchet MS"/>
                <a:cs typeface="Trebuchet MS"/>
              </a:rPr>
              <a:t>menolak</a:t>
            </a:r>
            <a:r>
              <a:rPr dirty="0" sz="30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45">
                <a:solidFill>
                  <a:srgbClr val="372A28"/>
                </a:solidFill>
                <a:latin typeface="Trebuchet MS"/>
                <a:cs typeface="Trebuchet MS"/>
              </a:rPr>
              <a:t>peran</a:t>
            </a:r>
            <a:r>
              <a:rPr dirty="0" sz="3000" spc="24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>
                <a:solidFill>
                  <a:srgbClr val="372A28"/>
                </a:solidFill>
                <a:latin typeface="Trebuchet MS"/>
                <a:cs typeface="Trebuchet MS"/>
              </a:rPr>
              <a:t>aktif</a:t>
            </a:r>
            <a:r>
              <a:rPr dirty="0" sz="30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05">
                <a:solidFill>
                  <a:srgbClr val="372A28"/>
                </a:solidFill>
                <a:latin typeface="Trebuchet MS"/>
                <a:cs typeface="Trebuchet MS"/>
              </a:rPr>
              <a:t>negara</a:t>
            </a:r>
            <a:r>
              <a:rPr dirty="0" sz="3000" spc="24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35">
                <a:solidFill>
                  <a:srgbClr val="372A28"/>
                </a:solidFill>
                <a:latin typeface="Trebuchet MS"/>
                <a:cs typeface="Trebuchet MS"/>
              </a:rPr>
              <a:t>dalam</a:t>
            </a:r>
            <a:r>
              <a:rPr dirty="0" sz="3000" spc="24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35">
                <a:solidFill>
                  <a:srgbClr val="372A28"/>
                </a:solidFill>
                <a:latin typeface="Trebuchet MS"/>
                <a:cs typeface="Trebuchet MS"/>
              </a:rPr>
              <a:t>menciptakan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64532" y="6190124"/>
            <a:ext cx="613156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2934335" algn="l"/>
                <a:tab pos="3449954" algn="l"/>
                <a:tab pos="5171440" algn="l"/>
              </a:tabLst>
            </a:pPr>
            <a:r>
              <a:rPr dirty="0" sz="3000" spc="120">
                <a:solidFill>
                  <a:srgbClr val="372A28"/>
                </a:solidFill>
                <a:latin typeface="Trebuchet MS"/>
                <a:cs typeface="Trebuchet MS"/>
              </a:rPr>
              <a:t>kesejahteraan,</a:t>
            </a:r>
            <a:r>
              <a:rPr dirty="0" sz="3000">
                <a:solidFill>
                  <a:srgbClr val="372A28"/>
                </a:solidFill>
                <a:latin typeface="Trebuchet MS"/>
                <a:cs typeface="Trebuchet MS"/>
              </a:rPr>
              <a:t>		</a:t>
            </a:r>
            <a:r>
              <a:rPr dirty="0" sz="3000" spc="405">
                <a:solidFill>
                  <a:srgbClr val="372A28"/>
                </a:solidFill>
                <a:latin typeface="Trebuchet MS"/>
                <a:cs typeface="Trebuchet MS"/>
              </a:rPr>
              <a:t>menganggap </a:t>
            </a:r>
            <a:r>
              <a:rPr dirty="0" sz="3000" spc="195">
                <a:solidFill>
                  <a:srgbClr val="372A28"/>
                </a:solidFill>
                <a:latin typeface="Trebuchet MS"/>
                <a:cs typeface="Trebuchet MS"/>
              </a:rPr>
              <a:t>pemerintah</a:t>
            </a:r>
            <a:r>
              <a:rPr dirty="0" sz="3000">
                <a:solidFill>
                  <a:srgbClr val="372A28"/>
                </a:solidFill>
                <a:latin typeface="Trebuchet MS"/>
                <a:cs typeface="Trebuchet MS"/>
              </a:rPr>
              <a:t>	</a:t>
            </a:r>
            <a:r>
              <a:rPr dirty="0" sz="3000" spc="305">
                <a:solidFill>
                  <a:srgbClr val="372A28"/>
                </a:solidFill>
                <a:latin typeface="Trebuchet MS"/>
                <a:cs typeface="Trebuchet MS"/>
              </a:rPr>
              <a:t>sebagai</a:t>
            </a:r>
            <a:r>
              <a:rPr dirty="0" sz="3000">
                <a:solidFill>
                  <a:srgbClr val="372A28"/>
                </a:solidFill>
                <a:latin typeface="Trebuchet MS"/>
                <a:cs typeface="Trebuchet MS"/>
              </a:rPr>
              <a:t>	</a:t>
            </a:r>
            <a:r>
              <a:rPr dirty="0" sz="3000" spc="100">
                <a:solidFill>
                  <a:srgbClr val="372A28"/>
                </a:solidFill>
                <a:latin typeface="Trebuchet MS"/>
                <a:cs typeface="Trebuchet MS"/>
              </a:rPr>
              <a:t>tidak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586876" y="6190124"/>
            <a:ext cx="155384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850" marR="5080" indent="-57785">
              <a:lnSpc>
                <a:spcPct val="116700"/>
              </a:lnSpc>
              <a:spcBef>
                <a:spcPts val="95"/>
              </a:spcBef>
            </a:pPr>
            <a:r>
              <a:rPr dirty="0" sz="3000" spc="310">
                <a:solidFill>
                  <a:srgbClr val="372A28"/>
                </a:solidFill>
                <a:latin typeface="Trebuchet MS"/>
                <a:cs typeface="Trebuchet MS"/>
              </a:rPr>
              <a:t>campur </a:t>
            </a:r>
            <a:r>
              <a:rPr dirty="0" sz="3000" spc="-10">
                <a:solidFill>
                  <a:srgbClr val="372A28"/>
                </a:solidFill>
                <a:latin typeface="Trebuchet MS"/>
                <a:cs typeface="Trebuchet MS"/>
              </a:rPr>
              <a:t>efektif.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553748" y="6190124"/>
            <a:ext cx="160591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7800">
              <a:lnSpc>
                <a:spcPct val="116700"/>
              </a:lnSpc>
              <a:spcBef>
                <a:spcPts val="95"/>
              </a:spcBef>
            </a:pPr>
            <a:r>
              <a:rPr dirty="0" sz="3000" spc="300">
                <a:solidFill>
                  <a:srgbClr val="372A28"/>
                </a:solidFill>
                <a:latin typeface="Trebuchet MS"/>
                <a:cs typeface="Trebuchet MS"/>
              </a:rPr>
              <a:t>tangan </a:t>
            </a:r>
            <a:r>
              <a:rPr dirty="0" sz="3000" spc="175">
                <a:solidFill>
                  <a:srgbClr val="372A28"/>
                </a:solidFill>
                <a:latin typeface="Trebuchet MS"/>
                <a:cs typeface="Trebuchet MS"/>
              </a:rPr>
              <a:t>Menurut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64532" y="7256924"/>
            <a:ext cx="10295255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375">
                <a:solidFill>
                  <a:srgbClr val="372A28"/>
                </a:solidFill>
                <a:latin typeface="Trebuchet MS"/>
                <a:cs typeface="Trebuchet MS"/>
              </a:rPr>
              <a:t>pandangan</a:t>
            </a:r>
            <a:r>
              <a:rPr dirty="0" sz="3000" spc="455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3000">
                <a:solidFill>
                  <a:srgbClr val="372A28"/>
                </a:solidFill>
                <a:latin typeface="Trebuchet MS"/>
                <a:cs typeface="Trebuchet MS"/>
              </a:rPr>
              <a:t>ini,</a:t>
            </a:r>
            <a:r>
              <a:rPr dirty="0" sz="3000" spc="455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3000" spc="110">
                <a:solidFill>
                  <a:srgbClr val="372A28"/>
                </a:solidFill>
                <a:latin typeface="Trebuchet MS"/>
                <a:cs typeface="Trebuchet MS"/>
              </a:rPr>
              <a:t>intervensi</a:t>
            </a:r>
            <a:r>
              <a:rPr dirty="0" sz="3000" spc="455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3000" spc="204">
                <a:solidFill>
                  <a:srgbClr val="372A28"/>
                </a:solidFill>
                <a:latin typeface="Trebuchet MS"/>
                <a:cs typeface="Trebuchet MS"/>
              </a:rPr>
              <a:t>pemerintah</a:t>
            </a:r>
            <a:r>
              <a:rPr dirty="0" sz="3000" spc="455">
                <a:solidFill>
                  <a:srgbClr val="372A28"/>
                </a:solidFill>
                <a:latin typeface="Trebuchet MS"/>
                <a:cs typeface="Trebuchet MS"/>
              </a:rPr>
              <a:t>   </a:t>
            </a:r>
            <a:r>
              <a:rPr dirty="0" sz="3000" spc="325">
                <a:solidFill>
                  <a:srgbClr val="372A28"/>
                </a:solidFill>
                <a:latin typeface="Trebuchet MS"/>
                <a:cs typeface="Trebuchet MS"/>
              </a:rPr>
              <a:t>dalam 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ekonomi</a:t>
            </a:r>
            <a:r>
              <a:rPr dirty="0" sz="3000" spc="63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00">
                <a:solidFill>
                  <a:srgbClr val="372A28"/>
                </a:solidFill>
                <a:latin typeface="Trebuchet MS"/>
                <a:cs typeface="Trebuchet MS"/>
              </a:rPr>
              <a:t>dapat</a:t>
            </a:r>
            <a:r>
              <a:rPr dirty="0" sz="3000" spc="6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10">
                <a:solidFill>
                  <a:srgbClr val="372A28"/>
                </a:solidFill>
                <a:latin typeface="Trebuchet MS"/>
                <a:cs typeface="Trebuchet MS"/>
              </a:rPr>
              <a:t>memicu</a:t>
            </a:r>
            <a:r>
              <a:rPr dirty="0" sz="3000" spc="6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kemunduran</a:t>
            </a:r>
            <a:r>
              <a:rPr dirty="0" sz="3000" spc="6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ekonomi</a:t>
            </a:r>
            <a:r>
              <a:rPr dirty="0" sz="3000" spc="63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30">
                <a:solidFill>
                  <a:srgbClr val="372A28"/>
                </a:solidFill>
                <a:latin typeface="Trebuchet MS"/>
                <a:cs typeface="Trebuchet MS"/>
              </a:rPr>
              <a:t>dan </a:t>
            </a:r>
            <a:r>
              <a:rPr dirty="0" sz="3000" spc="165">
                <a:solidFill>
                  <a:srgbClr val="372A28"/>
                </a:solidFill>
                <a:latin typeface="Trebuchet MS"/>
                <a:cs typeface="Trebuchet MS"/>
              </a:rPr>
              <a:t>ketidaksejahteraan</a:t>
            </a:r>
            <a:r>
              <a:rPr dirty="0" sz="3000" spc="-8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72A28"/>
                </a:solidFill>
                <a:latin typeface="Trebuchet MS"/>
                <a:cs typeface="Trebuchet MS"/>
              </a:rPr>
              <a:t>sosial.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84513" y="859414"/>
            <a:ext cx="6809740" cy="2018030"/>
          </a:xfrm>
          <a:prstGeom prst="rect"/>
        </p:spPr>
        <p:txBody>
          <a:bodyPr wrap="square" lIns="0" tIns="210820" rIns="0" bIns="0" rtlCol="0" vert="horz">
            <a:spAutoFit/>
          </a:bodyPr>
          <a:lstStyle/>
          <a:p>
            <a:pPr marL="395605" marR="5080" indent="-383540">
              <a:lnSpc>
                <a:spcPts val="7050"/>
              </a:lnSpc>
              <a:spcBef>
                <a:spcPts val="1660"/>
              </a:spcBef>
            </a:pPr>
            <a:r>
              <a:rPr dirty="0" spc="340"/>
              <a:t>Neoliberalisme </a:t>
            </a:r>
            <a:r>
              <a:rPr dirty="0" spc="470"/>
              <a:t>menurut</a:t>
            </a:r>
            <a:r>
              <a:rPr dirty="0" spc="-130"/>
              <a:t> </a:t>
            </a:r>
            <a:r>
              <a:rPr dirty="0" spc="300"/>
              <a:t>Ahli</a:t>
            </a:r>
          </a:p>
        </p:txBody>
      </p:sp>
      <p:sp>
        <p:nvSpPr>
          <p:cNvPr id="15" name="object 15" descr=""/>
          <p:cNvSpPr/>
          <p:nvPr/>
        </p:nvSpPr>
        <p:spPr>
          <a:xfrm>
            <a:off x="3682403" y="2429445"/>
            <a:ext cx="867410" cy="887094"/>
          </a:xfrm>
          <a:custGeom>
            <a:avLst/>
            <a:gdLst/>
            <a:ahLst/>
            <a:cxnLst/>
            <a:rect l="l" t="t" r="r" b="b"/>
            <a:pathLst>
              <a:path w="867410" h="887095">
                <a:moveTo>
                  <a:pt x="334492" y="682485"/>
                </a:moveTo>
                <a:lnTo>
                  <a:pt x="304876" y="658101"/>
                </a:lnTo>
                <a:lnTo>
                  <a:pt x="298005" y="655066"/>
                </a:lnTo>
                <a:lnTo>
                  <a:pt x="290601" y="654761"/>
                </a:lnTo>
                <a:lnTo>
                  <a:pt x="265531" y="648728"/>
                </a:lnTo>
                <a:lnTo>
                  <a:pt x="247142" y="645109"/>
                </a:lnTo>
                <a:lnTo>
                  <a:pt x="228612" y="643255"/>
                </a:lnTo>
                <a:lnTo>
                  <a:pt x="210197" y="644245"/>
                </a:lnTo>
                <a:lnTo>
                  <a:pt x="207962" y="644563"/>
                </a:lnTo>
                <a:lnTo>
                  <a:pt x="204698" y="636587"/>
                </a:lnTo>
                <a:lnTo>
                  <a:pt x="202006" y="628459"/>
                </a:lnTo>
                <a:lnTo>
                  <a:pt x="199809" y="620191"/>
                </a:lnTo>
                <a:lnTo>
                  <a:pt x="198018" y="611797"/>
                </a:lnTo>
                <a:lnTo>
                  <a:pt x="197840" y="598893"/>
                </a:lnTo>
                <a:lnTo>
                  <a:pt x="197485" y="586003"/>
                </a:lnTo>
                <a:lnTo>
                  <a:pt x="194487" y="547662"/>
                </a:lnTo>
                <a:lnTo>
                  <a:pt x="191376" y="522300"/>
                </a:lnTo>
                <a:lnTo>
                  <a:pt x="189268" y="504825"/>
                </a:lnTo>
                <a:lnTo>
                  <a:pt x="187553" y="495554"/>
                </a:lnTo>
                <a:lnTo>
                  <a:pt x="181508" y="485127"/>
                </a:lnTo>
                <a:lnTo>
                  <a:pt x="177711" y="482244"/>
                </a:lnTo>
                <a:lnTo>
                  <a:pt x="167043" y="480618"/>
                </a:lnTo>
                <a:lnTo>
                  <a:pt x="161709" y="483501"/>
                </a:lnTo>
                <a:lnTo>
                  <a:pt x="145465" y="522986"/>
                </a:lnTo>
                <a:lnTo>
                  <a:pt x="143713" y="536054"/>
                </a:lnTo>
                <a:lnTo>
                  <a:pt x="142811" y="542556"/>
                </a:lnTo>
                <a:lnTo>
                  <a:pt x="140385" y="557339"/>
                </a:lnTo>
                <a:lnTo>
                  <a:pt x="138087" y="572376"/>
                </a:lnTo>
                <a:lnTo>
                  <a:pt x="136194" y="587603"/>
                </a:lnTo>
                <a:lnTo>
                  <a:pt x="134988" y="602894"/>
                </a:lnTo>
                <a:lnTo>
                  <a:pt x="131102" y="611873"/>
                </a:lnTo>
                <a:lnTo>
                  <a:pt x="103898" y="642734"/>
                </a:lnTo>
                <a:lnTo>
                  <a:pt x="91897" y="646226"/>
                </a:lnTo>
                <a:lnTo>
                  <a:pt x="85178" y="647128"/>
                </a:lnTo>
                <a:lnTo>
                  <a:pt x="46634" y="653808"/>
                </a:lnTo>
                <a:lnTo>
                  <a:pt x="17856" y="663016"/>
                </a:lnTo>
                <a:lnTo>
                  <a:pt x="10299" y="665391"/>
                </a:lnTo>
                <a:lnTo>
                  <a:pt x="2222" y="673798"/>
                </a:lnTo>
                <a:lnTo>
                  <a:pt x="0" y="678878"/>
                </a:lnTo>
                <a:lnTo>
                  <a:pt x="0" y="689406"/>
                </a:lnTo>
                <a:lnTo>
                  <a:pt x="1485" y="694194"/>
                </a:lnTo>
                <a:lnTo>
                  <a:pt x="9906" y="701471"/>
                </a:lnTo>
                <a:lnTo>
                  <a:pt x="20459" y="704519"/>
                </a:lnTo>
                <a:lnTo>
                  <a:pt x="22567" y="705256"/>
                </a:lnTo>
                <a:lnTo>
                  <a:pt x="63017" y="715848"/>
                </a:lnTo>
                <a:lnTo>
                  <a:pt x="97612" y="720115"/>
                </a:lnTo>
                <a:lnTo>
                  <a:pt x="108940" y="731888"/>
                </a:lnTo>
                <a:lnTo>
                  <a:pt x="119075" y="745159"/>
                </a:lnTo>
                <a:lnTo>
                  <a:pt x="127635" y="759841"/>
                </a:lnTo>
                <a:lnTo>
                  <a:pt x="134277" y="775804"/>
                </a:lnTo>
                <a:lnTo>
                  <a:pt x="135597" y="779754"/>
                </a:lnTo>
                <a:lnTo>
                  <a:pt x="138353" y="787615"/>
                </a:lnTo>
                <a:lnTo>
                  <a:pt x="143446" y="830389"/>
                </a:lnTo>
                <a:lnTo>
                  <a:pt x="151015" y="865365"/>
                </a:lnTo>
                <a:lnTo>
                  <a:pt x="152971" y="874560"/>
                </a:lnTo>
                <a:lnTo>
                  <a:pt x="159880" y="884364"/>
                </a:lnTo>
                <a:lnTo>
                  <a:pt x="164071" y="887069"/>
                </a:lnTo>
                <a:lnTo>
                  <a:pt x="172732" y="887069"/>
                </a:lnTo>
                <a:lnTo>
                  <a:pt x="176682" y="885266"/>
                </a:lnTo>
                <a:lnTo>
                  <a:pt x="182676" y="875030"/>
                </a:lnTo>
                <a:lnTo>
                  <a:pt x="185178" y="862203"/>
                </a:lnTo>
                <a:lnTo>
                  <a:pt x="185788" y="859637"/>
                </a:lnTo>
                <a:lnTo>
                  <a:pt x="188798" y="845820"/>
                </a:lnTo>
                <a:lnTo>
                  <a:pt x="191389" y="831862"/>
                </a:lnTo>
                <a:lnTo>
                  <a:pt x="193548" y="817778"/>
                </a:lnTo>
                <a:lnTo>
                  <a:pt x="195287" y="803592"/>
                </a:lnTo>
                <a:lnTo>
                  <a:pt x="198005" y="794397"/>
                </a:lnTo>
                <a:lnTo>
                  <a:pt x="213614" y="755243"/>
                </a:lnTo>
                <a:lnTo>
                  <a:pt x="234835" y="723239"/>
                </a:lnTo>
                <a:lnTo>
                  <a:pt x="245859" y="719582"/>
                </a:lnTo>
                <a:lnTo>
                  <a:pt x="253555" y="719112"/>
                </a:lnTo>
                <a:lnTo>
                  <a:pt x="300189" y="712050"/>
                </a:lnTo>
                <a:lnTo>
                  <a:pt x="310654" y="710171"/>
                </a:lnTo>
                <a:lnTo>
                  <a:pt x="314579" y="709485"/>
                </a:lnTo>
                <a:lnTo>
                  <a:pt x="322199" y="707415"/>
                </a:lnTo>
                <a:lnTo>
                  <a:pt x="330784" y="700062"/>
                </a:lnTo>
                <a:lnTo>
                  <a:pt x="333159" y="695452"/>
                </a:lnTo>
                <a:lnTo>
                  <a:pt x="334492" y="682485"/>
                </a:lnTo>
                <a:close/>
              </a:path>
              <a:path w="867410" h="887095">
                <a:moveTo>
                  <a:pt x="867194" y="333400"/>
                </a:moveTo>
                <a:lnTo>
                  <a:pt x="834085" y="308267"/>
                </a:lnTo>
                <a:lnTo>
                  <a:pt x="783882" y="293547"/>
                </a:lnTo>
                <a:lnTo>
                  <a:pt x="737755" y="285229"/>
                </a:lnTo>
                <a:lnTo>
                  <a:pt x="702551" y="281584"/>
                </a:lnTo>
                <a:lnTo>
                  <a:pt x="683450" y="261734"/>
                </a:lnTo>
                <a:lnTo>
                  <a:pt x="666369" y="239344"/>
                </a:lnTo>
                <a:lnTo>
                  <a:pt x="651916" y="214591"/>
                </a:lnTo>
                <a:lnTo>
                  <a:pt x="640727" y="187667"/>
                </a:lnTo>
                <a:lnTo>
                  <a:pt x="638505" y="181000"/>
                </a:lnTo>
                <a:lnTo>
                  <a:pt x="633844" y="167754"/>
                </a:lnTo>
                <a:lnTo>
                  <a:pt x="633120" y="160883"/>
                </a:lnTo>
                <a:lnTo>
                  <a:pt x="632358" y="154025"/>
                </a:lnTo>
                <a:lnTo>
                  <a:pt x="631532" y="147193"/>
                </a:lnTo>
                <a:lnTo>
                  <a:pt x="628510" y="121335"/>
                </a:lnTo>
                <a:lnTo>
                  <a:pt x="620991" y="70116"/>
                </a:lnTo>
                <a:lnTo>
                  <a:pt x="610362" y="28816"/>
                </a:lnTo>
                <a:lnTo>
                  <a:pt x="590473" y="0"/>
                </a:lnTo>
                <a:lnTo>
                  <a:pt x="575856" y="0"/>
                </a:lnTo>
                <a:lnTo>
                  <a:pt x="555167" y="40246"/>
                </a:lnTo>
                <a:lnTo>
                  <a:pt x="544385" y="93116"/>
                </a:lnTo>
                <a:lnTo>
                  <a:pt x="537806" y="140792"/>
                </a:lnTo>
                <a:lnTo>
                  <a:pt x="533222" y="156311"/>
                </a:lnTo>
                <a:lnTo>
                  <a:pt x="519760" y="193763"/>
                </a:lnTo>
                <a:lnTo>
                  <a:pt x="491667" y="249034"/>
                </a:lnTo>
                <a:lnTo>
                  <a:pt x="468325" y="279196"/>
                </a:lnTo>
                <a:lnTo>
                  <a:pt x="452513" y="282498"/>
                </a:lnTo>
                <a:lnTo>
                  <a:pt x="439547" y="283286"/>
                </a:lnTo>
                <a:lnTo>
                  <a:pt x="396087" y="288810"/>
                </a:lnTo>
                <a:lnTo>
                  <a:pt x="360870" y="295186"/>
                </a:lnTo>
                <a:lnTo>
                  <a:pt x="343217" y="298373"/>
                </a:lnTo>
                <a:lnTo>
                  <a:pt x="305257" y="323189"/>
                </a:lnTo>
                <a:lnTo>
                  <a:pt x="304330" y="341439"/>
                </a:lnTo>
                <a:lnTo>
                  <a:pt x="306184" y="349999"/>
                </a:lnTo>
                <a:lnTo>
                  <a:pt x="334124" y="377926"/>
                </a:lnTo>
                <a:lnTo>
                  <a:pt x="370865" y="391287"/>
                </a:lnTo>
                <a:lnTo>
                  <a:pt x="379958" y="392887"/>
                </a:lnTo>
                <a:lnTo>
                  <a:pt x="388988" y="394728"/>
                </a:lnTo>
                <a:lnTo>
                  <a:pt x="419341" y="402005"/>
                </a:lnTo>
                <a:lnTo>
                  <a:pt x="450354" y="408101"/>
                </a:lnTo>
                <a:lnTo>
                  <a:pt x="481609" y="411226"/>
                </a:lnTo>
                <a:lnTo>
                  <a:pt x="512673" y="409549"/>
                </a:lnTo>
                <a:lnTo>
                  <a:pt x="515175" y="409181"/>
                </a:lnTo>
                <a:lnTo>
                  <a:pt x="516432" y="409028"/>
                </a:lnTo>
                <a:lnTo>
                  <a:pt x="530186" y="450113"/>
                </a:lnTo>
                <a:lnTo>
                  <a:pt x="533501" y="486054"/>
                </a:lnTo>
                <a:lnTo>
                  <a:pt x="534098" y="507784"/>
                </a:lnTo>
                <a:lnTo>
                  <a:pt x="536867" y="551002"/>
                </a:lnTo>
                <a:lnTo>
                  <a:pt x="541731" y="593852"/>
                </a:lnTo>
                <a:lnTo>
                  <a:pt x="544410" y="615238"/>
                </a:lnTo>
                <a:lnTo>
                  <a:pt x="547027" y="636689"/>
                </a:lnTo>
                <a:lnTo>
                  <a:pt x="561060" y="677926"/>
                </a:lnTo>
                <a:lnTo>
                  <a:pt x="582472" y="683945"/>
                </a:lnTo>
                <a:lnTo>
                  <a:pt x="589521" y="681685"/>
                </a:lnTo>
                <a:lnTo>
                  <a:pt x="612495" y="647738"/>
                </a:lnTo>
                <a:lnTo>
                  <a:pt x="623493" y="603097"/>
                </a:lnTo>
                <a:lnTo>
                  <a:pt x="624814" y="592048"/>
                </a:lnTo>
                <a:lnTo>
                  <a:pt x="626325" y="581075"/>
                </a:lnTo>
                <a:lnTo>
                  <a:pt x="630428" y="556145"/>
                </a:lnTo>
                <a:lnTo>
                  <a:pt x="634301" y="530771"/>
                </a:lnTo>
                <a:lnTo>
                  <a:pt x="637489" y="505104"/>
                </a:lnTo>
                <a:lnTo>
                  <a:pt x="639508" y="479298"/>
                </a:lnTo>
                <a:lnTo>
                  <a:pt x="646074" y="464146"/>
                </a:lnTo>
                <a:lnTo>
                  <a:pt x="675500" y="425462"/>
                </a:lnTo>
                <a:lnTo>
                  <a:pt x="712190" y="406209"/>
                </a:lnTo>
                <a:lnTo>
                  <a:pt x="723519" y="404685"/>
                </a:lnTo>
                <a:lnTo>
                  <a:pt x="767346" y="397383"/>
                </a:lnTo>
                <a:lnTo>
                  <a:pt x="809498" y="388239"/>
                </a:lnTo>
                <a:lnTo>
                  <a:pt x="850785" y="371386"/>
                </a:lnTo>
                <a:lnTo>
                  <a:pt x="867194" y="340410"/>
                </a:lnTo>
                <a:lnTo>
                  <a:pt x="867194" y="3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72711" y="1877872"/>
            <a:ext cx="16231235" cy="8409305"/>
            <a:chOff x="1172711" y="1877872"/>
            <a:chExt cx="16231235" cy="84093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711" y="1877872"/>
              <a:ext cx="16230606" cy="84074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14020" y="2486018"/>
              <a:ext cx="14948535" cy="7800975"/>
            </a:xfrm>
            <a:custGeom>
              <a:avLst/>
              <a:gdLst/>
              <a:ahLst/>
              <a:cxnLst/>
              <a:rect l="l" t="t" r="r" b="b"/>
              <a:pathLst>
                <a:path w="14948535" h="7800975">
                  <a:moveTo>
                    <a:pt x="0" y="0"/>
                  </a:moveTo>
                  <a:lnTo>
                    <a:pt x="14948001" y="0"/>
                  </a:lnTo>
                  <a:lnTo>
                    <a:pt x="14948001" y="7800981"/>
                  </a:lnTo>
                  <a:lnTo>
                    <a:pt x="0" y="7800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61278" y="3334115"/>
              <a:ext cx="13253719" cy="6452235"/>
            </a:xfrm>
            <a:custGeom>
              <a:avLst/>
              <a:gdLst/>
              <a:ahLst/>
              <a:cxnLst/>
              <a:rect l="l" t="t" r="r" b="b"/>
              <a:pathLst>
                <a:path w="13253719" h="6452234">
                  <a:moveTo>
                    <a:pt x="13062957" y="6451762"/>
                  </a:moveTo>
                  <a:lnTo>
                    <a:pt x="190499" y="6451762"/>
                  </a:lnTo>
                  <a:lnTo>
                    <a:pt x="153161" y="6448070"/>
                  </a:lnTo>
                  <a:lnTo>
                    <a:pt x="84810" y="6419770"/>
                  </a:lnTo>
                  <a:lnTo>
                    <a:pt x="32006" y="6366970"/>
                  </a:lnTo>
                  <a:lnTo>
                    <a:pt x="3694" y="6298609"/>
                  </a:lnTo>
                  <a:lnTo>
                    <a:pt x="0" y="6261263"/>
                  </a:lnTo>
                  <a:lnTo>
                    <a:pt x="0" y="190499"/>
                  </a:lnTo>
                  <a:lnTo>
                    <a:pt x="14501" y="117584"/>
                  </a:lnTo>
                  <a:lnTo>
                    <a:pt x="55796" y="55778"/>
                  </a:lnTo>
                  <a:lnTo>
                    <a:pt x="117599" y="14493"/>
                  </a:lnTo>
                  <a:lnTo>
                    <a:pt x="190499" y="0"/>
                  </a:lnTo>
                  <a:lnTo>
                    <a:pt x="13062958" y="0"/>
                  </a:lnTo>
                  <a:lnTo>
                    <a:pt x="13135873" y="14493"/>
                  </a:lnTo>
                  <a:lnTo>
                    <a:pt x="13197679" y="55778"/>
                  </a:lnTo>
                  <a:lnTo>
                    <a:pt x="13238964" y="117584"/>
                  </a:lnTo>
                  <a:lnTo>
                    <a:pt x="13253457" y="190499"/>
                  </a:lnTo>
                  <a:lnTo>
                    <a:pt x="13253457" y="6261263"/>
                  </a:lnTo>
                  <a:lnTo>
                    <a:pt x="13238964" y="6334178"/>
                  </a:lnTo>
                  <a:lnTo>
                    <a:pt x="13197679" y="6395984"/>
                  </a:lnTo>
                  <a:lnTo>
                    <a:pt x="13135873" y="6437269"/>
                  </a:lnTo>
                  <a:lnTo>
                    <a:pt x="13062957" y="6451762"/>
                  </a:lnTo>
                  <a:close/>
                </a:path>
              </a:pathLst>
            </a:custGeom>
            <a:solidFill>
              <a:srgbClr val="9C601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393318" y="3608156"/>
            <a:ext cx="11789410" cy="5264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500"/>
              </a:lnSpc>
              <a:spcBef>
                <a:spcPts val="95"/>
              </a:spcBef>
            </a:pPr>
            <a:r>
              <a:rPr dirty="0" sz="2950" spc="165">
                <a:solidFill>
                  <a:srgbClr val="FFFFFF"/>
                </a:solidFill>
                <a:latin typeface="Trebuchet MS"/>
                <a:cs typeface="Trebuchet MS"/>
              </a:rPr>
              <a:t>Neoliberalisme</a:t>
            </a:r>
            <a:r>
              <a:rPr dirty="0" sz="2950" spc="-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195">
                <a:solidFill>
                  <a:srgbClr val="FFFFFF"/>
                </a:solidFill>
                <a:latin typeface="Trebuchet MS"/>
                <a:cs typeface="Trebuchet MS"/>
              </a:rPr>
              <a:t>berfungsi</a:t>
            </a:r>
            <a:r>
              <a:rPr dirty="0" sz="2950" spc="-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315">
                <a:solidFill>
                  <a:srgbClr val="FFFFFF"/>
                </a:solidFill>
                <a:latin typeface="Trebuchet MS"/>
                <a:cs typeface="Trebuchet MS"/>
              </a:rPr>
              <a:t>sebagai</a:t>
            </a:r>
            <a:r>
              <a:rPr dirty="0" sz="2950" spc="-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120">
                <a:solidFill>
                  <a:srgbClr val="FFFFFF"/>
                </a:solidFill>
                <a:latin typeface="Trebuchet MS"/>
                <a:cs typeface="Trebuchet MS"/>
              </a:rPr>
              <a:t>indikator</a:t>
            </a:r>
            <a:r>
              <a:rPr dirty="0" sz="2950" spc="-1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45">
                <a:solidFill>
                  <a:srgbClr val="FFFFFF"/>
                </a:solidFill>
                <a:latin typeface="Trebuchet MS"/>
                <a:cs typeface="Trebuchet MS"/>
              </a:rPr>
              <a:t>tatanan</a:t>
            </a:r>
            <a:r>
              <a:rPr dirty="0" sz="2950" spc="-1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85">
                <a:solidFill>
                  <a:srgbClr val="FFFFFF"/>
                </a:solidFill>
                <a:latin typeface="Trebuchet MS"/>
                <a:cs typeface="Trebuchet MS"/>
              </a:rPr>
              <a:t>politik- </a:t>
            </a:r>
            <a:r>
              <a:rPr dirty="0" sz="2950" spc="235">
                <a:solidFill>
                  <a:srgbClr val="FFFFFF"/>
                </a:solidFill>
                <a:latin typeface="Trebuchet MS"/>
                <a:cs typeface="Trebuchet MS"/>
              </a:rPr>
              <a:t>ekonomi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2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365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315">
                <a:solidFill>
                  <a:srgbClr val="FFFFFF"/>
                </a:solidFill>
                <a:latin typeface="Trebuchet MS"/>
                <a:cs typeface="Trebuchet MS"/>
              </a:rPr>
              <a:t>mendorong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160">
                <a:solidFill>
                  <a:srgbClr val="FFFFFF"/>
                </a:solidFill>
                <a:latin typeface="Trebuchet MS"/>
                <a:cs typeface="Trebuchet MS"/>
              </a:rPr>
              <a:t>integrasi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85">
                <a:solidFill>
                  <a:srgbClr val="FFFFFF"/>
                </a:solidFill>
                <a:latin typeface="Trebuchet MS"/>
                <a:cs typeface="Trebuchet MS"/>
              </a:rPr>
              <a:t>penuh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33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dirty="0" sz="2950" spc="305">
                <a:solidFill>
                  <a:srgbClr val="FFFFFF"/>
                </a:solidFill>
                <a:latin typeface="Trebuchet MS"/>
                <a:cs typeface="Trebuchet MS"/>
              </a:rPr>
              <a:t>pasar</a:t>
            </a:r>
            <a:r>
              <a:rPr dirty="0" sz="2950" spc="45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340">
                <a:solidFill>
                  <a:srgbClr val="FFFFFF"/>
                </a:solidFill>
                <a:latin typeface="Trebuchet MS"/>
                <a:cs typeface="Trebuchet MS"/>
              </a:rPr>
              <a:t>bebas</a:t>
            </a:r>
            <a:r>
              <a:rPr dirty="0" sz="2950" spc="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50" b="1">
                <a:solidFill>
                  <a:srgbClr val="FFFFFF"/>
                </a:solidFill>
                <a:latin typeface="Trebuchet MS"/>
                <a:cs typeface="Trebuchet MS"/>
              </a:rPr>
              <a:t>(Ganti,</a:t>
            </a:r>
            <a:r>
              <a:rPr dirty="0" sz="2950" spc="3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b="1">
                <a:solidFill>
                  <a:srgbClr val="FFFFFF"/>
                </a:solidFill>
                <a:latin typeface="Trebuchet MS"/>
                <a:cs typeface="Trebuchet MS"/>
              </a:rPr>
              <a:t>2014)</a:t>
            </a:r>
            <a:r>
              <a:rPr dirty="0" sz="295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2950" spc="4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80">
                <a:solidFill>
                  <a:srgbClr val="FFFFFF"/>
                </a:solidFill>
                <a:latin typeface="Trebuchet MS"/>
                <a:cs typeface="Trebuchet MS"/>
              </a:rPr>
              <a:t>Krisis</a:t>
            </a:r>
            <a:r>
              <a:rPr dirty="0" sz="2950" spc="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90">
                <a:solidFill>
                  <a:srgbClr val="FFFFFF"/>
                </a:solidFill>
                <a:latin typeface="Trebuchet MS"/>
                <a:cs typeface="Trebuchet MS"/>
              </a:rPr>
              <a:t>utang</a:t>
            </a:r>
            <a:r>
              <a:rPr dirty="0" sz="2950" spc="4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04">
                <a:solidFill>
                  <a:srgbClr val="FFFFFF"/>
                </a:solidFill>
                <a:latin typeface="Trebuchet MS"/>
                <a:cs typeface="Trebuchet MS"/>
              </a:rPr>
              <a:t>menjadi</a:t>
            </a:r>
            <a:r>
              <a:rPr dirty="0" sz="2950" spc="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80">
                <a:solidFill>
                  <a:srgbClr val="FFFFFF"/>
                </a:solidFill>
                <a:latin typeface="Trebuchet MS"/>
                <a:cs typeface="Trebuchet MS"/>
              </a:rPr>
              <a:t>pendorong </a:t>
            </a:r>
            <a:r>
              <a:rPr dirty="0" sz="2950" spc="300">
                <a:solidFill>
                  <a:srgbClr val="FFFFFF"/>
                </a:solidFill>
                <a:latin typeface="Trebuchet MS"/>
                <a:cs typeface="Trebuchet MS"/>
              </a:rPr>
              <a:t>bagi</a:t>
            </a:r>
            <a:r>
              <a:rPr dirty="0" sz="2950" spc="52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250">
                <a:solidFill>
                  <a:srgbClr val="FFFFFF"/>
                </a:solidFill>
                <a:latin typeface="Trebuchet MS"/>
                <a:cs typeface="Trebuchet MS"/>
              </a:rPr>
              <a:t>percepatan</a:t>
            </a:r>
            <a:r>
              <a:rPr dirty="0" sz="2950" spc="54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175">
                <a:solidFill>
                  <a:srgbClr val="FFFFFF"/>
                </a:solidFill>
                <a:latin typeface="Trebuchet MS"/>
                <a:cs typeface="Trebuchet MS"/>
              </a:rPr>
              <a:t>neoliberalisme</a:t>
            </a:r>
            <a:r>
              <a:rPr dirty="0" sz="2950" spc="53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12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2950" spc="53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295">
                <a:solidFill>
                  <a:srgbClr val="FFFFFF"/>
                </a:solidFill>
                <a:latin typeface="Trebuchet MS"/>
                <a:cs typeface="Trebuchet MS"/>
              </a:rPr>
              <a:t>banyak</a:t>
            </a:r>
            <a:r>
              <a:rPr dirty="0" sz="2950" spc="54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300">
                <a:solidFill>
                  <a:srgbClr val="FFFFFF"/>
                </a:solidFill>
                <a:latin typeface="Trebuchet MS"/>
                <a:cs typeface="Trebuchet MS"/>
              </a:rPr>
              <a:t>negara </a:t>
            </a:r>
            <a:r>
              <a:rPr dirty="0" sz="2950" spc="254" b="1">
                <a:solidFill>
                  <a:srgbClr val="FFFFFF"/>
                </a:solidFill>
                <a:latin typeface="Trebuchet MS"/>
                <a:cs typeface="Trebuchet MS"/>
              </a:rPr>
              <a:t>(Bockman,</a:t>
            </a:r>
            <a:r>
              <a:rPr dirty="0" sz="295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35" b="1">
                <a:solidFill>
                  <a:srgbClr val="FFFFFF"/>
                </a:solidFill>
                <a:latin typeface="Trebuchet MS"/>
                <a:cs typeface="Trebuchet MS"/>
              </a:rPr>
              <a:t>2013).</a:t>
            </a:r>
            <a:r>
              <a:rPr dirty="0" sz="295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95">
                <a:solidFill>
                  <a:srgbClr val="FFFFFF"/>
                </a:solidFill>
                <a:latin typeface="Trebuchet MS"/>
                <a:cs typeface="Trebuchet MS"/>
              </a:rPr>
              <a:t>IMF</a:t>
            </a:r>
            <a:r>
              <a:rPr dirty="0" sz="295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36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95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350">
                <a:solidFill>
                  <a:srgbClr val="FFFFFF"/>
                </a:solidFill>
                <a:latin typeface="Trebuchet MS"/>
                <a:cs typeface="Trebuchet MS"/>
              </a:rPr>
              <a:t>lembaga</a:t>
            </a:r>
            <a:r>
              <a:rPr dirty="0" sz="295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40">
                <a:solidFill>
                  <a:srgbClr val="FFFFFF"/>
                </a:solidFill>
                <a:latin typeface="Trebuchet MS"/>
                <a:cs typeface="Trebuchet MS"/>
              </a:rPr>
              <a:t>donor</a:t>
            </a:r>
            <a:r>
              <a:rPr dirty="0" sz="2950" spc="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00">
                <a:solidFill>
                  <a:srgbClr val="FFFFFF"/>
                </a:solidFill>
                <a:latin typeface="Trebuchet MS"/>
                <a:cs typeface="Trebuchet MS"/>
              </a:rPr>
              <a:t>lainnya</a:t>
            </a:r>
            <a:r>
              <a:rPr dirty="0" sz="295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75">
                <a:solidFill>
                  <a:srgbClr val="FFFFFF"/>
                </a:solidFill>
                <a:latin typeface="Trebuchet MS"/>
                <a:cs typeface="Trebuchet MS"/>
              </a:rPr>
              <a:t>digunakan </a:t>
            </a:r>
            <a:r>
              <a:rPr dirty="0" sz="2950" spc="315">
                <a:solidFill>
                  <a:srgbClr val="FFFFFF"/>
                </a:solidFill>
                <a:latin typeface="Trebuchet MS"/>
                <a:cs typeface="Trebuchet MS"/>
              </a:rPr>
              <a:t>sebagai</a:t>
            </a:r>
            <a:r>
              <a:rPr dirty="0" sz="2950" spc="32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160">
                <a:solidFill>
                  <a:srgbClr val="FFFFFF"/>
                </a:solidFill>
                <a:latin typeface="Trebuchet MS"/>
                <a:cs typeface="Trebuchet MS"/>
              </a:rPr>
              <a:t>alat</a:t>
            </a:r>
            <a:r>
              <a:rPr dirty="0" sz="2950" spc="33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16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dirty="0" sz="2950" spc="33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315">
                <a:solidFill>
                  <a:srgbClr val="FFFFFF"/>
                </a:solidFill>
                <a:latin typeface="Trebuchet MS"/>
                <a:cs typeface="Trebuchet MS"/>
              </a:rPr>
              <a:t>mendorong</a:t>
            </a:r>
            <a:r>
              <a:rPr dirty="0" sz="2950" spc="34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310">
                <a:solidFill>
                  <a:srgbClr val="FFFFFF"/>
                </a:solidFill>
                <a:latin typeface="Trebuchet MS"/>
                <a:cs typeface="Trebuchet MS"/>
              </a:rPr>
              <a:t>negara</a:t>
            </a:r>
            <a:r>
              <a:rPr dirty="0" sz="2950" spc="335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dirty="0" sz="2950" spc="290">
                <a:solidFill>
                  <a:srgbClr val="FFFFFF"/>
                </a:solidFill>
                <a:latin typeface="Trebuchet MS"/>
                <a:cs typeface="Trebuchet MS"/>
              </a:rPr>
              <a:t>berkembang </a:t>
            </a:r>
            <a:r>
              <a:rPr dirty="0" sz="2950" spc="330">
                <a:solidFill>
                  <a:srgbClr val="FFFFFF"/>
                </a:solidFill>
                <a:latin typeface="Trebuchet MS"/>
                <a:cs typeface="Trebuchet MS"/>
              </a:rPr>
              <a:t>mengadopsi</a:t>
            </a:r>
            <a:r>
              <a:rPr dirty="0" sz="2950" spc="-4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150">
                <a:solidFill>
                  <a:srgbClr val="FFFFFF"/>
                </a:solidFill>
                <a:latin typeface="Trebuchet MS"/>
                <a:cs typeface="Trebuchet MS"/>
              </a:rPr>
              <a:t>kebijakan</a:t>
            </a:r>
            <a:r>
              <a:rPr dirty="0" sz="2950" spc="-4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70">
                <a:solidFill>
                  <a:srgbClr val="FFFFFF"/>
                </a:solidFill>
                <a:latin typeface="Trebuchet MS"/>
                <a:cs typeface="Trebuchet MS"/>
              </a:rPr>
              <a:t>penyesuaian</a:t>
            </a:r>
            <a:r>
              <a:rPr dirty="0" sz="2950" spc="-4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95">
                <a:solidFill>
                  <a:srgbClr val="FFFFFF"/>
                </a:solidFill>
                <a:latin typeface="Trebuchet MS"/>
                <a:cs typeface="Trebuchet MS"/>
              </a:rPr>
              <a:t>struktural</a:t>
            </a:r>
            <a:r>
              <a:rPr dirty="0" sz="2950" spc="-4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45">
                <a:solidFill>
                  <a:srgbClr val="FFFFFF"/>
                </a:solidFill>
                <a:latin typeface="Trebuchet MS"/>
                <a:cs typeface="Trebuchet MS"/>
              </a:rPr>
              <a:t>berdasarkan </a:t>
            </a:r>
            <a:r>
              <a:rPr dirty="0" sz="2950" spc="275">
                <a:solidFill>
                  <a:srgbClr val="FFFFFF"/>
                </a:solidFill>
                <a:latin typeface="Trebuchet MS"/>
                <a:cs typeface="Trebuchet MS"/>
              </a:rPr>
              <a:t>Konsensus</a:t>
            </a:r>
            <a:r>
              <a:rPr dirty="0" sz="2950" spc="7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95">
                <a:solidFill>
                  <a:srgbClr val="FFFFFF"/>
                </a:solidFill>
                <a:latin typeface="Trebuchet MS"/>
                <a:cs typeface="Trebuchet MS"/>
              </a:rPr>
              <a:t>Washington.</a:t>
            </a:r>
            <a:r>
              <a:rPr dirty="0" sz="2950" spc="7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40">
                <a:solidFill>
                  <a:srgbClr val="FFFFFF"/>
                </a:solidFill>
                <a:latin typeface="Trebuchet MS"/>
                <a:cs typeface="Trebuchet MS"/>
              </a:rPr>
              <a:t>Hal</a:t>
            </a:r>
            <a:r>
              <a:rPr dirty="0" sz="2950" spc="7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>
                <a:solidFill>
                  <a:srgbClr val="FFFFFF"/>
                </a:solidFill>
                <a:latin typeface="Trebuchet MS"/>
                <a:cs typeface="Trebuchet MS"/>
              </a:rPr>
              <a:t>ini</a:t>
            </a:r>
            <a:r>
              <a:rPr dirty="0" sz="2950" spc="7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04">
                <a:solidFill>
                  <a:srgbClr val="FFFFFF"/>
                </a:solidFill>
                <a:latin typeface="Trebuchet MS"/>
                <a:cs typeface="Trebuchet MS"/>
              </a:rPr>
              <a:t>melibatkan</a:t>
            </a:r>
            <a:r>
              <a:rPr dirty="0" sz="2950" spc="7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29">
                <a:solidFill>
                  <a:srgbClr val="FFFFFF"/>
                </a:solidFill>
                <a:latin typeface="Trebuchet MS"/>
                <a:cs typeface="Trebuchet MS"/>
              </a:rPr>
              <a:t>Bank</a:t>
            </a:r>
            <a:r>
              <a:rPr dirty="0" sz="2950" spc="7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14">
                <a:solidFill>
                  <a:srgbClr val="FFFFFF"/>
                </a:solidFill>
                <a:latin typeface="Trebuchet MS"/>
                <a:cs typeface="Trebuchet MS"/>
              </a:rPr>
              <a:t>Dunia,</a:t>
            </a:r>
            <a:r>
              <a:rPr dirty="0" sz="2950" spc="7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20">
                <a:solidFill>
                  <a:srgbClr val="FFFFFF"/>
                </a:solidFill>
                <a:latin typeface="Trebuchet MS"/>
                <a:cs typeface="Trebuchet MS"/>
              </a:rPr>
              <a:t>IMF, </a:t>
            </a:r>
            <a:r>
              <a:rPr dirty="0" sz="2950" spc="36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50">
                <a:solidFill>
                  <a:srgbClr val="FFFFFF"/>
                </a:solidFill>
                <a:latin typeface="Trebuchet MS"/>
                <a:cs typeface="Trebuchet MS"/>
              </a:rPr>
              <a:t>Departemen</a:t>
            </a:r>
            <a:r>
              <a:rPr dirty="0" sz="2950" spc="18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315">
                <a:solidFill>
                  <a:srgbClr val="FFFFFF"/>
                </a:solidFill>
                <a:latin typeface="Trebuchet MS"/>
                <a:cs typeface="Trebuchet MS"/>
              </a:rPr>
              <a:t>Keuangan</a:t>
            </a:r>
            <a:r>
              <a:rPr dirty="0" sz="2950" spc="18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>
                <a:solidFill>
                  <a:srgbClr val="FFFFFF"/>
                </a:solidFill>
                <a:latin typeface="Trebuchet MS"/>
                <a:cs typeface="Trebuchet MS"/>
              </a:rPr>
              <a:t>AS,</a:t>
            </a:r>
            <a:r>
              <a:rPr dirty="0" sz="2950" spc="18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280">
                <a:solidFill>
                  <a:srgbClr val="FFFFFF"/>
                </a:solidFill>
                <a:latin typeface="Trebuchet MS"/>
                <a:cs typeface="Trebuchet MS"/>
              </a:rPr>
              <a:t>membentuk</a:t>
            </a:r>
            <a:r>
              <a:rPr dirty="0" sz="2950" spc="185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150">
                <a:solidFill>
                  <a:srgbClr val="FFFFFF"/>
                </a:solidFill>
                <a:latin typeface="Trebuchet MS"/>
                <a:cs typeface="Trebuchet MS"/>
              </a:rPr>
              <a:t>kebijakan</a:t>
            </a:r>
            <a:r>
              <a:rPr dirty="0" sz="2950" spc="19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dirty="0" sz="2950" spc="95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dirty="0" sz="2950" spc="140">
                <a:solidFill>
                  <a:srgbClr val="FFFFFF"/>
                </a:solidFill>
                <a:latin typeface="Trebuchet MS"/>
                <a:cs typeface="Trebuchet MS"/>
              </a:rPr>
              <a:t>tingkat</a:t>
            </a:r>
            <a:r>
              <a:rPr dirty="0" sz="295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14">
                <a:solidFill>
                  <a:srgbClr val="FFFFFF"/>
                </a:solidFill>
                <a:latin typeface="Trebuchet MS"/>
                <a:cs typeface="Trebuchet MS"/>
              </a:rPr>
              <a:t>internasional,</a:t>
            </a:r>
            <a:r>
              <a:rPr dirty="0" sz="295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50">
                <a:solidFill>
                  <a:srgbClr val="FFFFFF"/>
                </a:solidFill>
                <a:latin typeface="Trebuchet MS"/>
                <a:cs typeface="Trebuchet MS"/>
              </a:rPr>
              <a:t>nasional,</a:t>
            </a:r>
            <a:r>
              <a:rPr dirty="0" sz="295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36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95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00">
                <a:solidFill>
                  <a:srgbClr val="FFFFFF"/>
                </a:solidFill>
                <a:latin typeface="Trebuchet MS"/>
                <a:cs typeface="Trebuchet MS"/>
              </a:rPr>
              <a:t>lokal</a:t>
            </a:r>
            <a:r>
              <a:rPr dirty="0" sz="295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254" b="1">
                <a:solidFill>
                  <a:srgbClr val="FFFFFF"/>
                </a:solidFill>
                <a:latin typeface="Trebuchet MS"/>
                <a:cs typeface="Trebuchet MS"/>
              </a:rPr>
              <a:t>(Bockman,</a:t>
            </a:r>
            <a:r>
              <a:rPr dirty="0" sz="2950" spc="-2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10" b="1">
                <a:solidFill>
                  <a:srgbClr val="FFFFFF"/>
                </a:solidFill>
                <a:latin typeface="Trebuchet MS"/>
                <a:cs typeface="Trebuchet MS"/>
              </a:rPr>
              <a:t>2013).</a:t>
            </a:r>
            <a:endParaRPr sz="295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2112" y="1129689"/>
            <a:ext cx="2160422" cy="22076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514" y="-1195"/>
            <a:ext cx="15548610" cy="9458960"/>
            <a:chOff x="-514" y="-1195"/>
            <a:chExt cx="15548610" cy="94589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669309"/>
              <a:ext cx="14519128" cy="87883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36210" y="1216527"/>
              <a:ext cx="13108940" cy="7700009"/>
            </a:xfrm>
            <a:custGeom>
              <a:avLst/>
              <a:gdLst/>
              <a:ahLst/>
              <a:cxnLst/>
              <a:rect l="l" t="t" r="r" b="b"/>
              <a:pathLst>
                <a:path w="13108940" h="7700009">
                  <a:moveTo>
                    <a:pt x="0" y="0"/>
                  </a:moveTo>
                  <a:lnTo>
                    <a:pt x="13108745" y="0"/>
                  </a:lnTo>
                  <a:lnTo>
                    <a:pt x="13108745" y="7699944"/>
                  </a:lnTo>
                  <a:lnTo>
                    <a:pt x="0" y="769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3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4" y="-1195"/>
              <a:ext cx="4871105" cy="459398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-623"/>
              <a:ext cx="4863465" cy="4417695"/>
            </a:xfrm>
            <a:custGeom>
              <a:avLst/>
              <a:gdLst/>
              <a:ahLst/>
              <a:cxnLst/>
              <a:rect l="l" t="t" r="r" b="b"/>
              <a:pathLst>
                <a:path w="4863465" h="4417695">
                  <a:moveTo>
                    <a:pt x="107327" y="4394581"/>
                  </a:moveTo>
                  <a:lnTo>
                    <a:pt x="107200" y="4394593"/>
                  </a:lnTo>
                  <a:lnTo>
                    <a:pt x="0" y="4402785"/>
                  </a:lnTo>
                  <a:lnTo>
                    <a:pt x="0" y="4417542"/>
                  </a:lnTo>
                  <a:lnTo>
                    <a:pt x="72631" y="4411992"/>
                  </a:lnTo>
                  <a:lnTo>
                    <a:pt x="73101" y="4411815"/>
                  </a:lnTo>
                  <a:lnTo>
                    <a:pt x="73291" y="4411662"/>
                  </a:lnTo>
                  <a:lnTo>
                    <a:pt x="99974" y="4398264"/>
                  </a:lnTo>
                  <a:lnTo>
                    <a:pt x="100558" y="4397870"/>
                  </a:lnTo>
                  <a:lnTo>
                    <a:pt x="101282" y="4397603"/>
                  </a:lnTo>
                  <a:lnTo>
                    <a:pt x="103251" y="4396562"/>
                  </a:lnTo>
                  <a:lnTo>
                    <a:pt x="107327" y="4394581"/>
                  </a:lnTo>
                  <a:close/>
                </a:path>
                <a:path w="4863465" h="4417695">
                  <a:moveTo>
                    <a:pt x="672007" y="1257"/>
                  </a:moveTo>
                  <a:lnTo>
                    <a:pt x="671906" y="0"/>
                  </a:lnTo>
                  <a:lnTo>
                    <a:pt x="669036" y="228"/>
                  </a:lnTo>
                  <a:lnTo>
                    <a:pt x="669137" y="1498"/>
                  </a:lnTo>
                  <a:lnTo>
                    <a:pt x="672007" y="1257"/>
                  </a:lnTo>
                  <a:close/>
                </a:path>
                <a:path w="4863465" h="4417695">
                  <a:moveTo>
                    <a:pt x="1031214" y="1257"/>
                  </a:moveTo>
                  <a:lnTo>
                    <a:pt x="1031113" y="0"/>
                  </a:lnTo>
                  <a:lnTo>
                    <a:pt x="1029195" y="152"/>
                  </a:lnTo>
                  <a:lnTo>
                    <a:pt x="1029296" y="1422"/>
                  </a:lnTo>
                  <a:lnTo>
                    <a:pt x="1031214" y="1257"/>
                  </a:lnTo>
                  <a:close/>
                </a:path>
                <a:path w="4863465" h="4417695">
                  <a:moveTo>
                    <a:pt x="2124443" y="1257"/>
                  </a:moveTo>
                  <a:lnTo>
                    <a:pt x="2124341" y="0"/>
                  </a:lnTo>
                  <a:lnTo>
                    <a:pt x="2109851" y="1181"/>
                  </a:lnTo>
                  <a:lnTo>
                    <a:pt x="2109952" y="2438"/>
                  </a:lnTo>
                  <a:lnTo>
                    <a:pt x="2124443" y="1257"/>
                  </a:lnTo>
                  <a:close/>
                </a:path>
                <a:path w="4863465" h="4417695">
                  <a:moveTo>
                    <a:pt x="2483650" y="1257"/>
                  </a:moveTo>
                  <a:lnTo>
                    <a:pt x="2483548" y="0"/>
                  </a:lnTo>
                  <a:lnTo>
                    <a:pt x="2470086" y="1092"/>
                  </a:lnTo>
                  <a:lnTo>
                    <a:pt x="2470188" y="2362"/>
                  </a:lnTo>
                  <a:lnTo>
                    <a:pt x="2483650" y="1257"/>
                  </a:lnTo>
                  <a:close/>
                </a:path>
                <a:path w="4863465" h="4417695">
                  <a:moveTo>
                    <a:pt x="3920477" y="1257"/>
                  </a:moveTo>
                  <a:lnTo>
                    <a:pt x="3920375" y="0"/>
                  </a:lnTo>
                  <a:lnTo>
                    <a:pt x="3910800" y="774"/>
                  </a:lnTo>
                  <a:lnTo>
                    <a:pt x="3910901" y="2044"/>
                  </a:lnTo>
                  <a:lnTo>
                    <a:pt x="3920477" y="1257"/>
                  </a:lnTo>
                  <a:close/>
                </a:path>
                <a:path w="4863465" h="4417695">
                  <a:moveTo>
                    <a:pt x="4279684" y="1257"/>
                  </a:moveTo>
                  <a:lnTo>
                    <a:pt x="4279582" y="0"/>
                  </a:lnTo>
                  <a:lnTo>
                    <a:pt x="4270959" y="698"/>
                  </a:lnTo>
                  <a:lnTo>
                    <a:pt x="4271061" y="1968"/>
                  </a:lnTo>
                  <a:lnTo>
                    <a:pt x="4279684" y="1257"/>
                  </a:lnTo>
                  <a:close/>
                </a:path>
                <a:path w="4863465" h="4417695">
                  <a:moveTo>
                    <a:pt x="4862957" y="83159"/>
                  </a:moveTo>
                  <a:lnTo>
                    <a:pt x="4861763" y="68541"/>
                  </a:lnTo>
                  <a:lnTo>
                    <a:pt x="4652670" y="84531"/>
                  </a:lnTo>
                  <a:lnTo>
                    <a:pt x="4650829" y="61899"/>
                  </a:lnTo>
                  <a:lnTo>
                    <a:pt x="4645901" y="635"/>
                  </a:lnTo>
                  <a:lnTo>
                    <a:pt x="4642802" y="635"/>
                  </a:lnTo>
                  <a:lnTo>
                    <a:pt x="4642802" y="63080"/>
                  </a:lnTo>
                  <a:lnTo>
                    <a:pt x="4640961" y="63385"/>
                  </a:lnTo>
                  <a:lnTo>
                    <a:pt x="4637367" y="63893"/>
                  </a:lnTo>
                  <a:lnTo>
                    <a:pt x="4642802" y="63080"/>
                  </a:lnTo>
                  <a:lnTo>
                    <a:pt x="4642802" y="635"/>
                  </a:lnTo>
                  <a:lnTo>
                    <a:pt x="4631194" y="635"/>
                  </a:lnTo>
                  <a:lnTo>
                    <a:pt x="4636351" y="64033"/>
                  </a:lnTo>
                  <a:lnTo>
                    <a:pt x="4638052" y="85661"/>
                  </a:lnTo>
                  <a:lnTo>
                    <a:pt x="4443374" y="100723"/>
                  </a:lnTo>
                  <a:lnTo>
                    <a:pt x="4443196" y="100749"/>
                  </a:lnTo>
                  <a:lnTo>
                    <a:pt x="4442853" y="100825"/>
                  </a:lnTo>
                  <a:lnTo>
                    <a:pt x="4441088" y="101307"/>
                  </a:lnTo>
                  <a:lnTo>
                    <a:pt x="4440148" y="101511"/>
                  </a:lnTo>
                  <a:lnTo>
                    <a:pt x="4442295" y="100939"/>
                  </a:lnTo>
                  <a:lnTo>
                    <a:pt x="4442853" y="100825"/>
                  </a:lnTo>
                  <a:lnTo>
                    <a:pt x="4294759" y="112090"/>
                  </a:lnTo>
                  <a:lnTo>
                    <a:pt x="4285678" y="774"/>
                  </a:lnTo>
                  <a:lnTo>
                    <a:pt x="4271061" y="1968"/>
                  </a:lnTo>
                  <a:lnTo>
                    <a:pt x="4280128" y="113220"/>
                  </a:lnTo>
                  <a:lnTo>
                    <a:pt x="3936822" y="139585"/>
                  </a:lnTo>
                  <a:lnTo>
                    <a:pt x="3925506" y="850"/>
                  </a:lnTo>
                  <a:lnTo>
                    <a:pt x="3910901" y="2044"/>
                  </a:lnTo>
                  <a:lnTo>
                    <a:pt x="3922204" y="140703"/>
                  </a:lnTo>
                  <a:lnTo>
                    <a:pt x="3578885" y="167081"/>
                  </a:lnTo>
                  <a:lnTo>
                    <a:pt x="3565321" y="635"/>
                  </a:lnTo>
                  <a:lnTo>
                    <a:pt x="3550615" y="635"/>
                  </a:lnTo>
                  <a:lnTo>
                    <a:pt x="3564280" y="168198"/>
                  </a:lnTo>
                  <a:lnTo>
                    <a:pt x="3220974" y="194564"/>
                  </a:lnTo>
                  <a:lnTo>
                    <a:pt x="3205162" y="635"/>
                  </a:lnTo>
                  <a:lnTo>
                    <a:pt x="3190443" y="635"/>
                  </a:lnTo>
                  <a:lnTo>
                    <a:pt x="3206343" y="195694"/>
                  </a:lnTo>
                  <a:lnTo>
                    <a:pt x="2862973" y="222059"/>
                  </a:lnTo>
                  <a:lnTo>
                    <a:pt x="2844914" y="635"/>
                  </a:lnTo>
                  <a:lnTo>
                    <a:pt x="2830207" y="635"/>
                  </a:lnTo>
                  <a:lnTo>
                    <a:pt x="2848356" y="223189"/>
                  </a:lnTo>
                  <a:lnTo>
                    <a:pt x="2505125" y="249542"/>
                  </a:lnTo>
                  <a:lnTo>
                    <a:pt x="2484793" y="1168"/>
                  </a:lnTo>
                  <a:lnTo>
                    <a:pt x="2470188" y="2362"/>
                  </a:lnTo>
                  <a:lnTo>
                    <a:pt x="2490432" y="250672"/>
                  </a:lnTo>
                  <a:lnTo>
                    <a:pt x="2147125" y="276974"/>
                  </a:lnTo>
                  <a:lnTo>
                    <a:pt x="2124570" y="1257"/>
                  </a:lnTo>
                  <a:lnTo>
                    <a:pt x="2109952" y="2438"/>
                  </a:lnTo>
                  <a:lnTo>
                    <a:pt x="2132431" y="278104"/>
                  </a:lnTo>
                  <a:lnTo>
                    <a:pt x="1789061" y="304482"/>
                  </a:lnTo>
                  <a:lnTo>
                    <a:pt x="1764233" y="76"/>
                  </a:lnTo>
                  <a:lnTo>
                    <a:pt x="1749615" y="1257"/>
                  </a:lnTo>
                  <a:lnTo>
                    <a:pt x="1774431" y="305612"/>
                  </a:lnTo>
                  <a:lnTo>
                    <a:pt x="1431124" y="331978"/>
                  </a:lnTo>
                  <a:lnTo>
                    <a:pt x="1404112" y="635"/>
                  </a:lnTo>
                  <a:lnTo>
                    <a:pt x="1389405" y="635"/>
                  </a:lnTo>
                  <a:lnTo>
                    <a:pt x="1416519" y="333095"/>
                  </a:lnTo>
                  <a:lnTo>
                    <a:pt x="1073188" y="359473"/>
                  </a:lnTo>
                  <a:lnTo>
                    <a:pt x="1058583" y="180352"/>
                  </a:lnTo>
                  <a:lnTo>
                    <a:pt x="1058583" y="360591"/>
                  </a:lnTo>
                  <a:lnTo>
                    <a:pt x="715264" y="386956"/>
                  </a:lnTo>
                  <a:lnTo>
                    <a:pt x="700659" y="207860"/>
                  </a:lnTo>
                  <a:lnTo>
                    <a:pt x="700659" y="388086"/>
                  </a:lnTo>
                  <a:lnTo>
                    <a:pt x="357339" y="414451"/>
                  </a:lnTo>
                  <a:lnTo>
                    <a:pt x="329374" y="71513"/>
                  </a:lnTo>
                  <a:lnTo>
                    <a:pt x="672693" y="45123"/>
                  </a:lnTo>
                  <a:lnTo>
                    <a:pt x="700659" y="388086"/>
                  </a:lnTo>
                  <a:lnTo>
                    <a:pt x="700659" y="207860"/>
                  </a:lnTo>
                  <a:lnTo>
                    <a:pt x="687298" y="44005"/>
                  </a:lnTo>
                  <a:lnTo>
                    <a:pt x="1030605" y="17602"/>
                  </a:lnTo>
                  <a:lnTo>
                    <a:pt x="1058583" y="360591"/>
                  </a:lnTo>
                  <a:lnTo>
                    <a:pt x="1058583" y="180352"/>
                  </a:lnTo>
                  <a:lnTo>
                    <a:pt x="1045222" y="16484"/>
                  </a:lnTo>
                  <a:lnTo>
                    <a:pt x="1251229" y="635"/>
                  </a:lnTo>
                  <a:lnTo>
                    <a:pt x="1060348" y="635"/>
                  </a:lnTo>
                  <a:lnTo>
                    <a:pt x="1044028" y="1892"/>
                  </a:lnTo>
                  <a:lnTo>
                    <a:pt x="1043901" y="228"/>
                  </a:lnTo>
                  <a:lnTo>
                    <a:pt x="1029296" y="1422"/>
                  </a:lnTo>
                  <a:lnTo>
                    <a:pt x="1029423" y="3022"/>
                  </a:lnTo>
                  <a:lnTo>
                    <a:pt x="686104" y="29413"/>
                  </a:lnTo>
                  <a:lnTo>
                    <a:pt x="683742" y="304"/>
                  </a:lnTo>
                  <a:lnTo>
                    <a:pt x="669137" y="1498"/>
                  </a:lnTo>
                  <a:lnTo>
                    <a:pt x="671499" y="30530"/>
                  </a:lnTo>
                  <a:lnTo>
                    <a:pt x="328180" y="56921"/>
                  </a:lnTo>
                  <a:lnTo>
                    <a:pt x="323596" y="635"/>
                  </a:lnTo>
                  <a:lnTo>
                    <a:pt x="308889" y="635"/>
                  </a:lnTo>
                  <a:lnTo>
                    <a:pt x="313563" y="58051"/>
                  </a:lnTo>
                  <a:lnTo>
                    <a:pt x="0" y="82143"/>
                  </a:lnTo>
                  <a:lnTo>
                    <a:pt x="0" y="96837"/>
                  </a:lnTo>
                  <a:lnTo>
                    <a:pt x="314756" y="72644"/>
                  </a:lnTo>
                  <a:lnTo>
                    <a:pt x="342722" y="415582"/>
                  </a:lnTo>
                  <a:lnTo>
                    <a:pt x="0" y="441896"/>
                  </a:lnTo>
                  <a:lnTo>
                    <a:pt x="0" y="449580"/>
                  </a:lnTo>
                  <a:lnTo>
                    <a:pt x="0" y="456679"/>
                  </a:lnTo>
                  <a:lnTo>
                    <a:pt x="0" y="629856"/>
                  </a:lnTo>
                  <a:lnTo>
                    <a:pt x="13944" y="800900"/>
                  </a:lnTo>
                  <a:lnTo>
                    <a:pt x="0" y="801992"/>
                  </a:lnTo>
                  <a:lnTo>
                    <a:pt x="0" y="816762"/>
                  </a:lnTo>
                  <a:lnTo>
                    <a:pt x="15138" y="815568"/>
                  </a:lnTo>
                  <a:lnTo>
                    <a:pt x="43129" y="1158735"/>
                  </a:lnTo>
                  <a:lnTo>
                    <a:pt x="0" y="1162088"/>
                  </a:lnTo>
                  <a:lnTo>
                    <a:pt x="0" y="1176858"/>
                  </a:lnTo>
                  <a:lnTo>
                    <a:pt x="44323" y="1173416"/>
                  </a:lnTo>
                  <a:lnTo>
                    <a:pt x="72326" y="1516583"/>
                  </a:lnTo>
                  <a:lnTo>
                    <a:pt x="0" y="1522183"/>
                  </a:lnTo>
                  <a:lnTo>
                    <a:pt x="0" y="1536814"/>
                  </a:lnTo>
                  <a:lnTo>
                    <a:pt x="73507" y="1531124"/>
                  </a:lnTo>
                  <a:lnTo>
                    <a:pt x="101511" y="1874367"/>
                  </a:lnTo>
                  <a:lnTo>
                    <a:pt x="0" y="1882203"/>
                  </a:lnTo>
                  <a:lnTo>
                    <a:pt x="0" y="1896973"/>
                  </a:lnTo>
                  <a:lnTo>
                    <a:pt x="102704" y="1889036"/>
                  </a:lnTo>
                  <a:lnTo>
                    <a:pt x="130708" y="2232291"/>
                  </a:lnTo>
                  <a:lnTo>
                    <a:pt x="0" y="2242362"/>
                  </a:lnTo>
                  <a:lnTo>
                    <a:pt x="0" y="2257133"/>
                  </a:lnTo>
                  <a:lnTo>
                    <a:pt x="131902" y="2246960"/>
                  </a:lnTo>
                  <a:lnTo>
                    <a:pt x="159905" y="2590152"/>
                  </a:lnTo>
                  <a:lnTo>
                    <a:pt x="0" y="2602458"/>
                  </a:lnTo>
                  <a:lnTo>
                    <a:pt x="0" y="2617228"/>
                  </a:lnTo>
                  <a:lnTo>
                    <a:pt x="161099" y="2604820"/>
                  </a:lnTo>
                  <a:lnTo>
                    <a:pt x="189103" y="2948000"/>
                  </a:lnTo>
                  <a:lnTo>
                    <a:pt x="0" y="2962541"/>
                  </a:lnTo>
                  <a:lnTo>
                    <a:pt x="0" y="2977311"/>
                  </a:lnTo>
                  <a:lnTo>
                    <a:pt x="190296" y="2962668"/>
                  </a:lnTo>
                  <a:lnTo>
                    <a:pt x="218300" y="3305784"/>
                  </a:lnTo>
                  <a:lnTo>
                    <a:pt x="0" y="3322574"/>
                  </a:lnTo>
                  <a:lnTo>
                    <a:pt x="0" y="3337344"/>
                  </a:lnTo>
                  <a:lnTo>
                    <a:pt x="219494" y="3320465"/>
                  </a:lnTo>
                  <a:lnTo>
                    <a:pt x="247497" y="3663632"/>
                  </a:lnTo>
                  <a:lnTo>
                    <a:pt x="0" y="3682657"/>
                  </a:lnTo>
                  <a:lnTo>
                    <a:pt x="0" y="3697363"/>
                  </a:lnTo>
                  <a:lnTo>
                    <a:pt x="248691" y="3678250"/>
                  </a:lnTo>
                  <a:lnTo>
                    <a:pt x="276694" y="4021493"/>
                  </a:lnTo>
                  <a:lnTo>
                    <a:pt x="0" y="4042753"/>
                  </a:lnTo>
                  <a:lnTo>
                    <a:pt x="0" y="4057523"/>
                  </a:lnTo>
                  <a:lnTo>
                    <a:pt x="277901" y="4036174"/>
                  </a:lnTo>
                  <a:lnTo>
                    <a:pt x="299072" y="4295622"/>
                  </a:lnTo>
                  <a:lnTo>
                    <a:pt x="299732" y="4295229"/>
                  </a:lnTo>
                  <a:lnTo>
                    <a:pt x="300304" y="4294771"/>
                  </a:lnTo>
                  <a:lnTo>
                    <a:pt x="300964" y="4294378"/>
                  </a:lnTo>
                  <a:lnTo>
                    <a:pt x="305117" y="4291711"/>
                  </a:lnTo>
                  <a:lnTo>
                    <a:pt x="313016" y="4286275"/>
                  </a:lnTo>
                  <a:lnTo>
                    <a:pt x="292519" y="4035044"/>
                  </a:lnTo>
                  <a:lnTo>
                    <a:pt x="508914" y="4018407"/>
                  </a:lnTo>
                  <a:lnTo>
                    <a:pt x="510895" y="4013390"/>
                  </a:lnTo>
                  <a:lnTo>
                    <a:pt x="512876" y="4008310"/>
                  </a:lnTo>
                  <a:lnTo>
                    <a:pt x="514781" y="4003230"/>
                  </a:lnTo>
                  <a:lnTo>
                    <a:pt x="291325" y="4020362"/>
                  </a:lnTo>
                  <a:lnTo>
                    <a:pt x="263309" y="3677132"/>
                  </a:lnTo>
                  <a:lnTo>
                    <a:pt x="601472" y="3651173"/>
                  </a:lnTo>
                  <a:lnTo>
                    <a:pt x="606640" y="3650881"/>
                  </a:lnTo>
                  <a:lnTo>
                    <a:pt x="621258" y="3649688"/>
                  </a:lnTo>
                  <a:lnTo>
                    <a:pt x="620064" y="3635083"/>
                  </a:lnTo>
                  <a:lnTo>
                    <a:pt x="614553" y="3567671"/>
                  </a:lnTo>
                  <a:lnTo>
                    <a:pt x="614603" y="3567392"/>
                  </a:lnTo>
                  <a:lnTo>
                    <a:pt x="605447" y="3455212"/>
                  </a:lnTo>
                  <a:lnTo>
                    <a:pt x="605447" y="3636213"/>
                  </a:lnTo>
                  <a:lnTo>
                    <a:pt x="603935" y="3636340"/>
                  </a:lnTo>
                  <a:lnTo>
                    <a:pt x="262204" y="3662502"/>
                  </a:lnTo>
                  <a:lnTo>
                    <a:pt x="234111" y="3319335"/>
                  </a:lnTo>
                  <a:lnTo>
                    <a:pt x="577494" y="3292957"/>
                  </a:lnTo>
                  <a:lnTo>
                    <a:pt x="604951" y="3629368"/>
                  </a:lnTo>
                  <a:lnTo>
                    <a:pt x="604913" y="3629609"/>
                  </a:lnTo>
                  <a:lnTo>
                    <a:pt x="605447" y="3636213"/>
                  </a:lnTo>
                  <a:lnTo>
                    <a:pt x="605447" y="3455212"/>
                  </a:lnTo>
                  <a:lnTo>
                    <a:pt x="592112" y="3291840"/>
                  </a:lnTo>
                  <a:lnTo>
                    <a:pt x="667385" y="3286036"/>
                  </a:lnTo>
                  <a:lnTo>
                    <a:pt x="668680" y="3281007"/>
                  </a:lnTo>
                  <a:lnTo>
                    <a:pt x="669912" y="3276041"/>
                  </a:lnTo>
                  <a:lnTo>
                    <a:pt x="671283" y="3271012"/>
                  </a:lnTo>
                  <a:lnTo>
                    <a:pt x="590931" y="3277158"/>
                  </a:lnTo>
                  <a:lnTo>
                    <a:pt x="576300" y="3098076"/>
                  </a:lnTo>
                  <a:lnTo>
                    <a:pt x="576300" y="3278289"/>
                  </a:lnTo>
                  <a:lnTo>
                    <a:pt x="233006" y="3304641"/>
                  </a:lnTo>
                  <a:lnTo>
                    <a:pt x="204914" y="2961551"/>
                  </a:lnTo>
                  <a:lnTo>
                    <a:pt x="548297" y="2935186"/>
                  </a:lnTo>
                  <a:lnTo>
                    <a:pt x="576300" y="3278289"/>
                  </a:lnTo>
                  <a:lnTo>
                    <a:pt x="576300" y="3098076"/>
                  </a:lnTo>
                  <a:lnTo>
                    <a:pt x="562914" y="2934055"/>
                  </a:lnTo>
                  <a:lnTo>
                    <a:pt x="854163" y="2911652"/>
                  </a:lnTo>
                  <a:lnTo>
                    <a:pt x="906233" y="2907627"/>
                  </a:lnTo>
                  <a:lnTo>
                    <a:pt x="920851" y="2906484"/>
                  </a:lnTo>
                  <a:lnTo>
                    <a:pt x="919657" y="2891879"/>
                  </a:lnTo>
                  <a:lnTo>
                    <a:pt x="915898" y="2845803"/>
                  </a:lnTo>
                  <a:lnTo>
                    <a:pt x="915873" y="2845460"/>
                  </a:lnTo>
                  <a:lnTo>
                    <a:pt x="915479" y="2840812"/>
                  </a:lnTo>
                  <a:lnTo>
                    <a:pt x="915479" y="2845841"/>
                  </a:lnTo>
                  <a:lnTo>
                    <a:pt x="913345" y="2847937"/>
                  </a:lnTo>
                  <a:lnTo>
                    <a:pt x="913206" y="2846032"/>
                  </a:lnTo>
                  <a:lnTo>
                    <a:pt x="915479" y="2845841"/>
                  </a:lnTo>
                  <a:lnTo>
                    <a:pt x="915479" y="2840812"/>
                  </a:lnTo>
                  <a:lnTo>
                    <a:pt x="911237" y="2788831"/>
                  </a:lnTo>
                  <a:lnTo>
                    <a:pt x="911237" y="2850019"/>
                  </a:lnTo>
                  <a:lnTo>
                    <a:pt x="906487" y="2854858"/>
                  </a:lnTo>
                  <a:lnTo>
                    <a:pt x="906132" y="2850438"/>
                  </a:lnTo>
                  <a:lnTo>
                    <a:pt x="911237" y="2850019"/>
                  </a:lnTo>
                  <a:lnTo>
                    <a:pt x="911237" y="2788831"/>
                  </a:lnTo>
                  <a:lnTo>
                    <a:pt x="905040" y="2712885"/>
                  </a:lnTo>
                  <a:lnTo>
                    <a:pt x="905040" y="2892958"/>
                  </a:lnTo>
                  <a:lnTo>
                    <a:pt x="867994" y="2895879"/>
                  </a:lnTo>
                  <a:lnTo>
                    <a:pt x="867308" y="2896019"/>
                  </a:lnTo>
                  <a:lnTo>
                    <a:pt x="867308" y="2896654"/>
                  </a:lnTo>
                  <a:lnTo>
                    <a:pt x="858723" y="2906280"/>
                  </a:lnTo>
                  <a:lnTo>
                    <a:pt x="863358" y="2901048"/>
                  </a:lnTo>
                  <a:lnTo>
                    <a:pt x="867308" y="2896654"/>
                  </a:lnTo>
                  <a:lnTo>
                    <a:pt x="867308" y="2896019"/>
                  </a:lnTo>
                  <a:lnTo>
                    <a:pt x="561721" y="2919374"/>
                  </a:lnTo>
                  <a:lnTo>
                    <a:pt x="547103" y="2740241"/>
                  </a:lnTo>
                  <a:lnTo>
                    <a:pt x="547103" y="2920504"/>
                  </a:lnTo>
                  <a:lnTo>
                    <a:pt x="203746" y="2946870"/>
                  </a:lnTo>
                  <a:lnTo>
                    <a:pt x="175717" y="2603690"/>
                  </a:lnTo>
                  <a:lnTo>
                    <a:pt x="519099" y="2577312"/>
                  </a:lnTo>
                  <a:lnTo>
                    <a:pt x="547103" y="2920504"/>
                  </a:lnTo>
                  <a:lnTo>
                    <a:pt x="547103" y="2740241"/>
                  </a:lnTo>
                  <a:lnTo>
                    <a:pt x="533717" y="2576195"/>
                  </a:lnTo>
                  <a:lnTo>
                    <a:pt x="877036" y="2549829"/>
                  </a:lnTo>
                  <a:lnTo>
                    <a:pt x="901293" y="2846997"/>
                  </a:lnTo>
                  <a:lnTo>
                    <a:pt x="901598" y="2850794"/>
                  </a:lnTo>
                  <a:lnTo>
                    <a:pt x="902322" y="2859659"/>
                  </a:lnTo>
                  <a:lnTo>
                    <a:pt x="905040" y="2892958"/>
                  </a:lnTo>
                  <a:lnTo>
                    <a:pt x="905040" y="2712885"/>
                  </a:lnTo>
                  <a:lnTo>
                    <a:pt x="891641" y="2548699"/>
                  </a:lnTo>
                  <a:lnTo>
                    <a:pt x="1234960" y="2522334"/>
                  </a:lnTo>
                  <a:lnTo>
                    <a:pt x="1241729" y="2605151"/>
                  </a:lnTo>
                  <a:lnTo>
                    <a:pt x="1241933" y="2607691"/>
                  </a:lnTo>
                  <a:lnTo>
                    <a:pt x="1242034" y="2608948"/>
                  </a:lnTo>
                  <a:lnTo>
                    <a:pt x="1242250" y="2611488"/>
                  </a:lnTo>
                  <a:lnTo>
                    <a:pt x="1245057" y="2611259"/>
                  </a:lnTo>
                  <a:lnTo>
                    <a:pt x="1244854" y="2608732"/>
                  </a:lnTo>
                  <a:lnTo>
                    <a:pt x="1249438" y="2608351"/>
                  </a:lnTo>
                  <a:lnTo>
                    <a:pt x="1249337" y="2607094"/>
                  </a:lnTo>
                  <a:lnTo>
                    <a:pt x="1254023" y="2606700"/>
                  </a:lnTo>
                  <a:lnTo>
                    <a:pt x="1253807" y="2604185"/>
                  </a:lnTo>
                  <a:lnTo>
                    <a:pt x="1256334" y="2603970"/>
                  </a:lnTo>
                  <a:lnTo>
                    <a:pt x="1249578" y="2521216"/>
                  </a:lnTo>
                  <a:lnTo>
                    <a:pt x="1516418" y="2500668"/>
                  </a:lnTo>
                  <a:lnTo>
                    <a:pt x="1592884" y="2494775"/>
                  </a:lnTo>
                  <a:lnTo>
                    <a:pt x="1607502" y="2493645"/>
                  </a:lnTo>
                  <a:lnTo>
                    <a:pt x="1606308" y="2478963"/>
                  </a:lnTo>
                  <a:lnTo>
                    <a:pt x="1605953" y="2474620"/>
                  </a:lnTo>
                  <a:lnTo>
                    <a:pt x="1591691" y="2299919"/>
                  </a:lnTo>
                  <a:lnTo>
                    <a:pt x="1591691" y="2480170"/>
                  </a:lnTo>
                  <a:lnTo>
                    <a:pt x="1583270" y="2480780"/>
                  </a:lnTo>
                  <a:lnTo>
                    <a:pt x="1582864" y="2480881"/>
                  </a:lnTo>
                  <a:lnTo>
                    <a:pt x="1568526" y="2481986"/>
                  </a:lnTo>
                  <a:lnTo>
                    <a:pt x="1568526" y="2485047"/>
                  </a:lnTo>
                  <a:lnTo>
                    <a:pt x="1549717" y="2490508"/>
                  </a:lnTo>
                  <a:lnTo>
                    <a:pt x="1525231" y="2497988"/>
                  </a:lnTo>
                  <a:lnTo>
                    <a:pt x="1549781" y="2490470"/>
                  </a:lnTo>
                  <a:lnTo>
                    <a:pt x="1568526" y="2485047"/>
                  </a:lnTo>
                  <a:lnTo>
                    <a:pt x="1568526" y="2481986"/>
                  </a:lnTo>
                  <a:lnTo>
                    <a:pt x="1248384" y="2506522"/>
                  </a:lnTo>
                  <a:lnTo>
                    <a:pt x="1233766" y="2327554"/>
                  </a:lnTo>
                  <a:lnTo>
                    <a:pt x="1233766" y="2507653"/>
                  </a:lnTo>
                  <a:lnTo>
                    <a:pt x="890447" y="2534031"/>
                  </a:lnTo>
                  <a:lnTo>
                    <a:pt x="875842" y="2355050"/>
                  </a:lnTo>
                  <a:lnTo>
                    <a:pt x="875842" y="2535148"/>
                  </a:lnTo>
                  <a:lnTo>
                    <a:pt x="532523" y="2561526"/>
                  </a:lnTo>
                  <a:lnTo>
                    <a:pt x="517906" y="2382393"/>
                  </a:lnTo>
                  <a:lnTo>
                    <a:pt x="517906" y="2562644"/>
                  </a:lnTo>
                  <a:lnTo>
                    <a:pt x="174612" y="2589009"/>
                  </a:lnTo>
                  <a:lnTo>
                    <a:pt x="146519" y="2245830"/>
                  </a:lnTo>
                  <a:lnTo>
                    <a:pt x="146685" y="2245817"/>
                  </a:lnTo>
                  <a:lnTo>
                    <a:pt x="489902" y="2219464"/>
                  </a:lnTo>
                  <a:lnTo>
                    <a:pt x="517906" y="2562644"/>
                  </a:lnTo>
                  <a:lnTo>
                    <a:pt x="517906" y="2382393"/>
                  </a:lnTo>
                  <a:lnTo>
                    <a:pt x="504520" y="2218334"/>
                  </a:lnTo>
                  <a:lnTo>
                    <a:pt x="847839" y="2191969"/>
                  </a:lnTo>
                  <a:lnTo>
                    <a:pt x="875842" y="2535148"/>
                  </a:lnTo>
                  <a:lnTo>
                    <a:pt x="875842" y="2355050"/>
                  </a:lnTo>
                  <a:lnTo>
                    <a:pt x="862444" y="2190851"/>
                  </a:lnTo>
                  <a:lnTo>
                    <a:pt x="1205763" y="2164473"/>
                  </a:lnTo>
                  <a:lnTo>
                    <a:pt x="1233766" y="2507653"/>
                  </a:lnTo>
                  <a:lnTo>
                    <a:pt x="1233766" y="2327554"/>
                  </a:lnTo>
                  <a:lnTo>
                    <a:pt x="1220368" y="2163356"/>
                  </a:lnTo>
                  <a:lnTo>
                    <a:pt x="1563687" y="2136991"/>
                  </a:lnTo>
                  <a:lnTo>
                    <a:pt x="1591564" y="2478532"/>
                  </a:lnTo>
                  <a:lnTo>
                    <a:pt x="1591691" y="2480170"/>
                  </a:lnTo>
                  <a:lnTo>
                    <a:pt x="1591691" y="2299919"/>
                  </a:lnTo>
                  <a:lnTo>
                    <a:pt x="1578305" y="2135860"/>
                  </a:lnTo>
                  <a:lnTo>
                    <a:pt x="1921624" y="2109495"/>
                  </a:lnTo>
                  <a:lnTo>
                    <a:pt x="1945640" y="2403741"/>
                  </a:lnTo>
                  <a:lnTo>
                    <a:pt x="1945728" y="2404897"/>
                  </a:lnTo>
                  <a:lnTo>
                    <a:pt x="1953602" y="2404364"/>
                  </a:lnTo>
                  <a:lnTo>
                    <a:pt x="1953501" y="2403106"/>
                  </a:lnTo>
                  <a:lnTo>
                    <a:pt x="1960245" y="2402548"/>
                  </a:lnTo>
                  <a:lnTo>
                    <a:pt x="1936242" y="2108377"/>
                  </a:lnTo>
                  <a:lnTo>
                    <a:pt x="2279624" y="2081999"/>
                  </a:lnTo>
                  <a:lnTo>
                    <a:pt x="2301532" y="2350490"/>
                  </a:lnTo>
                  <a:lnTo>
                    <a:pt x="2301710" y="2352725"/>
                  </a:lnTo>
                  <a:lnTo>
                    <a:pt x="2301735" y="2353018"/>
                  </a:lnTo>
                  <a:lnTo>
                    <a:pt x="2306688" y="2352624"/>
                  </a:lnTo>
                  <a:lnTo>
                    <a:pt x="2306586" y="2351430"/>
                  </a:lnTo>
                  <a:lnTo>
                    <a:pt x="2311285" y="2350173"/>
                  </a:lnTo>
                  <a:lnTo>
                    <a:pt x="2313381" y="2349525"/>
                  </a:lnTo>
                  <a:lnTo>
                    <a:pt x="2316137" y="2349296"/>
                  </a:lnTo>
                  <a:lnTo>
                    <a:pt x="2316086" y="2348687"/>
                  </a:lnTo>
                  <a:lnTo>
                    <a:pt x="2313000" y="2310879"/>
                  </a:lnTo>
                  <a:lnTo>
                    <a:pt x="2313000" y="2349563"/>
                  </a:lnTo>
                  <a:lnTo>
                    <a:pt x="2306586" y="2351367"/>
                  </a:lnTo>
                  <a:lnTo>
                    <a:pt x="2306485" y="2350097"/>
                  </a:lnTo>
                  <a:lnTo>
                    <a:pt x="2313000" y="2349563"/>
                  </a:lnTo>
                  <a:lnTo>
                    <a:pt x="2313000" y="2310879"/>
                  </a:lnTo>
                  <a:lnTo>
                    <a:pt x="2294229" y="2080882"/>
                  </a:lnTo>
                  <a:lnTo>
                    <a:pt x="2637599" y="2054504"/>
                  </a:lnTo>
                  <a:lnTo>
                    <a:pt x="2642336" y="2112441"/>
                  </a:lnTo>
                  <a:lnTo>
                    <a:pt x="2642755" y="2117509"/>
                  </a:lnTo>
                  <a:lnTo>
                    <a:pt x="2643060" y="2121306"/>
                  </a:lnTo>
                  <a:lnTo>
                    <a:pt x="2643378" y="2125103"/>
                  </a:lnTo>
                  <a:lnTo>
                    <a:pt x="2646019" y="2124887"/>
                  </a:lnTo>
                  <a:lnTo>
                    <a:pt x="2645714" y="2121090"/>
                  </a:lnTo>
                  <a:lnTo>
                    <a:pt x="2650159" y="2120722"/>
                  </a:lnTo>
                  <a:lnTo>
                    <a:pt x="2649842" y="2116937"/>
                  </a:lnTo>
                  <a:lnTo>
                    <a:pt x="2654960" y="2116505"/>
                  </a:lnTo>
                  <a:lnTo>
                    <a:pt x="2654541" y="2111451"/>
                  </a:lnTo>
                  <a:lnTo>
                    <a:pt x="2656954" y="2111248"/>
                  </a:lnTo>
                  <a:lnTo>
                    <a:pt x="2652230" y="2053374"/>
                  </a:lnTo>
                  <a:lnTo>
                    <a:pt x="2717355" y="2048332"/>
                  </a:lnTo>
                  <a:lnTo>
                    <a:pt x="2722194" y="2043074"/>
                  </a:lnTo>
                  <a:lnTo>
                    <a:pt x="2727096" y="2037816"/>
                  </a:lnTo>
                  <a:lnTo>
                    <a:pt x="2731935" y="2032495"/>
                  </a:lnTo>
                  <a:lnTo>
                    <a:pt x="2651036" y="2038756"/>
                  </a:lnTo>
                  <a:lnTo>
                    <a:pt x="2636405" y="1859521"/>
                  </a:lnTo>
                  <a:lnTo>
                    <a:pt x="2636405" y="2039886"/>
                  </a:lnTo>
                  <a:lnTo>
                    <a:pt x="2293035" y="2066188"/>
                  </a:lnTo>
                  <a:lnTo>
                    <a:pt x="2278418" y="1887067"/>
                  </a:lnTo>
                  <a:lnTo>
                    <a:pt x="2278418" y="2067318"/>
                  </a:lnTo>
                  <a:lnTo>
                    <a:pt x="1935035" y="2093696"/>
                  </a:lnTo>
                  <a:lnTo>
                    <a:pt x="1920430" y="1914715"/>
                  </a:lnTo>
                  <a:lnTo>
                    <a:pt x="1920430" y="2094814"/>
                  </a:lnTo>
                  <a:lnTo>
                    <a:pt x="1577098" y="2121192"/>
                  </a:lnTo>
                  <a:lnTo>
                    <a:pt x="1562493" y="1942211"/>
                  </a:lnTo>
                  <a:lnTo>
                    <a:pt x="1562493" y="2122309"/>
                  </a:lnTo>
                  <a:lnTo>
                    <a:pt x="1219174" y="2148687"/>
                  </a:lnTo>
                  <a:lnTo>
                    <a:pt x="1204569" y="1969668"/>
                  </a:lnTo>
                  <a:lnTo>
                    <a:pt x="1204569" y="2149805"/>
                  </a:lnTo>
                  <a:lnTo>
                    <a:pt x="861250" y="2176170"/>
                  </a:lnTo>
                  <a:lnTo>
                    <a:pt x="846645" y="1997163"/>
                  </a:lnTo>
                  <a:lnTo>
                    <a:pt x="846645" y="2177300"/>
                  </a:lnTo>
                  <a:lnTo>
                    <a:pt x="503326" y="2203666"/>
                  </a:lnTo>
                  <a:lnTo>
                    <a:pt x="488708" y="2024570"/>
                  </a:lnTo>
                  <a:lnTo>
                    <a:pt x="488708" y="2204796"/>
                  </a:lnTo>
                  <a:lnTo>
                    <a:pt x="145491" y="2231148"/>
                  </a:lnTo>
                  <a:lnTo>
                    <a:pt x="145326" y="2231161"/>
                  </a:lnTo>
                  <a:lnTo>
                    <a:pt x="117322" y="1887905"/>
                  </a:lnTo>
                  <a:lnTo>
                    <a:pt x="117475" y="1887893"/>
                  </a:lnTo>
                  <a:lnTo>
                    <a:pt x="460692" y="1861540"/>
                  </a:lnTo>
                  <a:lnTo>
                    <a:pt x="488708" y="2204796"/>
                  </a:lnTo>
                  <a:lnTo>
                    <a:pt x="488708" y="2024570"/>
                  </a:lnTo>
                  <a:lnTo>
                    <a:pt x="475310" y="1860410"/>
                  </a:lnTo>
                  <a:lnTo>
                    <a:pt x="818629" y="1834045"/>
                  </a:lnTo>
                  <a:lnTo>
                    <a:pt x="846645" y="2177300"/>
                  </a:lnTo>
                  <a:lnTo>
                    <a:pt x="846645" y="1997163"/>
                  </a:lnTo>
                  <a:lnTo>
                    <a:pt x="833247" y="1832927"/>
                  </a:lnTo>
                  <a:lnTo>
                    <a:pt x="1176553" y="1806549"/>
                  </a:lnTo>
                  <a:lnTo>
                    <a:pt x="1204569" y="2149805"/>
                  </a:lnTo>
                  <a:lnTo>
                    <a:pt x="1204569" y="1969668"/>
                  </a:lnTo>
                  <a:lnTo>
                    <a:pt x="1191171" y="1805432"/>
                  </a:lnTo>
                  <a:lnTo>
                    <a:pt x="1534490" y="1779130"/>
                  </a:lnTo>
                  <a:lnTo>
                    <a:pt x="1562493" y="2122309"/>
                  </a:lnTo>
                  <a:lnTo>
                    <a:pt x="1562493" y="1942211"/>
                  </a:lnTo>
                  <a:lnTo>
                    <a:pt x="1549095" y="1778012"/>
                  </a:lnTo>
                  <a:lnTo>
                    <a:pt x="1892427" y="1751634"/>
                  </a:lnTo>
                  <a:lnTo>
                    <a:pt x="1920430" y="2094814"/>
                  </a:lnTo>
                  <a:lnTo>
                    <a:pt x="1920430" y="1914715"/>
                  </a:lnTo>
                  <a:lnTo>
                    <a:pt x="1907032" y="1750517"/>
                  </a:lnTo>
                  <a:lnTo>
                    <a:pt x="2250414" y="1724139"/>
                  </a:lnTo>
                  <a:lnTo>
                    <a:pt x="2278418" y="2067318"/>
                  </a:lnTo>
                  <a:lnTo>
                    <a:pt x="2278418" y="1887067"/>
                  </a:lnTo>
                  <a:lnTo>
                    <a:pt x="2265032" y="1723021"/>
                  </a:lnTo>
                  <a:lnTo>
                    <a:pt x="2608402" y="1696643"/>
                  </a:lnTo>
                  <a:lnTo>
                    <a:pt x="2636405" y="2039886"/>
                  </a:lnTo>
                  <a:lnTo>
                    <a:pt x="2636405" y="1859521"/>
                  </a:lnTo>
                  <a:lnTo>
                    <a:pt x="2623020" y="1695513"/>
                  </a:lnTo>
                  <a:lnTo>
                    <a:pt x="2966339" y="1669148"/>
                  </a:lnTo>
                  <a:lnTo>
                    <a:pt x="2972485" y="1744370"/>
                  </a:lnTo>
                  <a:lnTo>
                    <a:pt x="2981375" y="1732699"/>
                  </a:lnTo>
                  <a:lnTo>
                    <a:pt x="2985757" y="1726806"/>
                  </a:lnTo>
                  <a:lnTo>
                    <a:pt x="2980956" y="1668018"/>
                  </a:lnTo>
                  <a:lnTo>
                    <a:pt x="3031871" y="1664068"/>
                  </a:lnTo>
                  <a:lnTo>
                    <a:pt x="3035554" y="1658912"/>
                  </a:lnTo>
                  <a:lnTo>
                    <a:pt x="3042856" y="1648536"/>
                  </a:lnTo>
                  <a:lnTo>
                    <a:pt x="2979763" y="1653349"/>
                  </a:lnTo>
                  <a:lnTo>
                    <a:pt x="2965145" y="1474266"/>
                  </a:lnTo>
                  <a:lnTo>
                    <a:pt x="2965145" y="1654479"/>
                  </a:lnTo>
                  <a:lnTo>
                    <a:pt x="2621826" y="1680845"/>
                  </a:lnTo>
                  <a:lnTo>
                    <a:pt x="2607195" y="1501597"/>
                  </a:lnTo>
                  <a:lnTo>
                    <a:pt x="2607195" y="1681975"/>
                  </a:lnTo>
                  <a:lnTo>
                    <a:pt x="2263838" y="1708340"/>
                  </a:lnTo>
                  <a:lnTo>
                    <a:pt x="2249220" y="1529181"/>
                  </a:lnTo>
                  <a:lnTo>
                    <a:pt x="2249220" y="1709470"/>
                  </a:lnTo>
                  <a:lnTo>
                    <a:pt x="1905838" y="1735836"/>
                  </a:lnTo>
                  <a:lnTo>
                    <a:pt x="1891220" y="1556677"/>
                  </a:lnTo>
                  <a:lnTo>
                    <a:pt x="1891220" y="1736966"/>
                  </a:lnTo>
                  <a:lnTo>
                    <a:pt x="1547990" y="1763318"/>
                  </a:lnTo>
                  <a:lnTo>
                    <a:pt x="1533296" y="1584325"/>
                  </a:lnTo>
                  <a:lnTo>
                    <a:pt x="1533296" y="1764449"/>
                  </a:lnTo>
                  <a:lnTo>
                    <a:pt x="1190053" y="1790738"/>
                  </a:lnTo>
                  <a:lnTo>
                    <a:pt x="1175359" y="1611744"/>
                  </a:lnTo>
                  <a:lnTo>
                    <a:pt x="1175359" y="1791868"/>
                  </a:lnTo>
                  <a:lnTo>
                    <a:pt x="832040" y="1818246"/>
                  </a:lnTo>
                  <a:lnTo>
                    <a:pt x="817435" y="1639239"/>
                  </a:lnTo>
                  <a:lnTo>
                    <a:pt x="817435" y="1819363"/>
                  </a:lnTo>
                  <a:lnTo>
                    <a:pt x="474116" y="1845741"/>
                  </a:lnTo>
                  <a:lnTo>
                    <a:pt x="459498" y="1666582"/>
                  </a:lnTo>
                  <a:lnTo>
                    <a:pt x="459498" y="1846859"/>
                  </a:lnTo>
                  <a:lnTo>
                    <a:pt x="116281" y="1873224"/>
                  </a:lnTo>
                  <a:lnTo>
                    <a:pt x="116128" y="1873237"/>
                  </a:lnTo>
                  <a:lnTo>
                    <a:pt x="88125" y="1529994"/>
                  </a:lnTo>
                  <a:lnTo>
                    <a:pt x="88277" y="1529981"/>
                  </a:lnTo>
                  <a:lnTo>
                    <a:pt x="431495" y="1503616"/>
                  </a:lnTo>
                  <a:lnTo>
                    <a:pt x="459498" y="1846859"/>
                  </a:lnTo>
                  <a:lnTo>
                    <a:pt x="459498" y="1666582"/>
                  </a:lnTo>
                  <a:lnTo>
                    <a:pt x="446112" y="1502498"/>
                  </a:lnTo>
                  <a:lnTo>
                    <a:pt x="789432" y="1476121"/>
                  </a:lnTo>
                  <a:lnTo>
                    <a:pt x="817435" y="1819363"/>
                  </a:lnTo>
                  <a:lnTo>
                    <a:pt x="817435" y="1639239"/>
                  </a:lnTo>
                  <a:lnTo>
                    <a:pt x="804037" y="1475003"/>
                  </a:lnTo>
                  <a:lnTo>
                    <a:pt x="1147356" y="1448625"/>
                  </a:lnTo>
                  <a:lnTo>
                    <a:pt x="1175359" y="1791868"/>
                  </a:lnTo>
                  <a:lnTo>
                    <a:pt x="1175359" y="1611744"/>
                  </a:lnTo>
                  <a:lnTo>
                    <a:pt x="1161961" y="1447507"/>
                  </a:lnTo>
                  <a:lnTo>
                    <a:pt x="1505292" y="1421206"/>
                  </a:lnTo>
                  <a:lnTo>
                    <a:pt x="1533296" y="1764449"/>
                  </a:lnTo>
                  <a:lnTo>
                    <a:pt x="1533296" y="1584325"/>
                  </a:lnTo>
                  <a:lnTo>
                    <a:pt x="1519897" y="1420088"/>
                  </a:lnTo>
                  <a:lnTo>
                    <a:pt x="1863204" y="1393710"/>
                  </a:lnTo>
                  <a:lnTo>
                    <a:pt x="1891220" y="1736966"/>
                  </a:lnTo>
                  <a:lnTo>
                    <a:pt x="1891220" y="1556677"/>
                  </a:lnTo>
                  <a:lnTo>
                    <a:pt x="1877834" y="1392593"/>
                  </a:lnTo>
                  <a:lnTo>
                    <a:pt x="2221204" y="1366215"/>
                  </a:lnTo>
                  <a:lnTo>
                    <a:pt x="2249220" y="1709470"/>
                  </a:lnTo>
                  <a:lnTo>
                    <a:pt x="2249220" y="1529181"/>
                  </a:lnTo>
                  <a:lnTo>
                    <a:pt x="2235835" y="1365097"/>
                  </a:lnTo>
                  <a:lnTo>
                    <a:pt x="2579192" y="1338719"/>
                  </a:lnTo>
                  <a:lnTo>
                    <a:pt x="2607195" y="1681975"/>
                  </a:lnTo>
                  <a:lnTo>
                    <a:pt x="2607195" y="1501597"/>
                  </a:lnTo>
                  <a:lnTo>
                    <a:pt x="2593810" y="1337589"/>
                  </a:lnTo>
                  <a:lnTo>
                    <a:pt x="2937129" y="1311224"/>
                  </a:lnTo>
                  <a:lnTo>
                    <a:pt x="2965145" y="1654479"/>
                  </a:lnTo>
                  <a:lnTo>
                    <a:pt x="2965145" y="1474266"/>
                  </a:lnTo>
                  <a:lnTo>
                    <a:pt x="2951746" y="1310106"/>
                  </a:lnTo>
                  <a:lnTo>
                    <a:pt x="3275622" y="1285252"/>
                  </a:lnTo>
                  <a:lnTo>
                    <a:pt x="3278555" y="1280147"/>
                  </a:lnTo>
                  <a:lnTo>
                    <a:pt x="3281489" y="1274991"/>
                  </a:lnTo>
                  <a:lnTo>
                    <a:pt x="3284423" y="1269885"/>
                  </a:lnTo>
                  <a:lnTo>
                    <a:pt x="2950565" y="1295552"/>
                  </a:lnTo>
                  <a:lnTo>
                    <a:pt x="2935948" y="1116431"/>
                  </a:lnTo>
                  <a:lnTo>
                    <a:pt x="2935948" y="1296695"/>
                  </a:lnTo>
                  <a:lnTo>
                    <a:pt x="2592628" y="1323060"/>
                  </a:lnTo>
                  <a:lnTo>
                    <a:pt x="2577998" y="1143774"/>
                  </a:lnTo>
                  <a:lnTo>
                    <a:pt x="2577998" y="1324178"/>
                  </a:lnTo>
                  <a:lnTo>
                    <a:pt x="2234641" y="1350556"/>
                  </a:lnTo>
                  <a:lnTo>
                    <a:pt x="2220023" y="1171435"/>
                  </a:lnTo>
                  <a:lnTo>
                    <a:pt x="2220023" y="1351673"/>
                  </a:lnTo>
                  <a:lnTo>
                    <a:pt x="1876729" y="1378038"/>
                  </a:lnTo>
                  <a:lnTo>
                    <a:pt x="1862023" y="1198892"/>
                  </a:lnTo>
                  <a:lnTo>
                    <a:pt x="1862023" y="1379169"/>
                  </a:lnTo>
                  <a:lnTo>
                    <a:pt x="1518793" y="1405458"/>
                  </a:lnTo>
                  <a:lnTo>
                    <a:pt x="1504099" y="1226502"/>
                  </a:lnTo>
                  <a:lnTo>
                    <a:pt x="1504099" y="1406588"/>
                  </a:lnTo>
                  <a:lnTo>
                    <a:pt x="1160767" y="1432966"/>
                  </a:lnTo>
                  <a:lnTo>
                    <a:pt x="1146162" y="1253998"/>
                  </a:lnTo>
                  <a:lnTo>
                    <a:pt x="1146162" y="1434084"/>
                  </a:lnTo>
                  <a:lnTo>
                    <a:pt x="802843" y="1460461"/>
                  </a:lnTo>
                  <a:lnTo>
                    <a:pt x="788238" y="1281480"/>
                  </a:lnTo>
                  <a:lnTo>
                    <a:pt x="788238" y="1461579"/>
                  </a:lnTo>
                  <a:lnTo>
                    <a:pt x="444919" y="1487944"/>
                  </a:lnTo>
                  <a:lnTo>
                    <a:pt x="430301" y="1308823"/>
                  </a:lnTo>
                  <a:lnTo>
                    <a:pt x="430301" y="1489075"/>
                  </a:lnTo>
                  <a:lnTo>
                    <a:pt x="87096" y="1515427"/>
                  </a:lnTo>
                  <a:lnTo>
                    <a:pt x="86931" y="1515440"/>
                  </a:lnTo>
                  <a:lnTo>
                    <a:pt x="58940" y="1172273"/>
                  </a:lnTo>
                  <a:lnTo>
                    <a:pt x="59093" y="1172260"/>
                  </a:lnTo>
                  <a:lnTo>
                    <a:pt x="402297" y="1145908"/>
                  </a:lnTo>
                  <a:lnTo>
                    <a:pt x="430301" y="1489075"/>
                  </a:lnTo>
                  <a:lnTo>
                    <a:pt x="430301" y="1308823"/>
                  </a:lnTo>
                  <a:lnTo>
                    <a:pt x="416915" y="1144778"/>
                  </a:lnTo>
                  <a:lnTo>
                    <a:pt x="760234" y="1118412"/>
                  </a:lnTo>
                  <a:lnTo>
                    <a:pt x="788238" y="1461579"/>
                  </a:lnTo>
                  <a:lnTo>
                    <a:pt x="788238" y="1281480"/>
                  </a:lnTo>
                  <a:lnTo>
                    <a:pt x="774839" y="1117282"/>
                  </a:lnTo>
                  <a:lnTo>
                    <a:pt x="1118158" y="1090917"/>
                  </a:lnTo>
                  <a:lnTo>
                    <a:pt x="1146162" y="1434084"/>
                  </a:lnTo>
                  <a:lnTo>
                    <a:pt x="1146162" y="1253998"/>
                  </a:lnTo>
                  <a:lnTo>
                    <a:pt x="1132763" y="1089799"/>
                  </a:lnTo>
                  <a:lnTo>
                    <a:pt x="1476095" y="1063421"/>
                  </a:lnTo>
                  <a:lnTo>
                    <a:pt x="1504099" y="1406588"/>
                  </a:lnTo>
                  <a:lnTo>
                    <a:pt x="1504099" y="1226502"/>
                  </a:lnTo>
                  <a:lnTo>
                    <a:pt x="1490700" y="1062304"/>
                  </a:lnTo>
                  <a:lnTo>
                    <a:pt x="1834019" y="1035926"/>
                  </a:lnTo>
                  <a:lnTo>
                    <a:pt x="1862023" y="1379169"/>
                  </a:lnTo>
                  <a:lnTo>
                    <a:pt x="1862023" y="1198892"/>
                  </a:lnTo>
                  <a:lnTo>
                    <a:pt x="1848637" y="1034808"/>
                  </a:lnTo>
                  <a:lnTo>
                    <a:pt x="2192020" y="1008507"/>
                  </a:lnTo>
                  <a:lnTo>
                    <a:pt x="2220023" y="1351673"/>
                  </a:lnTo>
                  <a:lnTo>
                    <a:pt x="2220023" y="1171435"/>
                  </a:lnTo>
                  <a:lnTo>
                    <a:pt x="2206637" y="1007389"/>
                  </a:lnTo>
                  <a:lnTo>
                    <a:pt x="2550007" y="981011"/>
                  </a:lnTo>
                  <a:lnTo>
                    <a:pt x="2577998" y="1324178"/>
                  </a:lnTo>
                  <a:lnTo>
                    <a:pt x="2577998" y="1143774"/>
                  </a:lnTo>
                  <a:lnTo>
                    <a:pt x="2564625" y="979881"/>
                  </a:lnTo>
                  <a:lnTo>
                    <a:pt x="2907944" y="953516"/>
                  </a:lnTo>
                  <a:lnTo>
                    <a:pt x="2935948" y="1296695"/>
                  </a:lnTo>
                  <a:lnTo>
                    <a:pt x="2935948" y="1116431"/>
                  </a:lnTo>
                  <a:lnTo>
                    <a:pt x="2922562" y="952385"/>
                  </a:lnTo>
                  <a:lnTo>
                    <a:pt x="3265932" y="926020"/>
                  </a:lnTo>
                  <a:lnTo>
                    <a:pt x="3292805" y="1255242"/>
                  </a:lnTo>
                  <a:lnTo>
                    <a:pt x="3293872" y="1269123"/>
                  </a:lnTo>
                  <a:lnTo>
                    <a:pt x="3284423" y="1269885"/>
                  </a:lnTo>
                  <a:lnTo>
                    <a:pt x="3281565" y="1275054"/>
                  </a:lnTo>
                  <a:lnTo>
                    <a:pt x="3275634" y="1285316"/>
                  </a:lnTo>
                  <a:lnTo>
                    <a:pt x="3295065" y="1283868"/>
                  </a:lnTo>
                  <a:lnTo>
                    <a:pt x="3303130" y="1283220"/>
                  </a:lnTo>
                  <a:lnTo>
                    <a:pt x="3309759" y="1282674"/>
                  </a:lnTo>
                  <a:lnTo>
                    <a:pt x="3308553" y="1267993"/>
                  </a:lnTo>
                  <a:lnTo>
                    <a:pt x="3305606" y="1232750"/>
                  </a:lnTo>
                  <a:lnTo>
                    <a:pt x="3280562" y="924890"/>
                  </a:lnTo>
                  <a:lnTo>
                    <a:pt x="3474516" y="909942"/>
                  </a:lnTo>
                  <a:lnTo>
                    <a:pt x="3477107" y="904875"/>
                  </a:lnTo>
                  <a:lnTo>
                    <a:pt x="3479698" y="899744"/>
                  </a:lnTo>
                  <a:lnTo>
                    <a:pt x="3482365" y="894664"/>
                  </a:lnTo>
                  <a:lnTo>
                    <a:pt x="3279356" y="910209"/>
                  </a:lnTo>
                  <a:lnTo>
                    <a:pt x="3264738" y="731088"/>
                  </a:lnTo>
                  <a:lnTo>
                    <a:pt x="3264738" y="911339"/>
                  </a:lnTo>
                  <a:lnTo>
                    <a:pt x="2921368" y="937704"/>
                  </a:lnTo>
                  <a:lnTo>
                    <a:pt x="2906750" y="758583"/>
                  </a:lnTo>
                  <a:lnTo>
                    <a:pt x="2906750" y="938834"/>
                  </a:lnTo>
                  <a:lnTo>
                    <a:pt x="2563431" y="965200"/>
                  </a:lnTo>
                  <a:lnTo>
                    <a:pt x="2548801" y="785914"/>
                  </a:lnTo>
                  <a:lnTo>
                    <a:pt x="2548801" y="966330"/>
                  </a:lnTo>
                  <a:lnTo>
                    <a:pt x="2205444" y="992708"/>
                  </a:lnTo>
                  <a:lnTo>
                    <a:pt x="2190826" y="813549"/>
                  </a:lnTo>
                  <a:lnTo>
                    <a:pt x="2190826" y="993825"/>
                  </a:lnTo>
                  <a:lnTo>
                    <a:pt x="1847532" y="1020191"/>
                  </a:lnTo>
                  <a:lnTo>
                    <a:pt x="1832825" y="841044"/>
                  </a:lnTo>
                  <a:lnTo>
                    <a:pt x="1832825" y="1021321"/>
                  </a:lnTo>
                  <a:lnTo>
                    <a:pt x="1489595" y="1047610"/>
                  </a:lnTo>
                  <a:lnTo>
                    <a:pt x="1474901" y="868565"/>
                  </a:lnTo>
                  <a:lnTo>
                    <a:pt x="1474901" y="1048740"/>
                  </a:lnTo>
                  <a:lnTo>
                    <a:pt x="1131570" y="1075118"/>
                  </a:lnTo>
                  <a:lnTo>
                    <a:pt x="1116965" y="896061"/>
                  </a:lnTo>
                  <a:lnTo>
                    <a:pt x="1116965" y="1076236"/>
                  </a:lnTo>
                  <a:lnTo>
                    <a:pt x="773645" y="1102614"/>
                  </a:lnTo>
                  <a:lnTo>
                    <a:pt x="759040" y="923556"/>
                  </a:lnTo>
                  <a:lnTo>
                    <a:pt x="759040" y="1103731"/>
                  </a:lnTo>
                  <a:lnTo>
                    <a:pt x="415721" y="1130096"/>
                  </a:lnTo>
                  <a:lnTo>
                    <a:pt x="401104" y="950963"/>
                  </a:lnTo>
                  <a:lnTo>
                    <a:pt x="401104" y="1131227"/>
                  </a:lnTo>
                  <a:lnTo>
                    <a:pt x="57899" y="1157579"/>
                  </a:lnTo>
                  <a:lnTo>
                    <a:pt x="57734" y="1157592"/>
                  </a:lnTo>
                  <a:lnTo>
                    <a:pt x="29743" y="814412"/>
                  </a:lnTo>
                  <a:lnTo>
                    <a:pt x="29895" y="814400"/>
                  </a:lnTo>
                  <a:lnTo>
                    <a:pt x="373100" y="788047"/>
                  </a:lnTo>
                  <a:lnTo>
                    <a:pt x="401104" y="1131227"/>
                  </a:lnTo>
                  <a:lnTo>
                    <a:pt x="401104" y="950963"/>
                  </a:lnTo>
                  <a:lnTo>
                    <a:pt x="387718" y="786917"/>
                  </a:lnTo>
                  <a:lnTo>
                    <a:pt x="731037" y="760552"/>
                  </a:lnTo>
                  <a:lnTo>
                    <a:pt x="759040" y="1103731"/>
                  </a:lnTo>
                  <a:lnTo>
                    <a:pt x="759040" y="923556"/>
                  </a:lnTo>
                  <a:lnTo>
                    <a:pt x="745655" y="759434"/>
                  </a:lnTo>
                  <a:lnTo>
                    <a:pt x="1088961" y="733056"/>
                  </a:lnTo>
                  <a:lnTo>
                    <a:pt x="1116965" y="1076236"/>
                  </a:lnTo>
                  <a:lnTo>
                    <a:pt x="1116965" y="896061"/>
                  </a:lnTo>
                  <a:lnTo>
                    <a:pt x="1103579" y="731939"/>
                  </a:lnTo>
                  <a:lnTo>
                    <a:pt x="1446898" y="705573"/>
                  </a:lnTo>
                  <a:lnTo>
                    <a:pt x="1474901" y="1048740"/>
                  </a:lnTo>
                  <a:lnTo>
                    <a:pt x="1474901" y="868565"/>
                  </a:lnTo>
                  <a:lnTo>
                    <a:pt x="1461516" y="704443"/>
                  </a:lnTo>
                  <a:lnTo>
                    <a:pt x="1804822" y="678078"/>
                  </a:lnTo>
                  <a:lnTo>
                    <a:pt x="1832825" y="1021321"/>
                  </a:lnTo>
                  <a:lnTo>
                    <a:pt x="1832825" y="841044"/>
                  </a:lnTo>
                  <a:lnTo>
                    <a:pt x="1819440" y="676960"/>
                  </a:lnTo>
                  <a:lnTo>
                    <a:pt x="2162822" y="650582"/>
                  </a:lnTo>
                  <a:lnTo>
                    <a:pt x="2190826" y="993825"/>
                  </a:lnTo>
                  <a:lnTo>
                    <a:pt x="2190826" y="813549"/>
                  </a:lnTo>
                  <a:lnTo>
                    <a:pt x="2177440" y="649465"/>
                  </a:lnTo>
                  <a:lnTo>
                    <a:pt x="2520810" y="623150"/>
                  </a:lnTo>
                  <a:lnTo>
                    <a:pt x="2548801" y="966330"/>
                  </a:lnTo>
                  <a:lnTo>
                    <a:pt x="2548801" y="785914"/>
                  </a:lnTo>
                  <a:lnTo>
                    <a:pt x="2535428" y="622033"/>
                  </a:lnTo>
                  <a:lnTo>
                    <a:pt x="2878747" y="595655"/>
                  </a:lnTo>
                  <a:lnTo>
                    <a:pt x="2906750" y="938834"/>
                  </a:lnTo>
                  <a:lnTo>
                    <a:pt x="2906750" y="758583"/>
                  </a:lnTo>
                  <a:lnTo>
                    <a:pt x="2893364" y="594537"/>
                  </a:lnTo>
                  <a:lnTo>
                    <a:pt x="3236734" y="568159"/>
                  </a:lnTo>
                  <a:lnTo>
                    <a:pt x="3264738" y="911339"/>
                  </a:lnTo>
                  <a:lnTo>
                    <a:pt x="3264738" y="731088"/>
                  </a:lnTo>
                  <a:lnTo>
                    <a:pt x="3251352" y="567042"/>
                  </a:lnTo>
                  <a:lnTo>
                    <a:pt x="3594671" y="540664"/>
                  </a:lnTo>
                  <a:lnTo>
                    <a:pt x="3605606" y="674598"/>
                  </a:lnTo>
                  <a:lnTo>
                    <a:pt x="3605784" y="674306"/>
                  </a:lnTo>
                  <a:lnTo>
                    <a:pt x="3605974" y="674090"/>
                  </a:lnTo>
                  <a:lnTo>
                    <a:pt x="3606088" y="673874"/>
                  </a:lnTo>
                  <a:lnTo>
                    <a:pt x="3609670" y="668248"/>
                  </a:lnTo>
                  <a:lnTo>
                    <a:pt x="3613239" y="662559"/>
                  </a:lnTo>
                  <a:lnTo>
                    <a:pt x="3617493" y="655980"/>
                  </a:lnTo>
                  <a:lnTo>
                    <a:pt x="3618039" y="655053"/>
                  </a:lnTo>
                  <a:lnTo>
                    <a:pt x="3618636" y="654113"/>
                  </a:lnTo>
                  <a:lnTo>
                    <a:pt x="3609276" y="539546"/>
                  </a:lnTo>
                  <a:lnTo>
                    <a:pt x="3705415" y="532104"/>
                  </a:lnTo>
                  <a:lnTo>
                    <a:pt x="3711689" y="524268"/>
                  </a:lnTo>
                  <a:lnTo>
                    <a:pt x="3718102" y="516496"/>
                  </a:lnTo>
                  <a:lnTo>
                    <a:pt x="3608082" y="524865"/>
                  </a:lnTo>
                  <a:lnTo>
                    <a:pt x="3593477" y="345846"/>
                  </a:lnTo>
                  <a:lnTo>
                    <a:pt x="3593477" y="525995"/>
                  </a:lnTo>
                  <a:lnTo>
                    <a:pt x="3250158" y="552361"/>
                  </a:lnTo>
                  <a:lnTo>
                    <a:pt x="3235541" y="373176"/>
                  </a:lnTo>
                  <a:lnTo>
                    <a:pt x="3235541" y="553478"/>
                  </a:lnTo>
                  <a:lnTo>
                    <a:pt x="2892171" y="579856"/>
                  </a:lnTo>
                  <a:lnTo>
                    <a:pt x="2877553" y="400761"/>
                  </a:lnTo>
                  <a:lnTo>
                    <a:pt x="2877553" y="580974"/>
                  </a:lnTo>
                  <a:lnTo>
                    <a:pt x="2534234" y="607352"/>
                  </a:lnTo>
                  <a:lnTo>
                    <a:pt x="2519603" y="427977"/>
                  </a:lnTo>
                  <a:lnTo>
                    <a:pt x="2519603" y="608469"/>
                  </a:lnTo>
                  <a:lnTo>
                    <a:pt x="2176259" y="634834"/>
                  </a:lnTo>
                  <a:lnTo>
                    <a:pt x="2161629" y="455637"/>
                  </a:lnTo>
                  <a:lnTo>
                    <a:pt x="2161629" y="635965"/>
                  </a:lnTo>
                  <a:lnTo>
                    <a:pt x="1818322" y="662266"/>
                  </a:lnTo>
                  <a:lnTo>
                    <a:pt x="1803615" y="482942"/>
                  </a:lnTo>
                  <a:lnTo>
                    <a:pt x="1803615" y="663397"/>
                  </a:lnTo>
                  <a:lnTo>
                    <a:pt x="1460309" y="689775"/>
                  </a:lnTo>
                  <a:lnTo>
                    <a:pt x="1445704" y="510755"/>
                  </a:lnTo>
                  <a:lnTo>
                    <a:pt x="1445704" y="690892"/>
                  </a:lnTo>
                  <a:lnTo>
                    <a:pt x="1102372" y="717257"/>
                  </a:lnTo>
                  <a:lnTo>
                    <a:pt x="1087767" y="538238"/>
                  </a:lnTo>
                  <a:lnTo>
                    <a:pt x="1087767" y="718388"/>
                  </a:lnTo>
                  <a:lnTo>
                    <a:pt x="744448" y="744753"/>
                  </a:lnTo>
                  <a:lnTo>
                    <a:pt x="729843" y="565734"/>
                  </a:lnTo>
                  <a:lnTo>
                    <a:pt x="729843" y="745871"/>
                  </a:lnTo>
                  <a:lnTo>
                    <a:pt x="386524" y="772236"/>
                  </a:lnTo>
                  <a:lnTo>
                    <a:pt x="371906" y="593064"/>
                  </a:lnTo>
                  <a:lnTo>
                    <a:pt x="371906" y="773366"/>
                  </a:lnTo>
                  <a:lnTo>
                    <a:pt x="28702" y="799719"/>
                  </a:lnTo>
                  <a:lnTo>
                    <a:pt x="28549" y="799731"/>
                  </a:lnTo>
                  <a:lnTo>
                    <a:pt x="571" y="456641"/>
                  </a:lnTo>
                  <a:lnTo>
                    <a:pt x="774" y="456615"/>
                  </a:lnTo>
                  <a:lnTo>
                    <a:pt x="343916" y="430263"/>
                  </a:lnTo>
                  <a:lnTo>
                    <a:pt x="371906" y="773366"/>
                  </a:lnTo>
                  <a:lnTo>
                    <a:pt x="371906" y="593064"/>
                  </a:lnTo>
                  <a:lnTo>
                    <a:pt x="358533" y="429145"/>
                  </a:lnTo>
                  <a:lnTo>
                    <a:pt x="701852" y="402767"/>
                  </a:lnTo>
                  <a:lnTo>
                    <a:pt x="729843" y="745871"/>
                  </a:lnTo>
                  <a:lnTo>
                    <a:pt x="729843" y="565734"/>
                  </a:lnTo>
                  <a:lnTo>
                    <a:pt x="716457" y="401650"/>
                  </a:lnTo>
                  <a:lnTo>
                    <a:pt x="1059776" y="375272"/>
                  </a:lnTo>
                  <a:lnTo>
                    <a:pt x="1087767" y="718388"/>
                  </a:lnTo>
                  <a:lnTo>
                    <a:pt x="1087767" y="538238"/>
                  </a:lnTo>
                  <a:lnTo>
                    <a:pt x="1074381" y="374154"/>
                  </a:lnTo>
                  <a:lnTo>
                    <a:pt x="1417713" y="347789"/>
                  </a:lnTo>
                  <a:lnTo>
                    <a:pt x="1445704" y="690892"/>
                  </a:lnTo>
                  <a:lnTo>
                    <a:pt x="1445704" y="510755"/>
                  </a:lnTo>
                  <a:lnTo>
                    <a:pt x="1432318" y="346659"/>
                  </a:lnTo>
                  <a:lnTo>
                    <a:pt x="1775625" y="320294"/>
                  </a:lnTo>
                  <a:lnTo>
                    <a:pt x="1803615" y="663397"/>
                  </a:lnTo>
                  <a:lnTo>
                    <a:pt x="1803615" y="482942"/>
                  </a:lnTo>
                  <a:lnTo>
                    <a:pt x="1790255" y="319163"/>
                  </a:lnTo>
                  <a:lnTo>
                    <a:pt x="2133625" y="292798"/>
                  </a:lnTo>
                  <a:lnTo>
                    <a:pt x="2161629" y="635965"/>
                  </a:lnTo>
                  <a:lnTo>
                    <a:pt x="2161629" y="455637"/>
                  </a:lnTo>
                  <a:lnTo>
                    <a:pt x="2148255" y="291668"/>
                  </a:lnTo>
                  <a:lnTo>
                    <a:pt x="2491613" y="265290"/>
                  </a:lnTo>
                  <a:lnTo>
                    <a:pt x="2519603" y="608469"/>
                  </a:lnTo>
                  <a:lnTo>
                    <a:pt x="2519603" y="427977"/>
                  </a:lnTo>
                  <a:lnTo>
                    <a:pt x="2506243" y="264172"/>
                  </a:lnTo>
                  <a:lnTo>
                    <a:pt x="2849549" y="237858"/>
                  </a:lnTo>
                  <a:lnTo>
                    <a:pt x="2877553" y="580974"/>
                  </a:lnTo>
                  <a:lnTo>
                    <a:pt x="2877553" y="400761"/>
                  </a:lnTo>
                  <a:lnTo>
                    <a:pt x="2864167" y="236740"/>
                  </a:lnTo>
                  <a:lnTo>
                    <a:pt x="3207550" y="210362"/>
                  </a:lnTo>
                  <a:lnTo>
                    <a:pt x="3235541" y="553478"/>
                  </a:lnTo>
                  <a:lnTo>
                    <a:pt x="3235541" y="373176"/>
                  </a:lnTo>
                  <a:lnTo>
                    <a:pt x="3222167" y="209245"/>
                  </a:lnTo>
                  <a:lnTo>
                    <a:pt x="3565474" y="182867"/>
                  </a:lnTo>
                  <a:lnTo>
                    <a:pt x="3593477" y="525995"/>
                  </a:lnTo>
                  <a:lnTo>
                    <a:pt x="3593477" y="345846"/>
                  </a:lnTo>
                  <a:lnTo>
                    <a:pt x="3580092" y="181749"/>
                  </a:lnTo>
                  <a:lnTo>
                    <a:pt x="3923411" y="155384"/>
                  </a:lnTo>
                  <a:lnTo>
                    <a:pt x="3935793" y="307098"/>
                  </a:lnTo>
                  <a:lnTo>
                    <a:pt x="3935996" y="309626"/>
                  </a:lnTo>
                  <a:lnTo>
                    <a:pt x="3936200" y="312166"/>
                  </a:lnTo>
                  <a:lnTo>
                    <a:pt x="3936415" y="314693"/>
                  </a:lnTo>
                  <a:lnTo>
                    <a:pt x="3938244" y="314540"/>
                  </a:lnTo>
                  <a:lnTo>
                    <a:pt x="3938041" y="312013"/>
                  </a:lnTo>
                  <a:lnTo>
                    <a:pt x="3942638" y="311632"/>
                  </a:lnTo>
                  <a:lnTo>
                    <a:pt x="3942435" y="309118"/>
                  </a:lnTo>
                  <a:lnTo>
                    <a:pt x="3947185" y="308724"/>
                  </a:lnTo>
                  <a:lnTo>
                    <a:pt x="3946982" y="306184"/>
                  </a:lnTo>
                  <a:lnTo>
                    <a:pt x="3950398" y="305904"/>
                  </a:lnTo>
                  <a:lnTo>
                    <a:pt x="3938016" y="154254"/>
                  </a:lnTo>
                  <a:lnTo>
                    <a:pt x="4281335" y="127889"/>
                  </a:lnTo>
                  <a:lnTo>
                    <a:pt x="4282529" y="142468"/>
                  </a:lnTo>
                  <a:lnTo>
                    <a:pt x="4282732" y="144995"/>
                  </a:lnTo>
                  <a:lnTo>
                    <a:pt x="4282833" y="146265"/>
                  </a:lnTo>
                  <a:lnTo>
                    <a:pt x="4285373" y="146062"/>
                  </a:lnTo>
                  <a:lnTo>
                    <a:pt x="4285272" y="144792"/>
                  </a:lnTo>
                  <a:lnTo>
                    <a:pt x="4293006" y="144157"/>
                  </a:lnTo>
                  <a:lnTo>
                    <a:pt x="4292790" y="141630"/>
                  </a:lnTo>
                  <a:lnTo>
                    <a:pt x="4297134" y="141274"/>
                  </a:lnTo>
                  <a:lnTo>
                    <a:pt x="4295940" y="126771"/>
                  </a:lnTo>
                  <a:lnTo>
                    <a:pt x="4362780" y="121589"/>
                  </a:lnTo>
                  <a:lnTo>
                    <a:pt x="4639246" y="100330"/>
                  </a:lnTo>
                  <a:lnTo>
                    <a:pt x="4653877" y="99199"/>
                  </a:lnTo>
                  <a:lnTo>
                    <a:pt x="4862957" y="83159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80387" y="2274747"/>
            <a:ext cx="11142345" cy="540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600"/>
              </a:lnSpc>
              <a:spcBef>
                <a:spcPts val="95"/>
              </a:spcBef>
            </a:pPr>
            <a:r>
              <a:rPr dirty="0" sz="3000" spc="185" b="1">
                <a:solidFill>
                  <a:srgbClr val="372A28"/>
                </a:solidFill>
                <a:latin typeface="Trebuchet MS"/>
                <a:cs typeface="Trebuchet MS"/>
              </a:rPr>
              <a:t>Neoliberalisme</a:t>
            </a:r>
            <a:r>
              <a:rPr dirty="0" sz="3000" spc="505" b="1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204" b="1">
                <a:solidFill>
                  <a:srgbClr val="372A28"/>
                </a:solidFill>
                <a:latin typeface="Trebuchet MS"/>
                <a:cs typeface="Trebuchet MS"/>
              </a:rPr>
              <a:t>(Chairman,2007)</a:t>
            </a:r>
            <a:r>
              <a:rPr dirty="0" sz="3000" spc="680" b="1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15">
                <a:solidFill>
                  <a:srgbClr val="372A28"/>
                </a:solidFill>
                <a:latin typeface="Trebuchet MS"/>
                <a:cs typeface="Trebuchet MS"/>
              </a:rPr>
              <a:t>adalah</a:t>
            </a:r>
            <a:r>
              <a:rPr dirty="0" sz="3000" spc="67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170">
                <a:solidFill>
                  <a:srgbClr val="372A28"/>
                </a:solidFill>
                <a:latin typeface="Trebuchet MS"/>
                <a:cs typeface="Trebuchet MS"/>
              </a:rPr>
              <a:t>ideologi</a:t>
            </a:r>
            <a:r>
              <a:rPr dirty="0" sz="3000" spc="67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yang </a:t>
            </a:r>
            <a:r>
              <a:rPr dirty="0" sz="3000" spc="380">
                <a:solidFill>
                  <a:srgbClr val="372A28"/>
                </a:solidFill>
                <a:latin typeface="Trebuchet MS"/>
                <a:cs typeface="Trebuchet MS"/>
              </a:rPr>
              <a:t>mengusung</a:t>
            </a:r>
            <a:r>
              <a:rPr dirty="0" sz="3000" spc="6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20">
                <a:solidFill>
                  <a:srgbClr val="372A28"/>
                </a:solidFill>
                <a:latin typeface="Trebuchet MS"/>
                <a:cs typeface="Trebuchet MS"/>
              </a:rPr>
              <a:t>pasar</a:t>
            </a:r>
            <a:r>
              <a:rPr dirty="0" sz="3000" spc="6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bebas</a:t>
            </a:r>
            <a:r>
              <a:rPr dirty="0" sz="3000" spc="6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60">
                <a:solidFill>
                  <a:srgbClr val="372A28"/>
                </a:solidFill>
                <a:latin typeface="Trebuchet MS"/>
                <a:cs typeface="Trebuchet MS"/>
              </a:rPr>
              <a:t>dengan</a:t>
            </a:r>
            <a:r>
              <a:rPr dirty="0" sz="3000" spc="6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05">
                <a:solidFill>
                  <a:srgbClr val="372A28"/>
                </a:solidFill>
                <a:latin typeface="Trebuchet MS"/>
                <a:cs typeface="Trebuchet MS"/>
              </a:rPr>
              <a:t>mengurangi</a:t>
            </a:r>
            <a:r>
              <a:rPr dirty="0" sz="3000" spc="65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30">
                <a:solidFill>
                  <a:srgbClr val="372A28"/>
                </a:solidFill>
                <a:latin typeface="Trebuchet MS"/>
                <a:cs typeface="Trebuchet MS"/>
              </a:rPr>
              <a:t>campur </a:t>
            </a:r>
            <a:r>
              <a:rPr dirty="0" sz="3000" spc="325">
                <a:solidFill>
                  <a:srgbClr val="372A28"/>
                </a:solidFill>
                <a:latin typeface="Trebuchet MS"/>
                <a:cs typeface="Trebuchet MS"/>
              </a:rPr>
              <a:t>tangan</a:t>
            </a:r>
            <a:r>
              <a:rPr dirty="0" sz="3000" spc="220">
                <a:solidFill>
                  <a:srgbClr val="372A28"/>
                </a:solidFill>
                <a:latin typeface="Trebuchet MS"/>
                <a:cs typeface="Trebuchet MS"/>
              </a:rPr>
              <a:t>  pemerintah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0">
                <a:solidFill>
                  <a:srgbClr val="372A28"/>
                </a:solidFill>
                <a:latin typeface="Trebuchet MS"/>
                <a:cs typeface="Trebuchet MS"/>
              </a:rPr>
              <a:t>dalam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50">
                <a:solidFill>
                  <a:srgbClr val="372A28"/>
                </a:solidFill>
                <a:latin typeface="Trebuchet MS"/>
                <a:cs typeface="Trebuchet MS"/>
              </a:rPr>
              <a:t>ekonomi.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60">
                <a:solidFill>
                  <a:srgbClr val="372A28"/>
                </a:solidFill>
                <a:latin typeface="Trebuchet MS"/>
                <a:cs typeface="Trebuchet MS"/>
              </a:rPr>
              <a:t>Pasar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0">
                <a:solidFill>
                  <a:srgbClr val="372A28"/>
                </a:solidFill>
                <a:latin typeface="Trebuchet MS"/>
                <a:cs typeface="Trebuchet MS"/>
              </a:rPr>
              <a:t>dianggap </a:t>
            </a:r>
            <a:r>
              <a:rPr dirty="0" sz="3000" spc="325">
                <a:solidFill>
                  <a:srgbClr val="372A28"/>
                </a:solidFill>
                <a:latin typeface="Trebuchet MS"/>
                <a:cs typeface="Trebuchet MS"/>
              </a:rPr>
              <a:t>sebagai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50">
                <a:solidFill>
                  <a:srgbClr val="372A28"/>
                </a:solidFill>
                <a:latin typeface="Trebuchet MS"/>
                <a:cs typeface="Trebuchet MS"/>
              </a:rPr>
              <a:t>pengatur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04">
                <a:solidFill>
                  <a:srgbClr val="372A28"/>
                </a:solidFill>
                <a:latin typeface="Trebuchet MS"/>
                <a:cs typeface="Trebuchet MS"/>
              </a:rPr>
              <a:t>utama,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75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55">
                <a:solidFill>
                  <a:srgbClr val="372A28"/>
                </a:solidFill>
                <a:latin typeface="Trebuchet MS"/>
                <a:cs typeface="Trebuchet MS"/>
              </a:rPr>
              <a:t>kebijakan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10">
                <a:solidFill>
                  <a:srgbClr val="372A28"/>
                </a:solidFill>
                <a:latin typeface="Trebuchet MS"/>
                <a:cs typeface="Trebuchet MS"/>
              </a:rPr>
              <a:t>pemerintah </a:t>
            </a:r>
            <a:r>
              <a:rPr dirty="0" sz="3000" spc="90">
                <a:solidFill>
                  <a:srgbClr val="372A28"/>
                </a:solidFill>
                <a:latin typeface="Trebuchet MS"/>
                <a:cs typeface="Trebuchet MS"/>
              </a:rPr>
              <a:t>dinilai</a:t>
            </a:r>
            <a:r>
              <a:rPr dirty="0" sz="3000" spc="-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berdasarkan</a:t>
            </a:r>
            <a:r>
              <a:rPr dirty="0" sz="3000" spc="-4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200">
                <a:solidFill>
                  <a:srgbClr val="372A28"/>
                </a:solidFill>
                <a:latin typeface="Trebuchet MS"/>
                <a:cs typeface="Trebuchet MS"/>
              </a:rPr>
              <a:t>keberhasilan</a:t>
            </a:r>
            <a:r>
              <a:rPr dirty="0" sz="3000" spc="-4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190">
                <a:solidFill>
                  <a:srgbClr val="372A28"/>
                </a:solidFill>
                <a:latin typeface="Trebuchet MS"/>
                <a:cs typeface="Trebuchet MS"/>
              </a:rPr>
              <a:t>pasar.</a:t>
            </a:r>
            <a:r>
              <a:rPr dirty="0" sz="3000" spc="-50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125">
                <a:solidFill>
                  <a:srgbClr val="372A28"/>
                </a:solidFill>
                <a:latin typeface="Trebuchet MS"/>
                <a:cs typeface="Trebuchet MS"/>
              </a:rPr>
              <a:t>Intervensi</a:t>
            </a:r>
            <a:r>
              <a:rPr dirty="0" sz="3000" spc="-45">
                <a:solidFill>
                  <a:srgbClr val="372A28"/>
                </a:solidFill>
                <a:latin typeface="Trebuchet MS"/>
                <a:cs typeface="Trebuchet MS"/>
              </a:rPr>
              <a:t> </a:t>
            </a:r>
            <a:r>
              <a:rPr dirty="0" sz="3000" spc="310">
                <a:solidFill>
                  <a:srgbClr val="372A28"/>
                </a:solidFill>
                <a:latin typeface="Trebuchet MS"/>
                <a:cs typeface="Trebuchet MS"/>
              </a:rPr>
              <a:t>negara </a:t>
            </a:r>
            <a:r>
              <a:rPr dirty="0" sz="3000" spc="360">
                <a:solidFill>
                  <a:srgbClr val="372A28"/>
                </a:solidFill>
                <a:latin typeface="Trebuchet MS"/>
                <a:cs typeface="Trebuchet MS"/>
              </a:rPr>
              <a:t>dianggap</a:t>
            </a:r>
            <a:r>
              <a:rPr dirty="0" sz="3000" spc="5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80">
                <a:solidFill>
                  <a:srgbClr val="372A28"/>
                </a:solidFill>
                <a:latin typeface="Trebuchet MS"/>
                <a:cs typeface="Trebuchet MS"/>
              </a:rPr>
              <a:t>merugikan,</a:t>
            </a:r>
            <a:r>
              <a:rPr dirty="0" sz="3000" spc="509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25">
                <a:solidFill>
                  <a:srgbClr val="372A28"/>
                </a:solidFill>
                <a:latin typeface="Trebuchet MS"/>
                <a:cs typeface="Trebuchet MS"/>
              </a:rPr>
              <a:t>terutama</a:t>
            </a:r>
            <a:r>
              <a:rPr dirty="0" sz="3000" spc="509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0">
                <a:solidFill>
                  <a:srgbClr val="372A28"/>
                </a:solidFill>
                <a:latin typeface="Trebuchet MS"/>
                <a:cs typeface="Trebuchet MS"/>
              </a:rPr>
              <a:t>dalam</a:t>
            </a:r>
            <a:r>
              <a:rPr dirty="0" sz="3000" spc="5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40">
                <a:solidFill>
                  <a:srgbClr val="372A28"/>
                </a:solidFill>
                <a:latin typeface="Trebuchet MS"/>
                <a:cs typeface="Trebuchet MS"/>
              </a:rPr>
              <a:t>menghadapi </a:t>
            </a:r>
            <a:r>
              <a:rPr dirty="0" sz="3000" spc="360">
                <a:solidFill>
                  <a:srgbClr val="372A28"/>
                </a:solidFill>
                <a:latin typeface="Trebuchet MS"/>
                <a:cs typeface="Trebuchet MS"/>
              </a:rPr>
              <a:t>masalah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seperti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65">
                <a:solidFill>
                  <a:srgbClr val="372A28"/>
                </a:solidFill>
                <a:latin typeface="Trebuchet MS"/>
                <a:cs typeface="Trebuchet MS"/>
              </a:rPr>
              <a:t>monopoli.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70">
                <a:solidFill>
                  <a:srgbClr val="372A28"/>
                </a:solidFill>
                <a:latin typeface="Trebuchet MS"/>
                <a:cs typeface="Trebuchet MS"/>
              </a:rPr>
              <a:t>Neoliberalisme</a:t>
            </a:r>
            <a:r>
              <a:rPr dirty="0" sz="3000" spc="13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10">
                <a:solidFill>
                  <a:srgbClr val="372A28"/>
                </a:solidFill>
                <a:latin typeface="Trebuchet MS"/>
                <a:cs typeface="Trebuchet MS"/>
              </a:rPr>
              <a:t>membatasi </a:t>
            </a:r>
            <a:r>
              <a:rPr dirty="0" sz="3000" spc="340">
                <a:solidFill>
                  <a:srgbClr val="372A28"/>
                </a:solidFill>
                <a:latin typeface="Trebuchet MS"/>
                <a:cs typeface="Trebuchet MS"/>
              </a:rPr>
              <a:t>campur</a:t>
            </a:r>
            <a:r>
              <a:rPr dirty="0" sz="3000" spc="3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25">
                <a:solidFill>
                  <a:srgbClr val="372A28"/>
                </a:solidFill>
                <a:latin typeface="Trebuchet MS"/>
                <a:cs typeface="Trebuchet MS"/>
              </a:rPr>
              <a:t>tangan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20">
                <a:solidFill>
                  <a:srgbClr val="372A28"/>
                </a:solidFill>
                <a:latin typeface="Trebuchet MS"/>
                <a:cs typeface="Trebuchet MS"/>
              </a:rPr>
              <a:t>negara</a:t>
            </a:r>
            <a:r>
              <a:rPr dirty="0" sz="3000" spc="3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60">
                <a:solidFill>
                  <a:srgbClr val="372A28"/>
                </a:solidFill>
                <a:latin typeface="Trebuchet MS"/>
                <a:cs typeface="Trebuchet MS"/>
              </a:rPr>
              <a:t>untuk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20">
                <a:solidFill>
                  <a:srgbClr val="372A28"/>
                </a:solidFill>
                <a:latin typeface="Trebuchet MS"/>
                <a:cs typeface="Trebuchet MS"/>
              </a:rPr>
              <a:t>melindungi</a:t>
            </a:r>
            <a:r>
              <a:rPr dirty="0" sz="3000" spc="35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65">
                <a:solidFill>
                  <a:srgbClr val="372A28"/>
                </a:solidFill>
                <a:latin typeface="Trebuchet MS"/>
                <a:cs typeface="Trebuchet MS"/>
              </a:rPr>
              <a:t>hak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">
                <a:solidFill>
                  <a:srgbClr val="372A28"/>
                </a:solidFill>
                <a:latin typeface="Trebuchet MS"/>
                <a:cs typeface="Trebuchet MS"/>
              </a:rPr>
              <a:t>milik </a:t>
            </a:r>
            <a:r>
              <a:rPr dirty="0" sz="3000" spc="180">
                <a:solidFill>
                  <a:srgbClr val="372A28"/>
                </a:solidFill>
                <a:latin typeface="Trebuchet MS"/>
                <a:cs typeface="Trebuchet MS"/>
              </a:rPr>
              <a:t>pribadi</a:t>
            </a:r>
            <a:r>
              <a:rPr dirty="0" sz="3000" spc="50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75">
                <a:solidFill>
                  <a:srgbClr val="372A28"/>
                </a:solidFill>
                <a:latin typeface="Trebuchet MS"/>
                <a:cs typeface="Trebuchet MS"/>
              </a:rPr>
              <a:t>dan</a:t>
            </a:r>
            <a:r>
              <a:rPr dirty="0" sz="3000" spc="5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135">
                <a:solidFill>
                  <a:srgbClr val="372A28"/>
                </a:solidFill>
                <a:latin typeface="Trebuchet MS"/>
                <a:cs typeface="Trebuchet MS"/>
              </a:rPr>
              <a:t>mengkritik</a:t>
            </a:r>
            <a:r>
              <a:rPr dirty="0" sz="3000" spc="500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70">
                <a:solidFill>
                  <a:srgbClr val="372A28"/>
                </a:solidFill>
                <a:latin typeface="Trebuchet MS"/>
                <a:cs typeface="Trebuchet MS"/>
              </a:rPr>
              <a:t>pengawasan</a:t>
            </a:r>
            <a:r>
              <a:rPr dirty="0" sz="3000" spc="5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215">
                <a:solidFill>
                  <a:srgbClr val="372A28"/>
                </a:solidFill>
                <a:latin typeface="Trebuchet MS"/>
                <a:cs typeface="Trebuchet MS"/>
              </a:rPr>
              <a:t>moneter</a:t>
            </a:r>
            <a:r>
              <a:rPr dirty="0" sz="3000" spc="505">
                <a:solidFill>
                  <a:srgbClr val="372A28"/>
                </a:solidFill>
                <a:latin typeface="Trebuchet MS"/>
                <a:cs typeface="Trebuchet MS"/>
              </a:rPr>
              <a:t>  </a:t>
            </a:r>
            <a:r>
              <a:rPr dirty="0" sz="3000" spc="355">
                <a:solidFill>
                  <a:srgbClr val="372A28"/>
                </a:solidFill>
                <a:latin typeface="Trebuchet MS"/>
                <a:cs typeface="Trebuchet MS"/>
              </a:rPr>
              <a:t>yang </a:t>
            </a:r>
            <a:r>
              <a:rPr dirty="0" sz="3000" spc="120">
                <a:solidFill>
                  <a:srgbClr val="372A28"/>
                </a:solidFill>
                <a:latin typeface="Trebuchet MS"/>
                <a:cs typeface="Trebuchet MS"/>
              </a:rPr>
              <a:t>berlebihan.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34390" y="356944"/>
            <a:ext cx="17953990" cy="9936480"/>
            <a:chOff x="334390" y="356944"/>
            <a:chExt cx="17953990" cy="993648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0283" y="356944"/>
              <a:ext cx="1689867" cy="17182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310060" y="9257257"/>
              <a:ext cx="4977765" cy="1036319"/>
            </a:xfrm>
            <a:custGeom>
              <a:avLst/>
              <a:gdLst/>
              <a:ahLst/>
              <a:cxnLst/>
              <a:rect l="l" t="t" r="r" b="b"/>
              <a:pathLst>
                <a:path w="4977765" h="1036320">
                  <a:moveTo>
                    <a:pt x="34491" y="1007162"/>
                  </a:moveTo>
                  <a:lnTo>
                    <a:pt x="57427" y="1021614"/>
                  </a:lnTo>
                  <a:lnTo>
                    <a:pt x="66829" y="1029741"/>
                  </a:lnTo>
                  <a:lnTo>
                    <a:pt x="0" y="1029741"/>
                  </a:lnTo>
                  <a:lnTo>
                    <a:pt x="7090" y="1011175"/>
                  </a:lnTo>
                  <a:lnTo>
                    <a:pt x="34491" y="1007162"/>
                  </a:lnTo>
                  <a:close/>
                </a:path>
                <a:path w="4977765" h="1036320">
                  <a:moveTo>
                    <a:pt x="1342887" y="1021888"/>
                  </a:moveTo>
                  <a:lnTo>
                    <a:pt x="1363614" y="1029803"/>
                  </a:lnTo>
                  <a:lnTo>
                    <a:pt x="1327853" y="1029741"/>
                  </a:lnTo>
                  <a:lnTo>
                    <a:pt x="1342887" y="1021888"/>
                  </a:lnTo>
                  <a:close/>
                </a:path>
                <a:path w="4977765" h="1036320">
                  <a:moveTo>
                    <a:pt x="1365138" y="1029806"/>
                  </a:moveTo>
                  <a:lnTo>
                    <a:pt x="1364793" y="1030253"/>
                  </a:lnTo>
                  <a:lnTo>
                    <a:pt x="1363614" y="1029803"/>
                  </a:lnTo>
                  <a:lnTo>
                    <a:pt x="1365138" y="1029806"/>
                  </a:lnTo>
                  <a:close/>
                </a:path>
                <a:path w="4977765" h="1036320">
                  <a:moveTo>
                    <a:pt x="4977642" y="85295"/>
                  </a:moveTo>
                  <a:lnTo>
                    <a:pt x="4975510" y="1036101"/>
                  </a:lnTo>
                  <a:lnTo>
                    <a:pt x="1365138" y="1029806"/>
                  </a:lnTo>
                  <a:lnTo>
                    <a:pt x="1389147" y="998770"/>
                  </a:lnTo>
                  <a:lnTo>
                    <a:pt x="1390994" y="999476"/>
                  </a:lnTo>
                  <a:lnTo>
                    <a:pt x="1398416" y="988715"/>
                  </a:lnTo>
                  <a:lnTo>
                    <a:pt x="1406969" y="991982"/>
                  </a:lnTo>
                  <a:lnTo>
                    <a:pt x="1411624" y="980165"/>
                  </a:lnTo>
                  <a:lnTo>
                    <a:pt x="1429131" y="986851"/>
                  </a:lnTo>
                  <a:lnTo>
                    <a:pt x="1455129" y="969590"/>
                  </a:lnTo>
                  <a:lnTo>
                    <a:pt x="1485407" y="940369"/>
                  </a:lnTo>
                  <a:lnTo>
                    <a:pt x="1515475" y="911068"/>
                  </a:lnTo>
                  <a:lnTo>
                    <a:pt x="1540784" y="893544"/>
                  </a:lnTo>
                  <a:lnTo>
                    <a:pt x="1565932" y="875959"/>
                  </a:lnTo>
                  <a:lnTo>
                    <a:pt x="1615863" y="840649"/>
                  </a:lnTo>
                  <a:lnTo>
                    <a:pt x="1621463" y="829193"/>
                  </a:lnTo>
                  <a:lnTo>
                    <a:pt x="1628865" y="832020"/>
                  </a:lnTo>
                  <a:lnTo>
                    <a:pt x="1642165" y="823504"/>
                  </a:lnTo>
                  <a:lnTo>
                    <a:pt x="1650904" y="826841"/>
                  </a:lnTo>
                  <a:lnTo>
                    <a:pt x="1664162" y="818310"/>
                  </a:lnTo>
                  <a:lnTo>
                    <a:pt x="1686488" y="786052"/>
                  </a:lnTo>
                  <a:lnTo>
                    <a:pt x="1704255" y="765648"/>
                  </a:lnTo>
                  <a:lnTo>
                    <a:pt x="1712978" y="768980"/>
                  </a:lnTo>
                  <a:lnTo>
                    <a:pt x="1726244" y="760451"/>
                  </a:lnTo>
                  <a:lnTo>
                    <a:pt x="1744047" y="740061"/>
                  </a:lnTo>
                  <a:lnTo>
                    <a:pt x="1757793" y="745310"/>
                  </a:lnTo>
                  <a:lnTo>
                    <a:pt x="1780673" y="726859"/>
                  </a:lnTo>
                  <a:lnTo>
                    <a:pt x="1808155" y="696570"/>
                  </a:lnTo>
                  <a:lnTo>
                    <a:pt x="1831178" y="678173"/>
                  </a:lnTo>
                  <a:lnTo>
                    <a:pt x="1845201" y="683528"/>
                  </a:lnTo>
                  <a:lnTo>
                    <a:pt x="1868345" y="665178"/>
                  </a:lnTo>
                  <a:lnTo>
                    <a:pt x="1896092" y="634990"/>
                  </a:lnTo>
                  <a:lnTo>
                    <a:pt x="1919391" y="616699"/>
                  </a:lnTo>
                  <a:lnTo>
                    <a:pt x="1925624" y="605484"/>
                  </a:lnTo>
                  <a:lnTo>
                    <a:pt x="1937617" y="610064"/>
                  </a:lnTo>
                  <a:lnTo>
                    <a:pt x="1942148" y="598200"/>
                  </a:lnTo>
                  <a:lnTo>
                    <a:pt x="1948880" y="587177"/>
                  </a:lnTo>
                  <a:lnTo>
                    <a:pt x="1955532" y="589717"/>
                  </a:lnTo>
                  <a:lnTo>
                    <a:pt x="1961220" y="578294"/>
                  </a:lnTo>
                  <a:lnTo>
                    <a:pt x="1969490" y="581453"/>
                  </a:lnTo>
                  <a:lnTo>
                    <a:pt x="1993431" y="577001"/>
                  </a:lnTo>
                  <a:lnTo>
                    <a:pt x="2031101" y="537009"/>
                  </a:lnTo>
                  <a:lnTo>
                    <a:pt x="2064397" y="508940"/>
                  </a:lnTo>
                  <a:lnTo>
                    <a:pt x="2093334" y="492802"/>
                  </a:lnTo>
                  <a:lnTo>
                    <a:pt x="2122449" y="476731"/>
                  </a:lnTo>
                  <a:lnTo>
                    <a:pt x="2156268" y="448863"/>
                  </a:lnTo>
                  <a:lnTo>
                    <a:pt x="2185735" y="432927"/>
                  </a:lnTo>
                  <a:lnTo>
                    <a:pt x="2200561" y="424994"/>
                  </a:lnTo>
                  <a:lnTo>
                    <a:pt x="2231647" y="436866"/>
                  </a:lnTo>
                  <a:lnTo>
                    <a:pt x="2257179" y="433021"/>
                  </a:lnTo>
                  <a:lnTo>
                    <a:pt x="2291975" y="405526"/>
                  </a:lnTo>
                  <a:lnTo>
                    <a:pt x="2336030" y="354377"/>
                  </a:lnTo>
                  <a:lnTo>
                    <a:pt x="2341770" y="356569"/>
                  </a:lnTo>
                  <a:lnTo>
                    <a:pt x="2356556" y="335027"/>
                  </a:lnTo>
                  <a:lnTo>
                    <a:pt x="2372877" y="327665"/>
                  </a:lnTo>
                  <a:lnTo>
                    <a:pt x="2422489" y="346612"/>
                  </a:lnTo>
                  <a:lnTo>
                    <a:pt x="2440613" y="299155"/>
                  </a:lnTo>
                  <a:lnTo>
                    <a:pt x="2469106" y="282847"/>
                  </a:lnTo>
                  <a:lnTo>
                    <a:pt x="2502304" y="254741"/>
                  </a:lnTo>
                  <a:lnTo>
                    <a:pt x="2535681" y="226704"/>
                  </a:lnTo>
                  <a:lnTo>
                    <a:pt x="2555650" y="234330"/>
                  </a:lnTo>
                  <a:lnTo>
                    <a:pt x="2584872" y="218300"/>
                  </a:lnTo>
                  <a:lnTo>
                    <a:pt x="2618822" y="190482"/>
                  </a:lnTo>
                  <a:lnTo>
                    <a:pt x="2643914" y="186469"/>
                  </a:lnTo>
                  <a:lnTo>
                    <a:pt x="2721117" y="215953"/>
                  </a:lnTo>
                  <a:lnTo>
                    <a:pt x="2749057" y="185839"/>
                  </a:lnTo>
                  <a:lnTo>
                    <a:pt x="2786154" y="132033"/>
                  </a:lnTo>
                  <a:lnTo>
                    <a:pt x="2797243" y="136268"/>
                  </a:lnTo>
                  <a:lnTo>
                    <a:pt x="2805462" y="125812"/>
                  </a:lnTo>
                  <a:lnTo>
                    <a:pt x="2834152" y="95984"/>
                  </a:lnTo>
                  <a:lnTo>
                    <a:pt x="2886898" y="116128"/>
                  </a:lnTo>
                  <a:lnTo>
                    <a:pt x="2899392" y="93710"/>
                  </a:lnTo>
                  <a:lnTo>
                    <a:pt x="2902831" y="95023"/>
                  </a:lnTo>
                  <a:lnTo>
                    <a:pt x="2922484" y="75339"/>
                  </a:lnTo>
                  <a:lnTo>
                    <a:pt x="2937666" y="67543"/>
                  </a:lnTo>
                  <a:lnTo>
                    <a:pt x="2959099" y="75728"/>
                  </a:lnTo>
                  <a:lnTo>
                    <a:pt x="2974440" y="67992"/>
                  </a:lnTo>
                  <a:lnTo>
                    <a:pt x="2994348" y="48405"/>
                  </a:lnTo>
                  <a:lnTo>
                    <a:pt x="3033770" y="63460"/>
                  </a:lnTo>
                  <a:lnTo>
                    <a:pt x="3056324" y="58479"/>
                  </a:lnTo>
                  <a:lnTo>
                    <a:pt x="3088357" y="29928"/>
                  </a:lnTo>
                  <a:lnTo>
                    <a:pt x="3111717" y="25254"/>
                  </a:lnTo>
                  <a:lnTo>
                    <a:pt x="3135449" y="20723"/>
                  </a:lnTo>
                  <a:lnTo>
                    <a:pt x="3174925" y="35799"/>
                  </a:lnTo>
                  <a:lnTo>
                    <a:pt x="3204227" y="19800"/>
                  </a:lnTo>
                  <a:lnTo>
                    <a:pt x="3322923" y="65128"/>
                  </a:lnTo>
                  <a:lnTo>
                    <a:pt x="3353418" y="49585"/>
                  </a:lnTo>
                  <a:lnTo>
                    <a:pt x="3699982" y="181935"/>
                  </a:lnTo>
                  <a:lnTo>
                    <a:pt x="3731456" y="180360"/>
                  </a:lnTo>
                  <a:lnTo>
                    <a:pt x="4057660" y="304934"/>
                  </a:lnTo>
                  <a:lnTo>
                    <a:pt x="4080354" y="245628"/>
                  </a:lnTo>
                  <a:lnTo>
                    <a:pt x="4207197" y="294068"/>
                  </a:lnTo>
                  <a:lnTo>
                    <a:pt x="4232537" y="290151"/>
                  </a:lnTo>
                  <a:lnTo>
                    <a:pt x="4266825" y="262461"/>
                  </a:lnTo>
                  <a:lnTo>
                    <a:pt x="4287413" y="270323"/>
                  </a:lnTo>
                  <a:lnTo>
                    <a:pt x="4312423" y="266280"/>
                  </a:lnTo>
                  <a:lnTo>
                    <a:pt x="4341846" y="250327"/>
                  </a:lnTo>
                  <a:lnTo>
                    <a:pt x="4375769" y="263282"/>
                  </a:lnTo>
                  <a:lnTo>
                    <a:pt x="4408877" y="262331"/>
                  </a:lnTo>
                  <a:lnTo>
                    <a:pt x="4446241" y="249411"/>
                  </a:lnTo>
                  <a:lnTo>
                    <a:pt x="4542963" y="245565"/>
                  </a:lnTo>
                  <a:lnTo>
                    <a:pt x="4605789" y="242368"/>
                  </a:lnTo>
                  <a:lnTo>
                    <a:pt x="4641208" y="228705"/>
                  </a:lnTo>
                  <a:lnTo>
                    <a:pt x="4680787" y="203036"/>
                  </a:lnTo>
                  <a:lnTo>
                    <a:pt x="4715447" y="189083"/>
                  </a:lnTo>
                  <a:lnTo>
                    <a:pt x="4775747" y="212111"/>
                  </a:lnTo>
                  <a:lnTo>
                    <a:pt x="4792742" y="177818"/>
                  </a:lnTo>
                  <a:lnTo>
                    <a:pt x="4806029" y="169298"/>
                  </a:lnTo>
                  <a:lnTo>
                    <a:pt x="4846096" y="184599"/>
                  </a:lnTo>
                  <a:lnTo>
                    <a:pt x="4859720" y="149018"/>
                  </a:lnTo>
                  <a:lnTo>
                    <a:pt x="4867243" y="151891"/>
                  </a:lnTo>
                  <a:lnTo>
                    <a:pt x="4883774" y="131015"/>
                  </a:lnTo>
                  <a:lnTo>
                    <a:pt x="4898527" y="136649"/>
                  </a:lnTo>
                  <a:lnTo>
                    <a:pt x="4922390" y="132167"/>
                  </a:lnTo>
                  <a:lnTo>
                    <a:pt x="4949636" y="115383"/>
                  </a:lnTo>
                  <a:lnTo>
                    <a:pt x="4977642" y="85295"/>
                  </a:lnTo>
                  <a:close/>
                </a:path>
                <a:path w="4977765" h="1036320">
                  <a:moveTo>
                    <a:pt x="1399132" y="975394"/>
                  </a:moveTo>
                  <a:lnTo>
                    <a:pt x="1399588" y="975568"/>
                  </a:lnTo>
                  <a:lnTo>
                    <a:pt x="1390994" y="999476"/>
                  </a:lnTo>
                  <a:lnTo>
                    <a:pt x="1389147" y="998770"/>
                  </a:lnTo>
                  <a:lnTo>
                    <a:pt x="1399132" y="975394"/>
                  </a:lnTo>
                  <a:close/>
                </a:path>
                <a:path w="4977765" h="1036320">
                  <a:moveTo>
                    <a:pt x="1411393" y="980077"/>
                  </a:moveTo>
                  <a:lnTo>
                    <a:pt x="1406969" y="991982"/>
                  </a:lnTo>
                  <a:lnTo>
                    <a:pt x="1404079" y="990878"/>
                  </a:lnTo>
                  <a:lnTo>
                    <a:pt x="1411393" y="980077"/>
                  </a:lnTo>
                  <a:close/>
                </a:path>
                <a:path w="4977765" h="1036320">
                  <a:moveTo>
                    <a:pt x="1627063" y="817737"/>
                  </a:moveTo>
                  <a:lnTo>
                    <a:pt x="1629184" y="818547"/>
                  </a:lnTo>
                  <a:lnTo>
                    <a:pt x="1626762" y="831216"/>
                  </a:lnTo>
                  <a:lnTo>
                    <a:pt x="1621463" y="829193"/>
                  </a:lnTo>
                  <a:lnTo>
                    <a:pt x="1627063" y="817737"/>
                  </a:lnTo>
                  <a:close/>
                </a:path>
                <a:path w="4977765" h="1036320">
                  <a:moveTo>
                    <a:pt x="1931856" y="594270"/>
                  </a:moveTo>
                  <a:lnTo>
                    <a:pt x="1942148" y="598200"/>
                  </a:lnTo>
                  <a:lnTo>
                    <a:pt x="1937617" y="610064"/>
                  </a:lnTo>
                  <a:lnTo>
                    <a:pt x="1925624" y="605484"/>
                  </a:lnTo>
                  <a:lnTo>
                    <a:pt x="1931856" y="594270"/>
                  </a:lnTo>
                  <a:close/>
                </a:path>
                <a:path w="4977765" h="1036320">
                  <a:moveTo>
                    <a:pt x="1955612" y="576153"/>
                  </a:moveTo>
                  <a:lnTo>
                    <a:pt x="1953298" y="588864"/>
                  </a:lnTo>
                  <a:lnTo>
                    <a:pt x="1948880" y="587177"/>
                  </a:lnTo>
                  <a:lnTo>
                    <a:pt x="1955612" y="576153"/>
                  </a:lnTo>
                  <a:close/>
                </a:path>
                <a:path w="4977765" h="1036320">
                  <a:moveTo>
                    <a:pt x="1973989" y="569576"/>
                  </a:moveTo>
                  <a:lnTo>
                    <a:pt x="1969490" y="581453"/>
                  </a:lnTo>
                  <a:lnTo>
                    <a:pt x="1973989" y="569576"/>
                  </a:lnTo>
                  <a:close/>
                </a:path>
                <a:path w="4977765" h="1036320">
                  <a:moveTo>
                    <a:pt x="1966908" y="566872"/>
                  </a:moveTo>
                  <a:lnTo>
                    <a:pt x="1969251" y="567767"/>
                  </a:lnTo>
                  <a:lnTo>
                    <a:pt x="1967076" y="580531"/>
                  </a:lnTo>
                  <a:lnTo>
                    <a:pt x="1961220" y="578294"/>
                  </a:lnTo>
                  <a:lnTo>
                    <a:pt x="1966908" y="566872"/>
                  </a:lnTo>
                  <a:close/>
                </a:path>
                <a:path w="4977765" h="1036320">
                  <a:moveTo>
                    <a:pt x="2215387" y="417062"/>
                  </a:moveTo>
                  <a:lnTo>
                    <a:pt x="2231647" y="436866"/>
                  </a:lnTo>
                  <a:lnTo>
                    <a:pt x="2200561" y="424994"/>
                  </a:lnTo>
                  <a:lnTo>
                    <a:pt x="2215387" y="417062"/>
                  </a:lnTo>
                  <a:close/>
                </a:path>
                <a:path w="4977765" h="1036320">
                  <a:moveTo>
                    <a:pt x="2345123" y="330661"/>
                  </a:moveTo>
                  <a:lnTo>
                    <a:pt x="2336093" y="354402"/>
                  </a:lnTo>
                  <a:lnTo>
                    <a:pt x="2345123" y="330661"/>
                  </a:lnTo>
                  <a:close/>
                </a:path>
                <a:path w="4977765" h="1036320">
                  <a:moveTo>
                    <a:pt x="2440613" y="299155"/>
                  </a:moveTo>
                  <a:lnTo>
                    <a:pt x="2422489" y="346612"/>
                  </a:lnTo>
                  <a:lnTo>
                    <a:pt x="2372877" y="327665"/>
                  </a:lnTo>
                  <a:lnTo>
                    <a:pt x="2405780" y="313042"/>
                  </a:lnTo>
                  <a:lnTo>
                    <a:pt x="2424656" y="320250"/>
                  </a:lnTo>
                  <a:lnTo>
                    <a:pt x="2432616" y="309695"/>
                  </a:lnTo>
                  <a:lnTo>
                    <a:pt x="2440613" y="299155"/>
                  </a:lnTo>
                  <a:close/>
                </a:path>
                <a:path w="4977765" h="1036320">
                  <a:moveTo>
                    <a:pt x="2422387" y="305789"/>
                  </a:moveTo>
                  <a:lnTo>
                    <a:pt x="2421250" y="318949"/>
                  </a:lnTo>
                  <a:lnTo>
                    <a:pt x="2405780" y="313042"/>
                  </a:lnTo>
                  <a:lnTo>
                    <a:pt x="2422387" y="305789"/>
                  </a:lnTo>
                  <a:close/>
                </a:path>
                <a:path w="4977765" h="1036320">
                  <a:moveTo>
                    <a:pt x="2669214" y="182537"/>
                  </a:moveTo>
                  <a:lnTo>
                    <a:pt x="2697240" y="193240"/>
                  </a:lnTo>
                  <a:lnTo>
                    <a:pt x="2706865" y="210510"/>
                  </a:lnTo>
                  <a:lnTo>
                    <a:pt x="2643914" y="186469"/>
                  </a:lnTo>
                  <a:lnTo>
                    <a:pt x="2669214" y="182537"/>
                  </a:lnTo>
                  <a:close/>
                </a:path>
                <a:path w="4977765" h="1036320">
                  <a:moveTo>
                    <a:pt x="2798904" y="109713"/>
                  </a:moveTo>
                  <a:lnTo>
                    <a:pt x="2797243" y="136268"/>
                  </a:lnTo>
                  <a:lnTo>
                    <a:pt x="2786154" y="132033"/>
                  </a:lnTo>
                  <a:lnTo>
                    <a:pt x="2798904" y="109713"/>
                  </a:lnTo>
                  <a:close/>
                </a:path>
                <a:path w="4977765" h="1036320">
                  <a:moveTo>
                    <a:pt x="2853881" y="89924"/>
                  </a:moveTo>
                  <a:lnTo>
                    <a:pt x="2884606" y="101658"/>
                  </a:lnTo>
                  <a:lnTo>
                    <a:pt x="2883477" y="114821"/>
                  </a:lnTo>
                  <a:lnTo>
                    <a:pt x="2834152" y="95984"/>
                  </a:lnTo>
                  <a:lnTo>
                    <a:pt x="2853881" y="89924"/>
                  </a:lnTo>
                  <a:close/>
                </a:path>
                <a:path w="4977765" h="1036320">
                  <a:moveTo>
                    <a:pt x="3014303" y="28837"/>
                  </a:moveTo>
                  <a:lnTo>
                    <a:pt x="3016195" y="56749"/>
                  </a:lnTo>
                  <a:lnTo>
                    <a:pt x="2994348" y="48405"/>
                  </a:lnTo>
                  <a:lnTo>
                    <a:pt x="3014303" y="28837"/>
                  </a:lnTo>
                  <a:close/>
                </a:path>
                <a:path w="4977765" h="1036320">
                  <a:moveTo>
                    <a:pt x="3310742" y="33288"/>
                  </a:moveTo>
                  <a:lnTo>
                    <a:pt x="3312272" y="61061"/>
                  </a:lnTo>
                  <a:lnTo>
                    <a:pt x="3204227" y="19800"/>
                  </a:lnTo>
                  <a:lnTo>
                    <a:pt x="3219028" y="11857"/>
                  </a:lnTo>
                  <a:lnTo>
                    <a:pt x="3302782" y="43842"/>
                  </a:lnTo>
                  <a:lnTo>
                    <a:pt x="3310742" y="33288"/>
                  </a:lnTo>
                  <a:close/>
                </a:path>
                <a:path w="4977765" h="1036320">
                  <a:moveTo>
                    <a:pt x="3305008" y="17503"/>
                  </a:moveTo>
                  <a:lnTo>
                    <a:pt x="3302782" y="43842"/>
                  </a:lnTo>
                  <a:lnTo>
                    <a:pt x="3219028" y="11857"/>
                  </a:lnTo>
                  <a:lnTo>
                    <a:pt x="3233829" y="3915"/>
                  </a:lnTo>
                  <a:lnTo>
                    <a:pt x="3297048" y="28058"/>
                  </a:lnTo>
                  <a:lnTo>
                    <a:pt x="3305008" y="17503"/>
                  </a:lnTo>
                  <a:close/>
                </a:path>
                <a:path w="4977765" h="1036320">
                  <a:moveTo>
                    <a:pt x="3653422" y="136965"/>
                  </a:moveTo>
                  <a:lnTo>
                    <a:pt x="3655158" y="137628"/>
                  </a:lnTo>
                  <a:lnTo>
                    <a:pt x="3673039" y="171646"/>
                  </a:lnTo>
                  <a:lnTo>
                    <a:pt x="3353418" y="49585"/>
                  </a:lnTo>
                  <a:lnTo>
                    <a:pt x="3363335" y="39778"/>
                  </a:lnTo>
                  <a:lnTo>
                    <a:pt x="3648065" y="148514"/>
                  </a:lnTo>
                  <a:lnTo>
                    <a:pt x="3653422" y="136965"/>
                  </a:lnTo>
                  <a:close/>
                </a:path>
                <a:path w="4977765" h="1036320">
                  <a:moveTo>
                    <a:pt x="3259174" y="0"/>
                  </a:moveTo>
                  <a:lnTo>
                    <a:pt x="3275720" y="19913"/>
                  </a:lnTo>
                  <a:lnTo>
                    <a:pt x="3233829" y="3915"/>
                  </a:lnTo>
                  <a:lnTo>
                    <a:pt x="3259174" y="0"/>
                  </a:lnTo>
                  <a:close/>
                </a:path>
                <a:path w="4977765" h="1036320">
                  <a:moveTo>
                    <a:pt x="4084823" y="233740"/>
                  </a:moveTo>
                  <a:lnTo>
                    <a:pt x="4057660" y="304934"/>
                  </a:lnTo>
                  <a:lnTo>
                    <a:pt x="3731456" y="180360"/>
                  </a:lnTo>
                  <a:lnTo>
                    <a:pt x="3749458" y="173640"/>
                  </a:lnTo>
                  <a:lnTo>
                    <a:pt x="3789822" y="189055"/>
                  </a:lnTo>
                  <a:lnTo>
                    <a:pt x="3852597" y="185839"/>
                  </a:lnTo>
                  <a:lnTo>
                    <a:pt x="3879381" y="196067"/>
                  </a:lnTo>
                  <a:lnTo>
                    <a:pt x="3897276" y="189307"/>
                  </a:lnTo>
                  <a:lnTo>
                    <a:pt x="4065182" y="253429"/>
                  </a:lnTo>
                  <a:lnTo>
                    <a:pt x="4084823" y="233740"/>
                  </a:lnTo>
                  <a:close/>
                </a:path>
                <a:path w="4977765" h="1036320">
                  <a:moveTo>
                    <a:pt x="3658891" y="111864"/>
                  </a:moveTo>
                  <a:lnTo>
                    <a:pt x="3659538" y="112111"/>
                  </a:lnTo>
                  <a:lnTo>
                    <a:pt x="3651782" y="136339"/>
                  </a:lnTo>
                  <a:lnTo>
                    <a:pt x="3648065" y="148514"/>
                  </a:lnTo>
                  <a:lnTo>
                    <a:pt x="3518588" y="99067"/>
                  </a:lnTo>
                  <a:lnTo>
                    <a:pt x="3529019" y="89456"/>
                  </a:lnTo>
                  <a:lnTo>
                    <a:pt x="3649171" y="135341"/>
                  </a:lnTo>
                  <a:lnTo>
                    <a:pt x="3658891" y="111864"/>
                  </a:lnTo>
                  <a:close/>
                </a:path>
                <a:path w="4977765" h="1036320">
                  <a:moveTo>
                    <a:pt x="3493670" y="75957"/>
                  </a:moveTo>
                  <a:lnTo>
                    <a:pt x="3518588" y="99067"/>
                  </a:lnTo>
                  <a:lnTo>
                    <a:pt x="3459757" y="76600"/>
                  </a:lnTo>
                  <a:lnTo>
                    <a:pt x="3493670" y="75957"/>
                  </a:lnTo>
                  <a:close/>
                </a:path>
                <a:path w="4977765" h="1036320">
                  <a:moveTo>
                    <a:pt x="3373251" y="29970"/>
                  </a:moveTo>
                  <a:lnTo>
                    <a:pt x="3384064" y="34099"/>
                  </a:lnTo>
                  <a:lnTo>
                    <a:pt x="3390382" y="50107"/>
                  </a:lnTo>
                  <a:lnTo>
                    <a:pt x="3363335" y="39778"/>
                  </a:lnTo>
                  <a:lnTo>
                    <a:pt x="3373251" y="29970"/>
                  </a:lnTo>
                  <a:close/>
                </a:path>
                <a:path w="4977765" h="1036320">
                  <a:moveTo>
                    <a:pt x="3767461" y="166921"/>
                  </a:moveTo>
                  <a:lnTo>
                    <a:pt x="3789822" y="189055"/>
                  </a:lnTo>
                  <a:lnTo>
                    <a:pt x="3749458" y="173640"/>
                  </a:lnTo>
                  <a:lnTo>
                    <a:pt x="3767461" y="166921"/>
                  </a:lnTo>
                  <a:close/>
                </a:path>
                <a:path w="4977765" h="1036320">
                  <a:moveTo>
                    <a:pt x="3647915" y="121267"/>
                  </a:moveTo>
                  <a:lnTo>
                    <a:pt x="3651781" y="122743"/>
                  </a:lnTo>
                  <a:lnTo>
                    <a:pt x="3649171" y="135341"/>
                  </a:lnTo>
                  <a:lnTo>
                    <a:pt x="3641464" y="132398"/>
                  </a:lnTo>
                  <a:lnTo>
                    <a:pt x="3647915" y="121267"/>
                  </a:lnTo>
                  <a:close/>
                </a:path>
                <a:path w="4977765" h="1036320">
                  <a:moveTo>
                    <a:pt x="3588485" y="57788"/>
                  </a:moveTo>
                  <a:lnTo>
                    <a:pt x="3612160" y="66829"/>
                  </a:lnTo>
                  <a:lnTo>
                    <a:pt x="3641464" y="132398"/>
                  </a:lnTo>
                  <a:lnTo>
                    <a:pt x="3529019" y="89456"/>
                  </a:lnTo>
                  <a:lnTo>
                    <a:pt x="3560313" y="60623"/>
                  </a:lnTo>
                  <a:lnTo>
                    <a:pt x="3588485" y="57788"/>
                  </a:lnTo>
                  <a:close/>
                </a:path>
                <a:path w="4977765" h="1036320">
                  <a:moveTo>
                    <a:pt x="4036318" y="201622"/>
                  </a:moveTo>
                  <a:lnTo>
                    <a:pt x="4046957" y="205685"/>
                  </a:lnTo>
                  <a:lnTo>
                    <a:pt x="4065182" y="253429"/>
                  </a:lnTo>
                  <a:lnTo>
                    <a:pt x="4012066" y="233144"/>
                  </a:lnTo>
                  <a:lnTo>
                    <a:pt x="4036318" y="201622"/>
                  </a:lnTo>
                  <a:close/>
                </a:path>
                <a:path w="4977765" h="1036320">
                  <a:moveTo>
                    <a:pt x="4030082" y="185646"/>
                  </a:moveTo>
                  <a:lnTo>
                    <a:pt x="4012066" y="233144"/>
                  </a:lnTo>
                  <a:lnTo>
                    <a:pt x="4011939" y="233095"/>
                  </a:lnTo>
                  <a:lnTo>
                    <a:pt x="4030082" y="185646"/>
                  </a:lnTo>
                  <a:close/>
                </a:path>
                <a:path w="4977765" h="1036320">
                  <a:moveTo>
                    <a:pt x="4021670" y="196028"/>
                  </a:moveTo>
                  <a:lnTo>
                    <a:pt x="4023610" y="196769"/>
                  </a:lnTo>
                  <a:lnTo>
                    <a:pt x="4011939" y="233095"/>
                  </a:lnTo>
                  <a:lnTo>
                    <a:pt x="4004168" y="230128"/>
                  </a:lnTo>
                  <a:lnTo>
                    <a:pt x="4015188" y="207147"/>
                  </a:lnTo>
                  <a:lnTo>
                    <a:pt x="4021670" y="196028"/>
                  </a:lnTo>
                  <a:close/>
                </a:path>
                <a:path w="4977765" h="1036320">
                  <a:moveTo>
                    <a:pt x="3946374" y="180868"/>
                  </a:moveTo>
                  <a:lnTo>
                    <a:pt x="3990474" y="224898"/>
                  </a:lnTo>
                  <a:lnTo>
                    <a:pt x="3897276" y="189307"/>
                  </a:lnTo>
                  <a:lnTo>
                    <a:pt x="3915170" y="182546"/>
                  </a:lnTo>
                  <a:lnTo>
                    <a:pt x="3946374" y="180868"/>
                  </a:lnTo>
                  <a:close/>
                </a:path>
                <a:path w="4977765" h="1036320">
                  <a:moveTo>
                    <a:pt x="4153219" y="246265"/>
                  </a:moveTo>
                  <a:lnTo>
                    <a:pt x="4174323" y="254325"/>
                  </a:lnTo>
                  <a:lnTo>
                    <a:pt x="4186280" y="286080"/>
                  </a:lnTo>
                  <a:lnTo>
                    <a:pt x="4080354" y="245628"/>
                  </a:lnTo>
                  <a:lnTo>
                    <a:pt x="4084887" y="233764"/>
                  </a:lnTo>
                  <a:lnTo>
                    <a:pt x="4127507" y="250041"/>
                  </a:lnTo>
                  <a:lnTo>
                    <a:pt x="4153219" y="246265"/>
                  </a:lnTo>
                  <a:close/>
                </a:path>
                <a:path w="4977765" h="1036320">
                  <a:moveTo>
                    <a:pt x="4774517" y="184453"/>
                  </a:moveTo>
                  <a:lnTo>
                    <a:pt x="4768894" y="209494"/>
                  </a:lnTo>
                  <a:lnTo>
                    <a:pt x="4715447" y="189083"/>
                  </a:lnTo>
                  <a:lnTo>
                    <a:pt x="4774517" y="184453"/>
                  </a:lnTo>
                  <a:close/>
                </a:path>
                <a:path w="4977765" h="1036320">
                  <a:moveTo>
                    <a:pt x="4859656" y="148994"/>
                  </a:moveTo>
                  <a:lnTo>
                    <a:pt x="4846096" y="184599"/>
                  </a:lnTo>
                  <a:lnTo>
                    <a:pt x="4806029" y="169298"/>
                  </a:lnTo>
                  <a:lnTo>
                    <a:pt x="4819257" y="160754"/>
                  </a:lnTo>
                  <a:lnTo>
                    <a:pt x="4836518" y="167346"/>
                  </a:lnTo>
                  <a:lnTo>
                    <a:pt x="4844583" y="156832"/>
                  </a:lnTo>
                  <a:lnTo>
                    <a:pt x="4851627" y="159522"/>
                  </a:lnTo>
                  <a:lnTo>
                    <a:pt x="4859656" y="148994"/>
                  </a:lnTo>
                  <a:close/>
                </a:path>
                <a:path w="4977765" h="1036320">
                  <a:moveTo>
                    <a:pt x="4832436" y="152193"/>
                  </a:moveTo>
                  <a:lnTo>
                    <a:pt x="4836518" y="167346"/>
                  </a:lnTo>
                  <a:lnTo>
                    <a:pt x="4819257" y="160754"/>
                  </a:lnTo>
                  <a:lnTo>
                    <a:pt x="4832436" y="152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788835" y="9361193"/>
              <a:ext cx="3498215" cy="929640"/>
            </a:xfrm>
            <a:custGeom>
              <a:avLst/>
              <a:gdLst/>
              <a:ahLst/>
              <a:cxnLst/>
              <a:rect l="l" t="t" r="r" b="b"/>
              <a:pathLst>
                <a:path w="3498215" h="929640">
                  <a:moveTo>
                    <a:pt x="5829" y="925811"/>
                  </a:moveTo>
                  <a:lnTo>
                    <a:pt x="3329" y="927076"/>
                  </a:lnTo>
                  <a:lnTo>
                    <a:pt x="0" y="925805"/>
                  </a:lnTo>
                  <a:lnTo>
                    <a:pt x="5829" y="925811"/>
                  </a:lnTo>
                  <a:close/>
                </a:path>
                <a:path w="3498215" h="929640">
                  <a:moveTo>
                    <a:pt x="3496105" y="85803"/>
                  </a:moveTo>
                  <a:lnTo>
                    <a:pt x="3497821" y="929322"/>
                  </a:lnTo>
                  <a:lnTo>
                    <a:pt x="5829" y="925811"/>
                  </a:lnTo>
                  <a:lnTo>
                    <a:pt x="18635" y="919327"/>
                  </a:lnTo>
                  <a:lnTo>
                    <a:pt x="29342" y="923416"/>
                  </a:lnTo>
                  <a:lnTo>
                    <a:pt x="59653" y="907802"/>
                  </a:lnTo>
                  <a:lnTo>
                    <a:pt x="73059" y="912922"/>
                  </a:lnTo>
                  <a:lnTo>
                    <a:pt x="83533" y="889733"/>
                  </a:lnTo>
                  <a:lnTo>
                    <a:pt x="89471" y="878406"/>
                  </a:lnTo>
                  <a:lnTo>
                    <a:pt x="94703" y="866809"/>
                  </a:lnTo>
                  <a:lnTo>
                    <a:pt x="96806" y="867612"/>
                  </a:lnTo>
                  <a:lnTo>
                    <a:pt x="117417" y="834700"/>
                  </a:lnTo>
                  <a:lnTo>
                    <a:pt x="138380" y="842705"/>
                  </a:lnTo>
                  <a:lnTo>
                    <a:pt x="154429" y="821645"/>
                  </a:lnTo>
                  <a:lnTo>
                    <a:pt x="176727" y="789377"/>
                  </a:lnTo>
                  <a:lnTo>
                    <a:pt x="185450" y="792708"/>
                  </a:lnTo>
                  <a:lnTo>
                    <a:pt x="211988" y="775654"/>
                  </a:lnTo>
                  <a:lnTo>
                    <a:pt x="243858" y="733446"/>
                  </a:lnTo>
                  <a:lnTo>
                    <a:pt x="266738" y="714994"/>
                  </a:lnTo>
                  <a:lnTo>
                    <a:pt x="303650" y="701902"/>
                  </a:lnTo>
                  <a:lnTo>
                    <a:pt x="317673" y="707257"/>
                  </a:lnTo>
                  <a:lnTo>
                    <a:pt x="345348" y="677042"/>
                  </a:lnTo>
                  <a:lnTo>
                    <a:pt x="373095" y="646854"/>
                  </a:lnTo>
                  <a:lnTo>
                    <a:pt x="391863" y="640427"/>
                  </a:lnTo>
                  <a:lnTo>
                    <a:pt x="405558" y="645657"/>
                  </a:lnTo>
                  <a:lnTo>
                    <a:pt x="410089" y="633793"/>
                  </a:lnTo>
                  <a:lnTo>
                    <a:pt x="415719" y="622348"/>
                  </a:lnTo>
                  <a:lnTo>
                    <a:pt x="421239" y="624457"/>
                  </a:lnTo>
                  <a:lnTo>
                    <a:pt x="428004" y="613446"/>
                  </a:lnTo>
                  <a:lnTo>
                    <a:pt x="437421" y="617042"/>
                  </a:lnTo>
                  <a:lnTo>
                    <a:pt x="441962" y="605181"/>
                  </a:lnTo>
                  <a:lnTo>
                    <a:pt x="499043" y="572602"/>
                  </a:lnTo>
                  <a:lnTo>
                    <a:pt x="532338" y="544533"/>
                  </a:lnTo>
                  <a:lnTo>
                    <a:pt x="590390" y="512324"/>
                  </a:lnTo>
                  <a:lnTo>
                    <a:pt x="649145" y="480384"/>
                  </a:lnTo>
                  <a:lnTo>
                    <a:pt x="683328" y="452654"/>
                  </a:lnTo>
                  <a:lnTo>
                    <a:pt x="713181" y="436866"/>
                  </a:lnTo>
                  <a:lnTo>
                    <a:pt x="747774" y="409293"/>
                  </a:lnTo>
                  <a:lnTo>
                    <a:pt x="782570" y="381797"/>
                  </a:lnTo>
                  <a:lnTo>
                    <a:pt x="808502" y="378106"/>
                  </a:lnTo>
                  <a:lnTo>
                    <a:pt x="814511" y="366806"/>
                  </a:lnTo>
                  <a:lnTo>
                    <a:pt x="836287" y="375122"/>
                  </a:lnTo>
                  <a:lnTo>
                    <a:pt x="852691" y="367792"/>
                  </a:lnTo>
                  <a:lnTo>
                    <a:pt x="873721" y="348634"/>
                  </a:lnTo>
                  <a:lnTo>
                    <a:pt x="890329" y="341382"/>
                  </a:lnTo>
                  <a:lnTo>
                    <a:pt x="898253" y="330814"/>
                  </a:lnTo>
                  <a:lnTo>
                    <a:pt x="908554" y="334747"/>
                  </a:lnTo>
                  <a:lnTo>
                    <a:pt x="913085" y="322883"/>
                  </a:lnTo>
                  <a:lnTo>
                    <a:pt x="937047" y="318440"/>
                  </a:lnTo>
                  <a:lnTo>
                    <a:pt x="970245" y="290334"/>
                  </a:lnTo>
                  <a:lnTo>
                    <a:pt x="999091" y="274161"/>
                  </a:lnTo>
                  <a:lnTo>
                    <a:pt x="1023591" y="269923"/>
                  </a:lnTo>
                  <a:lnTo>
                    <a:pt x="1066406" y="218300"/>
                  </a:lnTo>
                  <a:lnTo>
                    <a:pt x="1095825" y="202346"/>
                  </a:lnTo>
                  <a:lnTo>
                    <a:pt x="1158139" y="226143"/>
                  </a:lnTo>
                  <a:lnTo>
                    <a:pt x="1188399" y="210510"/>
                  </a:lnTo>
                  <a:lnTo>
                    <a:pt x="1218874" y="194959"/>
                  </a:lnTo>
                  <a:lnTo>
                    <a:pt x="1254095" y="167626"/>
                  </a:lnTo>
                  <a:lnTo>
                    <a:pt x="1265184" y="171861"/>
                  </a:lnTo>
                  <a:lnTo>
                    <a:pt x="1273403" y="161405"/>
                  </a:lnTo>
                  <a:lnTo>
                    <a:pt x="1285483" y="152423"/>
                  </a:lnTo>
                  <a:lnTo>
                    <a:pt x="1345777" y="175449"/>
                  </a:lnTo>
                  <a:lnTo>
                    <a:pt x="1353741" y="164896"/>
                  </a:lnTo>
                  <a:lnTo>
                    <a:pt x="1364522" y="141824"/>
                  </a:lnTo>
                  <a:lnTo>
                    <a:pt x="1373295" y="145174"/>
                  </a:lnTo>
                  <a:lnTo>
                    <a:pt x="1384908" y="136014"/>
                  </a:lnTo>
                  <a:lnTo>
                    <a:pt x="1417266" y="93993"/>
                  </a:lnTo>
                  <a:lnTo>
                    <a:pt x="1468808" y="113677"/>
                  </a:lnTo>
                  <a:lnTo>
                    <a:pt x="1482047" y="91544"/>
                  </a:lnTo>
                  <a:lnTo>
                    <a:pt x="1519734" y="105936"/>
                  </a:lnTo>
                  <a:lnTo>
                    <a:pt x="1542706" y="101114"/>
                  </a:lnTo>
                  <a:lnTo>
                    <a:pt x="1579658" y="60847"/>
                  </a:lnTo>
                  <a:lnTo>
                    <a:pt x="1607921" y="44451"/>
                  </a:lnTo>
                  <a:lnTo>
                    <a:pt x="1632017" y="40059"/>
                  </a:lnTo>
                  <a:lnTo>
                    <a:pt x="1766192" y="91299"/>
                  </a:lnTo>
                  <a:lnTo>
                    <a:pt x="1772438" y="80090"/>
                  </a:lnTo>
                  <a:lnTo>
                    <a:pt x="1784744" y="84789"/>
                  </a:lnTo>
                  <a:lnTo>
                    <a:pt x="1799926" y="76993"/>
                  </a:lnTo>
                  <a:lnTo>
                    <a:pt x="2102264" y="192453"/>
                  </a:lnTo>
                  <a:lnTo>
                    <a:pt x="2108727" y="181327"/>
                  </a:lnTo>
                  <a:lnTo>
                    <a:pt x="2145511" y="195374"/>
                  </a:lnTo>
                  <a:lnTo>
                    <a:pt x="2176985" y="193799"/>
                  </a:lnTo>
                  <a:lnTo>
                    <a:pt x="2194988" y="187079"/>
                  </a:lnTo>
                  <a:lnTo>
                    <a:pt x="2466957" y="290942"/>
                  </a:lnTo>
                  <a:lnTo>
                    <a:pt x="2473428" y="279819"/>
                  </a:lnTo>
                  <a:lnTo>
                    <a:pt x="2484411" y="256824"/>
                  </a:lnTo>
                  <a:lnTo>
                    <a:pt x="2505050" y="251111"/>
                  </a:lnTo>
                  <a:lnTo>
                    <a:pt x="2616630" y="293722"/>
                  </a:lnTo>
                  <a:lnTo>
                    <a:pt x="2646795" y="278053"/>
                  </a:lnTo>
                  <a:lnTo>
                    <a:pt x="2709540" y="302015"/>
                  </a:lnTo>
                  <a:lnTo>
                    <a:pt x="2724419" y="294102"/>
                  </a:lnTo>
                  <a:lnTo>
                    <a:pt x="2755354" y="305916"/>
                  </a:lnTo>
                  <a:lnTo>
                    <a:pt x="2780365" y="301873"/>
                  </a:lnTo>
                  <a:lnTo>
                    <a:pt x="2795076" y="293897"/>
                  </a:lnTo>
                  <a:lnTo>
                    <a:pt x="2835750" y="309430"/>
                  </a:lnTo>
                  <a:lnTo>
                    <a:pt x="2848241" y="287011"/>
                  </a:lnTo>
                  <a:lnTo>
                    <a:pt x="2875655" y="283885"/>
                  </a:lnTo>
                  <a:lnTo>
                    <a:pt x="2920893" y="301161"/>
                  </a:lnTo>
                  <a:lnTo>
                    <a:pt x="2947766" y="297829"/>
                  </a:lnTo>
                  <a:lnTo>
                    <a:pt x="2978977" y="282559"/>
                  </a:lnTo>
                  <a:lnTo>
                    <a:pt x="3033429" y="303354"/>
                  </a:lnTo>
                  <a:lnTo>
                    <a:pt x="3069199" y="289825"/>
                  </a:lnTo>
                  <a:lnTo>
                    <a:pt x="3113680" y="252434"/>
                  </a:lnTo>
                  <a:lnTo>
                    <a:pt x="3153259" y="226765"/>
                  </a:lnTo>
                  <a:lnTo>
                    <a:pt x="3192450" y="200948"/>
                  </a:lnTo>
                  <a:lnTo>
                    <a:pt x="3242458" y="220045"/>
                  </a:lnTo>
                  <a:lnTo>
                    <a:pt x="3248707" y="208837"/>
                  </a:lnTo>
                  <a:lnTo>
                    <a:pt x="3260684" y="213411"/>
                  </a:lnTo>
                  <a:lnTo>
                    <a:pt x="3278501" y="193026"/>
                  </a:lnTo>
                  <a:lnTo>
                    <a:pt x="3311521" y="205636"/>
                  </a:lnTo>
                  <a:lnTo>
                    <a:pt x="3319559" y="195111"/>
                  </a:lnTo>
                  <a:lnTo>
                    <a:pt x="3323120" y="196471"/>
                  </a:lnTo>
                  <a:lnTo>
                    <a:pt x="3327661" y="184611"/>
                  </a:lnTo>
                  <a:lnTo>
                    <a:pt x="3339715" y="175619"/>
                  </a:lnTo>
                  <a:lnTo>
                    <a:pt x="3351715" y="166608"/>
                  </a:lnTo>
                  <a:lnTo>
                    <a:pt x="3382027" y="178183"/>
                  </a:lnTo>
                  <a:lnTo>
                    <a:pt x="3405907" y="160114"/>
                  </a:lnTo>
                  <a:lnTo>
                    <a:pt x="3433603" y="129907"/>
                  </a:lnTo>
                  <a:lnTo>
                    <a:pt x="3460607" y="99436"/>
                  </a:lnTo>
                  <a:lnTo>
                    <a:pt x="3473353" y="104303"/>
                  </a:lnTo>
                  <a:lnTo>
                    <a:pt x="3496105" y="85803"/>
                  </a:lnTo>
                  <a:close/>
                </a:path>
                <a:path w="3498215" h="929640">
                  <a:moveTo>
                    <a:pt x="83804" y="876242"/>
                  </a:moveTo>
                  <a:lnTo>
                    <a:pt x="76171" y="900515"/>
                  </a:lnTo>
                  <a:lnTo>
                    <a:pt x="73059" y="912922"/>
                  </a:lnTo>
                  <a:lnTo>
                    <a:pt x="59653" y="907802"/>
                  </a:lnTo>
                  <a:lnTo>
                    <a:pt x="83804" y="876242"/>
                  </a:lnTo>
                  <a:close/>
                </a:path>
                <a:path w="3498215" h="929640">
                  <a:moveTo>
                    <a:pt x="99936" y="855213"/>
                  </a:moveTo>
                  <a:lnTo>
                    <a:pt x="96806" y="867612"/>
                  </a:lnTo>
                  <a:lnTo>
                    <a:pt x="94703" y="866809"/>
                  </a:lnTo>
                  <a:lnTo>
                    <a:pt x="99936" y="855213"/>
                  </a:lnTo>
                  <a:close/>
                </a:path>
                <a:path w="3498215" h="929640">
                  <a:moveTo>
                    <a:pt x="128945" y="825507"/>
                  </a:moveTo>
                  <a:lnTo>
                    <a:pt x="131398" y="840039"/>
                  </a:lnTo>
                  <a:lnTo>
                    <a:pt x="117417" y="834700"/>
                  </a:lnTo>
                  <a:lnTo>
                    <a:pt x="128945" y="825507"/>
                  </a:lnTo>
                  <a:close/>
                </a:path>
                <a:path w="3498215" h="929640">
                  <a:moveTo>
                    <a:pt x="406650" y="632480"/>
                  </a:moveTo>
                  <a:lnTo>
                    <a:pt x="410089" y="633793"/>
                  </a:lnTo>
                  <a:lnTo>
                    <a:pt x="405558" y="645657"/>
                  </a:lnTo>
                  <a:lnTo>
                    <a:pt x="398687" y="643033"/>
                  </a:lnTo>
                  <a:lnTo>
                    <a:pt x="406650" y="632480"/>
                  </a:lnTo>
                  <a:close/>
                </a:path>
                <a:path w="3498215" h="929640">
                  <a:moveTo>
                    <a:pt x="421349" y="610904"/>
                  </a:moveTo>
                  <a:lnTo>
                    <a:pt x="419023" y="623610"/>
                  </a:lnTo>
                  <a:lnTo>
                    <a:pt x="415719" y="622348"/>
                  </a:lnTo>
                  <a:lnTo>
                    <a:pt x="421349" y="610904"/>
                  </a:lnTo>
                  <a:close/>
                </a:path>
                <a:path w="3498215" h="929640">
                  <a:moveTo>
                    <a:pt x="441723" y="591496"/>
                  </a:moveTo>
                  <a:lnTo>
                    <a:pt x="444079" y="592395"/>
                  </a:lnTo>
                  <a:lnTo>
                    <a:pt x="441898" y="605157"/>
                  </a:lnTo>
                  <a:lnTo>
                    <a:pt x="437421" y="617042"/>
                  </a:lnTo>
                  <a:lnTo>
                    <a:pt x="428004" y="613446"/>
                  </a:lnTo>
                  <a:lnTo>
                    <a:pt x="434849" y="602465"/>
                  </a:lnTo>
                  <a:lnTo>
                    <a:pt x="441723" y="591496"/>
                  </a:lnTo>
                  <a:close/>
                </a:path>
                <a:path w="3498215" h="929640">
                  <a:moveTo>
                    <a:pt x="450970" y="581432"/>
                  </a:moveTo>
                  <a:lnTo>
                    <a:pt x="441937" y="605172"/>
                  </a:lnTo>
                  <a:lnTo>
                    <a:pt x="450970" y="581432"/>
                  </a:lnTo>
                  <a:close/>
                </a:path>
                <a:path w="3498215" h="929640">
                  <a:moveTo>
                    <a:pt x="813064" y="366254"/>
                  </a:moveTo>
                  <a:lnTo>
                    <a:pt x="808565" y="378130"/>
                  </a:lnTo>
                  <a:lnTo>
                    <a:pt x="813064" y="366254"/>
                  </a:lnTo>
                  <a:close/>
                </a:path>
                <a:path w="3498215" h="929640">
                  <a:moveTo>
                    <a:pt x="827835" y="344705"/>
                  </a:moveTo>
                  <a:lnTo>
                    <a:pt x="824498" y="370620"/>
                  </a:lnTo>
                  <a:lnTo>
                    <a:pt x="814511" y="366806"/>
                  </a:lnTo>
                  <a:lnTo>
                    <a:pt x="820456" y="355482"/>
                  </a:lnTo>
                  <a:lnTo>
                    <a:pt x="827835" y="344705"/>
                  </a:lnTo>
                  <a:close/>
                </a:path>
                <a:path w="3498215" h="929640">
                  <a:moveTo>
                    <a:pt x="918681" y="297831"/>
                  </a:moveTo>
                  <a:lnTo>
                    <a:pt x="913085" y="322883"/>
                  </a:lnTo>
                  <a:lnTo>
                    <a:pt x="908554" y="334747"/>
                  </a:lnTo>
                  <a:lnTo>
                    <a:pt x="898253" y="330814"/>
                  </a:lnTo>
                  <a:lnTo>
                    <a:pt x="910721" y="308386"/>
                  </a:lnTo>
                  <a:lnTo>
                    <a:pt x="918681" y="297831"/>
                  </a:lnTo>
                  <a:close/>
                </a:path>
                <a:path w="3498215" h="929640">
                  <a:moveTo>
                    <a:pt x="1120917" y="198334"/>
                  </a:moveTo>
                  <a:lnTo>
                    <a:pt x="1137155" y="218130"/>
                  </a:lnTo>
                  <a:lnTo>
                    <a:pt x="1095825" y="202346"/>
                  </a:lnTo>
                  <a:lnTo>
                    <a:pt x="1120917" y="198334"/>
                  </a:lnTo>
                  <a:close/>
                </a:path>
                <a:path w="3498215" h="929640">
                  <a:moveTo>
                    <a:pt x="1262315" y="157170"/>
                  </a:moveTo>
                  <a:lnTo>
                    <a:pt x="1266015" y="158583"/>
                  </a:lnTo>
                  <a:lnTo>
                    <a:pt x="1265184" y="171861"/>
                  </a:lnTo>
                  <a:lnTo>
                    <a:pt x="1254095" y="167626"/>
                  </a:lnTo>
                  <a:lnTo>
                    <a:pt x="1262315" y="157170"/>
                  </a:lnTo>
                  <a:close/>
                </a:path>
                <a:path w="3498215" h="929640">
                  <a:moveTo>
                    <a:pt x="1341658" y="119498"/>
                  </a:moveTo>
                  <a:lnTo>
                    <a:pt x="1357078" y="125386"/>
                  </a:lnTo>
                  <a:lnTo>
                    <a:pt x="1342357" y="174143"/>
                  </a:lnTo>
                  <a:lnTo>
                    <a:pt x="1285483" y="152423"/>
                  </a:lnTo>
                  <a:lnTo>
                    <a:pt x="1297562" y="143442"/>
                  </a:lnTo>
                  <a:lnTo>
                    <a:pt x="1317291" y="137381"/>
                  </a:lnTo>
                  <a:lnTo>
                    <a:pt x="1341658" y="119498"/>
                  </a:lnTo>
                  <a:close/>
                </a:path>
                <a:path w="3498215" h="929640">
                  <a:moveTo>
                    <a:pt x="1375303" y="118752"/>
                  </a:moveTo>
                  <a:lnTo>
                    <a:pt x="1373295" y="145174"/>
                  </a:lnTo>
                  <a:lnTo>
                    <a:pt x="1366241" y="142480"/>
                  </a:lnTo>
                  <a:lnTo>
                    <a:pt x="1375303" y="118752"/>
                  </a:lnTo>
                  <a:close/>
                </a:path>
                <a:path w="3498215" h="929640">
                  <a:moveTo>
                    <a:pt x="1375303" y="118752"/>
                  </a:moveTo>
                  <a:lnTo>
                    <a:pt x="1366241" y="142480"/>
                  </a:lnTo>
                  <a:lnTo>
                    <a:pt x="1364522" y="141824"/>
                  </a:lnTo>
                  <a:lnTo>
                    <a:pt x="1375303" y="118752"/>
                  </a:lnTo>
                  <a:close/>
                </a:path>
                <a:path w="3498215" h="929640">
                  <a:moveTo>
                    <a:pt x="1446806" y="78085"/>
                  </a:moveTo>
                  <a:lnTo>
                    <a:pt x="1452990" y="80447"/>
                  </a:lnTo>
                  <a:lnTo>
                    <a:pt x="1456334" y="108913"/>
                  </a:lnTo>
                  <a:lnTo>
                    <a:pt x="1431571" y="99456"/>
                  </a:lnTo>
                  <a:lnTo>
                    <a:pt x="1446806" y="78085"/>
                  </a:lnTo>
                  <a:close/>
                </a:path>
                <a:path w="3498215" h="929640">
                  <a:moveTo>
                    <a:pt x="1488667" y="80477"/>
                  </a:moveTo>
                  <a:lnTo>
                    <a:pt x="1501711" y="99053"/>
                  </a:lnTo>
                  <a:lnTo>
                    <a:pt x="1482047" y="91544"/>
                  </a:lnTo>
                  <a:lnTo>
                    <a:pt x="1488667" y="80477"/>
                  </a:lnTo>
                  <a:close/>
                </a:path>
                <a:path w="3498215" h="929640">
                  <a:moveTo>
                    <a:pt x="1740708" y="0"/>
                  </a:moveTo>
                  <a:lnTo>
                    <a:pt x="1757254" y="19913"/>
                  </a:lnTo>
                  <a:lnTo>
                    <a:pt x="1764989" y="63651"/>
                  </a:lnTo>
                  <a:lnTo>
                    <a:pt x="1762775" y="89994"/>
                  </a:lnTo>
                  <a:lnTo>
                    <a:pt x="1672168" y="55393"/>
                  </a:lnTo>
                  <a:lnTo>
                    <a:pt x="1710832" y="15779"/>
                  </a:lnTo>
                  <a:lnTo>
                    <a:pt x="1740708" y="0"/>
                  </a:lnTo>
                  <a:close/>
                </a:path>
                <a:path w="3498215" h="929640">
                  <a:moveTo>
                    <a:pt x="1656459" y="35799"/>
                  </a:moveTo>
                  <a:lnTo>
                    <a:pt x="1672168" y="55393"/>
                  </a:lnTo>
                  <a:lnTo>
                    <a:pt x="1632017" y="40059"/>
                  </a:lnTo>
                  <a:lnTo>
                    <a:pt x="1656459" y="35799"/>
                  </a:lnTo>
                  <a:close/>
                </a:path>
                <a:path w="3498215" h="929640">
                  <a:moveTo>
                    <a:pt x="1778683" y="68880"/>
                  </a:moveTo>
                  <a:lnTo>
                    <a:pt x="1784744" y="84789"/>
                  </a:lnTo>
                  <a:lnTo>
                    <a:pt x="1772438" y="80090"/>
                  </a:lnTo>
                  <a:lnTo>
                    <a:pt x="1778683" y="68880"/>
                  </a:lnTo>
                  <a:close/>
                </a:path>
                <a:path w="3498215" h="929640">
                  <a:moveTo>
                    <a:pt x="2109405" y="167991"/>
                  </a:moveTo>
                  <a:lnTo>
                    <a:pt x="2102264" y="192453"/>
                  </a:lnTo>
                  <a:lnTo>
                    <a:pt x="1952550" y="135278"/>
                  </a:lnTo>
                  <a:lnTo>
                    <a:pt x="1986529" y="134660"/>
                  </a:lnTo>
                  <a:lnTo>
                    <a:pt x="2075222" y="168531"/>
                  </a:lnTo>
                  <a:lnTo>
                    <a:pt x="2109405" y="167991"/>
                  </a:lnTo>
                  <a:close/>
                </a:path>
                <a:path w="3498215" h="929640">
                  <a:moveTo>
                    <a:pt x="1815155" y="69214"/>
                  </a:moveTo>
                  <a:lnTo>
                    <a:pt x="1869203" y="89854"/>
                  </a:lnTo>
                  <a:lnTo>
                    <a:pt x="1893869" y="112869"/>
                  </a:lnTo>
                  <a:lnTo>
                    <a:pt x="1799926" y="76993"/>
                  </a:lnTo>
                  <a:lnTo>
                    <a:pt x="1815155" y="69214"/>
                  </a:lnTo>
                  <a:close/>
                </a:path>
                <a:path w="3498215" h="929640">
                  <a:moveTo>
                    <a:pt x="2134956" y="136965"/>
                  </a:moveTo>
                  <a:lnTo>
                    <a:pt x="2135806" y="137289"/>
                  </a:lnTo>
                  <a:lnTo>
                    <a:pt x="2123099" y="173221"/>
                  </a:lnTo>
                  <a:lnTo>
                    <a:pt x="2145511" y="195374"/>
                  </a:lnTo>
                  <a:lnTo>
                    <a:pt x="2108727" y="181327"/>
                  </a:lnTo>
                  <a:lnTo>
                    <a:pt x="2115191" y="170201"/>
                  </a:lnTo>
                  <a:lnTo>
                    <a:pt x="2119723" y="171931"/>
                  </a:lnTo>
                  <a:lnTo>
                    <a:pt x="2129599" y="148514"/>
                  </a:lnTo>
                  <a:lnTo>
                    <a:pt x="2134956" y="136965"/>
                  </a:lnTo>
                  <a:close/>
                </a:path>
                <a:path w="3498215" h="929640">
                  <a:moveTo>
                    <a:pt x="2127479" y="147704"/>
                  </a:moveTo>
                  <a:lnTo>
                    <a:pt x="2128126" y="147951"/>
                  </a:lnTo>
                  <a:lnTo>
                    <a:pt x="2119723" y="171931"/>
                  </a:lnTo>
                  <a:lnTo>
                    <a:pt x="2117112" y="170934"/>
                  </a:lnTo>
                  <a:lnTo>
                    <a:pt x="2127479" y="147704"/>
                  </a:lnTo>
                  <a:close/>
                </a:path>
                <a:path w="3498215" h="929640">
                  <a:moveTo>
                    <a:pt x="2476640" y="253856"/>
                  </a:moveTo>
                  <a:lnTo>
                    <a:pt x="2469536" y="278333"/>
                  </a:lnTo>
                  <a:lnTo>
                    <a:pt x="2466957" y="290942"/>
                  </a:lnTo>
                  <a:lnTo>
                    <a:pt x="2456201" y="286834"/>
                  </a:lnTo>
                  <a:lnTo>
                    <a:pt x="2464149" y="276275"/>
                  </a:lnTo>
                  <a:lnTo>
                    <a:pt x="2476640" y="253856"/>
                  </a:lnTo>
                  <a:close/>
                </a:path>
                <a:path w="3498215" h="929640">
                  <a:moveTo>
                    <a:pt x="2458415" y="260491"/>
                  </a:moveTo>
                  <a:lnTo>
                    <a:pt x="2456201" y="286834"/>
                  </a:lnTo>
                  <a:lnTo>
                    <a:pt x="2396192" y="263918"/>
                  </a:lnTo>
                  <a:lnTo>
                    <a:pt x="2458415" y="260491"/>
                  </a:lnTo>
                  <a:close/>
                </a:path>
                <a:path w="3498215" h="929640">
                  <a:moveTo>
                    <a:pt x="2318033" y="179691"/>
                  </a:moveTo>
                  <a:lnTo>
                    <a:pt x="2339492" y="187886"/>
                  </a:lnTo>
                  <a:lnTo>
                    <a:pt x="2347323" y="231660"/>
                  </a:lnTo>
                  <a:lnTo>
                    <a:pt x="2369519" y="253731"/>
                  </a:lnTo>
                  <a:lnTo>
                    <a:pt x="2235402" y="202513"/>
                  </a:lnTo>
                  <a:lnTo>
                    <a:pt x="2261447" y="198865"/>
                  </a:lnTo>
                  <a:lnTo>
                    <a:pt x="2292015" y="183350"/>
                  </a:lnTo>
                  <a:lnTo>
                    <a:pt x="2318033" y="179691"/>
                  </a:lnTo>
                  <a:close/>
                </a:path>
                <a:path w="3498215" h="929640">
                  <a:moveTo>
                    <a:pt x="2212990" y="180360"/>
                  </a:moveTo>
                  <a:lnTo>
                    <a:pt x="2235402" y="202513"/>
                  </a:lnTo>
                  <a:lnTo>
                    <a:pt x="2194988" y="187079"/>
                  </a:lnTo>
                  <a:lnTo>
                    <a:pt x="2212990" y="180360"/>
                  </a:lnTo>
                  <a:close/>
                </a:path>
                <a:path w="3498215" h="929640">
                  <a:moveTo>
                    <a:pt x="2489006" y="244984"/>
                  </a:moveTo>
                  <a:lnTo>
                    <a:pt x="2484519" y="256865"/>
                  </a:lnTo>
                  <a:lnTo>
                    <a:pt x="2489006" y="244984"/>
                  </a:lnTo>
                  <a:close/>
                </a:path>
                <a:path w="3498215" h="929640">
                  <a:moveTo>
                    <a:pt x="2575451" y="210024"/>
                  </a:moveTo>
                  <a:lnTo>
                    <a:pt x="2552828" y="269357"/>
                  </a:lnTo>
                  <a:lnTo>
                    <a:pt x="2575451" y="210024"/>
                  </a:lnTo>
                  <a:close/>
                </a:path>
                <a:path w="3498215" h="929640">
                  <a:moveTo>
                    <a:pt x="2525519" y="245334"/>
                  </a:moveTo>
                  <a:lnTo>
                    <a:pt x="2541422" y="251407"/>
                  </a:lnTo>
                  <a:lnTo>
                    <a:pt x="2552764" y="269333"/>
                  </a:lnTo>
                  <a:lnTo>
                    <a:pt x="2505050" y="251111"/>
                  </a:lnTo>
                  <a:lnTo>
                    <a:pt x="2525519" y="245334"/>
                  </a:lnTo>
                  <a:close/>
                </a:path>
                <a:path w="3498215" h="929640">
                  <a:moveTo>
                    <a:pt x="2672344" y="274216"/>
                  </a:moveTo>
                  <a:lnTo>
                    <a:pt x="2693261" y="282204"/>
                  </a:lnTo>
                  <a:lnTo>
                    <a:pt x="2709540" y="302015"/>
                  </a:lnTo>
                  <a:lnTo>
                    <a:pt x="2646795" y="278053"/>
                  </a:lnTo>
                  <a:lnTo>
                    <a:pt x="2672344" y="274216"/>
                  </a:lnTo>
                  <a:close/>
                </a:path>
                <a:path w="3498215" h="929640">
                  <a:moveTo>
                    <a:pt x="2739297" y="286190"/>
                  </a:moveTo>
                  <a:lnTo>
                    <a:pt x="2755354" y="305916"/>
                  </a:lnTo>
                  <a:lnTo>
                    <a:pt x="2724419" y="294102"/>
                  </a:lnTo>
                  <a:lnTo>
                    <a:pt x="2739297" y="286190"/>
                  </a:lnTo>
                  <a:close/>
                </a:path>
                <a:path w="3498215" h="929640">
                  <a:moveTo>
                    <a:pt x="2809787" y="285920"/>
                  </a:moveTo>
                  <a:lnTo>
                    <a:pt x="2830016" y="293645"/>
                  </a:lnTo>
                  <a:lnTo>
                    <a:pt x="2828915" y="306819"/>
                  </a:lnTo>
                  <a:lnTo>
                    <a:pt x="2795076" y="293897"/>
                  </a:lnTo>
                  <a:lnTo>
                    <a:pt x="2809787" y="285920"/>
                  </a:lnTo>
                  <a:close/>
                </a:path>
                <a:path w="3498215" h="929640">
                  <a:moveTo>
                    <a:pt x="2902895" y="280694"/>
                  </a:moveTo>
                  <a:lnTo>
                    <a:pt x="2920893" y="301161"/>
                  </a:lnTo>
                  <a:lnTo>
                    <a:pt x="2875655" y="283885"/>
                  </a:lnTo>
                  <a:lnTo>
                    <a:pt x="2902895" y="280694"/>
                  </a:lnTo>
                  <a:close/>
                </a:path>
                <a:path w="3498215" h="929640">
                  <a:moveTo>
                    <a:pt x="3222185" y="198709"/>
                  </a:moveTo>
                  <a:lnTo>
                    <a:pt x="3242458" y="220045"/>
                  </a:lnTo>
                  <a:lnTo>
                    <a:pt x="3192450" y="200948"/>
                  </a:lnTo>
                  <a:lnTo>
                    <a:pt x="3222185" y="198709"/>
                  </a:lnTo>
                  <a:close/>
                </a:path>
                <a:path w="3498215" h="929640">
                  <a:moveTo>
                    <a:pt x="3267453" y="175212"/>
                  </a:moveTo>
                  <a:lnTo>
                    <a:pt x="3270874" y="176519"/>
                  </a:lnTo>
                  <a:lnTo>
                    <a:pt x="3260684" y="213411"/>
                  </a:lnTo>
                  <a:lnTo>
                    <a:pt x="3248707" y="208837"/>
                  </a:lnTo>
                  <a:lnTo>
                    <a:pt x="3267453" y="175212"/>
                  </a:lnTo>
                  <a:close/>
                </a:path>
                <a:path w="3498215" h="929640">
                  <a:moveTo>
                    <a:pt x="3291729" y="184483"/>
                  </a:moveTo>
                  <a:lnTo>
                    <a:pt x="3308990" y="191075"/>
                  </a:lnTo>
                  <a:lnTo>
                    <a:pt x="3307993" y="204289"/>
                  </a:lnTo>
                  <a:lnTo>
                    <a:pt x="3278501" y="193026"/>
                  </a:lnTo>
                  <a:lnTo>
                    <a:pt x="3291729" y="184483"/>
                  </a:lnTo>
                  <a:close/>
                </a:path>
                <a:path w="3498215" h="929640">
                  <a:moveTo>
                    <a:pt x="3327597" y="184586"/>
                  </a:moveTo>
                  <a:lnTo>
                    <a:pt x="3323120" y="196471"/>
                  </a:lnTo>
                  <a:lnTo>
                    <a:pt x="3319559" y="195111"/>
                  </a:lnTo>
                  <a:lnTo>
                    <a:pt x="3327597" y="184586"/>
                  </a:lnTo>
                  <a:close/>
                </a:path>
                <a:path w="3498215" h="929640">
                  <a:moveTo>
                    <a:pt x="3363655" y="157573"/>
                  </a:moveTo>
                  <a:lnTo>
                    <a:pt x="3366468" y="172242"/>
                  </a:lnTo>
                  <a:lnTo>
                    <a:pt x="3351715" y="166608"/>
                  </a:lnTo>
                  <a:lnTo>
                    <a:pt x="3363655" y="157573"/>
                  </a:lnTo>
                  <a:close/>
                </a:path>
              </a:pathLst>
            </a:custGeom>
            <a:solidFill>
              <a:srgbClr val="5F1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071560" y="9419246"/>
              <a:ext cx="3216910" cy="868044"/>
            </a:xfrm>
            <a:custGeom>
              <a:avLst/>
              <a:gdLst/>
              <a:ahLst/>
              <a:cxnLst/>
              <a:rect l="l" t="t" r="r" b="b"/>
              <a:pathLst>
                <a:path w="3216909" h="868045">
                  <a:moveTo>
                    <a:pt x="141668" y="538073"/>
                  </a:moveTo>
                  <a:lnTo>
                    <a:pt x="127977" y="532841"/>
                  </a:lnTo>
                  <a:lnTo>
                    <a:pt x="110096" y="579640"/>
                  </a:lnTo>
                  <a:lnTo>
                    <a:pt x="0" y="867752"/>
                  </a:lnTo>
                  <a:lnTo>
                    <a:pt x="15697" y="867752"/>
                  </a:lnTo>
                  <a:lnTo>
                    <a:pt x="131356" y="564896"/>
                  </a:lnTo>
                  <a:lnTo>
                    <a:pt x="141668" y="538073"/>
                  </a:lnTo>
                  <a:close/>
                </a:path>
                <a:path w="3216909" h="868045">
                  <a:moveTo>
                    <a:pt x="631418" y="261874"/>
                  </a:moveTo>
                  <a:lnTo>
                    <a:pt x="618350" y="268554"/>
                  </a:lnTo>
                  <a:lnTo>
                    <a:pt x="611860" y="271995"/>
                  </a:lnTo>
                  <a:lnTo>
                    <a:pt x="384340" y="867752"/>
                  </a:lnTo>
                  <a:lnTo>
                    <a:pt x="400024" y="867752"/>
                  </a:lnTo>
                  <a:lnTo>
                    <a:pt x="631418" y="261874"/>
                  </a:lnTo>
                  <a:close/>
                </a:path>
                <a:path w="3216909" h="868045">
                  <a:moveTo>
                    <a:pt x="1092720" y="60121"/>
                  </a:moveTo>
                  <a:lnTo>
                    <a:pt x="1086650" y="62255"/>
                  </a:lnTo>
                  <a:lnTo>
                    <a:pt x="1080554" y="64452"/>
                  </a:lnTo>
                  <a:lnTo>
                    <a:pt x="1074521" y="66675"/>
                  </a:lnTo>
                  <a:lnTo>
                    <a:pt x="768604" y="867752"/>
                  </a:lnTo>
                  <a:lnTo>
                    <a:pt x="784288" y="867752"/>
                  </a:lnTo>
                  <a:lnTo>
                    <a:pt x="1092720" y="60121"/>
                  </a:lnTo>
                  <a:close/>
                </a:path>
                <a:path w="3216909" h="868045">
                  <a:moveTo>
                    <a:pt x="1499044" y="2552"/>
                  </a:moveTo>
                  <a:lnTo>
                    <a:pt x="1489303" y="723"/>
                  </a:lnTo>
                  <a:lnTo>
                    <a:pt x="1484325" y="0"/>
                  </a:lnTo>
                  <a:lnTo>
                    <a:pt x="1152931" y="867752"/>
                  </a:lnTo>
                  <a:lnTo>
                    <a:pt x="1168628" y="867752"/>
                  </a:lnTo>
                  <a:lnTo>
                    <a:pt x="1499019" y="2616"/>
                  </a:lnTo>
                  <a:lnTo>
                    <a:pt x="1494269" y="1727"/>
                  </a:lnTo>
                  <a:lnTo>
                    <a:pt x="1499044" y="2552"/>
                  </a:lnTo>
                  <a:close/>
                </a:path>
                <a:path w="3216909" h="868045">
                  <a:moveTo>
                    <a:pt x="1842681" y="109118"/>
                  </a:moveTo>
                  <a:lnTo>
                    <a:pt x="1839239" y="108013"/>
                  </a:lnTo>
                  <a:lnTo>
                    <a:pt x="1831301" y="105638"/>
                  </a:lnTo>
                  <a:lnTo>
                    <a:pt x="1828647" y="104775"/>
                  </a:lnTo>
                  <a:lnTo>
                    <a:pt x="1537271" y="867752"/>
                  </a:lnTo>
                  <a:lnTo>
                    <a:pt x="1552968" y="867752"/>
                  </a:lnTo>
                  <a:lnTo>
                    <a:pt x="1842681" y="109118"/>
                  </a:lnTo>
                  <a:close/>
                </a:path>
                <a:path w="3216909" h="868045">
                  <a:moveTo>
                    <a:pt x="2199779" y="180238"/>
                  </a:moveTo>
                  <a:lnTo>
                    <a:pt x="2186089" y="175006"/>
                  </a:lnTo>
                  <a:lnTo>
                    <a:pt x="2179282" y="192836"/>
                  </a:lnTo>
                  <a:lnTo>
                    <a:pt x="1921535" y="867752"/>
                  </a:lnTo>
                  <a:lnTo>
                    <a:pt x="1937219" y="867752"/>
                  </a:lnTo>
                  <a:lnTo>
                    <a:pt x="2193925" y="195592"/>
                  </a:lnTo>
                  <a:lnTo>
                    <a:pt x="2199779" y="180238"/>
                  </a:lnTo>
                  <a:close/>
                </a:path>
                <a:path w="3216909" h="868045">
                  <a:moveTo>
                    <a:pt x="2566390" y="226453"/>
                  </a:moveTo>
                  <a:lnTo>
                    <a:pt x="2561107" y="226555"/>
                  </a:lnTo>
                  <a:lnTo>
                    <a:pt x="2555849" y="226733"/>
                  </a:lnTo>
                  <a:lnTo>
                    <a:pt x="2550579" y="226771"/>
                  </a:lnTo>
                  <a:lnTo>
                    <a:pt x="2305799" y="867752"/>
                  </a:lnTo>
                  <a:lnTo>
                    <a:pt x="2321483" y="867752"/>
                  </a:lnTo>
                  <a:lnTo>
                    <a:pt x="2566390" y="226453"/>
                  </a:lnTo>
                  <a:close/>
                </a:path>
                <a:path w="3216909" h="868045">
                  <a:moveTo>
                    <a:pt x="2997365" y="104140"/>
                  </a:moveTo>
                  <a:lnTo>
                    <a:pt x="2983674" y="98907"/>
                  </a:lnTo>
                  <a:lnTo>
                    <a:pt x="2961830" y="156108"/>
                  </a:lnTo>
                  <a:lnTo>
                    <a:pt x="2690063" y="867752"/>
                  </a:lnTo>
                  <a:lnTo>
                    <a:pt x="2705747" y="867752"/>
                  </a:lnTo>
                  <a:lnTo>
                    <a:pt x="2980004" y="149618"/>
                  </a:lnTo>
                  <a:lnTo>
                    <a:pt x="2997365" y="104140"/>
                  </a:lnTo>
                  <a:close/>
                </a:path>
                <a:path w="3216909" h="868045">
                  <a:moveTo>
                    <a:pt x="3216427" y="495630"/>
                  </a:moveTo>
                  <a:lnTo>
                    <a:pt x="3074314" y="867752"/>
                  </a:lnTo>
                  <a:lnTo>
                    <a:pt x="3090011" y="867752"/>
                  </a:lnTo>
                  <a:lnTo>
                    <a:pt x="3216427" y="536714"/>
                  </a:lnTo>
                  <a:lnTo>
                    <a:pt x="3216427" y="4956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49984" y="9518153"/>
              <a:ext cx="238014" cy="10583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5194216" y="9517023"/>
              <a:ext cx="3094355" cy="770255"/>
            </a:xfrm>
            <a:custGeom>
              <a:avLst/>
              <a:gdLst/>
              <a:ahLst/>
              <a:cxnLst/>
              <a:rect l="l" t="t" r="r" b="b"/>
              <a:pathLst>
                <a:path w="3094355" h="770254">
                  <a:moveTo>
                    <a:pt x="37185" y="447382"/>
                  </a:moveTo>
                  <a:lnTo>
                    <a:pt x="18948" y="440270"/>
                  </a:lnTo>
                  <a:lnTo>
                    <a:pt x="5257" y="435038"/>
                  </a:lnTo>
                  <a:lnTo>
                    <a:pt x="0" y="448805"/>
                  </a:lnTo>
                  <a:lnTo>
                    <a:pt x="13703" y="454025"/>
                  </a:lnTo>
                  <a:lnTo>
                    <a:pt x="22593" y="457504"/>
                  </a:lnTo>
                  <a:lnTo>
                    <a:pt x="27393" y="454075"/>
                  </a:lnTo>
                  <a:lnTo>
                    <a:pt x="37185" y="447382"/>
                  </a:lnTo>
                  <a:close/>
                </a:path>
                <a:path w="3094355" h="770254">
                  <a:moveTo>
                    <a:pt x="869861" y="769975"/>
                  </a:moveTo>
                  <a:lnTo>
                    <a:pt x="674789" y="694448"/>
                  </a:lnTo>
                  <a:lnTo>
                    <a:pt x="340042" y="564794"/>
                  </a:lnTo>
                  <a:lnTo>
                    <a:pt x="37160" y="447446"/>
                  </a:lnTo>
                  <a:lnTo>
                    <a:pt x="32308" y="450773"/>
                  </a:lnTo>
                  <a:lnTo>
                    <a:pt x="27432" y="454164"/>
                  </a:lnTo>
                  <a:lnTo>
                    <a:pt x="22593" y="457504"/>
                  </a:lnTo>
                  <a:lnTo>
                    <a:pt x="334835" y="578421"/>
                  </a:lnTo>
                  <a:lnTo>
                    <a:pt x="348526" y="583653"/>
                  </a:lnTo>
                  <a:lnTo>
                    <a:pt x="669582" y="708088"/>
                  </a:lnTo>
                  <a:lnTo>
                    <a:pt x="829487" y="769975"/>
                  </a:lnTo>
                  <a:lnTo>
                    <a:pt x="869861" y="769975"/>
                  </a:lnTo>
                  <a:close/>
                </a:path>
                <a:path w="3094355" h="770254">
                  <a:moveTo>
                    <a:pt x="1864156" y="769975"/>
                  </a:moveTo>
                  <a:lnTo>
                    <a:pt x="1807210" y="747979"/>
                  </a:lnTo>
                  <a:lnTo>
                    <a:pt x="468160" y="229311"/>
                  </a:lnTo>
                  <a:lnTo>
                    <a:pt x="420522" y="210896"/>
                  </a:lnTo>
                  <a:lnTo>
                    <a:pt x="414972" y="213956"/>
                  </a:lnTo>
                  <a:lnTo>
                    <a:pt x="403923" y="220179"/>
                  </a:lnTo>
                  <a:lnTo>
                    <a:pt x="462902" y="243065"/>
                  </a:lnTo>
                  <a:lnTo>
                    <a:pt x="1801952" y="761733"/>
                  </a:lnTo>
                  <a:lnTo>
                    <a:pt x="1823427" y="769975"/>
                  </a:lnTo>
                  <a:lnTo>
                    <a:pt x="1864156" y="769975"/>
                  </a:lnTo>
                  <a:close/>
                </a:path>
                <a:path w="3094355" h="770254">
                  <a:moveTo>
                    <a:pt x="2858097" y="769975"/>
                  </a:moveTo>
                  <a:lnTo>
                    <a:pt x="2604795" y="671880"/>
                  </a:lnTo>
                  <a:lnTo>
                    <a:pt x="930998" y="23558"/>
                  </a:lnTo>
                  <a:lnTo>
                    <a:pt x="870077" y="0"/>
                  </a:lnTo>
                  <a:lnTo>
                    <a:pt x="863447" y="2641"/>
                  </a:lnTo>
                  <a:lnTo>
                    <a:pt x="856754" y="5270"/>
                  </a:lnTo>
                  <a:lnTo>
                    <a:pt x="850087" y="7988"/>
                  </a:lnTo>
                  <a:lnTo>
                    <a:pt x="925766" y="37249"/>
                  </a:lnTo>
                  <a:lnTo>
                    <a:pt x="1260551" y="166992"/>
                  </a:lnTo>
                  <a:lnTo>
                    <a:pt x="2599537" y="685634"/>
                  </a:lnTo>
                  <a:lnTo>
                    <a:pt x="2817355" y="769975"/>
                  </a:lnTo>
                  <a:lnTo>
                    <a:pt x="2858097" y="769975"/>
                  </a:lnTo>
                  <a:close/>
                </a:path>
                <a:path w="3094355" h="770254">
                  <a:moveTo>
                    <a:pt x="3093770" y="476186"/>
                  </a:moveTo>
                  <a:lnTo>
                    <a:pt x="3067697" y="466153"/>
                  </a:lnTo>
                  <a:lnTo>
                    <a:pt x="2398204" y="206832"/>
                  </a:lnTo>
                  <a:lnTo>
                    <a:pt x="2148636" y="110210"/>
                  </a:lnTo>
                  <a:lnTo>
                    <a:pt x="2127161" y="101904"/>
                  </a:lnTo>
                  <a:lnTo>
                    <a:pt x="2127161" y="106972"/>
                  </a:lnTo>
                  <a:lnTo>
                    <a:pt x="2114143" y="105003"/>
                  </a:lnTo>
                  <a:lnTo>
                    <a:pt x="2127161" y="106972"/>
                  </a:lnTo>
                  <a:lnTo>
                    <a:pt x="2127161" y="101904"/>
                  </a:lnTo>
                  <a:lnTo>
                    <a:pt x="2063432" y="77228"/>
                  </a:lnTo>
                  <a:lnTo>
                    <a:pt x="2058174" y="90995"/>
                  </a:lnTo>
                  <a:lnTo>
                    <a:pt x="2071878" y="96215"/>
                  </a:lnTo>
                  <a:lnTo>
                    <a:pt x="2079815" y="99326"/>
                  </a:lnTo>
                  <a:lnTo>
                    <a:pt x="2080158" y="99390"/>
                  </a:lnTo>
                  <a:lnTo>
                    <a:pt x="2392946" y="220586"/>
                  </a:lnTo>
                  <a:lnTo>
                    <a:pt x="3062440" y="479907"/>
                  </a:lnTo>
                  <a:lnTo>
                    <a:pt x="3093770" y="491972"/>
                  </a:lnTo>
                  <a:lnTo>
                    <a:pt x="3093770" y="476186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76329" y="10217188"/>
              <a:ext cx="194011" cy="6981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34378" y="7699920"/>
              <a:ext cx="2130425" cy="2179320"/>
            </a:xfrm>
            <a:custGeom>
              <a:avLst/>
              <a:gdLst/>
              <a:ahLst/>
              <a:cxnLst/>
              <a:rect l="l" t="t" r="r" b="b"/>
              <a:pathLst>
                <a:path w="2130425" h="2179320">
                  <a:moveTo>
                    <a:pt x="1382687" y="838746"/>
                  </a:moveTo>
                  <a:lnTo>
                    <a:pt x="1379537" y="799947"/>
                  </a:lnTo>
                  <a:lnTo>
                    <a:pt x="1354010" y="760653"/>
                  </a:lnTo>
                  <a:lnTo>
                    <a:pt x="1319530" y="741730"/>
                  </a:lnTo>
                  <a:lnTo>
                    <a:pt x="1243787" y="725119"/>
                  </a:lnTo>
                  <a:lnTo>
                    <a:pt x="1200543" y="717118"/>
                  </a:lnTo>
                  <a:lnTo>
                    <a:pt x="1157300" y="709434"/>
                  </a:lnTo>
                  <a:lnTo>
                    <a:pt x="1113917" y="702614"/>
                  </a:lnTo>
                  <a:lnTo>
                    <a:pt x="1050531" y="695883"/>
                  </a:lnTo>
                  <a:lnTo>
                    <a:pt x="986751" y="692683"/>
                  </a:lnTo>
                  <a:lnTo>
                    <a:pt x="981583" y="687501"/>
                  </a:lnTo>
                  <a:lnTo>
                    <a:pt x="936396" y="632320"/>
                  </a:lnTo>
                  <a:lnTo>
                    <a:pt x="909320" y="590461"/>
                  </a:lnTo>
                  <a:lnTo>
                    <a:pt x="885088" y="546138"/>
                  </a:lnTo>
                  <a:lnTo>
                    <a:pt x="863422" y="499783"/>
                  </a:lnTo>
                  <a:lnTo>
                    <a:pt x="844042" y="451827"/>
                  </a:lnTo>
                  <a:lnTo>
                    <a:pt x="826668" y="402717"/>
                  </a:lnTo>
                  <a:lnTo>
                    <a:pt x="809142" y="345859"/>
                  </a:lnTo>
                  <a:lnTo>
                    <a:pt x="803529" y="298805"/>
                  </a:lnTo>
                  <a:lnTo>
                    <a:pt x="796785" y="252018"/>
                  </a:lnTo>
                  <a:lnTo>
                    <a:pt x="788911" y="205511"/>
                  </a:lnTo>
                  <a:lnTo>
                    <a:pt x="779907" y="159372"/>
                  </a:lnTo>
                  <a:lnTo>
                    <a:pt x="766495" y="98844"/>
                  </a:lnTo>
                  <a:lnTo>
                    <a:pt x="753300" y="49453"/>
                  </a:lnTo>
                  <a:lnTo>
                    <a:pt x="734504" y="15290"/>
                  </a:lnTo>
                  <a:lnTo>
                    <a:pt x="701509" y="0"/>
                  </a:lnTo>
                  <a:lnTo>
                    <a:pt x="686028" y="2044"/>
                  </a:lnTo>
                  <a:lnTo>
                    <a:pt x="649058" y="30226"/>
                  </a:lnTo>
                  <a:lnTo>
                    <a:pt x="630910" y="70764"/>
                  </a:lnTo>
                  <a:lnTo>
                    <a:pt x="619696" y="110604"/>
                  </a:lnTo>
                  <a:lnTo>
                    <a:pt x="607364" y="159816"/>
                  </a:lnTo>
                  <a:lnTo>
                    <a:pt x="598106" y="209689"/>
                  </a:lnTo>
                  <a:lnTo>
                    <a:pt x="590931" y="260045"/>
                  </a:lnTo>
                  <a:lnTo>
                    <a:pt x="584873" y="310730"/>
                  </a:lnTo>
                  <a:lnTo>
                    <a:pt x="575983" y="386791"/>
                  </a:lnTo>
                  <a:lnTo>
                    <a:pt x="573252" y="412076"/>
                  </a:lnTo>
                  <a:lnTo>
                    <a:pt x="564692" y="436499"/>
                  </a:lnTo>
                  <a:lnTo>
                    <a:pt x="538975" y="505663"/>
                  </a:lnTo>
                  <a:lnTo>
                    <a:pt x="517829" y="548017"/>
                  </a:lnTo>
                  <a:lnTo>
                    <a:pt x="493344" y="587933"/>
                  </a:lnTo>
                  <a:lnTo>
                    <a:pt x="465988" y="625271"/>
                  </a:lnTo>
                  <a:lnTo>
                    <a:pt x="436206" y="659904"/>
                  </a:lnTo>
                  <a:lnTo>
                    <a:pt x="404456" y="691692"/>
                  </a:lnTo>
                  <a:lnTo>
                    <a:pt x="382816" y="693559"/>
                  </a:lnTo>
                  <a:lnTo>
                    <a:pt x="361200" y="695667"/>
                  </a:lnTo>
                  <a:lnTo>
                    <a:pt x="317982" y="700659"/>
                  </a:lnTo>
                  <a:lnTo>
                    <a:pt x="272465" y="707428"/>
                  </a:lnTo>
                  <a:lnTo>
                    <a:pt x="227203" y="716064"/>
                  </a:lnTo>
                  <a:lnTo>
                    <a:pt x="182232" y="726579"/>
                  </a:lnTo>
                  <a:lnTo>
                    <a:pt x="137655" y="738974"/>
                  </a:lnTo>
                  <a:lnTo>
                    <a:pt x="81356" y="757237"/>
                  </a:lnTo>
                  <a:lnTo>
                    <a:pt x="40703" y="773264"/>
                  </a:lnTo>
                  <a:lnTo>
                    <a:pt x="5270" y="809320"/>
                  </a:lnTo>
                  <a:lnTo>
                    <a:pt x="0" y="836206"/>
                  </a:lnTo>
                  <a:lnTo>
                    <a:pt x="1689" y="855002"/>
                  </a:lnTo>
                  <a:lnTo>
                    <a:pt x="24879" y="899934"/>
                  </a:lnTo>
                  <a:lnTo>
                    <a:pt x="58242" y="921994"/>
                  </a:lnTo>
                  <a:lnTo>
                    <a:pt x="141744" y="953706"/>
                  </a:lnTo>
                  <a:lnTo>
                    <a:pt x="193255" y="966444"/>
                  </a:lnTo>
                  <a:lnTo>
                    <a:pt x="245287" y="976147"/>
                  </a:lnTo>
                  <a:lnTo>
                    <a:pt x="325196" y="989863"/>
                  </a:lnTo>
                  <a:lnTo>
                    <a:pt x="380784" y="997851"/>
                  </a:lnTo>
                  <a:lnTo>
                    <a:pt x="408736" y="1001153"/>
                  </a:lnTo>
                  <a:lnTo>
                    <a:pt x="424713" y="1010259"/>
                  </a:lnTo>
                  <a:lnTo>
                    <a:pt x="470903" y="1045121"/>
                  </a:lnTo>
                  <a:lnTo>
                    <a:pt x="499503" y="1073607"/>
                  </a:lnTo>
                  <a:lnTo>
                    <a:pt x="523430" y="1105433"/>
                  </a:lnTo>
                  <a:lnTo>
                    <a:pt x="543191" y="1140167"/>
                  </a:lnTo>
                  <a:lnTo>
                    <a:pt x="559320" y="1177391"/>
                  </a:lnTo>
                  <a:lnTo>
                    <a:pt x="563041" y="1228102"/>
                  </a:lnTo>
                  <a:lnTo>
                    <a:pt x="568718" y="1278661"/>
                  </a:lnTo>
                  <a:lnTo>
                    <a:pt x="575792" y="1328864"/>
                  </a:lnTo>
                  <a:lnTo>
                    <a:pt x="583653" y="1378508"/>
                  </a:lnTo>
                  <a:lnTo>
                    <a:pt x="591705" y="1427391"/>
                  </a:lnTo>
                  <a:lnTo>
                    <a:pt x="595426" y="1454327"/>
                  </a:lnTo>
                  <a:lnTo>
                    <a:pt x="602742" y="1508480"/>
                  </a:lnTo>
                  <a:lnTo>
                    <a:pt x="616267" y="1560385"/>
                  </a:lnTo>
                  <a:lnTo>
                    <a:pt x="637552" y="1622120"/>
                  </a:lnTo>
                  <a:lnTo>
                    <a:pt x="666381" y="1663788"/>
                  </a:lnTo>
                  <a:lnTo>
                    <a:pt x="699427" y="1680095"/>
                  </a:lnTo>
                  <a:lnTo>
                    <a:pt x="718273" y="1680044"/>
                  </a:lnTo>
                  <a:lnTo>
                    <a:pt x="754214" y="1658772"/>
                  </a:lnTo>
                  <a:lnTo>
                    <a:pt x="779259" y="1603349"/>
                  </a:lnTo>
                  <a:lnTo>
                    <a:pt x="786498" y="1564005"/>
                  </a:lnTo>
                  <a:lnTo>
                    <a:pt x="792924" y="1511312"/>
                  </a:lnTo>
                  <a:lnTo>
                    <a:pt x="799528" y="1458772"/>
                  </a:lnTo>
                  <a:lnTo>
                    <a:pt x="805840" y="1406220"/>
                  </a:lnTo>
                  <a:lnTo>
                    <a:pt x="811453" y="1353515"/>
                  </a:lnTo>
                  <a:lnTo>
                    <a:pt x="815644" y="1300568"/>
                  </a:lnTo>
                  <a:lnTo>
                    <a:pt x="818261" y="1247368"/>
                  </a:lnTo>
                  <a:lnTo>
                    <a:pt x="819721" y="1193965"/>
                  </a:lnTo>
                  <a:lnTo>
                    <a:pt x="820470" y="1140472"/>
                  </a:lnTo>
                  <a:lnTo>
                    <a:pt x="827849" y="1105687"/>
                  </a:lnTo>
                  <a:lnTo>
                    <a:pt x="836955" y="1071435"/>
                  </a:lnTo>
                  <a:lnTo>
                    <a:pt x="848106" y="1037780"/>
                  </a:lnTo>
                  <a:lnTo>
                    <a:pt x="861656" y="1004773"/>
                  </a:lnTo>
                  <a:lnTo>
                    <a:pt x="864743" y="1005141"/>
                  </a:lnTo>
                  <a:lnTo>
                    <a:pt x="870902" y="1006043"/>
                  </a:lnTo>
                  <a:lnTo>
                    <a:pt x="921664" y="1010323"/>
                  </a:lnTo>
                  <a:lnTo>
                    <a:pt x="972807" y="1008697"/>
                  </a:lnTo>
                  <a:lnTo>
                    <a:pt x="1023988" y="1002499"/>
                  </a:lnTo>
                  <a:lnTo>
                    <a:pt x="1074915" y="993038"/>
                  </a:lnTo>
                  <a:lnTo>
                    <a:pt x="1125258" y="981633"/>
                  </a:lnTo>
                  <a:lnTo>
                    <a:pt x="1174711" y="969632"/>
                  </a:lnTo>
                  <a:lnTo>
                    <a:pt x="1196886" y="965111"/>
                  </a:lnTo>
                  <a:lnTo>
                    <a:pt x="1241463" y="956233"/>
                  </a:lnTo>
                  <a:lnTo>
                    <a:pt x="1284173" y="939787"/>
                  </a:lnTo>
                  <a:lnTo>
                    <a:pt x="1334973" y="913917"/>
                  </a:lnTo>
                  <a:lnTo>
                    <a:pt x="1369263" y="878878"/>
                  </a:lnTo>
                  <a:lnTo>
                    <a:pt x="1378115" y="859764"/>
                  </a:lnTo>
                  <a:lnTo>
                    <a:pt x="1382687" y="838746"/>
                  </a:lnTo>
                  <a:close/>
                </a:path>
                <a:path w="2130425" h="2179320">
                  <a:moveTo>
                    <a:pt x="2130272" y="1683283"/>
                  </a:moveTo>
                  <a:lnTo>
                    <a:pt x="2115528" y="1645488"/>
                  </a:lnTo>
                  <a:lnTo>
                    <a:pt x="2076297" y="1624342"/>
                  </a:lnTo>
                  <a:lnTo>
                    <a:pt x="2015693" y="1606067"/>
                  </a:lnTo>
                  <a:lnTo>
                    <a:pt x="1937473" y="1592173"/>
                  </a:lnTo>
                  <a:lnTo>
                    <a:pt x="1887943" y="1585493"/>
                  </a:lnTo>
                  <a:lnTo>
                    <a:pt x="1878457" y="1580083"/>
                  </a:lnTo>
                  <a:lnTo>
                    <a:pt x="1834121" y="1542529"/>
                  </a:lnTo>
                  <a:lnTo>
                    <a:pt x="1808226" y="1503057"/>
                  </a:lnTo>
                  <a:lnTo>
                    <a:pt x="1795703" y="1443418"/>
                  </a:lnTo>
                  <a:lnTo>
                    <a:pt x="1791068" y="1406029"/>
                  </a:lnTo>
                  <a:lnTo>
                    <a:pt x="1785416" y="1369072"/>
                  </a:lnTo>
                  <a:lnTo>
                    <a:pt x="1779447" y="1332776"/>
                  </a:lnTo>
                  <a:lnTo>
                    <a:pt x="1777250" y="1316799"/>
                  </a:lnTo>
                  <a:lnTo>
                    <a:pt x="1769211" y="1269034"/>
                  </a:lnTo>
                  <a:lnTo>
                    <a:pt x="1752269" y="1217320"/>
                  </a:lnTo>
                  <a:lnTo>
                    <a:pt x="1725853" y="1186230"/>
                  </a:lnTo>
                  <a:lnTo>
                    <a:pt x="1715592" y="1182941"/>
                  </a:lnTo>
                  <a:lnTo>
                    <a:pt x="1704416" y="1182979"/>
                  </a:lnTo>
                  <a:lnTo>
                    <a:pt x="1672209" y="1215263"/>
                  </a:lnTo>
                  <a:lnTo>
                    <a:pt x="1660144" y="1283017"/>
                  </a:lnTo>
                  <a:lnTo>
                    <a:pt x="1656245" y="1314170"/>
                  </a:lnTo>
                  <a:lnTo>
                    <a:pt x="1649171" y="1376565"/>
                  </a:lnTo>
                  <a:lnTo>
                    <a:pt x="1645132" y="1439506"/>
                  </a:lnTo>
                  <a:lnTo>
                    <a:pt x="1643824" y="1502867"/>
                  </a:lnTo>
                  <a:lnTo>
                    <a:pt x="1639443" y="1523492"/>
                  </a:lnTo>
                  <a:lnTo>
                    <a:pt x="1634058" y="1543799"/>
                  </a:lnTo>
                  <a:lnTo>
                    <a:pt x="1627441" y="1563763"/>
                  </a:lnTo>
                  <a:lnTo>
                    <a:pt x="1619415" y="1583334"/>
                  </a:lnTo>
                  <a:lnTo>
                    <a:pt x="1613928" y="1582572"/>
                  </a:lnTo>
                  <a:lnTo>
                    <a:pt x="1568691" y="1580134"/>
                  </a:lnTo>
                  <a:lnTo>
                    <a:pt x="1523161" y="1584693"/>
                  </a:lnTo>
                  <a:lnTo>
                    <a:pt x="1477987" y="1593583"/>
                  </a:lnTo>
                  <a:lnTo>
                    <a:pt x="1433804" y="1604187"/>
                  </a:lnTo>
                  <a:lnTo>
                    <a:pt x="1420647" y="1606854"/>
                  </a:lnTo>
                  <a:lnTo>
                    <a:pt x="1381340" y="1616608"/>
                  </a:lnTo>
                  <a:lnTo>
                    <a:pt x="1338783" y="1637195"/>
                  </a:lnTo>
                  <a:lnTo>
                    <a:pt x="1313192" y="1669300"/>
                  </a:lnTo>
                  <a:lnTo>
                    <a:pt x="1310487" y="1681772"/>
                  </a:lnTo>
                  <a:lnTo>
                    <a:pt x="1310525" y="1695348"/>
                  </a:lnTo>
                  <a:lnTo>
                    <a:pt x="1337094" y="1734489"/>
                  </a:lnTo>
                  <a:lnTo>
                    <a:pt x="1392847" y="1749132"/>
                  </a:lnTo>
                  <a:lnTo>
                    <a:pt x="1418488" y="1753882"/>
                  </a:lnTo>
                  <a:lnTo>
                    <a:pt x="1469847" y="1762480"/>
                  </a:lnTo>
                  <a:lnTo>
                    <a:pt x="1526298" y="1767624"/>
                  </a:lnTo>
                  <a:lnTo>
                    <a:pt x="1545234" y="1768373"/>
                  </a:lnTo>
                  <a:lnTo>
                    <a:pt x="1549349" y="1772437"/>
                  </a:lnTo>
                  <a:lnTo>
                    <a:pt x="1583347" y="1816366"/>
                  </a:lnTo>
                  <a:lnTo>
                    <a:pt x="1605508" y="1855254"/>
                  </a:lnTo>
                  <a:lnTo>
                    <a:pt x="1624266" y="1896846"/>
                  </a:lnTo>
                  <a:lnTo>
                    <a:pt x="1640154" y="1940280"/>
                  </a:lnTo>
                  <a:lnTo>
                    <a:pt x="1654810" y="2008847"/>
                  </a:lnTo>
                  <a:lnTo>
                    <a:pt x="1660118" y="2043442"/>
                  </a:lnTo>
                  <a:lnTo>
                    <a:pt x="1675815" y="2120442"/>
                  </a:lnTo>
                  <a:lnTo>
                    <a:pt x="1688871" y="2161971"/>
                  </a:lnTo>
                  <a:lnTo>
                    <a:pt x="1714347" y="2179053"/>
                  </a:lnTo>
                  <a:lnTo>
                    <a:pt x="1723517" y="2177834"/>
                  </a:lnTo>
                  <a:lnTo>
                    <a:pt x="1751482" y="2150008"/>
                  </a:lnTo>
                  <a:lnTo>
                    <a:pt x="1762861" y="2113483"/>
                  </a:lnTo>
                  <a:lnTo>
                    <a:pt x="1777898" y="2039835"/>
                  </a:lnTo>
                  <a:lnTo>
                    <a:pt x="1787918" y="1957209"/>
                  </a:lnTo>
                  <a:lnTo>
                    <a:pt x="1790382" y="1934743"/>
                  </a:lnTo>
                  <a:lnTo>
                    <a:pt x="1800428" y="1905736"/>
                  </a:lnTo>
                  <a:lnTo>
                    <a:pt x="1816722" y="1866519"/>
                  </a:lnTo>
                  <a:lnTo>
                    <a:pt x="1837778" y="1830463"/>
                  </a:lnTo>
                  <a:lnTo>
                    <a:pt x="1862658" y="1797862"/>
                  </a:lnTo>
                  <a:lnTo>
                    <a:pt x="1890471" y="1768957"/>
                  </a:lnTo>
                  <a:lnTo>
                    <a:pt x="1903298" y="1767852"/>
                  </a:lnTo>
                  <a:lnTo>
                    <a:pt x="1916112" y="1766595"/>
                  </a:lnTo>
                  <a:lnTo>
                    <a:pt x="1975459" y="1758454"/>
                  </a:lnTo>
                  <a:lnTo>
                    <a:pt x="2042071" y="1742871"/>
                  </a:lnTo>
                  <a:lnTo>
                    <a:pt x="2082038" y="1730095"/>
                  </a:lnTo>
                  <a:lnTo>
                    <a:pt x="2122805" y="1707045"/>
                  </a:lnTo>
                  <a:lnTo>
                    <a:pt x="2129536" y="1691157"/>
                  </a:lnTo>
                  <a:lnTo>
                    <a:pt x="2130272" y="1683283"/>
                  </a:lnTo>
                  <a:close/>
                </a:path>
              </a:pathLst>
            </a:custGeom>
            <a:solidFill>
              <a:srgbClr val="9C601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Ni'matul Luluin</dc:creator>
  <cp:keywords>DAGBJ1ly8k8,BAEjj76Z-rY</cp:keywords>
  <dc:title>Coklat Merah Retro Ilustratif Presentasi Penelitian Sejarah</dc:title>
  <dcterms:created xsi:type="dcterms:W3CDTF">2024-04-03T08:11:25Z</dcterms:created>
  <dcterms:modified xsi:type="dcterms:W3CDTF">2024-04-03T08:11:25Z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2024-04-02T00:00:00Z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2024-04-03T00:00:00Z</vt:filetime>
  </property>
  <property fmtid="{D5CDD505-2E9C-101B-9397-08002B2CF9AE}" pid="5" name="Producer">
    <vt:lpwstr>3-Heights(TM) PDF Security Shell 4.8.25.2 (http://www.pdf-tools.com)</vt:lpwstr>
  </property>
</Properties>
</file>