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compatMode="1" saveSubsetFonts="1" autoCompressPictures="0">
  <p:sldMasterIdLst>
    <p:sldMasterId id="2147483657" r:id="rId1"/>
  </p:sldMasterIdLst>
  <p:notesMasterIdLst>
    <p:notesMasterId r:id="rId29"/>
  </p:notesMasterIdLst>
  <p:sldIdLst>
    <p:sldId id="327" r:id="rId2"/>
    <p:sldId id="328" r:id="rId3"/>
    <p:sldId id="329" r:id="rId4"/>
    <p:sldId id="330" r:id="rId5"/>
    <p:sldId id="331" r:id="rId6"/>
    <p:sldId id="332" r:id="rId7"/>
    <p:sldId id="261" r:id="rId8"/>
    <p:sldId id="333" r:id="rId9"/>
    <p:sldId id="334" r:id="rId10"/>
    <p:sldId id="335" r:id="rId11"/>
    <p:sldId id="277" r:id="rId12"/>
    <p:sldId id="336" r:id="rId13"/>
    <p:sldId id="300" r:id="rId14"/>
    <p:sldId id="301" r:id="rId15"/>
    <p:sldId id="302" r:id="rId16"/>
    <p:sldId id="303" r:id="rId17"/>
    <p:sldId id="306" r:id="rId18"/>
    <p:sldId id="283" r:id="rId19"/>
    <p:sldId id="304" r:id="rId20"/>
    <p:sldId id="311" r:id="rId21"/>
    <p:sldId id="312" r:id="rId22"/>
    <p:sldId id="307" r:id="rId23"/>
    <p:sldId id="314" r:id="rId24"/>
    <p:sldId id="337" r:id="rId25"/>
    <p:sldId id="338" r:id="rId26"/>
    <p:sldId id="339" r:id="rId27"/>
    <p:sldId id="298" r:id="rId2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922" autoAdjust="0"/>
    <p:restoredTop sz="93153"/>
  </p:normalViewPr>
  <p:slideViewPr>
    <p:cSldViewPr>
      <p:cViewPr varScale="1">
        <p:scale>
          <a:sx n="83" d="100"/>
          <a:sy n="83" d="100"/>
        </p:scale>
        <p:origin x="1560" y="20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45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C35E231C-107C-BD4A-8B88-F3E4259E823C}"/>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defRPr>
            </a:lvl1pPr>
          </a:lstStyle>
          <a:p>
            <a:pPr>
              <a:defRPr/>
            </a:pPr>
            <a:endParaRPr lang="en-US" altLang="en-US"/>
          </a:p>
        </p:txBody>
      </p:sp>
      <p:sp>
        <p:nvSpPr>
          <p:cNvPr id="39939" name="Rectangle 3">
            <a:extLst>
              <a:ext uri="{FF2B5EF4-FFF2-40B4-BE49-F238E27FC236}">
                <a16:creationId xmlns:a16="http://schemas.microsoft.com/office/drawing/2014/main" id="{7492084F-0545-8445-96BC-2478B0F9ED28}"/>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pPr>
              <a:defRPr/>
            </a:pPr>
            <a:endParaRPr lang="en-US" altLang="en-US"/>
          </a:p>
        </p:txBody>
      </p:sp>
      <p:sp>
        <p:nvSpPr>
          <p:cNvPr id="3076" name="Rectangle 4">
            <a:extLst>
              <a:ext uri="{FF2B5EF4-FFF2-40B4-BE49-F238E27FC236}">
                <a16:creationId xmlns:a16="http://schemas.microsoft.com/office/drawing/2014/main" id="{5ECF6564-57BB-42A2-0763-C2CE41B3A147}"/>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9941" name="Rectangle 5">
            <a:extLst>
              <a:ext uri="{FF2B5EF4-FFF2-40B4-BE49-F238E27FC236}">
                <a16:creationId xmlns:a16="http://schemas.microsoft.com/office/drawing/2014/main" id="{818B0BF7-7539-ED4D-B883-881FCD68E6B3}"/>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9942" name="Rectangle 6">
            <a:extLst>
              <a:ext uri="{FF2B5EF4-FFF2-40B4-BE49-F238E27FC236}">
                <a16:creationId xmlns:a16="http://schemas.microsoft.com/office/drawing/2014/main" id="{40E0B548-5124-AC4A-B516-04EEE4B9DCC3}"/>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defRPr>
            </a:lvl1pPr>
          </a:lstStyle>
          <a:p>
            <a:pPr>
              <a:defRPr/>
            </a:pPr>
            <a:endParaRPr lang="en-US" altLang="en-US"/>
          </a:p>
        </p:txBody>
      </p:sp>
      <p:sp>
        <p:nvSpPr>
          <p:cNvPr id="39943" name="Rectangle 7">
            <a:extLst>
              <a:ext uri="{FF2B5EF4-FFF2-40B4-BE49-F238E27FC236}">
                <a16:creationId xmlns:a16="http://schemas.microsoft.com/office/drawing/2014/main" id="{60772F88-37E2-3349-9A34-820DE52B85C4}"/>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fld id="{03EC79FB-B3EB-FF41-9F14-86E4B0E2767A}"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a:extLst>
              <a:ext uri="{FF2B5EF4-FFF2-40B4-BE49-F238E27FC236}">
                <a16:creationId xmlns:a16="http://schemas.microsoft.com/office/drawing/2014/main" id="{4C08B5B7-AFB8-4D73-BF46-10080518B121}"/>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20380B29-0280-E241-9BB0-33BC09E26752}" type="slidenum">
              <a:rPr lang="en-US" altLang="en-US">
                <a:latin typeface="Arial" panose="020B0604020202020204" pitchFamily="34" charset="0"/>
              </a:rPr>
              <a:pPr/>
              <a:t>15</a:t>
            </a:fld>
            <a:endParaRPr lang="en-US" altLang="en-US">
              <a:latin typeface="Arial" panose="020B0604020202020204" pitchFamily="34" charset="0"/>
            </a:endParaRPr>
          </a:p>
        </p:txBody>
      </p:sp>
      <p:sp>
        <p:nvSpPr>
          <p:cNvPr id="19458" name="Rectangle 2">
            <a:extLst>
              <a:ext uri="{FF2B5EF4-FFF2-40B4-BE49-F238E27FC236}">
                <a16:creationId xmlns:a16="http://schemas.microsoft.com/office/drawing/2014/main" id="{5BF43613-9486-B7AF-67D4-58DB5DA0298E}"/>
              </a:ext>
            </a:extLst>
          </p:cNvPr>
          <p:cNvSpPr>
            <a:spLocks noGrp="1" noRot="1" noChangeAspect="1" noChangeArrowheads="1" noTextEdit="1"/>
          </p:cNvSpPr>
          <p:nvPr>
            <p:ph type="sldImg"/>
          </p:nvPr>
        </p:nvSpPr>
        <p:spPr>
          <a:ln/>
        </p:spPr>
      </p:sp>
      <p:sp>
        <p:nvSpPr>
          <p:cNvPr id="19459" name="Rectangle 3">
            <a:extLst>
              <a:ext uri="{FF2B5EF4-FFF2-40B4-BE49-F238E27FC236}">
                <a16:creationId xmlns:a16="http://schemas.microsoft.com/office/drawing/2014/main" id="{B76C44D8-3F98-7A32-5E41-A070311EB45C}"/>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7CC0F5D2-E5C8-47D1-7B76-D9A391C9CD1B}"/>
              </a:ext>
            </a:extLst>
          </p:cNvPr>
          <p:cNvGrpSpPr>
            <a:grpSpLocks/>
          </p:cNvGrpSpPr>
          <p:nvPr/>
        </p:nvGrpSpPr>
        <p:grpSpPr bwMode="auto">
          <a:xfrm>
            <a:off x="-3222625" y="304800"/>
            <a:ext cx="11909425" cy="4724400"/>
            <a:chOff x="-2030" y="192"/>
            <a:chExt cx="7502" cy="2976"/>
          </a:xfrm>
        </p:grpSpPr>
        <p:sp>
          <p:nvSpPr>
            <p:cNvPr id="3" name="Line 3">
              <a:extLst>
                <a:ext uri="{FF2B5EF4-FFF2-40B4-BE49-F238E27FC236}">
                  <a16:creationId xmlns:a16="http://schemas.microsoft.com/office/drawing/2014/main" id="{C9E7C93C-0730-122F-5ADD-2590AB1FAABA}"/>
                </a:ext>
              </a:extLst>
            </p:cNvPr>
            <p:cNvSpPr>
              <a:spLocks noChangeShapeType="1"/>
            </p:cNvSpPr>
            <p:nvPr/>
          </p:nvSpPr>
          <p:spPr bwMode="auto">
            <a:xfrm>
              <a:off x="912" y="1584"/>
              <a:ext cx="456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 name="AutoShape 4">
              <a:extLst>
                <a:ext uri="{FF2B5EF4-FFF2-40B4-BE49-F238E27FC236}">
                  <a16:creationId xmlns:a16="http://schemas.microsoft.com/office/drawing/2014/main" id="{B45D21C5-39BF-A5F5-022C-12C9EF6C44BC}"/>
                </a:ext>
              </a:extLst>
            </p:cNvPr>
            <p:cNvSpPr>
              <a:spLocks noChangeArrowheads="1"/>
            </p:cNvSpPr>
            <p:nvPr/>
          </p:nvSpPr>
          <p:spPr bwMode="auto">
            <a:xfrm>
              <a:off x="-1584" y="864"/>
              <a:ext cx="2304" cy="2304"/>
            </a:xfrm>
            <a:custGeom>
              <a:avLst/>
              <a:gdLst>
                <a:gd name="T0" fmla="*/ 1587 w 64000"/>
                <a:gd name="T1" fmla="*/ -1067 h 64000"/>
                <a:gd name="T2" fmla="*/ 2304 w 64000"/>
                <a:gd name="T3" fmla="*/ 0 h 64000"/>
                <a:gd name="T4" fmla="*/ 1587 w 64000"/>
                <a:gd name="T5" fmla="*/ 1067 h 64000"/>
                <a:gd name="T6" fmla="*/ 1587 w 64000"/>
                <a:gd name="T7" fmla="*/ 1067 h 64000"/>
                <a:gd name="T8" fmla="*/ 1587 w 64000"/>
                <a:gd name="T9" fmla="*/ 1067 h 64000"/>
                <a:gd name="T10" fmla="*/ 1587 w 64000"/>
                <a:gd name="T11" fmla="*/ 1067 h 64000"/>
                <a:gd name="T12" fmla="*/ 1587 w 64000"/>
                <a:gd name="T13" fmla="*/ -1067 h 64000"/>
                <a:gd name="T14" fmla="*/ 1587 w 64000"/>
                <a:gd name="T15" fmla="*/ -1067 h 64000"/>
                <a:gd name="T16" fmla="*/ 1587 w 64000"/>
                <a:gd name="T17" fmla="*/ -1067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44083 w 64000"/>
                <a:gd name="T28" fmla="*/ -29639 h 64000"/>
                <a:gd name="T29" fmla="*/ 44083 w 64000"/>
                <a:gd name="T30" fmla="*/ 29639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 name="AutoShape 5">
              <a:extLst>
                <a:ext uri="{FF2B5EF4-FFF2-40B4-BE49-F238E27FC236}">
                  <a16:creationId xmlns:a16="http://schemas.microsoft.com/office/drawing/2014/main" id="{90456276-9EDD-2310-1B34-D6079E48806F}"/>
                </a:ext>
              </a:extLst>
            </p:cNvPr>
            <p:cNvSpPr>
              <a:spLocks noChangeArrowheads="1"/>
            </p:cNvSpPr>
            <p:nvPr/>
          </p:nvSpPr>
          <p:spPr bwMode="auto">
            <a:xfrm>
              <a:off x="-2030" y="192"/>
              <a:ext cx="2544" cy="2544"/>
            </a:xfrm>
            <a:custGeom>
              <a:avLst/>
              <a:gdLst>
                <a:gd name="T0" fmla="*/ 2027 w 64000"/>
                <a:gd name="T1" fmla="*/ -1024 h 64000"/>
                <a:gd name="T2" fmla="*/ 2544 w 64000"/>
                <a:gd name="T3" fmla="*/ 0 h 64000"/>
                <a:gd name="T4" fmla="*/ 2027 w 64000"/>
                <a:gd name="T5" fmla="*/ 1024 h 64000"/>
                <a:gd name="T6" fmla="*/ 2027 w 64000"/>
                <a:gd name="T7" fmla="*/ 1024 h 64000"/>
                <a:gd name="T8" fmla="*/ 2027 w 64000"/>
                <a:gd name="T9" fmla="*/ 1024 h 64000"/>
                <a:gd name="T10" fmla="*/ 2027 w 64000"/>
                <a:gd name="T11" fmla="*/ 1024 h 64000"/>
                <a:gd name="T12" fmla="*/ 2027 w 64000"/>
                <a:gd name="T13" fmla="*/ -1024 h 64000"/>
                <a:gd name="T14" fmla="*/ 2027 w 64000"/>
                <a:gd name="T15" fmla="*/ -1024 h 64000"/>
                <a:gd name="T16" fmla="*/ 2027 w 64000"/>
                <a:gd name="T17" fmla="*/ -1024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994 w 64000"/>
                <a:gd name="T28" fmla="*/ -25761 h 64000"/>
                <a:gd name="T29" fmla="*/ 50994 w 64000"/>
                <a:gd name="T30" fmla="*/ 25761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sp>
        <p:nvSpPr>
          <p:cNvPr id="55302" name="Rectangle 6">
            <a:extLst>
              <a:ext uri="{FF2B5EF4-FFF2-40B4-BE49-F238E27FC236}">
                <a16:creationId xmlns:a16="http://schemas.microsoft.com/office/drawing/2014/main" id="{D94B28B3-1FD0-D14E-969C-1C2643780D70}"/>
              </a:ext>
            </a:extLst>
          </p:cNvPr>
          <p:cNvSpPr>
            <a:spLocks noGrp="1" noChangeArrowheads="1"/>
          </p:cNvSpPr>
          <p:nvPr>
            <p:ph type="ctrTitle"/>
          </p:nvPr>
        </p:nvSpPr>
        <p:spPr>
          <a:xfrm>
            <a:off x="1443038" y="985838"/>
            <a:ext cx="7239000" cy="1444625"/>
          </a:xfrm>
        </p:spPr>
        <p:txBody>
          <a:bodyPr/>
          <a:lstStyle>
            <a:lvl1pPr>
              <a:defRPr sz="4000"/>
            </a:lvl1pPr>
          </a:lstStyle>
          <a:p>
            <a:pPr lvl="0"/>
            <a:r>
              <a:rPr lang="en-US" altLang="en-US" noProof="0"/>
              <a:t>Click to edit Master title style</a:t>
            </a:r>
          </a:p>
        </p:txBody>
      </p:sp>
      <p:sp>
        <p:nvSpPr>
          <p:cNvPr id="55303" name="Rectangle 7">
            <a:extLst>
              <a:ext uri="{FF2B5EF4-FFF2-40B4-BE49-F238E27FC236}">
                <a16:creationId xmlns:a16="http://schemas.microsoft.com/office/drawing/2014/main" id="{24BF8450-4650-6244-BD53-C8A62D70C7E6}"/>
              </a:ext>
            </a:extLst>
          </p:cNvPr>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pPr lvl="0"/>
            <a:r>
              <a:rPr lang="en-US" altLang="en-US" noProof="0"/>
              <a:t>Click to edit Master subtitle style</a:t>
            </a:r>
          </a:p>
        </p:txBody>
      </p:sp>
      <p:sp>
        <p:nvSpPr>
          <p:cNvPr id="6" name="Rectangle 8">
            <a:extLst>
              <a:ext uri="{FF2B5EF4-FFF2-40B4-BE49-F238E27FC236}">
                <a16:creationId xmlns:a16="http://schemas.microsoft.com/office/drawing/2014/main" id="{CA924A5A-A0D0-727A-30AB-25BC6F28C380}"/>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9">
            <a:extLst>
              <a:ext uri="{FF2B5EF4-FFF2-40B4-BE49-F238E27FC236}">
                <a16:creationId xmlns:a16="http://schemas.microsoft.com/office/drawing/2014/main" id="{2528D100-AFC1-DBEF-A133-B58CFA65B40B}"/>
              </a:ext>
            </a:extLst>
          </p:cNvPr>
          <p:cNvSpPr>
            <a:spLocks noGrp="1" noChangeArrowheads="1"/>
          </p:cNvSpPr>
          <p:nvPr>
            <p:ph type="ftr" sz="quarter" idx="11"/>
          </p:nvPr>
        </p:nvSpPr>
        <p:spPr/>
        <p:txBody>
          <a:bodyPr/>
          <a:lstStyle>
            <a:lvl1pPr>
              <a:defRPr/>
            </a:lvl1pPr>
          </a:lstStyle>
          <a:p>
            <a:pPr>
              <a:defRPr/>
            </a:pPr>
            <a:endParaRPr lang="en-US" altLang="en-US"/>
          </a:p>
        </p:txBody>
      </p:sp>
      <p:sp>
        <p:nvSpPr>
          <p:cNvPr id="8" name="Rectangle 10">
            <a:extLst>
              <a:ext uri="{FF2B5EF4-FFF2-40B4-BE49-F238E27FC236}">
                <a16:creationId xmlns:a16="http://schemas.microsoft.com/office/drawing/2014/main" id="{5E3D2EB7-4D2A-9877-D13D-016073CAC713}"/>
              </a:ext>
            </a:extLst>
          </p:cNvPr>
          <p:cNvSpPr>
            <a:spLocks noGrp="1" noChangeArrowheads="1"/>
          </p:cNvSpPr>
          <p:nvPr>
            <p:ph type="sldNum" sz="quarter" idx="12"/>
          </p:nvPr>
        </p:nvSpPr>
        <p:spPr/>
        <p:txBody>
          <a:bodyPr/>
          <a:lstStyle>
            <a:lvl1pPr>
              <a:defRPr/>
            </a:lvl1pPr>
          </a:lstStyle>
          <a:p>
            <a:fld id="{CB3A1E4C-0CD0-D047-AA67-470001B6D7EC}" type="slidenum">
              <a:rPr lang="en-US" altLang="en-US"/>
              <a:pPr/>
              <a:t>‹#›</a:t>
            </a:fld>
            <a:endParaRPr lang="en-US" altLang="en-US"/>
          </a:p>
        </p:txBody>
      </p:sp>
    </p:spTree>
    <p:extLst>
      <p:ext uri="{BB962C8B-B14F-4D97-AF65-F5344CB8AC3E}">
        <p14:creationId xmlns:p14="http://schemas.microsoft.com/office/powerpoint/2010/main" val="3418008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6A8C0-6579-2C44-BCB0-A6C99998E44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860C7CE-4A57-2840-83FC-AEA49E17011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A3B071A2-7F66-726B-6E23-C24EAF81E21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9">
            <a:extLst>
              <a:ext uri="{FF2B5EF4-FFF2-40B4-BE49-F238E27FC236}">
                <a16:creationId xmlns:a16="http://schemas.microsoft.com/office/drawing/2014/main" id="{E4E40829-8318-BCA8-7826-68B73157FCB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0">
            <a:extLst>
              <a:ext uri="{FF2B5EF4-FFF2-40B4-BE49-F238E27FC236}">
                <a16:creationId xmlns:a16="http://schemas.microsoft.com/office/drawing/2014/main" id="{97C2B379-E3A0-2317-BF15-4C81DD7E9ED4}"/>
              </a:ext>
            </a:extLst>
          </p:cNvPr>
          <p:cNvSpPr>
            <a:spLocks noGrp="1" noChangeArrowheads="1"/>
          </p:cNvSpPr>
          <p:nvPr>
            <p:ph type="sldNum" sz="quarter" idx="12"/>
          </p:nvPr>
        </p:nvSpPr>
        <p:spPr>
          <a:ln/>
        </p:spPr>
        <p:txBody>
          <a:bodyPr/>
          <a:lstStyle>
            <a:lvl1pPr>
              <a:defRPr/>
            </a:lvl1pPr>
          </a:lstStyle>
          <a:p>
            <a:fld id="{7C971B1E-E45F-144F-A7F0-8EB6A5EDEA7A}" type="slidenum">
              <a:rPr lang="en-US" altLang="en-US"/>
              <a:pPr/>
              <a:t>‹#›</a:t>
            </a:fld>
            <a:endParaRPr lang="en-US" altLang="en-US"/>
          </a:p>
        </p:txBody>
      </p:sp>
    </p:spTree>
    <p:extLst>
      <p:ext uri="{BB962C8B-B14F-4D97-AF65-F5344CB8AC3E}">
        <p14:creationId xmlns:p14="http://schemas.microsoft.com/office/powerpoint/2010/main" val="436746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2922E2-C770-E443-A71C-4804B93EB189}"/>
              </a:ext>
            </a:extLst>
          </p:cNvPr>
          <p:cNvSpPr>
            <a:spLocks noGrp="1"/>
          </p:cNvSpPr>
          <p:nvPr>
            <p:ph type="title" orient="vert"/>
          </p:nvPr>
        </p:nvSpPr>
        <p:spPr>
          <a:xfrm>
            <a:off x="6856413" y="301625"/>
            <a:ext cx="1827212" cy="564038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B711878-EFE6-214C-9CCB-72CBBEA61AD4}"/>
              </a:ext>
            </a:extLst>
          </p:cNvPr>
          <p:cNvSpPr>
            <a:spLocks noGrp="1"/>
          </p:cNvSpPr>
          <p:nvPr>
            <p:ph type="body" orient="vert" idx="1"/>
          </p:nvPr>
        </p:nvSpPr>
        <p:spPr>
          <a:xfrm>
            <a:off x="1370013" y="301625"/>
            <a:ext cx="5334000" cy="564038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BEF3B6A6-5BD6-30B0-5EA8-855DAA278FC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9">
            <a:extLst>
              <a:ext uri="{FF2B5EF4-FFF2-40B4-BE49-F238E27FC236}">
                <a16:creationId xmlns:a16="http://schemas.microsoft.com/office/drawing/2014/main" id="{B9528FC1-FF33-4268-35CC-AFDD9892A56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0">
            <a:extLst>
              <a:ext uri="{FF2B5EF4-FFF2-40B4-BE49-F238E27FC236}">
                <a16:creationId xmlns:a16="http://schemas.microsoft.com/office/drawing/2014/main" id="{3631E4B2-4A76-9C11-D751-2A4BC6909E8C}"/>
              </a:ext>
            </a:extLst>
          </p:cNvPr>
          <p:cNvSpPr>
            <a:spLocks noGrp="1" noChangeArrowheads="1"/>
          </p:cNvSpPr>
          <p:nvPr>
            <p:ph type="sldNum" sz="quarter" idx="12"/>
          </p:nvPr>
        </p:nvSpPr>
        <p:spPr>
          <a:ln/>
        </p:spPr>
        <p:txBody>
          <a:bodyPr/>
          <a:lstStyle>
            <a:lvl1pPr>
              <a:defRPr/>
            </a:lvl1pPr>
          </a:lstStyle>
          <a:p>
            <a:fld id="{04E42D1E-EA31-8D41-8518-E885945CC403}" type="slidenum">
              <a:rPr lang="en-US" altLang="en-US"/>
              <a:pPr/>
              <a:t>‹#›</a:t>
            </a:fld>
            <a:endParaRPr lang="en-US" altLang="en-US"/>
          </a:p>
        </p:txBody>
      </p:sp>
    </p:spTree>
    <p:extLst>
      <p:ext uri="{BB962C8B-B14F-4D97-AF65-F5344CB8AC3E}">
        <p14:creationId xmlns:p14="http://schemas.microsoft.com/office/powerpoint/2010/main" val="3316098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546B5-D4A0-1A4E-B5C3-628B3E6FE5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54CD9C-6D50-514D-BCCE-7BA386FBA75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AB9CD4CD-DE2A-A9B3-CFE4-85530096EC3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9">
            <a:extLst>
              <a:ext uri="{FF2B5EF4-FFF2-40B4-BE49-F238E27FC236}">
                <a16:creationId xmlns:a16="http://schemas.microsoft.com/office/drawing/2014/main" id="{CFE00B1B-67AB-0F3D-3561-202F845ECA2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0">
            <a:extLst>
              <a:ext uri="{FF2B5EF4-FFF2-40B4-BE49-F238E27FC236}">
                <a16:creationId xmlns:a16="http://schemas.microsoft.com/office/drawing/2014/main" id="{7611AE6D-5CBC-E43D-2BA6-55845D9D3850}"/>
              </a:ext>
            </a:extLst>
          </p:cNvPr>
          <p:cNvSpPr>
            <a:spLocks noGrp="1" noChangeArrowheads="1"/>
          </p:cNvSpPr>
          <p:nvPr>
            <p:ph type="sldNum" sz="quarter" idx="12"/>
          </p:nvPr>
        </p:nvSpPr>
        <p:spPr>
          <a:ln/>
        </p:spPr>
        <p:txBody>
          <a:bodyPr/>
          <a:lstStyle>
            <a:lvl1pPr>
              <a:defRPr/>
            </a:lvl1pPr>
          </a:lstStyle>
          <a:p>
            <a:fld id="{D9A423C3-7FCB-1F47-A682-0ECF85344752}" type="slidenum">
              <a:rPr lang="en-US" altLang="en-US"/>
              <a:pPr/>
              <a:t>‹#›</a:t>
            </a:fld>
            <a:endParaRPr lang="en-US" altLang="en-US"/>
          </a:p>
        </p:txBody>
      </p:sp>
    </p:spTree>
    <p:extLst>
      <p:ext uri="{BB962C8B-B14F-4D97-AF65-F5344CB8AC3E}">
        <p14:creationId xmlns:p14="http://schemas.microsoft.com/office/powerpoint/2010/main" val="92536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820A0-7531-1941-AD1F-115E8E5F5A9A}"/>
              </a:ext>
            </a:extLst>
          </p:cNvPr>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9BB1CBE-AE11-E44A-96CD-B2A7C2E30FD2}"/>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Rectangle 8">
            <a:extLst>
              <a:ext uri="{FF2B5EF4-FFF2-40B4-BE49-F238E27FC236}">
                <a16:creationId xmlns:a16="http://schemas.microsoft.com/office/drawing/2014/main" id="{530F0542-A4B4-9456-A6FA-E37500A4B3C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9">
            <a:extLst>
              <a:ext uri="{FF2B5EF4-FFF2-40B4-BE49-F238E27FC236}">
                <a16:creationId xmlns:a16="http://schemas.microsoft.com/office/drawing/2014/main" id="{6A67DA31-6A2E-B793-C153-0CBA0B0FDC9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0">
            <a:extLst>
              <a:ext uri="{FF2B5EF4-FFF2-40B4-BE49-F238E27FC236}">
                <a16:creationId xmlns:a16="http://schemas.microsoft.com/office/drawing/2014/main" id="{4F7B0BD2-DBE8-DCCD-75FA-F38310504971}"/>
              </a:ext>
            </a:extLst>
          </p:cNvPr>
          <p:cNvSpPr>
            <a:spLocks noGrp="1" noChangeArrowheads="1"/>
          </p:cNvSpPr>
          <p:nvPr>
            <p:ph type="sldNum" sz="quarter" idx="12"/>
          </p:nvPr>
        </p:nvSpPr>
        <p:spPr>
          <a:ln/>
        </p:spPr>
        <p:txBody>
          <a:bodyPr/>
          <a:lstStyle>
            <a:lvl1pPr>
              <a:defRPr/>
            </a:lvl1pPr>
          </a:lstStyle>
          <a:p>
            <a:fld id="{440AEE78-A789-F442-9972-3823485C054F}" type="slidenum">
              <a:rPr lang="en-US" altLang="en-US"/>
              <a:pPr/>
              <a:t>‹#›</a:t>
            </a:fld>
            <a:endParaRPr lang="en-US" altLang="en-US"/>
          </a:p>
        </p:txBody>
      </p:sp>
    </p:spTree>
    <p:extLst>
      <p:ext uri="{BB962C8B-B14F-4D97-AF65-F5344CB8AC3E}">
        <p14:creationId xmlns:p14="http://schemas.microsoft.com/office/powerpoint/2010/main" val="3113858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97854-BDB4-D84F-8AF2-3211CB9546A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95B17C-2589-E94F-8B18-623DCD5526AB}"/>
              </a:ext>
            </a:extLst>
          </p:cNvPr>
          <p:cNvSpPr>
            <a:spLocks noGrp="1"/>
          </p:cNvSpPr>
          <p:nvPr>
            <p:ph sz="half" idx="1"/>
          </p:nvPr>
        </p:nvSpPr>
        <p:spPr>
          <a:xfrm>
            <a:off x="1370013" y="1827213"/>
            <a:ext cx="3579812"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7C403B-8DDD-5940-8622-F8EFE13A74D1}"/>
              </a:ext>
            </a:extLst>
          </p:cNvPr>
          <p:cNvSpPr>
            <a:spLocks noGrp="1"/>
          </p:cNvSpPr>
          <p:nvPr>
            <p:ph sz="half" idx="2"/>
          </p:nvPr>
        </p:nvSpPr>
        <p:spPr>
          <a:xfrm>
            <a:off x="5102225" y="1827213"/>
            <a:ext cx="35814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B1281701-1758-4903-C7D9-311784BB050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9">
            <a:extLst>
              <a:ext uri="{FF2B5EF4-FFF2-40B4-BE49-F238E27FC236}">
                <a16:creationId xmlns:a16="http://schemas.microsoft.com/office/drawing/2014/main" id="{46545261-1D7E-4CE8-646A-70F7DCB5B47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0">
            <a:extLst>
              <a:ext uri="{FF2B5EF4-FFF2-40B4-BE49-F238E27FC236}">
                <a16:creationId xmlns:a16="http://schemas.microsoft.com/office/drawing/2014/main" id="{853166CD-9F0F-6B63-20E0-6F457F70E51F}"/>
              </a:ext>
            </a:extLst>
          </p:cNvPr>
          <p:cNvSpPr>
            <a:spLocks noGrp="1" noChangeArrowheads="1"/>
          </p:cNvSpPr>
          <p:nvPr>
            <p:ph type="sldNum" sz="quarter" idx="12"/>
          </p:nvPr>
        </p:nvSpPr>
        <p:spPr>
          <a:ln/>
        </p:spPr>
        <p:txBody>
          <a:bodyPr/>
          <a:lstStyle>
            <a:lvl1pPr>
              <a:defRPr/>
            </a:lvl1pPr>
          </a:lstStyle>
          <a:p>
            <a:fld id="{9C82ED5A-FD0C-4744-8AC9-9F019AFE7DCC}" type="slidenum">
              <a:rPr lang="en-US" altLang="en-US"/>
              <a:pPr/>
              <a:t>‹#›</a:t>
            </a:fld>
            <a:endParaRPr lang="en-US" altLang="en-US"/>
          </a:p>
        </p:txBody>
      </p:sp>
    </p:spTree>
    <p:extLst>
      <p:ext uri="{BB962C8B-B14F-4D97-AF65-F5344CB8AC3E}">
        <p14:creationId xmlns:p14="http://schemas.microsoft.com/office/powerpoint/2010/main" val="3944870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E3806-AEBA-4947-A8E3-7044AC46F97D}"/>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3FA60A2-4EBA-4B40-A51D-F4244EEE48F6}"/>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1DE2CFA-CD92-8641-8484-EC8B92442155}"/>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50E6147-F3A7-E643-BF55-3CEC1A2E754E}"/>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6ADC4E0-A053-824F-80EF-DAFD092A46A3}"/>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a:extLst>
              <a:ext uri="{FF2B5EF4-FFF2-40B4-BE49-F238E27FC236}">
                <a16:creationId xmlns:a16="http://schemas.microsoft.com/office/drawing/2014/main" id="{A1E6A5F1-1A13-6989-7624-C9D5CA4A9D6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9">
            <a:extLst>
              <a:ext uri="{FF2B5EF4-FFF2-40B4-BE49-F238E27FC236}">
                <a16:creationId xmlns:a16="http://schemas.microsoft.com/office/drawing/2014/main" id="{D08434D6-E639-DB30-232D-C02FC14AF1C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10">
            <a:extLst>
              <a:ext uri="{FF2B5EF4-FFF2-40B4-BE49-F238E27FC236}">
                <a16:creationId xmlns:a16="http://schemas.microsoft.com/office/drawing/2014/main" id="{85AC0C95-3B14-2B4A-3C2B-0C47C95C1E6C}"/>
              </a:ext>
            </a:extLst>
          </p:cNvPr>
          <p:cNvSpPr>
            <a:spLocks noGrp="1" noChangeArrowheads="1"/>
          </p:cNvSpPr>
          <p:nvPr>
            <p:ph type="sldNum" sz="quarter" idx="12"/>
          </p:nvPr>
        </p:nvSpPr>
        <p:spPr>
          <a:ln/>
        </p:spPr>
        <p:txBody>
          <a:bodyPr/>
          <a:lstStyle>
            <a:lvl1pPr>
              <a:defRPr/>
            </a:lvl1pPr>
          </a:lstStyle>
          <a:p>
            <a:fld id="{CF53BB02-ED34-094C-9251-55AFAD6371ED}" type="slidenum">
              <a:rPr lang="en-US" altLang="en-US"/>
              <a:pPr/>
              <a:t>‹#›</a:t>
            </a:fld>
            <a:endParaRPr lang="en-US" altLang="en-US"/>
          </a:p>
        </p:txBody>
      </p:sp>
    </p:spTree>
    <p:extLst>
      <p:ext uri="{BB962C8B-B14F-4D97-AF65-F5344CB8AC3E}">
        <p14:creationId xmlns:p14="http://schemas.microsoft.com/office/powerpoint/2010/main" val="2130435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1D3D4-C6CE-1E4C-96F4-6A01AEA6E4DA}"/>
              </a:ext>
            </a:extLst>
          </p:cNvPr>
          <p:cNvSpPr>
            <a:spLocks noGrp="1"/>
          </p:cNvSpPr>
          <p:nvPr>
            <p:ph type="title"/>
          </p:nvPr>
        </p:nvSpPr>
        <p:spPr/>
        <p:txBody>
          <a:bodyPr/>
          <a:lstStyle/>
          <a:p>
            <a:r>
              <a:rPr lang="en-US"/>
              <a:t>Click to edit Master title style</a:t>
            </a:r>
          </a:p>
        </p:txBody>
      </p:sp>
      <p:sp>
        <p:nvSpPr>
          <p:cNvPr id="3" name="Rectangle 8">
            <a:extLst>
              <a:ext uri="{FF2B5EF4-FFF2-40B4-BE49-F238E27FC236}">
                <a16:creationId xmlns:a16="http://schemas.microsoft.com/office/drawing/2014/main" id="{8E79393C-084C-8BE1-D22F-773A5F29407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9">
            <a:extLst>
              <a:ext uri="{FF2B5EF4-FFF2-40B4-BE49-F238E27FC236}">
                <a16:creationId xmlns:a16="http://schemas.microsoft.com/office/drawing/2014/main" id="{1B6C7DCE-8DC2-94A8-EA25-9927ED3021C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10">
            <a:extLst>
              <a:ext uri="{FF2B5EF4-FFF2-40B4-BE49-F238E27FC236}">
                <a16:creationId xmlns:a16="http://schemas.microsoft.com/office/drawing/2014/main" id="{8C789D63-092C-AC10-4BBB-450BFB168B1C}"/>
              </a:ext>
            </a:extLst>
          </p:cNvPr>
          <p:cNvSpPr>
            <a:spLocks noGrp="1" noChangeArrowheads="1"/>
          </p:cNvSpPr>
          <p:nvPr>
            <p:ph type="sldNum" sz="quarter" idx="12"/>
          </p:nvPr>
        </p:nvSpPr>
        <p:spPr>
          <a:ln/>
        </p:spPr>
        <p:txBody>
          <a:bodyPr/>
          <a:lstStyle>
            <a:lvl1pPr>
              <a:defRPr/>
            </a:lvl1pPr>
          </a:lstStyle>
          <a:p>
            <a:fld id="{F6F6B245-57B2-7C4D-B6D2-1344A416881D}" type="slidenum">
              <a:rPr lang="en-US" altLang="en-US"/>
              <a:pPr/>
              <a:t>‹#›</a:t>
            </a:fld>
            <a:endParaRPr lang="en-US" altLang="en-US"/>
          </a:p>
        </p:txBody>
      </p:sp>
    </p:spTree>
    <p:extLst>
      <p:ext uri="{BB962C8B-B14F-4D97-AF65-F5344CB8AC3E}">
        <p14:creationId xmlns:p14="http://schemas.microsoft.com/office/powerpoint/2010/main" val="1102937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007A680D-1421-B048-FE7E-E771BB54D83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9">
            <a:extLst>
              <a:ext uri="{FF2B5EF4-FFF2-40B4-BE49-F238E27FC236}">
                <a16:creationId xmlns:a16="http://schemas.microsoft.com/office/drawing/2014/main" id="{63AEF7F8-B9DB-33C4-4191-AB0D6D4C49C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10">
            <a:extLst>
              <a:ext uri="{FF2B5EF4-FFF2-40B4-BE49-F238E27FC236}">
                <a16:creationId xmlns:a16="http://schemas.microsoft.com/office/drawing/2014/main" id="{770EAC72-6045-7E5B-5050-4458803387ED}"/>
              </a:ext>
            </a:extLst>
          </p:cNvPr>
          <p:cNvSpPr>
            <a:spLocks noGrp="1" noChangeArrowheads="1"/>
          </p:cNvSpPr>
          <p:nvPr>
            <p:ph type="sldNum" sz="quarter" idx="12"/>
          </p:nvPr>
        </p:nvSpPr>
        <p:spPr>
          <a:ln/>
        </p:spPr>
        <p:txBody>
          <a:bodyPr/>
          <a:lstStyle>
            <a:lvl1pPr>
              <a:defRPr/>
            </a:lvl1pPr>
          </a:lstStyle>
          <a:p>
            <a:fld id="{F322DBB2-E015-2945-B138-0957ECCED95F}" type="slidenum">
              <a:rPr lang="en-US" altLang="en-US"/>
              <a:pPr/>
              <a:t>‹#›</a:t>
            </a:fld>
            <a:endParaRPr lang="en-US" altLang="en-US"/>
          </a:p>
        </p:txBody>
      </p:sp>
    </p:spTree>
    <p:extLst>
      <p:ext uri="{BB962C8B-B14F-4D97-AF65-F5344CB8AC3E}">
        <p14:creationId xmlns:p14="http://schemas.microsoft.com/office/powerpoint/2010/main" val="1168152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75A58-D82F-A44D-BD7F-2000AE29C022}"/>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82D03BE-DC81-104C-9CF5-1F514D0F812A}"/>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D88586E-FD44-5E45-8F15-C347BBDC7C7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8">
            <a:extLst>
              <a:ext uri="{FF2B5EF4-FFF2-40B4-BE49-F238E27FC236}">
                <a16:creationId xmlns:a16="http://schemas.microsoft.com/office/drawing/2014/main" id="{B04091DD-636E-3025-2284-B29F437B91B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9">
            <a:extLst>
              <a:ext uri="{FF2B5EF4-FFF2-40B4-BE49-F238E27FC236}">
                <a16:creationId xmlns:a16="http://schemas.microsoft.com/office/drawing/2014/main" id="{5D734C0D-E7EB-05CD-0F51-3DC21A642BD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0">
            <a:extLst>
              <a:ext uri="{FF2B5EF4-FFF2-40B4-BE49-F238E27FC236}">
                <a16:creationId xmlns:a16="http://schemas.microsoft.com/office/drawing/2014/main" id="{2DA7934B-5224-BB3F-F7DC-67AF7F4DFE3D}"/>
              </a:ext>
            </a:extLst>
          </p:cNvPr>
          <p:cNvSpPr>
            <a:spLocks noGrp="1" noChangeArrowheads="1"/>
          </p:cNvSpPr>
          <p:nvPr>
            <p:ph type="sldNum" sz="quarter" idx="12"/>
          </p:nvPr>
        </p:nvSpPr>
        <p:spPr>
          <a:ln/>
        </p:spPr>
        <p:txBody>
          <a:bodyPr/>
          <a:lstStyle>
            <a:lvl1pPr>
              <a:defRPr/>
            </a:lvl1pPr>
          </a:lstStyle>
          <a:p>
            <a:fld id="{BDCFCC01-F0AE-7A40-9496-869016E7B089}" type="slidenum">
              <a:rPr lang="en-US" altLang="en-US"/>
              <a:pPr/>
              <a:t>‹#›</a:t>
            </a:fld>
            <a:endParaRPr lang="en-US" altLang="en-US"/>
          </a:p>
        </p:txBody>
      </p:sp>
    </p:spTree>
    <p:extLst>
      <p:ext uri="{BB962C8B-B14F-4D97-AF65-F5344CB8AC3E}">
        <p14:creationId xmlns:p14="http://schemas.microsoft.com/office/powerpoint/2010/main" val="1171184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C0FCB-F53F-E047-B902-B59D248975E4}"/>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80E678B-0F9A-344E-BD4A-5D5C62018FB4}"/>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a:extLst>
              <a:ext uri="{FF2B5EF4-FFF2-40B4-BE49-F238E27FC236}">
                <a16:creationId xmlns:a16="http://schemas.microsoft.com/office/drawing/2014/main" id="{00C9D40B-A79D-E446-A70B-EE85576416C8}"/>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8">
            <a:extLst>
              <a:ext uri="{FF2B5EF4-FFF2-40B4-BE49-F238E27FC236}">
                <a16:creationId xmlns:a16="http://schemas.microsoft.com/office/drawing/2014/main" id="{CD2B6EDC-0CB7-1B85-7BFA-D6BFF497359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9">
            <a:extLst>
              <a:ext uri="{FF2B5EF4-FFF2-40B4-BE49-F238E27FC236}">
                <a16:creationId xmlns:a16="http://schemas.microsoft.com/office/drawing/2014/main" id="{47F44047-4162-5E79-FA36-274759D3B94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0">
            <a:extLst>
              <a:ext uri="{FF2B5EF4-FFF2-40B4-BE49-F238E27FC236}">
                <a16:creationId xmlns:a16="http://schemas.microsoft.com/office/drawing/2014/main" id="{82FBA80C-6567-3E2B-8C47-9692752125C4}"/>
              </a:ext>
            </a:extLst>
          </p:cNvPr>
          <p:cNvSpPr>
            <a:spLocks noGrp="1" noChangeArrowheads="1"/>
          </p:cNvSpPr>
          <p:nvPr>
            <p:ph type="sldNum" sz="quarter" idx="12"/>
          </p:nvPr>
        </p:nvSpPr>
        <p:spPr>
          <a:ln/>
        </p:spPr>
        <p:txBody>
          <a:bodyPr/>
          <a:lstStyle>
            <a:lvl1pPr>
              <a:defRPr/>
            </a:lvl1pPr>
          </a:lstStyle>
          <a:p>
            <a:fld id="{74A7B484-BD81-3142-B9C1-643EFAAF2CED}" type="slidenum">
              <a:rPr lang="en-US" altLang="en-US"/>
              <a:pPr/>
              <a:t>‹#›</a:t>
            </a:fld>
            <a:endParaRPr lang="en-US" altLang="en-US"/>
          </a:p>
        </p:txBody>
      </p:sp>
    </p:spTree>
    <p:extLst>
      <p:ext uri="{BB962C8B-B14F-4D97-AF65-F5344CB8AC3E}">
        <p14:creationId xmlns:p14="http://schemas.microsoft.com/office/powerpoint/2010/main" val="1991874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18A1BF4F-6D20-697A-D61C-821A6B693990}"/>
              </a:ext>
            </a:extLst>
          </p:cNvPr>
          <p:cNvGrpSpPr>
            <a:grpSpLocks/>
          </p:cNvGrpSpPr>
          <p:nvPr/>
        </p:nvGrpSpPr>
        <p:grpSpPr bwMode="auto">
          <a:xfrm>
            <a:off x="-3238500" y="0"/>
            <a:ext cx="11925300" cy="3810000"/>
            <a:chOff x="-2040" y="0"/>
            <a:chExt cx="7512" cy="2400"/>
          </a:xfrm>
        </p:grpSpPr>
        <p:sp>
          <p:nvSpPr>
            <p:cNvPr id="1032" name="AutoShape 3">
              <a:extLst>
                <a:ext uri="{FF2B5EF4-FFF2-40B4-BE49-F238E27FC236}">
                  <a16:creationId xmlns:a16="http://schemas.microsoft.com/office/drawing/2014/main" id="{54DABED5-731E-B6AC-4CA7-F2C9446AC836}"/>
                </a:ext>
              </a:extLst>
            </p:cNvPr>
            <p:cNvSpPr>
              <a:spLocks noChangeArrowheads="1"/>
            </p:cNvSpPr>
            <p:nvPr/>
          </p:nvSpPr>
          <p:spPr bwMode="auto">
            <a:xfrm>
              <a:off x="-2040" y="432"/>
              <a:ext cx="2592" cy="1968"/>
            </a:xfrm>
            <a:custGeom>
              <a:avLst/>
              <a:gdLst>
                <a:gd name="T0" fmla="*/ 2037 w 64000"/>
                <a:gd name="T1" fmla="*/ -807 h 64000"/>
                <a:gd name="T2" fmla="*/ 2592 w 64000"/>
                <a:gd name="T3" fmla="*/ 0 h 64000"/>
                <a:gd name="T4" fmla="*/ 2037 w 64000"/>
                <a:gd name="T5" fmla="*/ 807 h 64000"/>
                <a:gd name="T6" fmla="*/ 2037 w 64000"/>
                <a:gd name="T7" fmla="*/ 807 h 64000"/>
                <a:gd name="T8" fmla="*/ 2037 w 64000"/>
                <a:gd name="T9" fmla="*/ 807 h 64000"/>
                <a:gd name="T10" fmla="*/ 2037 w 64000"/>
                <a:gd name="T11" fmla="*/ 807 h 64000"/>
                <a:gd name="T12" fmla="*/ 2037 w 64000"/>
                <a:gd name="T13" fmla="*/ -807 h 64000"/>
                <a:gd name="T14" fmla="*/ 2037 w 64000"/>
                <a:gd name="T15" fmla="*/ -807 h 64000"/>
                <a:gd name="T16" fmla="*/ 2037 w 64000"/>
                <a:gd name="T17" fmla="*/ -807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296 w 64000"/>
                <a:gd name="T28" fmla="*/ -26244 h 64000"/>
                <a:gd name="T29" fmla="*/ 50296 w 64000"/>
                <a:gd name="T30" fmla="*/ 26244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3" name="AutoShape 4">
              <a:extLst>
                <a:ext uri="{FF2B5EF4-FFF2-40B4-BE49-F238E27FC236}">
                  <a16:creationId xmlns:a16="http://schemas.microsoft.com/office/drawing/2014/main" id="{710FCBB5-8F7E-3298-BA89-56F195E5C98B}"/>
                </a:ext>
              </a:extLst>
            </p:cNvPr>
            <p:cNvSpPr>
              <a:spLocks noChangeArrowheads="1"/>
            </p:cNvSpPr>
            <p:nvPr/>
          </p:nvSpPr>
          <p:spPr bwMode="auto">
            <a:xfrm>
              <a:off x="-1528" y="0"/>
              <a:ext cx="1949" cy="1987"/>
            </a:xfrm>
            <a:custGeom>
              <a:avLst/>
              <a:gdLst>
                <a:gd name="T0" fmla="*/ 1525 w 64000"/>
                <a:gd name="T1" fmla="*/ -820 h 64000"/>
                <a:gd name="T2" fmla="*/ 1949 w 64000"/>
                <a:gd name="T3" fmla="*/ 0 h 64000"/>
                <a:gd name="T4" fmla="*/ 1525 w 64000"/>
                <a:gd name="T5" fmla="*/ 820 h 64000"/>
                <a:gd name="T6" fmla="*/ 1525 w 64000"/>
                <a:gd name="T7" fmla="*/ 820 h 64000"/>
                <a:gd name="T8" fmla="*/ 1525 w 64000"/>
                <a:gd name="T9" fmla="*/ 820 h 64000"/>
                <a:gd name="T10" fmla="*/ 1525 w 64000"/>
                <a:gd name="T11" fmla="*/ 820 h 64000"/>
                <a:gd name="T12" fmla="*/ 1525 w 64000"/>
                <a:gd name="T13" fmla="*/ -820 h 64000"/>
                <a:gd name="T14" fmla="*/ 1525 w 64000"/>
                <a:gd name="T15" fmla="*/ -820 h 64000"/>
                <a:gd name="T16" fmla="*/ 1525 w 64000"/>
                <a:gd name="T17" fmla="*/ -820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077 w 64000"/>
                <a:gd name="T28" fmla="*/ -26412 h 64000"/>
                <a:gd name="T29" fmla="*/ 50077 w 64000"/>
                <a:gd name="T30" fmla="*/ 26412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4" name="Line 5">
              <a:extLst>
                <a:ext uri="{FF2B5EF4-FFF2-40B4-BE49-F238E27FC236}">
                  <a16:creationId xmlns:a16="http://schemas.microsoft.com/office/drawing/2014/main" id="{ADE28345-904C-AFD3-A9D0-9B83C4FA6D4A}"/>
                </a:ext>
              </a:extLst>
            </p:cNvPr>
            <p:cNvSpPr>
              <a:spLocks noChangeShapeType="1"/>
            </p:cNvSpPr>
            <p:nvPr/>
          </p:nvSpPr>
          <p:spPr bwMode="auto">
            <a:xfrm>
              <a:off x="864" y="960"/>
              <a:ext cx="460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027" name="Rectangle 6">
            <a:extLst>
              <a:ext uri="{FF2B5EF4-FFF2-40B4-BE49-F238E27FC236}">
                <a16:creationId xmlns:a16="http://schemas.microsoft.com/office/drawing/2014/main" id="{BFE79C80-3ED3-C317-B4DC-A289C55D1B9D}"/>
              </a:ext>
            </a:extLst>
          </p:cNvPr>
          <p:cNvSpPr>
            <a:spLocks noGrp="1" noChangeArrowheads="1"/>
          </p:cNvSpPr>
          <p:nvPr>
            <p:ph type="title"/>
          </p:nvPr>
        </p:nvSpPr>
        <p:spPr bwMode="auto">
          <a:xfrm>
            <a:off x="1370013" y="301625"/>
            <a:ext cx="7313612"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7">
            <a:extLst>
              <a:ext uri="{FF2B5EF4-FFF2-40B4-BE49-F238E27FC236}">
                <a16:creationId xmlns:a16="http://schemas.microsoft.com/office/drawing/2014/main" id="{85783B23-DDC2-FCA7-6C6E-9616C8B4F704}"/>
              </a:ext>
            </a:extLst>
          </p:cNvPr>
          <p:cNvSpPr>
            <a:spLocks noGrp="1" noChangeArrowheads="1"/>
          </p:cNvSpPr>
          <p:nvPr>
            <p:ph type="body" idx="1"/>
          </p:nvPr>
        </p:nvSpPr>
        <p:spPr bwMode="auto">
          <a:xfrm>
            <a:off x="1370013" y="1827213"/>
            <a:ext cx="7313612"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4280" name="Rectangle 8">
            <a:extLst>
              <a:ext uri="{FF2B5EF4-FFF2-40B4-BE49-F238E27FC236}">
                <a16:creationId xmlns:a16="http://schemas.microsoft.com/office/drawing/2014/main" id="{F321A4A2-AE55-EE4E-9C3A-1C9F6EDA87C6}"/>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en-US"/>
          </a:p>
        </p:txBody>
      </p:sp>
      <p:sp>
        <p:nvSpPr>
          <p:cNvPr id="54281" name="Rectangle 9">
            <a:extLst>
              <a:ext uri="{FF2B5EF4-FFF2-40B4-BE49-F238E27FC236}">
                <a16:creationId xmlns:a16="http://schemas.microsoft.com/office/drawing/2014/main" id="{BAC9A151-24DB-3D48-9F52-D54988C81064}"/>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vl1pPr>
          </a:lstStyle>
          <a:p>
            <a:pPr>
              <a:defRPr/>
            </a:pPr>
            <a:endParaRPr lang="en-US" altLang="en-US"/>
          </a:p>
        </p:txBody>
      </p:sp>
      <p:sp>
        <p:nvSpPr>
          <p:cNvPr id="54282" name="Rectangle 10">
            <a:extLst>
              <a:ext uri="{FF2B5EF4-FFF2-40B4-BE49-F238E27FC236}">
                <a16:creationId xmlns:a16="http://schemas.microsoft.com/office/drawing/2014/main" id="{C65DC824-462C-EC4F-A3FD-A27A02E61D24}"/>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6B45B71A-2309-4F4D-9607-A1F4542EE38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80"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hf hdr="0" ftr="0" dt="0"/>
  <p:txStyles>
    <p:titleStyle>
      <a:lvl1pPr algn="l" rtl="0" eaLnBrk="0" fontAlgn="base" hangingPunct="0">
        <a:spcBef>
          <a:spcPct val="0"/>
        </a:spcBef>
        <a:spcAft>
          <a:spcPct val="0"/>
        </a:spcAft>
        <a:defRPr sz="3600" kern="12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panose="020B0604020202020204" pitchFamily="34" charset="0"/>
        </a:defRPr>
      </a:lvl2pPr>
      <a:lvl3pPr algn="l" rtl="0" eaLnBrk="0" fontAlgn="base" hangingPunct="0">
        <a:spcBef>
          <a:spcPct val="0"/>
        </a:spcBef>
        <a:spcAft>
          <a:spcPct val="0"/>
        </a:spcAft>
        <a:defRPr sz="3600">
          <a:solidFill>
            <a:schemeClr val="tx2"/>
          </a:solidFill>
          <a:latin typeface="Arial" panose="020B0604020202020204" pitchFamily="34" charset="0"/>
        </a:defRPr>
      </a:lvl3pPr>
      <a:lvl4pPr algn="l" rtl="0" eaLnBrk="0" fontAlgn="base" hangingPunct="0">
        <a:spcBef>
          <a:spcPct val="0"/>
        </a:spcBef>
        <a:spcAft>
          <a:spcPct val="0"/>
        </a:spcAft>
        <a:defRPr sz="3600">
          <a:solidFill>
            <a:schemeClr val="tx2"/>
          </a:solidFill>
          <a:latin typeface="Arial" panose="020B0604020202020204" pitchFamily="34" charset="0"/>
        </a:defRPr>
      </a:lvl4pPr>
      <a:lvl5pPr algn="l" rtl="0" eaLnBrk="0" fontAlgn="base" hangingPunct="0">
        <a:spcBef>
          <a:spcPct val="0"/>
        </a:spcBef>
        <a:spcAft>
          <a:spcPct val="0"/>
        </a:spcAft>
        <a:defRPr sz="3600">
          <a:solidFill>
            <a:schemeClr val="tx2"/>
          </a:solidFill>
          <a:latin typeface="Arial" panose="020B0604020202020204" pitchFamily="34" charset="0"/>
        </a:defRPr>
      </a:lvl5pPr>
      <a:lvl6pPr marL="457200" algn="l" rtl="0" fontAlgn="base">
        <a:spcBef>
          <a:spcPct val="0"/>
        </a:spcBef>
        <a:spcAft>
          <a:spcPct val="0"/>
        </a:spcAft>
        <a:defRPr sz="3600">
          <a:solidFill>
            <a:schemeClr val="tx2"/>
          </a:solidFill>
          <a:latin typeface="Arial" panose="020B0604020202020204" pitchFamily="34" charset="0"/>
        </a:defRPr>
      </a:lvl6pPr>
      <a:lvl7pPr marL="914400" algn="l" rtl="0" fontAlgn="base">
        <a:spcBef>
          <a:spcPct val="0"/>
        </a:spcBef>
        <a:spcAft>
          <a:spcPct val="0"/>
        </a:spcAft>
        <a:defRPr sz="3600">
          <a:solidFill>
            <a:schemeClr val="tx2"/>
          </a:solidFill>
          <a:latin typeface="Arial" panose="020B0604020202020204" pitchFamily="34" charset="0"/>
        </a:defRPr>
      </a:lvl7pPr>
      <a:lvl8pPr marL="1371600" algn="l" rtl="0" fontAlgn="base">
        <a:spcBef>
          <a:spcPct val="0"/>
        </a:spcBef>
        <a:spcAft>
          <a:spcPct val="0"/>
        </a:spcAft>
        <a:defRPr sz="3600">
          <a:solidFill>
            <a:schemeClr val="tx2"/>
          </a:solidFill>
          <a:latin typeface="Arial" panose="020B0604020202020204" pitchFamily="34" charset="0"/>
        </a:defRPr>
      </a:lvl8pPr>
      <a:lvl9pPr marL="1828800" algn="l" rtl="0" fontAlgn="base">
        <a:spcBef>
          <a:spcPct val="0"/>
        </a:spcBef>
        <a:spcAft>
          <a:spcPct val="0"/>
        </a:spcAft>
        <a:defRPr sz="36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77"/>
        <a:buChar char="¡"/>
        <a:defRPr sz="29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77"/>
        <a:buChar char="l"/>
        <a:defRPr sz="25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2"/>
        </a:buClr>
        <a:buSzPct val="65000"/>
        <a:buFont typeface="Wingdings" pitchFamily="2" charset="77"/>
        <a:buChar char="¡"/>
        <a:defRPr sz="22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accent2"/>
        </a:buClr>
        <a:buSzPct val="70000"/>
        <a:buFont typeface="Wingdings" pitchFamily="2" charset="77"/>
        <a:buChar char="l"/>
        <a:defRPr sz="19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SzPct val="60000"/>
        <a:buFont typeface="Wingdings" pitchFamily="2" charset="77"/>
        <a:buChar char="¡"/>
        <a:defRPr sz="1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3">
            <a:extLst>
              <a:ext uri="{FF2B5EF4-FFF2-40B4-BE49-F238E27FC236}">
                <a16:creationId xmlns:a16="http://schemas.microsoft.com/office/drawing/2014/main" id="{038C3CAA-711C-4E90-8B63-208297C0ED47}"/>
              </a:ext>
            </a:extLst>
          </p:cNvPr>
          <p:cNvSpPr>
            <a:spLocks noChangeArrowheads="1"/>
          </p:cNvSpPr>
          <p:nvPr/>
        </p:nvSpPr>
        <p:spPr bwMode="auto">
          <a:xfrm>
            <a:off x="1524000" y="457200"/>
            <a:ext cx="5562600" cy="1920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sz="4000" b="1">
                <a:solidFill>
                  <a:schemeClr val="tx2"/>
                </a:solidFill>
              </a:rPr>
              <a:t>PENDAHULUAN</a:t>
            </a:r>
          </a:p>
          <a:p>
            <a:r>
              <a:rPr lang="en-US" altLang="en-US" sz="4000" b="1">
                <a:solidFill>
                  <a:schemeClr val="tx2"/>
                </a:solidFill>
              </a:rPr>
              <a:t>PENDEKATAN </a:t>
            </a:r>
          </a:p>
          <a:p>
            <a:r>
              <a:rPr lang="en-US" altLang="en-US" sz="4000" b="1">
                <a:solidFill>
                  <a:schemeClr val="tx2"/>
                </a:solidFill>
              </a:rPr>
              <a:t>DAN METODOLOGI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Slide Number Placeholder 5">
            <a:extLst>
              <a:ext uri="{FF2B5EF4-FFF2-40B4-BE49-F238E27FC236}">
                <a16:creationId xmlns:a16="http://schemas.microsoft.com/office/drawing/2014/main" id="{6F578826-7544-168E-E01C-4085A364DA2C}"/>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58461E30-C228-934A-A662-E9A44A475060}" type="slidenum">
              <a:rPr lang="en-US" altLang="en-US"/>
              <a:pPr/>
              <a:t>10</a:t>
            </a:fld>
            <a:endParaRPr lang="en-US" altLang="en-US"/>
          </a:p>
        </p:txBody>
      </p:sp>
      <p:sp>
        <p:nvSpPr>
          <p:cNvPr id="13314" name="Rectangle 2">
            <a:extLst>
              <a:ext uri="{FF2B5EF4-FFF2-40B4-BE49-F238E27FC236}">
                <a16:creationId xmlns:a16="http://schemas.microsoft.com/office/drawing/2014/main" id="{409CB190-8F17-9A60-F4A0-ACA5A944A209}"/>
              </a:ext>
            </a:extLst>
          </p:cNvPr>
          <p:cNvSpPr>
            <a:spLocks noGrp="1" noChangeArrowheads="1"/>
          </p:cNvSpPr>
          <p:nvPr>
            <p:ph type="title"/>
          </p:nvPr>
        </p:nvSpPr>
        <p:spPr/>
        <p:txBody>
          <a:bodyPr/>
          <a:lstStyle/>
          <a:p>
            <a:pPr eaLnBrk="1" hangingPunct="1"/>
            <a:r>
              <a:rPr lang="en-US" altLang="en-US" b="1"/>
              <a:t>PENDAHULUAN</a:t>
            </a:r>
          </a:p>
        </p:txBody>
      </p:sp>
      <p:sp>
        <p:nvSpPr>
          <p:cNvPr id="13315" name="Rectangle 3">
            <a:extLst>
              <a:ext uri="{FF2B5EF4-FFF2-40B4-BE49-F238E27FC236}">
                <a16:creationId xmlns:a16="http://schemas.microsoft.com/office/drawing/2014/main" id="{1EE2660E-F0D5-B0B8-EA15-A27F7CBE5855}"/>
              </a:ext>
            </a:extLst>
          </p:cNvPr>
          <p:cNvSpPr>
            <a:spLocks noGrp="1" noChangeArrowheads="1"/>
          </p:cNvSpPr>
          <p:nvPr>
            <p:ph type="body" idx="1"/>
          </p:nvPr>
        </p:nvSpPr>
        <p:spPr/>
        <p:txBody>
          <a:bodyPr/>
          <a:lstStyle/>
          <a:p>
            <a:pPr marL="552450" indent="-552450" eaLnBrk="1" hangingPunct="1">
              <a:buClr>
                <a:schemeClr val="tx1"/>
              </a:buClr>
              <a:buSzTx/>
              <a:buFont typeface="Wingdings" pitchFamily="2" charset="77"/>
              <a:buAutoNum type="arabicPeriod" startAt="7"/>
            </a:pPr>
            <a:r>
              <a:rPr lang="en-US" altLang="en-US" sz="2400">
                <a:latin typeface="Arial" panose="020B0604020202020204" pitchFamily="34" charset="0"/>
              </a:rPr>
              <a:t>Kemukakan secara singkat dan jelas kerangka berpikir berdasarkan konsep-konsep teoretis yang digunakan untuk membahas, menganalisis dan menafsirkan data, informasi serta temuan-temuan yang diperoleh.</a:t>
            </a:r>
          </a:p>
          <a:p>
            <a:pPr marL="552450" indent="-552450" eaLnBrk="1" hangingPunct="1">
              <a:buClr>
                <a:schemeClr val="tx1"/>
              </a:buClr>
              <a:buSzTx/>
              <a:buFont typeface="Verdana" panose="020B0604030504040204" pitchFamily="34" charset="0"/>
              <a:buAutoNum type="arabicPeriod" startAt="7"/>
            </a:pPr>
            <a:r>
              <a:rPr lang="en-US" altLang="en-US" sz="2400">
                <a:latin typeface="Arial" panose="020B0604020202020204" pitchFamily="34" charset="0"/>
              </a:rPr>
              <a:t>Penting mengemukakan pula konsep-konsep pemikiran yang berasal dari temuan-temuan penelitian lapangan sejenis, jika mungkin yang terbaru, yang telah dilakukan oleh peneliti atau penulis atau peneliti lain sebelumnya.</a:t>
            </a:r>
          </a:p>
          <a:p>
            <a:pPr marL="552450" indent="-552450" eaLnBrk="1" hangingPunct="1">
              <a:buClr>
                <a:schemeClr val="tx1"/>
              </a:buClr>
              <a:buSzTx/>
              <a:buFont typeface="Wingdings" pitchFamily="2" charset="77"/>
              <a:buAutoNum type="arabicPeriod" startAt="7"/>
            </a:pPr>
            <a:endParaRPr lang="en-US" altLang="en-US" sz="2400">
              <a:latin typeface="Arial" panose="020B0604020202020204" pitchFamily="34" charset="0"/>
            </a:endParaRPr>
          </a:p>
          <a:p>
            <a:pPr marL="552450" indent="-552450" eaLnBrk="1" hangingPunct="1"/>
            <a:endParaRPr lang="en-US" altLang="en-US" sz="2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Number Placeholder 5">
            <a:extLst>
              <a:ext uri="{FF2B5EF4-FFF2-40B4-BE49-F238E27FC236}">
                <a16:creationId xmlns:a16="http://schemas.microsoft.com/office/drawing/2014/main" id="{907781F8-A58A-60FC-959C-E3CBC2F9CDA8}"/>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B948B6EC-D4FF-5F46-8177-F2F81631A25B}" type="slidenum">
              <a:rPr lang="en-US" altLang="en-US"/>
              <a:pPr/>
              <a:t>11</a:t>
            </a:fld>
            <a:endParaRPr lang="en-US" altLang="en-US"/>
          </a:p>
        </p:txBody>
      </p:sp>
      <p:sp>
        <p:nvSpPr>
          <p:cNvPr id="14338" name="Rectangle 2">
            <a:extLst>
              <a:ext uri="{FF2B5EF4-FFF2-40B4-BE49-F238E27FC236}">
                <a16:creationId xmlns:a16="http://schemas.microsoft.com/office/drawing/2014/main" id="{E2913262-A776-B892-C4D4-FE0AD6203906}"/>
              </a:ext>
            </a:extLst>
          </p:cNvPr>
          <p:cNvSpPr>
            <a:spLocks noGrp="1" noChangeArrowheads="1"/>
          </p:cNvSpPr>
          <p:nvPr>
            <p:ph type="title"/>
          </p:nvPr>
        </p:nvSpPr>
        <p:spPr/>
        <p:txBody>
          <a:bodyPr/>
          <a:lstStyle/>
          <a:p>
            <a:pPr eaLnBrk="1" hangingPunct="1"/>
            <a:r>
              <a:rPr lang="en-US" altLang="en-US" b="1"/>
              <a:t>PENDAHULUAN</a:t>
            </a:r>
          </a:p>
        </p:txBody>
      </p:sp>
      <p:sp>
        <p:nvSpPr>
          <p:cNvPr id="14339" name="Rectangle 3">
            <a:extLst>
              <a:ext uri="{FF2B5EF4-FFF2-40B4-BE49-F238E27FC236}">
                <a16:creationId xmlns:a16="http://schemas.microsoft.com/office/drawing/2014/main" id="{E99970E0-58E2-0154-DAD8-C2A8B1EC3848}"/>
              </a:ext>
            </a:extLst>
          </p:cNvPr>
          <p:cNvSpPr>
            <a:spLocks noGrp="1" noChangeArrowheads="1"/>
          </p:cNvSpPr>
          <p:nvPr>
            <p:ph type="body" idx="1"/>
          </p:nvPr>
        </p:nvSpPr>
        <p:spPr/>
        <p:txBody>
          <a:bodyPr/>
          <a:lstStyle/>
          <a:p>
            <a:pPr marL="552450" indent="-552450" eaLnBrk="1" hangingPunct="1">
              <a:lnSpc>
                <a:spcPct val="90000"/>
              </a:lnSpc>
              <a:buClr>
                <a:schemeClr val="tx1"/>
              </a:buClr>
              <a:buSzTx/>
              <a:buFont typeface="Verdana" panose="020B0604030504040204" pitchFamily="34" charset="0"/>
              <a:buAutoNum type="arabicPeriod" startAt="9"/>
            </a:pPr>
            <a:r>
              <a:rPr lang="en-US" altLang="en-US" sz="2400">
                <a:latin typeface="Arial" panose="020B0604020202020204" pitchFamily="34" charset="0"/>
              </a:rPr>
              <a:t>Konsep-konsep teoretis, pemikiran-pemikiran serta temuan-temuan penelitian terdahulu bermanfaat sebagai bahan komparasi dan sekaligus penguatan serta penajaman pembahasan, analisis serta penafsiran-penafsiran.</a:t>
            </a:r>
          </a:p>
          <a:p>
            <a:pPr marL="552450" indent="-552450" eaLnBrk="1" hangingPunct="1">
              <a:lnSpc>
                <a:spcPct val="90000"/>
              </a:lnSpc>
              <a:buClr>
                <a:schemeClr val="tx1"/>
              </a:buClr>
              <a:buSzTx/>
              <a:buFont typeface="Wingdings" pitchFamily="2" charset="77"/>
              <a:buAutoNum type="arabicPeriod" startAt="9"/>
            </a:pPr>
            <a:r>
              <a:rPr lang="en-US" altLang="en-US" sz="2400">
                <a:latin typeface="Arial" panose="020B0604020202020204" pitchFamily="34" charset="0"/>
              </a:rPr>
              <a:t>Konsep-konsep teoretis, pemikiran-pemikiran serta temuan-temuan terdahulu tersebut seyogyanya telah dicerna sehingga tidak lagi berupa kutipan-kutipan utuh yang lebih merupakan “parade pernyataan orang”.</a:t>
            </a:r>
          </a:p>
          <a:p>
            <a:pPr marL="552450" indent="-552450" eaLnBrk="1" hangingPunct="1">
              <a:lnSpc>
                <a:spcPct val="90000"/>
              </a:lnSpc>
              <a:buClr>
                <a:schemeClr val="tx1"/>
              </a:buClr>
              <a:buSzTx/>
              <a:buFont typeface="Verdana" panose="020B0604030504040204" pitchFamily="34" charset="0"/>
              <a:buAutoNum type="arabicPeriod" startAt="9"/>
            </a:pPr>
            <a:endParaRPr lang="en-US" altLang="en-US" sz="2400">
              <a:latin typeface="Arial" panose="020B0604020202020204" pitchFamily="34" charset="0"/>
            </a:endParaRPr>
          </a:p>
          <a:p>
            <a:pPr marL="552450" indent="-552450" eaLnBrk="1" hangingPunct="1">
              <a:lnSpc>
                <a:spcPct val="90000"/>
              </a:lnSpc>
              <a:buClr>
                <a:schemeClr val="tx1"/>
              </a:buClr>
              <a:buFont typeface="Wingdings" pitchFamily="2" charset="77"/>
              <a:buChar char="§"/>
            </a:pPr>
            <a:endParaRPr lang="en-US" altLang="en-US" sz="2400">
              <a:latin typeface="Arial" panose="020B0604020202020204" pitchFamily="34" charset="0"/>
            </a:endParaRPr>
          </a:p>
          <a:p>
            <a:pPr marL="552450" indent="-552450" eaLnBrk="1" hangingPunct="1">
              <a:lnSpc>
                <a:spcPct val="90000"/>
              </a:lnSpc>
              <a:buClr>
                <a:schemeClr val="tx1"/>
              </a:buClr>
              <a:buFont typeface="Wingdings" pitchFamily="2" charset="77"/>
              <a:buChar char="§"/>
            </a:pPr>
            <a:endParaRPr lang="en-US" altLang="en-US" sz="2500"/>
          </a:p>
          <a:p>
            <a:pPr marL="552450" indent="-552450" eaLnBrk="1" hangingPunct="1">
              <a:lnSpc>
                <a:spcPct val="90000"/>
              </a:lnSpc>
              <a:buClr>
                <a:schemeClr val="tx1"/>
              </a:buClr>
              <a:buSzTx/>
              <a:buFont typeface="Verdana" panose="020B0604030504040204" pitchFamily="34" charset="0"/>
              <a:buAutoNum type="arabicPeriod" startAt="3"/>
            </a:pPr>
            <a:endParaRPr lang="en-US" altLang="en-US" sz="2000">
              <a:latin typeface="Arial" panose="020B0604020202020204" pitchFamily="34" charset="0"/>
            </a:endParaRPr>
          </a:p>
          <a:p>
            <a:pPr marL="552450" indent="-552450" eaLnBrk="1" hangingPunct="1">
              <a:lnSpc>
                <a:spcPct val="90000"/>
              </a:lnSpc>
              <a:buClr>
                <a:schemeClr val="tx1"/>
              </a:buClr>
              <a:buSzTx/>
              <a:buFont typeface="Verdana" panose="020B0604030504040204" pitchFamily="34" charset="0"/>
              <a:buAutoNum type="arabicPeriod" startAt="3"/>
            </a:pPr>
            <a:endParaRPr lang="en-US" altLang="en-US" sz="2000">
              <a:latin typeface="Arial" panose="020B0604020202020204" pitchFamily="34" charset="0"/>
            </a:endParaRPr>
          </a:p>
          <a:p>
            <a:pPr marL="552450" indent="-552450" eaLnBrk="1" hangingPunct="1">
              <a:lnSpc>
                <a:spcPct val="90000"/>
              </a:lnSpc>
              <a:buClr>
                <a:schemeClr val="tx1"/>
              </a:buClr>
              <a:buFont typeface="Wingdings" pitchFamily="2" charset="77"/>
              <a:buAutoNum type="arabicPeriod"/>
            </a:pPr>
            <a:endParaRPr lang="en-US" altLang="en-US" sz="2000">
              <a:latin typeface="Arial" panose="020B0604020202020204" pitchFamily="34" charset="0"/>
            </a:endParaRPr>
          </a:p>
          <a:p>
            <a:pPr marL="552450" indent="-552450" eaLnBrk="1" hangingPunct="1">
              <a:lnSpc>
                <a:spcPct val="90000"/>
              </a:lnSpc>
              <a:buClr>
                <a:schemeClr val="tx1"/>
              </a:buClr>
              <a:buFont typeface="Wingdings" pitchFamily="2" charset="77"/>
              <a:buNone/>
            </a:pPr>
            <a:endParaRPr lang="en-US" altLang="en-US" sz="2000">
              <a:latin typeface="Arial" panose="020B0604020202020204" pitchFamily="34" charset="0"/>
            </a:endParaRPr>
          </a:p>
          <a:p>
            <a:pPr marL="552450" indent="-552450" eaLnBrk="1" hangingPunct="1">
              <a:lnSpc>
                <a:spcPct val="90000"/>
              </a:lnSpc>
              <a:buClr>
                <a:schemeClr val="tx1"/>
              </a:buClr>
              <a:buFont typeface="Wingdings" pitchFamily="2" charset="77"/>
              <a:buChar char="§"/>
            </a:pPr>
            <a:endParaRPr lang="en-US" altLang="en-US" sz="2500">
              <a:solidFill>
                <a:srgbClr val="F9F0AB"/>
              </a:solidFill>
            </a:endParaRPr>
          </a:p>
          <a:p>
            <a:pPr marL="552450" indent="-552450" eaLnBrk="1" hangingPunct="1">
              <a:lnSpc>
                <a:spcPct val="90000"/>
              </a:lnSpc>
            </a:pPr>
            <a:endParaRPr lang="en-US" altLang="en-US" sz="250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Number Placeholder 5">
            <a:extLst>
              <a:ext uri="{FF2B5EF4-FFF2-40B4-BE49-F238E27FC236}">
                <a16:creationId xmlns:a16="http://schemas.microsoft.com/office/drawing/2014/main" id="{0BF84291-73BE-09F6-88BC-FB3C6D4854DE}"/>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64D20F35-39D1-3A48-82AD-4A01D7E41E99}" type="slidenum">
              <a:rPr lang="en-US" altLang="en-US"/>
              <a:pPr/>
              <a:t>12</a:t>
            </a:fld>
            <a:endParaRPr lang="en-US" altLang="en-US"/>
          </a:p>
        </p:txBody>
      </p:sp>
      <p:sp>
        <p:nvSpPr>
          <p:cNvPr id="15362" name="Rectangle 2">
            <a:extLst>
              <a:ext uri="{FF2B5EF4-FFF2-40B4-BE49-F238E27FC236}">
                <a16:creationId xmlns:a16="http://schemas.microsoft.com/office/drawing/2014/main" id="{10C339D7-8B9B-672E-F884-550E37F5E21B}"/>
              </a:ext>
            </a:extLst>
          </p:cNvPr>
          <p:cNvSpPr>
            <a:spLocks noGrp="1" noChangeArrowheads="1"/>
          </p:cNvSpPr>
          <p:nvPr>
            <p:ph type="title"/>
          </p:nvPr>
        </p:nvSpPr>
        <p:spPr/>
        <p:txBody>
          <a:bodyPr/>
          <a:lstStyle/>
          <a:p>
            <a:pPr eaLnBrk="1" hangingPunct="1"/>
            <a:r>
              <a:rPr lang="en-US" altLang="en-US" b="1"/>
              <a:t>PENDAHULUAN</a:t>
            </a:r>
          </a:p>
        </p:txBody>
      </p:sp>
      <p:sp>
        <p:nvSpPr>
          <p:cNvPr id="15363" name="Rectangle 3">
            <a:extLst>
              <a:ext uri="{FF2B5EF4-FFF2-40B4-BE49-F238E27FC236}">
                <a16:creationId xmlns:a16="http://schemas.microsoft.com/office/drawing/2014/main" id="{6A759763-5F65-F3C6-49A3-DC05E22841B0}"/>
              </a:ext>
            </a:extLst>
          </p:cNvPr>
          <p:cNvSpPr>
            <a:spLocks noGrp="1" noChangeArrowheads="1"/>
          </p:cNvSpPr>
          <p:nvPr>
            <p:ph type="body" idx="1"/>
          </p:nvPr>
        </p:nvSpPr>
        <p:spPr/>
        <p:txBody>
          <a:bodyPr/>
          <a:lstStyle/>
          <a:p>
            <a:pPr marL="552450" indent="-552450" eaLnBrk="1" hangingPunct="1">
              <a:lnSpc>
                <a:spcPct val="90000"/>
              </a:lnSpc>
              <a:buSzTx/>
              <a:buFont typeface="Wingdings" pitchFamily="2" charset="77"/>
              <a:buAutoNum type="arabicPeriod" startAt="11"/>
            </a:pPr>
            <a:r>
              <a:rPr lang="en-US" altLang="en-US" sz="2400">
                <a:latin typeface="Arial" panose="020B0604020202020204" pitchFamily="34" charset="0"/>
              </a:rPr>
              <a:t>“Posisi keilmuan” penulis dalam keseluruhan tulisan artikel itu sedapat mungkin sudah harus muncul dalam pendahuluan ini, agar pembaca secara lebih awal sudah dapat memahami arah pemikiran, pendekatan serta paradigma yang digunakan.</a:t>
            </a:r>
          </a:p>
          <a:p>
            <a:pPr marL="552450" indent="-552450" eaLnBrk="1" hangingPunct="1">
              <a:lnSpc>
                <a:spcPct val="90000"/>
              </a:lnSpc>
              <a:buSzTx/>
              <a:buFont typeface="Wingdings" pitchFamily="2" charset="77"/>
              <a:buAutoNum type="arabicPeriod" startAt="11"/>
            </a:pPr>
            <a:r>
              <a:rPr lang="en-US" altLang="en-US" sz="2400">
                <a:latin typeface="Arial" panose="020B0604020202020204" pitchFamily="34" charset="0"/>
              </a:rPr>
              <a:t>Tidak kalah pentingnya, semua uraian dalam pendahuluan harus menjadi acuan utama untuk bab-bab selanjutnya, agar konsistensi dan keutuhan tulisan artikel ilmiah dapat terjaga dengan baik.</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Number Placeholder 5">
            <a:extLst>
              <a:ext uri="{FF2B5EF4-FFF2-40B4-BE49-F238E27FC236}">
                <a16:creationId xmlns:a16="http://schemas.microsoft.com/office/drawing/2014/main" id="{77B9F840-4FB1-F23A-60CE-91D624202CA3}"/>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CF06B365-B441-EB41-B7FF-30A40479885F}" type="slidenum">
              <a:rPr lang="en-US" altLang="en-US"/>
              <a:pPr/>
              <a:t>13</a:t>
            </a:fld>
            <a:endParaRPr lang="en-US" altLang="en-US"/>
          </a:p>
        </p:txBody>
      </p:sp>
      <p:sp>
        <p:nvSpPr>
          <p:cNvPr id="16386" name="Rectangle 2">
            <a:extLst>
              <a:ext uri="{FF2B5EF4-FFF2-40B4-BE49-F238E27FC236}">
                <a16:creationId xmlns:a16="http://schemas.microsoft.com/office/drawing/2014/main" id="{998BC2DA-61F7-6209-D0A0-8843315365E6}"/>
              </a:ext>
            </a:extLst>
          </p:cNvPr>
          <p:cNvSpPr>
            <a:spLocks noGrp="1" noChangeArrowheads="1"/>
          </p:cNvSpPr>
          <p:nvPr>
            <p:ph type="title"/>
          </p:nvPr>
        </p:nvSpPr>
        <p:spPr/>
        <p:txBody>
          <a:bodyPr/>
          <a:lstStyle/>
          <a:p>
            <a:pPr eaLnBrk="1" hangingPunct="1"/>
            <a:r>
              <a:rPr lang="en-US" altLang="en-US" sz="3200" b="1"/>
              <a:t>PENDEKATAN DALAM PEMBAHASAN DAN ANALISIS</a:t>
            </a:r>
          </a:p>
        </p:txBody>
      </p:sp>
      <p:sp>
        <p:nvSpPr>
          <p:cNvPr id="16387" name="Rectangle 3">
            <a:extLst>
              <a:ext uri="{FF2B5EF4-FFF2-40B4-BE49-F238E27FC236}">
                <a16:creationId xmlns:a16="http://schemas.microsoft.com/office/drawing/2014/main" id="{2B5476D7-137B-8210-A6E4-2596C05CEDF3}"/>
              </a:ext>
            </a:extLst>
          </p:cNvPr>
          <p:cNvSpPr>
            <a:spLocks noGrp="1" noChangeArrowheads="1"/>
          </p:cNvSpPr>
          <p:nvPr>
            <p:ph type="body" idx="1"/>
          </p:nvPr>
        </p:nvSpPr>
        <p:spPr/>
        <p:txBody>
          <a:bodyPr/>
          <a:lstStyle/>
          <a:p>
            <a:pPr marL="552450" indent="-552450" eaLnBrk="1" hangingPunct="1">
              <a:buClr>
                <a:schemeClr val="tx1"/>
              </a:buClr>
              <a:buFont typeface="Wingdings" pitchFamily="2" charset="77"/>
              <a:buNone/>
            </a:pPr>
            <a:r>
              <a:rPr lang="en-US" altLang="en-US" sz="2800" b="1">
                <a:latin typeface="Arial" panose="020B0604020202020204" pitchFamily="34" charset="0"/>
              </a:rPr>
              <a:t>Pendekatan kuantitatif</a:t>
            </a:r>
            <a:endParaRPr lang="en-US" altLang="en-US" sz="2800">
              <a:latin typeface="Arial" panose="020B0604020202020204" pitchFamily="34" charset="0"/>
            </a:endParaRPr>
          </a:p>
          <a:p>
            <a:pPr marL="933450" lvl="1" indent="-476250" eaLnBrk="1" hangingPunct="1">
              <a:buClr>
                <a:schemeClr val="tx1"/>
              </a:buClr>
              <a:buSzTx/>
              <a:buFontTx/>
              <a:buAutoNum type="arabicPeriod"/>
            </a:pPr>
            <a:r>
              <a:rPr lang="en-US" altLang="en-US" sz="2000">
                <a:latin typeface="Arial" panose="020B0604020202020204" pitchFamily="34" charset="0"/>
              </a:rPr>
              <a:t>Obyektif, positivistik, dan “bebas nilai”. Subyektivitas sedapat mungkin sangat dihindari.</a:t>
            </a:r>
          </a:p>
          <a:p>
            <a:pPr marL="933450" lvl="1" indent="-476250" eaLnBrk="1" hangingPunct="1">
              <a:buClr>
                <a:schemeClr val="tx1"/>
              </a:buClr>
              <a:buSzTx/>
              <a:buFontTx/>
              <a:buAutoNum type="arabicPeriod"/>
            </a:pPr>
            <a:r>
              <a:rPr lang="en-US" altLang="en-US" sz="2000">
                <a:latin typeface="Arial" panose="020B0604020202020204" pitchFamily="34" charset="0"/>
              </a:rPr>
              <a:t>Deduktif (kadangkala kombinasi antara deduktif dan induktif).</a:t>
            </a:r>
          </a:p>
          <a:p>
            <a:pPr marL="933450" lvl="1" indent="-476250" eaLnBrk="1" hangingPunct="1">
              <a:buClr>
                <a:schemeClr val="tx1"/>
              </a:buClr>
              <a:buSzTx/>
              <a:buFontTx/>
              <a:buAutoNum type="arabicPeriod"/>
            </a:pPr>
            <a:r>
              <a:rPr lang="en-US" altLang="en-US" sz="2000">
                <a:latin typeface="Arial" panose="020B0604020202020204" pitchFamily="34" charset="0"/>
              </a:rPr>
              <a:t>Hubungan antarfenomena, kondisi, obyek, atau variabel bersifat kausalitas (sebab-akibat atau korelasional). Hubungan kausalitas ini harus dikemukakan secara jelas, obyektif, konkrit, </a:t>
            </a:r>
            <a:r>
              <a:rPr lang="en-US" altLang="en-US" sz="2000" i="1">
                <a:latin typeface="Arial" panose="020B0604020202020204" pitchFamily="34" charset="0"/>
              </a:rPr>
              <a:t>reliable</a:t>
            </a:r>
            <a:r>
              <a:rPr lang="en-US" altLang="en-US" sz="2000">
                <a:latin typeface="Arial" panose="020B0604020202020204" pitchFamily="34" charset="0"/>
              </a:rPr>
              <a:t>, dan </a:t>
            </a:r>
            <a:r>
              <a:rPr lang="en-US" altLang="en-US" sz="2000" i="1">
                <a:latin typeface="Arial" panose="020B0604020202020204" pitchFamily="34" charset="0"/>
              </a:rPr>
              <a:t>testable </a:t>
            </a:r>
            <a:r>
              <a:rPr lang="en-US" altLang="en-US" sz="2000">
                <a:latin typeface="Arial" panose="020B0604020202020204" pitchFamily="34" charset="0"/>
              </a:rPr>
              <a:t>dengan menggunakan alat-alat pengukuran numerik, matematis atau statistik.</a:t>
            </a:r>
          </a:p>
          <a:p>
            <a:pPr marL="552450" indent="-552450" eaLnBrk="1" hangingPunct="1">
              <a:buSzTx/>
              <a:buFont typeface="Wingdings" pitchFamily="2" charset="77"/>
              <a:buAutoNum type="arabicPeriod"/>
            </a:pPr>
            <a:endParaRPr lang="en-US" altLang="en-US" sz="2000">
              <a:latin typeface="Arial" panose="020B0604020202020204" pitchFamily="34" charset="0"/>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5">
            <a:extLst>
              <a:ext uri="{FF2B5EF4-FFF2-40B4-BE49-F238E27FC236}">
                <a16:creationId xmlns:a16="http://schemas.microsoft.com/office/drawing/2014/main" id="{911F9245-FB49-1BD9-2750-A74E761E8B5A}"/>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B9F5CFD8-E209-BB4B-B173-3D03D6B6EF0C}" type="slidenum">
              <a:rPr lang="en-US" altLang="en-US"/>
              <a:pPr/>
              <a:t>14</a:t>
            </a:fld>
            <a:endParaRPr lang="en-US" altLang="en-US"/>
          </a:p>
        </p:txBody>
      </p:sp>
      <p:sp>
        <p:nvSpPr>
          <p:cNvPr id="17410" name="Rectangle 2">
            <a:extLst>
              <a:ext uri="{FF2B5EF4-FFF2-40B4-BE49-F238E27FC236}">
                <a16:creationId xmlns:a16="http://schemas.microsoft.com/office/drawing/2014/main" id="{4AD35779-F2BF-8333-5884-A8A24AF073E5}"/>
              </a:ext>
            </a:extLst>
          </p:cNvPr>
          <p:cNvSpPr>
            <a:spLocks noGrp="1" noChangeArrowheads="1"/>
          </p:cNvSpPr>
          <p:nvPr>
            <p:ph type="title"/>
          </p:nvPr>
        </p:nvSpPr>
        <p:spPr/>
        <p:txBody>
          <a:bodyPr/>
          <a:lstStyle/>
          <a:p>
            <a:pPr eaLnBrk="1" hangingPunct="1"/>
            <a:r>
              <a:rPr lang="en-US" altLang="en-US" sz="3200" b="1"/>
              <a:t>PENDEKATAN DALAM PEMBAHASAN DAN ANALISIS</a:t>
            </a:r>
          </a:p>
        </p:txBody>
      </p:sp>
      <p:sp>
        <p:nvSpPr>
          <p:cNvPr id="17411" name="Rectangle 3">
            <a:extLst>
              <a:ext uri="{FF2B5EF4-FFF2-40B4-BE49-F238E27FC236}">
                <a16:creationId xmlns:a16="http://schemas.microsoft.com/office/drawing/2014/main" id="{994B402E-A98E-4B4B-EF8D-6E44CA5FC52D}"/>
              </a:ext>
            </a:extLst>
          </p:cNvPr>
          <p:cNvSpPr>
            <a:spLocks noGrp="1" noChangeArrowheads="1"/>
          </p:cNvSpPr>
          <p:nvPr>
            <p:ph type="body" idx="1"/>
          </p:nvPr>
        </p:nvSpPr>
        <p:spPr/>
        <p:txBody>
          <a:bodyPr/>
          <a:lstStyle/>
          <a:p>
            <a:pPr marL="933450" lvl="1" indent="-476250" eaLnBrk="1" hangingPunct="1">
              <a:lnSpc>
                <a:spcPct val="80000"/>
              </a:lnSpc>
              <a:buClr>
                <a:schemeClr val="tx1"/>
              </a:buClr>
              <a:buSzTx/>
              <a:buFontTx/>
              <a:buAutoNum type="arabicPeriod" startAt="4"/>
            </a:pPr>
            <a:r>
              <a:rPr lang="en-US" altLang="en-US" sz="2400">
                <a:latin typeface="Arial" panose="020B0604020202020204" pitchFamily="34" charset="0"/>
              </a:rPr>
              <a:t>Hasil-hasil pembahasan dan analisis dipaparkan dengan lebih mementingkan penggunaan penghitungan dan pengukuran matematis yang disajikan dalam bentuk tabel-tabel, diagram, gambar/foto, serta bentuk-bentuk ilustrasi lainnya.</a:t>
            </a:r>
          </a:p>
          <a:p>
            <a:pPr marL="933450" lvl="1" indent="-476250" eaLnBrk="1" hangingPunct="1">
              <a:lnSpc>
                <a:spcPct val="80000"/>
              </a:lnSpc>
              <a:buClr>
                <a:schemeClr val="tx1"/>
              </a:buClr>
              <a:buSzTx/>
              <a:buFontTx/>
              <a:buAutoNum type="arabicPeriod" startAt="4"/>
            </a:pPr>
            <a:r>
              <a:rPr lang="en-US" altLang="en-US" sz="2400">
                <a:latin typeface="Arial" panose="020B0604020202020204" pitchFamily="34" charset="0"/>
              </a:rPr>
              <a:t>Oleh karena data dan informasi dikumpulkan berdasarkan alat-alat (instrumen) yang terstruktur dengan besaran populasi dan sampel yang sudah ditentukan maka kebenaran hasil pembahasan dan analisis dapat diketahui dengan cepat, tepat dan akurat. </a:t>
            </a:r>
          </a:p>
          <a:p>
            <a:pPr marL="552450" indent="-552450" eaLnBrk="1" hangingPunct="1">
              <a:lnSpc>
                <a:spcPct val="80000"/>
              </a:lnSpc>
            </a:pPr>
            <a:endParaRPr lang="en-US" altLang="en-US" sz="2400">
              <a:latin typeface="Arial" panose="020B0604020202020204" pitchFamily="34" charset="0"/>
            </a:endParaRPr>
          </a:p>
          <a:p>
            <a:pPr marL="933450" lvl="1" indent="-476250" eaLnBrk="1" hangingPunct="1">
              <a:lnSpc>
                <a:spcPct val="80000"/>
              </a:lnSpc>
              <a:buClr>
                <a:schemeClr val="tx1"/>
              </a:buClr>
              <a:buSzTx/>
              <a:buFontTx/>
              <a:buAutoNum type="arabicPeriod" startAt="4"/>
            </a:pPr>
            <a:endParaRPr lang="en-US" altLang="en-US" sz="2000">
              <a:latin typeface="Arial" panose="020B0604020202020204" pitchFamily="34" charset="0"/>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Number Placeholder 5">
            <a:extLst>
              <a:ext uri="{FF2B5EF4-FFF2-40B4-BE49-F238E27FC236}">
                <a16:creationId xmlns:a16="http://schemas.microsoft.com/office/drawing/2014/main" id="{B7D7D54F-8E79-ACA8-0B01-A0FB4C7303D6}"/>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AF9FA1AE-90FE-3E4E-9552-1C07F0AC1CFA}" type="slidenum">
              <a:rPr lang="en-US" altLang="en-US"/>
              <a:pPr/>
              <a:t>15</a:t>
            </a:fld>
            <a:endParaRPr lang="en-US" altLang="en-US"/>
          </a:p>
        </p:txBody>
      </p:sp>
      <p:sp>
        <p:nvSpPr>
          <p:cNvPr id="18434" name="Rectangle 2">
            <a:extLst>
              <a:ext uri="{FF2B5EF4-FFF2-40B4-BE49-F238E27FC236}">
                <a16:creationId xmlns:a16="http://schemas.microsoft.com/office/drawing/2014/main" id="{B1A315D9-7837-79C5-A825-35C79CCD0DF1}"/>
              </a:ext>
            </a:extLst>
          </p:cNvPr>
          <p:cNvSpPr>
            <a:spLocks noGrp="1" noChangeArrowheads="1"/>
          </p:cNvSpPr>
          <p:nvPr>
            <p:ph type="title"/>
          </p:nvPr>
        </p:nvSpPr>
        <p:spPr/>
        <p:txBody>
          <a:bodyPr/>
          <a:lstStyle/>
          <a:p>
            <a:pPr eaLnBrk="1" hangingPunct="1"/>
            <a:r>
              <a:rPr lang="en-US" altLang="en-US" sz="3200" b="1"/>
              <a:t>PENDEKATAN DALAM PEMBAHASAN DAN ANALISIS</a:t>
            </a:r>
          </a:p>
        </p:txBody>
      </p:sp>
      <p:sp>
        <p:nvSpPr>
          <p:cNvPr id="18435" name="Rectangle 3">
            <a:extLst>
              <a:ext uri="{FF2B5EF4-FFF2-40B4-BE49-F238E27FC236}">
                <a16:creationId xmlns:a16="http://schemas.microsoft.com/office/drawing/2014/main" id="{88548167-B569-64E5-AFFD-671884A74A13}"/>
              </a:ext>
            </a:extLst>
          </p:cNvPr>
          <p:cNvSpPr>
            <a:spLocks noGrp="1" noChangeArrowheads="1"/>
          </p:cNvSpPr>
          <p:nvPr>
            <p:ph type="body" idx="1"/>
          </p:nvPr>
        </p:nvSpPr>
        <p:spPr/>
        <p:txBody>
          <a:bodyPr/>
          <a:lstStyle/>
          <a:p>
            <a:pPr marL="933450" lvl="1" indent="-476250" eaLnBrk="1" hangingPunct="1">
              <a:lnSpc>
                <a:spcPct val="90000"/>
              </a:lnSpc>
              <a:buClr>
                <a:schemeClr val="tx1"/>
              </a:buClr>
              <a:buSzTx/>
              <a:buFontTx/>
              <a:buAutoNum type="arabicPeriod" startAt="6"/>
            </a:pPr>
            <a:r>
              <a:rPr lang="en-US" altLang="en-US" sz="2400">
                <a:latin typeface="Arial" panose="020B0604020202020204" pitchFamily="34" charset="0"/>
              </a:rPr>
              <a:t>Analisis dan pembahasan harus dapat menghasilkan suatu temuan (seharusnya temuan baru) yang dapat digunakan untuk melakukan generalisasi yang obyektif dengan kadar kepercayaan yang tinggi dan mampu melakukan prediksi yang akurat. </a:t>
            </a:r>
          </a:p>
          <a:p>
            <a:pPr marL="933450" lvl="1" indent="-476250" eaLnBrk="1" hangingPunct="1">
              <a:lnSpc>
                <a:spcPct val="90000"/>
              </a:lnSpc>
              <a:buClr>
                <a:schemeClr val="tx1"/>
              </a:buClr>
              <a:buSzTx/>
              <a:buFont typeface="Arial" panose="020B0604020202020204" pitchFamily="34" charset="0"/>
              <a:buAutoNum type="arabicPeriod" startAt="6"/>
            </a:pPr>
            <a:r>
              <a:rPr lang="en-US" altLang="en-US" sz="2400">
                <a:latin typeface="Arial" panose="020B0604020202020204" pitchFamily="34" charset="0"/>
              </a:rPr>
              <a:t>Meskipun pembahasan dan analisis telah dilakukan dengan menghasilkan temuan dan pemikiran (baru) dengan tingkat akurasi dan kepercayaan yang tinggi, namun penting untuk membaca dan merenung ulang pembahasan dan analisis yang telah dibuat.</a:t>
            </a:r>
          </a:p>
          <a:p>
            <a:pPr marL="933450" lvl="1" indent="-476250" eaLnBrk="1" hangingPunct="1">
              <a:lnSpc>
                <a:spcPct val="90000"/>
              </a:lnSpc>
              <a:buClr>
                <a:schemeClr val="tx1"/>
              </a:buClr>
              <a:buSzTx/>
              <a:buFontTx/>
              <a:buAutoNum type="arabicPeriod" startAt="6"/>
            </a:pPr>
            <a:endParaRPr lang="en-US" altLang="en-US" sz="2400">
              <a:latin typeface="Arial" panose="020B0604020202020204" pitchFamily="34" charset="0"/>
            </a:endParaRPr>
          </a:p>
          <a:p>
            <a:pPr marL="933450" lvl="1" indent="-476250" eaLnBrk="1" hangingPunct="1">
              <a:lnSpc>
                <a:spcPct val="90000"/>
              </a:lnSpc>
              <a:buClr>
                <a:schemeClr val="tx1"/>
              </a:buClr>
              <a:buSzTx/>
              <a:buFontTx/>
              <a:buAutoNum type="arabicPeriod" startAt="6"/>
            </a:pPr>
            <a:endParaRPr lang="en-US" altLang="en-US" sz="2400">
              <a:latin typeface="Arial" panose="020B0604020202020204" pitchFamily="34" charset="0"/>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Number Placeholder 5">
            <a:extLst>
              <a:ext uri="{FF2B5EF4-FFF2-40B4-BE49-F238E27FC236}">
                <a16:creationId xmlns:a16="http://schemas.microsoft.com/office/drawing/2014/main" id="{E567715D-0C35-86CB-664F-66D158E2B90D}"/>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A0A5ED6-140B-FF43-BA13-DAB50E2FD223}" type="slidenum">
              <a:rPr lang="en-US" altLang="en-US"/>
              <a:pPr/>
              <a:t>16</a:t>
            </a:fld>
            <a:endParaRPr lang="en-US" altLang="en-US"/>
          </a:p>
        </p:txBody>
      </p:sp>
      <p:sp>
        <p:nvSpPr>
          <p:cNvPr id="20482" name="Rectangle 2">
            <a:extLst>
              <a:ext uri="{FF2B5EF4-FFF2-40B4-BE49-F238E27FC236}">
                <a16:creationId xmlns:a16="http://schemas.microsoft.com/office/drawing/2014/main" id="{B0C6D4CD-E5B4-05F4-FFE3-324F09E92C80}"/>
              </a:ext>
            </a:extLst>
          </p:cNvPr>
          <p:cNvSpPr>
            <a:spLocks noGrp="1" noChangeArrowheads="1"/>
          </p:cNvSpPr>
          <p:nvPr>
            <p:ph type="title"/>
          </p:nvPr>
        </p:nvSpPr>
        <p:spPr/>
        <p:txBody>
          <a:bodyPr/>
          <a:lstStyle/>
          <a:p>
            <a:pPr eaLnBrk="1" hangingPunct="1"/>
            <a:r>
              <a:rPr lang="en-US" altLang="en-US" sz="3200" b="1"/>
              <a:t>PENDEKATAN DALAM PEMBAHASAN DAN ANALISIS</a:t>
            </a:r>
          </a:p>
        </p:txBody>
      </p:sp>
      <p:sp>
        <p:nvSpPr>
          <p:cNvPr id="20483" name="Rectangle 3">
            <a:extLst>
              <a:ext uri="{FF2B5EF4-FFF2-40B4-BE49-F238E27FC236}">
                <a16:creationId xmlns:a16="http://schemas.microsoft.com/office/drawing/2014/main" id="{A7522FE0-49A1-B0E0-C289-2A3FF2BCCB43}"/>
              </a:ext>
            </a:extLst>
          </p:cNvPr>
          <p:cNvSpPr>
            <a:spLocks noGrp="1" noChangeArrowheads="1"/>
          </p:cNvSpPr>
          <p:nvPr>
            <p:ph type="body" idx="1"/>
          </p:nvPr>
        </p:nvSpPr>
        <p:spPr/>
        <p:txBody>
          <a:bodyPr/>
          <a:lstStyle/>
          <a:p>
            <a:pPr marL="552450" indent="-552450" eaLnBrk="1" hangingPunct="1">
              <a:buClr>
                <a:schemeClr val="tx1"/>
              </a:buClr>
              <a:buFont typeface="Wingdings" pitchFamily="2" charset="77"/>
              <a:buNone/>
            </a:pPr>
            <a:r>
              <a:rPr lang="en-US" altLang="en-US" sz="2800" b="1">
                <a:latin typeface="Arial" panose="020B0604020202020204" pitchFamily="34" charset="0"/>
              </a:rPr>
              <a:t>Pendekatan kualitatif</a:t>
            </a:r>
            <a:endParaRPr lang="en-US" altLang="en-US" sz="2800">
              <a:latin typeface="Arial" panose="020B0604020202020204" pitchFamily="34" charset="0"/>
            </a:endParaRPr>
          </a:p>
          <a:p>
            <a:pPr marL="933450" lvl="1" indent="-476250" eaLnBrk="1" hangingPunct="1">
              <a:buClr>
                <a:schemeClr val="tx1"/>
              </a:buClr>
              <a:buSzTx/>
              <a:buFontTx/>
              <a:buAutoNum type="arabicPeriod"/>
            </a:pPr>
            <a:r>
              <a:rPr lang="en-US" altLang="en-US" sz="2400">
                <a:latin typeface="Arial" panose="020B0604020202020204" pitchFamily="34" charset="0"/>
              </a:rPr>
              <a:t>Subyektif, relativisme, dan “ tidak bebas nilai”.</a:t>
            </a:r>
          </a:p>
          <a:p>
            <a:pPr marL="933450" lvl="1" indent="-476250" eaLnBrk="1" hangingPunct="1">
              <a:buClr>
                <a:schemeClr val="tx1"/>
              </a:buClr>
              <a:buSzTx/>
              <a:buFontTx/>
              <a:buAutoNum type="arabicPeriod"/>
            </a:pPr>
            <a:r>
              <a:rPr lang="en-US" altLang="en-US" sz="2400">
                <a:latin typeface="Arial" panose="020B0604020202020204" pitchFamily="34" charset="0"/>
              </a:rPr>
              <a:t>Induktif (kadangkala kombinasi antara induktif dan deduktif).</a:t>
            </a:r>
          </a:p>
          <a:p>
            <a:pPr marL="933450" lvl="1" indent="-476250" eaLnBrk="1" hangingPunct="1">
              <a:buClr>
                <a:schemeClr val="tx1"/>
              </a:buClr>
              <a:buSzTx/>
              <a:buFontTx/>
              <a:buAutoNum type="arabicPeriod"/>
            </a:pPr>
            <a:r>
              <a:rPr lang="en-US" altLang="en-US" sz="2400">
                <a:latin typeface="Arial" panose="020B0604020202020204" pitchFamily="34" charset="0"/>
              </a:rPr>
              <a:t>Hubungan </a:t>
            </a:r>
            <a:r>
              <a:rPr lang="en-US" altLang="en-US" sz="2400" b="1">
                <a:latin typeface="Arial" panose="020B0604020202020204" pitchFamily="34" charset="0"/>
              </a:rPr>
              <a:t>relasional</a:t>
            </a:r>
            <a:r>
              <a:rPr lang="en-US" altLang="en-US" sz="2400">
                <a:latin typeface="Arial" panose="020B0604020202020204" pitchFamily="34" charset="0"/>
              </a:rPr>
              <a:t> antarfenomena dan antarkondisi harus dikemukakan secara jelas. Tidak jarang fenomena dan kondisi yang muncul di lapangan sangat beragam dan di luar dugaan.</a:t>
            </a:r>
          </a:p>
          <a:p>
            <a:pPr marL="933450" lvl="1" indent="-476250" eaLnBrk="1" hangingPunct="1">
              <a:buClr>
                <a:schemeClr val="tx1"/>
              </a:buClr>
              <a:buSzTx/>
              <a:buFontTx/>
              <a:buAutoNum type="arabicPeriod"/>
            </a:pPr>
            <a:endParaRPr lang="en-US" altLang="en-US" sz="2400">
              <a:latin typeface="Arial" panose="020B0604020202020204" pitchFamily="34" charset="0"/>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Number Placeholder 5">
            <a:extLst>
              <a:ext uri="{FF2B5EF4-FFF2-40B4-BE49-F238E27FC236}">
                <a16:creationId xmlns:a16="http://schemas.microsoft.com/office/drawing/2014/main" id="{C5AC4462-451A-CA32-A2E7-E85FAC0E43F8}"/>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E947D4B0-13AC-8149-9A66-677BB509C530}" type="slidenum">
              <a:rPr lang="en-US" altLang="en-US"/>
              <a:pPr/>
              <a:t>17</a:t>
            </a:fld>
            <a:endParaRPr lang="en-US" altLang="en-US"/>
          </a:p>
        </p:txBody>
      </p:sp>
      <p:sp>
        <p:nvSpPr>
          <p:cNvPr id="21506" name="Rectangle 2">
            <a:extLst>
              <a:ext uri="{FF2B5EF4-FFF2-40B4-BE49-F238E27FC236}">
                <a16:creationId xmlns:a16="http://schemas.microsoft.com/office/drawing/2014/main" id="{177A938D-9A96-5A6B-5C3C-ECB1E2178C60}"/>
              </a:ext>
            </a:extLst>
          </p:cNvPr>
          <p:cNvSpPr>
            <a:spLocks noGrp="1" noChangeArrowheads="1"/>
          </p:cNvSpPr>
          <p:nvPr>
            <p:ph type="title"/>
          </p:nvPr>
        </p:nvSpPr>
        <p:spPr/>
        <p:txBody>
          <a:bodyPr/>
          <a:lstStyle/>
          <a:p>
            <a:pPr eaLnBrk="1" hangingPunct="1"/>
            <a:r>
              <a:rPr lang="en-US" altLang="en-US" sz="3200" b="1"/>
              <a:t>PENDEKATAN DALAM PEMBAHASAN DAN ANALISIS</a:t>
            </a:r>
          </a:p>
        </p:txBody>
      </p:sp>
      <p:sp>
        <p:nvSpPr>
          <p:cNvPr id="21507" name="Rectangle 3">
            <a:extLst>
              <a:ext uri="{FF2B5EF4-FFF2-40B4-BE49-F238E27FC236}">
                <a16:creationId xmlns:a16="http://schemas.microsoft.com/office/drawing/2014/main" id="{994B636E-D33E-12D1-DE54-59CDA61768F3}"/>
              </a:ext>
            </a:extLst>
          </p:cNvPr>
          <p:cNvSpPr>
            <a:spLocks noGrp="1" noChangeArrowheads="1"/>
          </p:cNvSpPr>
          <p:nvPr>
            <p:ph type="body" idx="1"/>
          </p:nvPr>
        </p:nvSpPr>
        <p:spPr/>
        <p:txBody>
          <a:bodyPr/>
          <a:lstStyle/>
          <a:p>
            <a:pPr marL="933450" lvl="1" indent="-476250" eaLnBrk="1" hangingPunct="1">
              <a:buClr>
                <a:schemeClr val="tx1"/>
              </a:buClr>
              <a:buSzTx/>
              <a:buFont typeface="Arial" panose="020B0604020202020204" pitchFamily="34" charset="0"/>
              <a:buAutoNum type="arabicPeriod" startAt="4"/>
            </a:pPr>
            <a:r>
              <a:rPr lang="en-US" altLang="en-US" sz="2400">
                <a:latin typeface="Arial" panose="020B0604020202020204" pitchFamily="34" charset="0"/>
              </a:rPr>
              <a:t>Setiap fenemona sosial-budaya harus dibahas dan dianalisis dengan sangat rinci dan komprehensif. </a:t>
            </a:r>
          </a:p>
          <a:p>
            <a:pPr marL="933450" lvl="1" indent="-476250" eaLnBrk="1" hangingPunct="1">
              <a:buClr>
                <a:schemeClr val="tx1"/>
              </a:buClr>
              <a:buSzTx/>
              <a:buFont typeface="Arial" panose="020B0604020202020204" pitchFamily="34" charset="0"/>
              <a:buAutoNum type="arabicPeriod" startAt="4"/>
            </a:pPr>
            <a:r>
              <a:rPr lang="en-US" altLang="en-US" sz="2400">
                <a:latin typeface="Arial" panose="020B0604020202020204" pitchFamily="34" charset="0"/>
              </a:rPr>
              <a:t>Ungkapkan dengan jelas hubungan relasional antara kondisi yang satu dengan yang lainnya sehingga fenomena-fenomena soial-budaya tersebut dapat dipahami secara proporsional dan kontekstual.</a:t>
            </a:r>
          </a:p>
          <a:p>
            <a:pPr marL="552450" indent="-552450" eaLnBrk="1" hangingPunct="1">
              <a:buClr>
                <a:schemeClr val="tx1"/>
              </a:buClr>
              <a:buFont typeface="Wingdings" pitchFamily="2" charset="77"/>
              <a:buNone/>
            </a:pPr>
            <a:endParaRPr lang="en-US" altLang="en-US" sz="2400" b="1">
              <a:latin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Number Placeholder 5">
            <a:extLst>
              <a:ext uri="{FF2B5EF4-FFF2-40B4-BE49-F238E27FC236}">
                <a16:creationId xmlns:a16="http://schemas.microsoft.com/office/drawing/2014/main" id="{15113511-1FBA-5E08-0F3C-6DF1A522389B}"/>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543EE36F-2138-A541-8074-034BAAC33A75}" type="slidenum">
              <a:rPr lang="en-US" altLang="en-US"/>
              <a:pPr/>
              <a:t>18</a:t>
            </a:fld>
            <a:endParaRPr lang="en-US" altLang="en-US"/>
          </a:p>
        </p:txBody>
      </p:sp>
      <p:sp>
        <p:nvSpPr>
          <p:cNvPr id="22530" name="Rectangle 2">
            <a:extLst>
              <a:ext uri="{FF2B5EF4-FFF2-40B4-BE49-F238E27FC236}">
                <a16:creationId xmlns:a16="http://schemas.microsoft.com/office/drawing/2014/main" id="{07ADA603-33D0-2454-D107-CFAF1C6A4ED5}"/>
              </a:ext>
            </a:extLst>
          </p:cNvPr>
          <p:cNvSpPr>
            <a:spLocks noGrp="1" noChangeArrowheads="1"/>
          </p:cNvSpPr>
          <p:nvPr>
            <p:ph type="title"/>
          </p:nvPr>
        </p:nvSpPr>
        <p:spPr/>
        <p:txBody>
          <a:bodyPr/>
          <a:lstStyle/>
          <a:p>
            <a:pPr eaLnBrk="1" hangingPunct="1"/>
            <a:r>
              <a:rPr lang="en-US" altLang="en-US" sz="3200" b="1"/>
              <a:t>PENDEKATAN DALAM PEMBAHASAN DAN ANALISIS</a:t>
            </a:r>
          </a:p>
        </p:txBody>
      </p:sp>
      <p:sp>
        <p:nvSpPr>
          <p:cNvPr id="22531" name="Rectangle 3">
            <a:extLst>
              <a:ext uri="{FF2B5EF4-FFF2-40B4-BE49-F238E27FC236}">
                <a16:creationId xmlns:a16="http://schemas.microsoft.com/office/drawing/2014/main" id="{B0D69526-F47B-89DE-40B8-6A2385DA43F3}"/>
              </a:ext>
            </a:extLst>
          </p:cNvPr>
          <p:cNvSpPr>
            <a:spLocks noGrp="1" noChangeArrowheads="1"/>
          </p:cNvSpPr>
          <p:nvPr>
            <p:ph type="body" idx="1"/>
          </p:nvPr>
        </p:nvSpPr>
        <p:spPr>
          <a:xfrm>
            <a:off x="457200" y="1828800"/>
            <a:ext cx="8229600" cy="4525963"/>
          </a:xfrm>
        </p:spPr>
        <p:txBody>
          <a:bodyPr/>
          <a:lstStyle/>
          <a:p>
            <a:pPr marL="1733550" lvl="3" indent="-361950" eaLnBrk="1" hangingPunct="1">
              <a:buClr>
                <a:schemeClr val="tx1"/>
              </a:buClr>
              <a:buSzTx/>
              <a:buFont typeface="Arial" panose="020B0604020202020204" pitchFamily="34" charset="0"/>
              <a:buAutoNum type="arabicPeriod" startAt="6"/>
            </a:pPr>
            <a:r>
              <a:rPr lang="en-US" altLang="en-US" sz="2400">
                <a:latin typeface="Arial" panose="020B0604020202020204" pitchFamily="34" charset="0"/>
              </a:rPr>
              <a:t>Oleh karena data dan informasi dikumpulkan melalui wawancara sangat mendalam dan </a:t>
            </a:r>
            <a:r>
              <a:rPr lang="en-US" altLang="en-US" sz="2400" i="1">
                <a:latin typeface="Arial" panose="020B0604020202020204" pitchFamily="34" charset="0"/>
              </a:rPr>
              <a:t>paticipant observation </a:t>
            </a:r>
            <a:r>
              <a:rPr lang="en-US" altLang="en-US" sz="2400">
                <a:latin typeface="Arial" panose="020B0604020202020204" pitchFamily="34" charset="0"/>
              </a:rPr>
              <a:t>maka “catatan harian lapangan” (</a:t>
            </a:r>
            <a:r>
              <a:rPr lang="en-US" altLang="en-US" sz="2400" i="1">
                <a:latin typeface="Arial" panose="020B0604020202020204" pitchFamily="34" charset="0"/>
              </a:rPr>
              <a:t>field notes</a:t>
            </a:r>
            <a:r>
              <a:rPr lang="en-US" altLang="en-US" sz="2400">
                <a:latin typeface="Arial" panose="020B0604020202020204" pitchFamily="34" charset="0"/>
              </a:rPr>
              <a:t>) - selain yang direkam dengan media elektronik - sangat penting sebagai acuan utama dalam melakukan pembahasan dan analisis. </a:t>
            </a:r>
          </a:p>
          <a:p>
            <a:pPr marL="1733550" lvl="3" indent="-361950" eaLnBrk="1" hangingPunct="1">
              <a:buClr>
                <a:schemeClr val="tx1"/>
              </a:buClr>
              <a:buSzPct val="75000"/>
              <a:buFont typeface="Arial" panose="020B0604020202020204" pitchFamily="34" charset="0"/>
              <a:buNone/>
            </a:pPr>
            <a:endParaRPr lang="en-US" altLang="en-US" sz="2400">
              <a:latin typeface="Arial" panose="020B0604020202020204" pitchFamily="34" charset="0"/>
            </a:endParaRPr>
          </a:p>
          <a:p>
            <a:pPr marL="1733550" lvl="3" indent="-361950" eaLnBrk="1" hangingPunct="1"/>
            <a:endParaRPr lang="en-US" altLang="en-US" sz="240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Number Placeholder 5">
            <a:extLst>
              <a:ext uri="{FF2B5EF4-FFF2-40B4-BE49-F238E27FC236}">
                <a16:creationId xmlns:a16="http://schemas.microsoft.com/office/drawing/2014/main" id="{07FC54E0-7BF1-DD66-118E-026FF88BB984}"/>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0CA2BB2F-FCBD-7B41-BAD2-853186269CB4}" type="slidenum">
              <a:rPr lang="en-US" altLang="en-US"/>
              <a:pPr/>
              <a:t>19</a:t>
            </a:fld>
            <a:endParaRPr lang="en-US" altLang="en-US"/>
          </a:p>
        </p:txBody>
      </p:sp>
      <p:sp>
        <p:nvSpPr>
          <p:cNvPr id="23554" name="Rectangle 2">
            <a:extLst>
              <a:ext uri="{FF2B5EF4-FFF2-40B4-BE49-F238E27FC236}">
                <a16:creationId xmlns:a16="http://schemas.microsoft.com/office/drawing/2014/main" id="{69039220-9E26-E765-B131-2EEE8A97A24B}"/>
              </a:ext>
            </a:extLst>
          </p:cNvPr>
          <p:cNvSpPr>
            <a:spLocks noGrp="1" noChangeArrowheads="1"/>
          </p:cNvSpPr>
          <p:nvPr>
            <p:ph type="title"/>
          </p:nvPr>
        </p:nvSpPr>
        <p:spPr/>
        <p:txBody>
          <a:bodyPr/>
          <a:lstStyle/>
          <a:p>
            <a:pPr eaLnBrk="1" hangingPunct="1"/>
            <a:r>
              <a:rPr lang="en-US" altLang="en-US" sz="3200" b="1"/>
              <a:t>PENDEKATAN DALAM PEMBAHASAN DAN ANALISIS</a:t>
            </a:r>
          </a:p>
        </p:txBody>
      </p:sp>
      <p:sp>
        <p:nvSpPr>
          <p:cNvPr id="23555" name="Rectangle 3">
            <a:extLst>
              <a:ext uri="{FF2B5EF4-FFF2-40B4-BE49-F238E27FC236}">
                <a16:creationId xmlns:a16="http://schemas.microsoft.com/office/drawing/2014/main" id="{7623FE05-FD65-844E-3311-06F566849544}"/>
              </a:ext>
            </a:extLst>
          </p:cNvPr>
          <p:cNvSpPr>
            <a:spLocks noGrp="1" noChangeArrowheads="1"/>
          </p:cNvSpPr>
          <p:nvPr>
            <p:ph type="body" idx="1"/>
          </p:nvPr>
        </p:nvSpPr>
        <p:spPr/>
        <p:txBody>
          <a:bodyPr/>
          <a:lstStyle/>
          <a:p>
            <a:pPr marL="933450" lvl="1" indent="-476250" eaLnBrk="1" hangingPunct="1">
              <a:lnSpc>
                <a:spcPct val="90000"/>
              </a:lnSpc>
              <a:buClr>
                <a:schemeClr val="tx1"/>
              </a:buClr>
              <a:buSzTx/>
              <a:buFontTx/>
              <a:buAutoNum type="arabicPeriod" startAt="7"/>
            </a:pPr>
            <a:r>
              <a:rPr lang="en-US" altLang="en-US" sz="2400">
                <a:latin typeface="Arial" panose="020B0604020202020204" pitchFamily="34" charset="0"/>
              </a:rPr>
              <a:t>Selain itu, deskripsi pembahasan dan analisis tidak saja dilakukan sangat rinci dan mendalam (</a:t>
            </a:r>
            <a:r>
              <a:rPr lang="en-US" altLang="en-US" sz="2400" i="1">
                <a:latin typeface="Arial" panose="020B0604020202020204" pitchFamily="34" charset="0"/>
              </a:rPr>
              <a:t>thick description</a:t>
            </a:r>
            <a:r>
              <a:rPr lang="en-US" altLang="en-US" sz="2400">
                <a:latin typeface="Arial" panose="020B0604020202020204" pitchFamily="34" charset="0"/>
              </a:rPr>
              <a:t>) melainkan juga bersifat naratif-interpretatif, agar makna-makna simbolik yang terkandung dalam setiap fenomena dapat diungkap dan dipahami sesuai dengan konteksnya.</a:t>
            </a:r>
          </a:p>
          <a:p>
            <a:pPr marL="933450" lvl="1" indent="-476250" eaLnBrk="1" hangingPunct="1">
              <a:lnSpc>
                <a:spcPct val="90000"/>
              </a:lnSpc>
              <a:buClr>
                <a:schemeClr val="tx1"/>
              </a:buClr>
              <a:buSzTx/>
              <a:buFontTx/>
              <a:buAutoNum type="arabicPeriod" startAt="8"/>
            </a:pPr>
            <a:r>
              <a:rPr lang="en-US" altLang="en-US" sz="2400">
                <a:latin typeface="Arial" panose="020B0604020202020204" pitchFamily="34" charset="0"/>
              </a:rPr>
              <a:t>Alat-alat pengukuran numerik tidak diperlukan, namun data-data statistik kadang digunakan sebagai pendukung pembahasan dan analisis.</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Slide Number Placeholder 5">
            <a:extLst>
              <a:ext uri="{FF2B5EF4-FFF2-40B4-BE49-F238E27FC236}">
                <a16:creationId xmlns:a16="http://schemas.microsoft.com/office/drawing/2014/main" id="{99E4F285-8B88-4273-F8F3-99BC10ABC283}"/>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130A0018-FB96-A744-B813-6B78A3DA3BF5}" type="slidenum">
              <a:rPr lang="en-US" altLang="en-US"/>
              <a:pPr/>
              <a:t>2</a:t>
            </a:fld>
            <a:endParaRPr lang="en-US" altLang="en-US"/>
          </a:p>
        </p:txBody>
      </p:sp>
      <p:sp>
        <p:nvSpPr>
          <p:cNvPr id="5122" name="Rectangle 2">
            <a:extLst>
              <a:ext uri="{FF2B5EF4-FFF2-40B4-BE49-F238E27FC236}">
                <a16:creationId xmlns:a16="http://schemas.microsoft.com/office/drawing/2014/main" id="{E056C2B0-4D73-8194-7573-DDA723EA05BC}"/>
              </a:ext>
            </a:extLst>
          </p:cNvPr>
          <p:cNvSpPr>
            <a:spLocks noGrp="1" noChangeArrowheads="1"/>
          </p:cNvSpPr>
          <p:nvPr>
            <p:ph type="title"/>
          </p:nvPr>
        </p:nvSpPr>
        <p:spPr/>
        <p:txBody>
          <a:bodyPr/>
          <a:lstStyle/>
          <a:p>
            <a:pPr eaLnBrk="1" hangingPunct="1"/>
            <a:r>
              <a:rPr lang="en-US" altLang="en-US" sz="3200" b="1"/>
              <a:t>TULISAN POPULER </a:t>
            </a:r>
            <a:br>
              <a:rPr lang="en-US" altLang="en-US" sz="3200" b="1"/>
            </a:br>
            <a:r>
              <a:rPr lang="en-US" altLang="en-US" sz="3200" b="1"/>
              <a:t>DAN ARTIKEL ILMIAH</a:t>
            </a:r>
          </a:p>
        </p:txBody>
      </p:sp>
      <p:sp>
        <p:nvSpPr>
          <p:cNvPr id="5123" name="Rectangle 3">
            <a:extLst>
              <a:ext uri="{FF2B5EF4-FFF2-40B4-BE49-F238E27FC236}">
                <a16:creationId xmlns:a16="http://schemas.microsoft.com/office/drawing/2014/main" id="{210141BA-86AE-772A-DD69-EB2F07CF668D}"/>
              </a:ext>
            </a:extLst>
          </p:cNvPr>
          <p:cNvSpPr>
            <a:spLocks noGrp="1" noChangeArrowheads="1"/>
          </p:cNvSpPr>
          <p:nvPr>
            <p:ph type="body" idx="1"/>
          </p:nvPr>
        </p:nvSpPr>
        <p:spPr/>
        <p:txBody>
          <a:bodyPr/>
          <a:lstStyle/>
          <a:p>
            <a:pPr marL="552450" indent="-552450" eaLnBrk="1" hangingPunct="1">
              <a:buFont typeface="Wingdings" pitchFamily="2" charset="77"/>
              <a:buNone/>
            </a:pPr>
            <a:r>
              <a:rPr lang="en-US" altLang="en-US" sz="2800" b="1">
                <a:latin typeface="Arial" panose="020B0604020202020204" pitchFamily="34" charset="0"/>
              </a:rPr>
              <a:t>Tulisan Populer</a:t>
            </a:r>
          </a:p>
          <a:p>
            <a:pPr marL="552450" indent="-552450" eaLnBrk="1" hangingPunct="1">
              <a:buClr>
                <a:schemeClr val="tx1"/>
              </a:buClr>
              <a:buSzTx/>
              <a:buFont typeface="Wingdings" pitchFamily="2" charset="77"/>
              <a:buAutoNum type="arabicPeriod"/>
            </a:pPr>
            <a:r>
              <a:rPr lang="en-US" altLang="en-US" sz="2400">
                <a:latin typeface="Arial" panose="020B0604020202020204" pitchFamily="34" charset="0"/>
              </a:rPr>
              <a:t>Tujuan menulis tulisan populer sekadar memberikan sumbangan pemikiran berdasarkan informasi atau wawasan penulisnya dan selanjutnya (lazimnya diharapkan) sebagai bahan wacana atau diskursus tentang topik itu bagi pembacanya.</a:t>
            </a:r>
          </a:p>
          <a:p>
            <a:pPr marL="552450" indent="-552450" eaLnBrk="1" hangingPunct="1">
              <a:buClr>
                <a:schemeClr val="tx1"/>
              </a:buClr>
              <a:buSzTx/>
              <a:buFont typeface="Wingdings" pitchFamily="2" charset="77"/>
              <a:buAutoNum type="arabicPeriod"/>
            </a:pPr>
            <a:r>
              <a:rPr lang="en-US" altLang="en-US" sz="2400">
                <a:latin typeface="Arial" panose="020B0604020202020204" pitchFamily="34" charset="0"/>
              </a:rPr>
              <a:t>Materinya tidak selalu harus berdasarkan pada fakta-fakta empirik (penelitian), boleh juga dari hasil pengamatan atau perenungan (refleksi).</a:t>
            </a:r>
          </a:p>
          <a:p>
            <a:pPr marL="552450" indent="-552450" eaLnBrk="1" hangingPunct="1">
              <a:buClr>
                <a:schemeClr val="tx1"/>
              </a:buClr>
              <a:buSzTx/>
              <a:buFont typeface="Wingdings" pitchFamily="2" charset="77"/>
              <a:buAutoNum type="arabicPeriod"/>
            </a:pPr>
            <a:endParaRPr lang="en-US" altLang="en-US" sz="2400"/>
          </a:p>
          <a:p>
            <a:pPr marL="552450" indent="-552450" eaLnBrk="1" hangingPunct="1">
              <a:buClr>
                <a:schemeClr val="tx1"/>
              </a:buClr>
              <a:buSzTx/>
              <a:buFont typeface="Wingdings" pitchFamily="2" charset="77"/>
              <a:buAutoNum type="arabicPeriod"/>
            </a:pPr>
            <a:endParaRPr lang="en-US" altLang="en-US" sz="2800">
              <a:latin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Number Placeholder 5">
            <a:extLst>
              <a:ext uri="{FF2B5EF4-FFF2-40B4-BE49-F238E27FC236}">
                <a16:creationId xmlns:a16="http://schemas.microsoft.com/office/drawing/2014/main" id="{B72AAF9F-053D-2005-0F86-81C8AE65A50D}"/>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AF25396F-9E65-2147-98C3-4EF9E04FF4E3}" type="slidenum">
              <a:rPr lang="en-US" altLang="en-US"/>
              <a:pPr/>
              <a:t>20</a:t>
            </a:fld>
            <a:endParaRPr lang="en-US" altLang="en-US"/>
          </a:p>
        </p:txBody>
      </p:sp>
      <p:sp>
        <p:nvSpPr>
          <p:cNvPr id="24578" name="Rectangle 2">
            <a:extLst>
              <a:ext uri="{FF2B5EF4-FFF2-40B4-BE49-F238E27FC236}">
                <a16:creationId xmlns:a16="http://schemas.microsoft.com/office/drawing/2014/main" id="{7BCA52CD-FC78-1A25-8CF5-0DB55E83F826}"/>
              </a:ext>
            </a:extLst>
          </p:cNvPr>
          <p:cNvSpPr>
            <a:spLocks noGrp="1" noChangeArrowheads="1"/>
          </p:cNvSpPr>
          <p:nvPr>
            <p:ph type="title"/>
          </p:nvPr>
        </p:nvSpPr>
        <p:spPr/>
        <p:txBody>
          <a:bodyPr/>
          <a:lstStyle/>
          <a:p>
            <a:pPr eaLnBrk="1" hangingPunct="1"/>
            <a:r>
              <a:rPr lang="en-US" altLang="en-US" sz="3200" b="1"/>
              <a:t>PENDEKATAN DALAM PEMBAHASAN DAN ANALISIS</a:t>
            </a:r>
          </a:p>
        </p:txBody>
      </p:sp>
      <p:sp>
        <p:nvSpPr>
          <p:cNvPr id="24579" name="Rectangle 3">
            <a:extLst>
              <a:ext uri="{FF2B5EF4-FFF2-40B4-BE49-F238E27FC236}">
                <a16:creationId xmlns:a16="http://schemas.microsoft.com/office/drawing/2014/main" id="{A7C234D4-E99F-5069-0589-49250E0671EC}"/>
              </a:ext>
            </a:extLst>
          </p:cNvPr>
          <p:cNvSpPr>
            <a:spLocks noGrp="1" noChangeArrowheads="1"/>
          </p:cNvSpPr>
          <p:nvPr>
            <p:ph type="body" idx="1"/>
          </p:nvPr>
        </p:nvSpPr>
        <p:spPr/>
        <p:txBody>
          <a:bodyPr/>
          <a:lstStyle/>
          <a:p>
            <a:pPr marL="933450" lvl="1" indent="-476250" eaLnBrk="1" hangingPunct="1">
              <a:lnSpc>
                <a:spcPct val="90000"/>
              </a:lnSpc>
              <a:buClr>
                <a:schemeClr val="tx1"/>
              </a:buClr>
              <a:buSzTx/>
              <a:buFontTx/>
              <a:buAutoNum type="arabicPeriod" startAt="9"/>
            </a:pPr>
            <a:r>
              <a:rPr lang="en-US" altLang="en-US" sz="2400">
                <a:latin typeface="Arial" panose="020B0604020202020204" pitchFamily="34" charset="0"/>
              </a:rPr>
              <a:t>“Kebenaran” hasil pembahasan dan analisis lebih bersifat penafsiran-penafsiran terhadap makna-makna simbolik. Kesalahan atau kebenaran penafsiran bukan hal yang utama, yang paling penting adalah tingkat kedalaman dan ketajamannya. </a:t>
            </a:r>
          </a:p>
          <a:p>
            <a:pPr marL="933450" lvl="1" indent="-476250" eaLnBrk="1" hangingPunct="1">
              <a:lnSpc>
                <a:spcPct val="90000"/>
              </a:lnSpc>
              <a:buClr>
                <a:schemeClr val="tx1"/>
              </a:buClr>
              <a:buSzTx/>
              <a:buFontTx/>
              <a:buAutoNum type="arabicPeriod" startAt="9"/>
            </a:pPr>
            <a:r>
              <a:rPr lang="en-US" altLang="en-US" sz="2400">
                <a:latin typeface="Arial" panose="020B0604020202020204" pitchFamily="34" charset="0"/>
              </a:rPr>
              <a:t>Subyektivitas penulis sangat dihargai dalam arti pemahaman dan penafsiran pribadi penulis tidak ditabukan, karena kualitas tulisan bergantung juga pada tingkat kualitas pemahaman dan penafsiran penulisnya.</a:t>
            </a:r>
            <a:r>
              <a:rPr lang="en-US" altLang="en-US" sz="2400"/>
              <a:t> </a:t>
            </a:r>
          </a:p>
          <a:p>
            <a:pPr marL="552450" indent="-552450" eaLnBrk="1" hangingPunct="1">
              <a:lnSpc>
                <a:spcPct val="90000"/>
              </a:lnSpc>
              <a:buClr>
                <a:schemeClr val="tx1"/>
              </a:buClr>
              <a:buFont typeface="Wingdings" pitchFamily="2" charset="77"/>
              <a:buChar char="§"/>
            </a:pPr>
            <a:endParaRPr lang="en-US" altLang="en-US" sz="24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Number Placeholder 5">
            <a:extLst>
              <a:ext uri="{FF2B5EF4-FFF2-40B4-BE49-F238E27FC236}">
                <a16:creationId xmlns:a16="http://schemas.microsoft.com/office/drawing/2014/main" id="{6D97AFC7-EB55-5F7D-AB44-46B1EBDA93AA}"/>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CE980AF2-3EAF-3E4A-B054-DDBBA2A6C127}" type="slidenum">
              <a:rPr lang="en-US" altLang="en-US"/>
              <a:pPr/>
              <a:t>21</a:t>
            </a:fld>
            <a:endParaRPr lang="en-US" altLang="en-US"/>
          </a:p>
        </p:txBody>
      </p:sp>
      <p:sp>
        <p:nvSpPr>
          <p:cNvPr id="25602" name="Rectangle 2">
            <a:extLst>
              <a:ext uri="{FF2B5EF4-FFF2-40B4-BE49-F238E27FC236}">
                <a16:creationId xmlns:a16="http://schemas.microsoft.com/office/drawing/2014/main" id="{EA486341-B4D2-B47F-0F64-459F55F00A60}"/>
              </a:ext>
            </a:extLst>
          </p:cNvPr>
          <p:cNvSpPr>
            <a:spLocks noGrp="1" noChangeArrowheads="1"/>
          </p:cNvSpPr>
          <p:nvPr>
            <p:ph type="title"/>
          </p:nvPr>
        </p:nvSpPr>
        <p:spPr/>
        <p:txBody>
          <a:bodyPr/>
          <a:lstStyle/>
          <a:p>
            <a:pPr eaLnBrk="1" hangingPunct="1"/>
            <a:r>
              <a:rPr lang="en-US" altLang="en-US" sz="3200" b="1"/>
              <a:t>PENDEKATAN DALAM PEMBAHASAN DAN ANALISIS</a:t>
            </a:r>
          </a:p>
        </p:txBody>
      </p:sp>
      <p:sp>
        <p:nvSpPr>
          <p:cNvPr id="25603" name="Rectangle 3">
            <a:extLst>
              <a:ext uri="{FF2B5EF4-FFF2-40B4-BE49-F238E27FC236}">
                <a16:creationId xmlns:a16="http://schemas.microsoft.com/office/drawing/2014/main" id="{9BBCE017-5AB1-1BE5-E7B3-21B9E0F7B265}"/>
              </a:ext>
            </a:extLst>
          </p:cNvPr>
          <p:cNvSpPr>
            <a:spLocks noGrp="1" noChangeArrowheads="1"/>
          </p:cNvSpPr>
          <p:nvPr>
            <p:ph type="body" idx="1"/>
          </p:nvPr>
        </p:nvSpPr>
        <p:spPr/>
        <p:txBody>
          <a:bodyPr/>
          <a:lstStyle/>
          <a:p>
            <a:pPr marL="819150" lvl="1" indent="-361950" eaLnBrk="1" hangingPunct="1">
              <a:lnSpc>
                <a:spcPct val="90000"/>
              </a:lnSpc>
              <a:buClr>
                <a:schemeClr val="tx1"/>
              </a:buClr>
              <a:buSzTx/>
              <a:buFontTx/>
              <a:buAutoNum type="arabicPeriod" startAt="11"/>
            </a:pPr>
            <a:r>
              <a:rPr lang="en-US" altLang="en-US" sz="2400">
                <a:latin typeface="Arial" panose="020B0604020202020204" pitchFamily="34" charset="0"/>
              </a:rPr>
              <a:t>Hasil pembahasan dan analisis tidak berpretensi menghasilkan suatu generalisasi. Kalaupun harus membuat suatu generalisasi sifatnya hanya pada lingkup obyek penelitian.</a:t>
            </a:r>
          </a:p>
          <a:p>
            <a:pPr marL="819150" lvl="1" indent="-361950" eaLnBrk="1" hangingPunct="1">
              <a:lnSpc>
                <a:spcPct val="90000"/>
              </a:lnSpc>
              <a:buClr>
                <a:schemeClr val="tx1"/>
              </a:buClr>
              <a:buSzTx/>
              <a:buFontTx/>
              <a:buAutoNum type="arabicPeriod" startAt="11"/>
            </a:pPr>
            <a:r>
              <a:rPr lang="en-US" altLang="en-US" sz="2400">
                <a:latin typeface="Arial" panose="020B0604020202020204" pitchFamily="34" charset="0"/>
              </a:rPr>
              <a:t>Setiap informasi, data dan pernyataan tentang sesuatu hal yang menggunakan kata-kata atau ungkapan-ungkapan lokal seharusnya ditulis lengkap dalam bahasa lokal sesuai dengan aslinya (pendekatan “emik”). Kemudian berilah penjelasan serinci mungkin.</a:t>
            </a:r>
          </a:p>
          <a:p>
            <a:pPr marL="1257300" lvl="2" indent="-342900" eaLnBrk="1" hangingPunct="1">
              <a:lnSpc>
                <a:spcPct val="90000"/>
              </a:lnSpc>
              <a:buClr>
                <a:schemeClr val="tx1"/>
              </a:buClr>
              <a:buSzTx/>
              <a:buFontTx/>
              <a:buAutoNum type="arabicPeriod" startAt="11"/>
            </a:pPr>
            <a:endParaRPr lang="en-US" altLang="en-US" sz="2400">
              <a:latin typeface="Arial" panose="020B0604020202020204" pitchFamily="34" charset="0"/>
            </a:endParaRPr>
          </a:p>
          <a:p>
            <a:pPr marL="819150" lvl="1" indent="-361950" eaLnBrk="1" hangingPunct="1">
              <a:lnSpc>
                <a:spcPct val="90000"/>
              </a:lnSpc>
              <a:buClr>
                <a:schemeClr val="tx1"/>
              </a:buClr>
              <a:buSzPct val="75000"/>
              <a:buFontTx/>
              <a:buChar char="•"/>
            </a:pPr>
            <a:endParaRPr lang="en-US" altLang="en-US" sz="2400">
              <a:latin typeface="Arial" panose="020B0604020202020204" pitchFamily="34" charset="0"/>
            </a:endParaRPr>
          </a:p>
          <a:p>
            <a:pPr marL="400050" indent="-400050" eaLnBrk="1" hangingPunct="1">
              <a:lnSpc>
                <a:spcPct val="90000"/>
              </a:lnSpc>
              <a:buClr>
                <a:schemeClr val="tx1"/>
              </a:buClr>
              <a:buFont typeface="Wingdings" pitchFamily="2" charset="77"/>
              <a:buChar char="§"/>
            </a:pPr>
            <a:endParaRPr lang="en-US" altLang="en-US" sz="2000"/>
          </a:p>
          <a:p>
            <a:pPr marL="400050" indent="-400050" eaLnBrk="1" hangingPunct="1">
              <a:lnSpc>
                <a:spcPct val="90000"/>
              </a:lnSpc>
            </a:pPr>
            <a:endParaRPr lang="en-US" altLang="en-US" sz="20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Number Placeholder 5">
            <a:extLst>
              <a:ext uri="{FF2B5EF4-FFF2-40B4-BE49-F238E27FC236}">
                <a16:creationId xmlns:a16="http://schemas.microsoft.com/office/drawing/2014/main" id="{E1160DD2-4F29-2EC1-9C07-0FD0E2E250D1}"/>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A37663B1-3353-B247-95B7-A38BD5BA4D64}" type="slidenum">
              <a:rPr lang="en-US" altLang="en-US"/>
              <a:pPr/>
              <a:t>22</a:t>
            </a:fld>
            <a:endParaRPr lang="en-US" altLang="en-US"/>
          </a:p>
        </p:txBody>
      </p:sp>
      <p:sp>
        <p:nvSpPr>
          <p:cNvPr id="26626" name="Rectangle 2">
            <a:extLst>
              <a:ext uri="{FF2B5EF4-FFF2-40B4-BE49-F238E27FC236}">
                <a16:creationId xmlns:a16="http://schemas.microsoft.com/office/drawing/2014/main" id="{DE9FF6CD-C3BD-DF20-1173-59AF21971E76}"/>
              </a:ext>
            </a:extLst>
          </p:cNvPr>
          <p:cNvSpPr>
            <a:spLocks noGrp="1" noChangeArrowheads="1"/>
          </p:cNvSpPr>
          <p:nvPr>
            <p:ph type="title"/>
          </p:nvPr>
        </p:nvSpPr>
        <p:spPr/>
        <p:txBody>
          <a:bodyPr/>
          <a:lstStyle/>
          <a:p>
            <a:pPr eaLnBrk="1" hangingPunct="1"/>
            <a:r>
              <a:rPr lang="en-US" altLang="en-US" sz="3200" b="1"/>
              <a:t>PENDEKATAN DALAM PEMBAHASAN DAN ANALISIS</a:t>
            </a:r>
          </a:p>
        </p:txBody>
      </p:sp>
      <p:sp>
        <p:nvSpPr>
          <p:cNvPr id="26627" name="Rectangle 3">
            <a:extLst>
              <a:ext uri="{FF2B5EF4-FFF2-40B4-BE49-F238E27FC236}">
                <a16:creationId xmlns:a16="http://schemas.microsoft.com/office/drawing/2014/main" id="{65CE52AD-991B-188E-BB94-BB000E69E40B}"/>
              </a:ext>
            </a:extLst>
          </p:cNvPr>
          <p:cNvSpPr>
            <a:spLocks noGrp="1" noChangeArrowheads="1"/>
          </p:cNvSpPr>
          <p:nvPr>
            <p:ph type="body" idx="1"/>
          </p:nvPr>
        </p:nvSpPr>
        <p:spPr/>
        <p:txBody>
          <a:bodyPr/>
          <a:lstStyle/>
          <a:p>
            <a:pPr marL="933450" lvl="1" indent="-476250" eaLnBrk="1" hangingPunct="1">
              <a:lnSpc>
                <a:spcPct val="90000"/>
              </a:lnSpc>
              <a:buClr>
                <a:schemeClr val="tx1"/>
              </a:buClr>
              <a:buSzTx/>
              <a:buFontTx/>
              <a:buAutoNum type="arabicPeriod" startAt="13"/>
            </a:pPr>
            <a:r>
              <a:rPr lang="en-US" altLang="en-US" sz="2400">
                <a:latin typeface="Arial" panose="020B0604020202020204" pitchFamily="34" charset="0"/>
              </a:rPr>
              <a:t>Hindari keinginan untuk menerjemahkan kata-kata, ungkapan-ungkapan dan pernyataan lokal tersebut agar makna-makna simbolik yang terkandung di dalamnya tidak hilang atau berubah.</a:t>
            </a:r>
          </a:p>
          <a:p>
            <a:pPr marL="933450" lvl="1" indent="-476250" eaLnBrk="1" hangingPunct="1">
              <a:lnSpc>
                <a:spcPct val="90000"/>
              </a:lnSpc>
              <a:buClr>
                <a:schemeClr val="tx1"/>
              </a:buClr>
              <a:buSzTx/>
              <a:buFont typeface="Arial" panose="020B0604020202020204" pitchFamily="34" charset="0"/>
              <a:buAutoNum type="arabicPeriod" startAt="13"/>
            </a:pPr>
            <a:r>
              <a:rPr lang="en-US" altLang="en-US" sz="2400">
                <a:latin typeface="Arial" panose="020B0604020202020204" pitchFamily="34" charset="0"/>
              </a:rPr>
              <a:t>Catatan kaki menjadi penting sebagai sarana untuk mendeskripsikan lebih rinci kata-kata atau ungkapan-ungkapan lokal tersebut yang sering kali memiliki hubungan relasional dengan beberapa fenomena sosial budaya tertentu. </a:t>
            </a:r>
          </a:p>
          <a:p>
            <a:pPr marL="552450" indent="-552450" eaLnBrk="1" hangingPunct="1">
              <a:lnSpc>
                <a:spcPct val="90000"/>
              </a:lnSpc>
              <a:buSzPct val="75000"/>
              <a:buFont typeface="Arial" panose="020B0604020202020204" pitchFamily="34" charset="0"/>
              <a:buChar char="●"/>
            </a:pPr>
            <a:endParaRPr lang="en-US" altLang="en-US" sz="2400">
              <a:latin typeface="Arial" panose="020B0604020202020204" pitchFamily="34" charset="0"/>
            </a:endParaRPr>
          </a:p>
          <a:p>
            <a:pPr marL="933450" lvl="1" indent="-476250" eaLnBrk="1" hangingPunct="1">
              <a:lnSpc>
                <a:spcPct val="90000"/>
              </a:lnSpc>
              <a:buClr>
                <a:schemeClr val="tx1"/>
              </a:buClr>
              <a:buFontTx/>
              <a:buChar char="•"/>
            </a:pPr>
            <a:endParaRPr lang="en-US" altLang="en-US" sz="2400">
              <a:latin typeface="Arial"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Number Placeholder 5">
            <a:extLst>
              <a:ext uri="{FF2B5EF4-FFF2-40B4-BE49-F238E27FC236}">
                <a16:creationId xmlns:a16="http://schemas.microsoft.com/office/drawing/2014/main" id="{C250E7A9-75FB-E55D-F102-A596BF38545A}"/>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82A04ACA-A7D9-494E-9DED-9EB120402F2D}" type="slidenum">
              <a:rPr lang="en-US" altLang="en-US"/>
              <a:pPr/>
              <a:t>23</a:t>
            </a:fld>
            <a:endParaRPr lang="en-US" altLang="en-US"/>
          </a:p>
        </p:txBody>
      </p:sp>
      <p:sp>
        <p:nvSpPr>
          <p:cNvPr id="27650" name="Rectangle 2">
            <a:extLst>
              <a:ext uri="{FF2B5EF4-FFF2-40B4-BE49-F238E27FC236}">
                <a16:creationId xmlns:a16="http://schemas.microsoft.com/office/drawing/2014/main" id="{CBB4C706-F995-C8CE-EF3B-F038D0B59834}"/>
              </a:ext>
            </a:extLst>
          </p:cNvPr>
          <p:cNvSpPr>
            <a:spLocks noGrp="1" noChangeArrowheads="1"/>
          </p:cNvSpPr>
          <p:nvPr>
            <p:ph type="title"/>
          </p:nvPr>
        </p:nvSpPr>
        <p:spPr/>
        <p:txBody>
          <a:bodyPr/>
          <a:lstStyle/>
          <a:p>
            <a:pPr eaLnBrk="1" hangingPunct="1"/>
            <a:r>
              <a:rPr lang="en-US" altLang="en-US" sz="3200" b="1"/>
              <a:t>PENDEKATAN DALAM PEMBAHASAN DAN ANALISIS</a:t>
            </a:r>
          </a:p>
        </p:txBody>
      </p:sp>
      <p:sp>
        <p:nvSpPr>
          <p:cNvPr id="27651" name="Rectangle 3">
            <a:extLst>
              <a:ext uri="{FF2B5EF4-FFF2-40B4-BE49-F238E27FC236}">
                <a16:creationId xmlns:a16="http://schemas.microsoft.com/office/drawing/2014/main" id="{5A69A90F-E185-9D5D-88C3-3C09056D70A2}"/>
              </a:ext>
            </a:extLst>
          </p:cNvPr>
          <p:cNvSpPr>
            <a:spLocks noGrp="1" noChangeArrowheads="1"/>
          </p:cNvSpPr>
          <p:nvPr>
            <p:ph type="body" idx="1"/>
          </p:nvPr>
        </p:nvSpPr>
        <p:spPr/>
        <p:txBody>
          <a:bodyPr/>
          <a:lstStyle/>
          <a:p>
            <a:pPr marL="933450" lvl="1" indent="-476250" eaLnBrk="1" hangingPunct="1">
              <a:buClr>
                <a:schemeClr val="tx1"/>
              </a:buClr>
              <a:buSzTx/>
              <a:buFont typeface="Arial" panose="020B0604020202020204" pitchFamily="34" charset="0"/>
              <a:buAutoNum type="arabicPeriod" startAt="15"/>
            </a:pPr>
            <a:r>
              <a:rPr lang="en-US" altLang="en-US" sz="2400">
                <a:latin typeface="Arial" panose="020B0604020202020204" pitchFamily="34" charset="0"/>
              </a:rPr>
              <a:t>Sebagaimana pendekatan kuantitatif, dalam pendekatan kualitatif ini penting pula untuk membaca dan merenung ulang pembahasan dan analisis yang telah dibuat. Lebih-lebih mengingat begitu kompleks dan rumitnya perilaku manusia dalam konteks kehidupan sosial-budayanya dan aspek-aspek lain yang melingkupinya.</a:t>
            </a:r>
            <a:endParaRPr lang="en-US" altLang="en-US" sz="2000">
              <a:latin typeface="Arial" panose="020B0604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Number Placeholder 5">
            <a:extLst>
              <a:ext uri="{FF2B5EF4-FFF2-40B4-BE49-F238E27FC236}">
                <a16:creationId xmlns:a16="http://schemas.microsoft.com/office/drawing/2014/main" id="{35B0F069-DCC3-D149-1802-2F689DC80090}"/>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31EADD3F-49B7-474F-8C37-57F66947A7FE}" type="slidenum">
              <a:rPr lang="en-US" altLang="en-US"/>
              <a:pPr/>
              <a:t>24</a:t>
            </a:fld>
            <a:endParaRPr lang="en-US" altLang="en-US"/>
          </a:p>
        </p:txBody>
      </p:sp>
      <p:sp>
        <p:nvSpPr>
          <p:cNvPr id="28674" name="Rectangle 2">
            <a:extLst>
              <a:ext uri="{FF2B5EF4-FFF2-40B4-BE49-F238E27FC236}">
                <a16:creationId xmlns:a16="http://schemas.microsoft.com/office/drawing/2014/main" id="{D7368D95-B128-055C-E62B-D4460ECD80F7}"/>
              </a:ext>
            </a:extLst>
          </p:cNvPr>
          <p:cNvSpPr>
            <a:spLocks noGrp="1" noChangeArrowheads="1"/>
          </p:cNvSpPr>
          <p:nvPr>
            <p:ph type="title"/>
          </p:nvPr>
        </p:nvSpPr>
        <p:spPr/>
        <p:txBody>
          <a:bodyPr/>
          <a:lstStyle/>
          <a:p>
            <a:pPr eaLnBrk="1" hangingPunct="1"/>
            <a:r>
              <a:rPr lang="en-US" altLang="en-US" b="1"/>
              <a:t>METODOLOGI dan METODE</a:t>
            </a:r>
          </a:p>
        </p:txBody>
      </p:sp>
      <p:sp>
        <p:nvSpPr>
          <p:cNvPr id="28675" name="Rectangle 3">
            <a:extLst>
              <a:ext uri="{FF2B5EF4-FFF2-40B4-BE49-F238E27FC236}">
                <a16:creationId xmlns:a16="http://schemas.microsoft.com/office/drawing/2014/main" id="{2C021A9F-CF17-8785-22E3-4691BCCDF5E3}"/>
              </a:ext>
            </a:extLst>
          </p:cNvPr>
          <p:cNvSpPr>
            <a:spLocks noGrp="1" noChangeArrowheads="1"/>
          </p:cNvSpPr>
          <p:nvPr>
            <p:ph type="body" idx="1"/>
          </p:nvPr>
        </p:nvSpPr>
        <p:spPr/>
        <p:txBody>
          <a:bodyPr/>
          <a:lstStyle/>
          <a:p>
            <a:pPr marL="552450" indent="-552450" eaLnBrk="1" hangingPunct="1">
              <a:buSzTx/>
              <a:buFont typeface="Wingdings" pitchFamily="2" charset="77"/>
              <a:buChar char="§"/>
            </a:pPr>
            <a:r>
              <a:rPr lang="en-US" altLang="en-US" sz="2400">
                <a:latin typeface="Arial" panose="020B0604020202020204" pitchFamily="34" charset="0"/>
              </a:rPr>
              <a:t>Kaitan antara pendekatan dalam pembahasan dan analisis dengan metodologi sangatlah erat. Itu sebabnya, metodologi dalam artian “ilmu” yang mempelajari tentang metode atau cara-cara yang digunakan melakukan penelitian harus sinkron dengan pendekatan pembahasan dan analisis dalam penulisan artikel ilmiah. Begitu pula sebaliknya. </a:t>
            </a:r>
          </a:p>
          <a:p>
            <a:pPr marL="552450" indent="-552450" eaLnBrk="1" hangingPunct="1">
              <a:buSzTx/>
              <a:buFont typeface="Wingdings" pitchFamily="2" charset="77"/>
              <a:buChar char="§"/>
            </a:pPr>
            <a:r>
              <a:rPr lang="en-US" altLang="en-US" sz="2400">
                <a:latin typeface="Arial" panose="020B0604020202020204" pitchFamily="34" charset="0"/>
              </a:rPr>
              <a:t>Dalam konteks pelatihan ini barangkali lebih tepat digunakan terminologi metode.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Number Placeholder 5">
            <a:extLst>
              <a:ext uri="{FF2B5EF4-FFF2-40B4-BE49-F238E27FC236}">
                <a16:creationId xmlns:a16="http://schemas.microsoft.com/office/drawing/2014/main" id="{0658ACCE-9D79-7829-28B8-87C176F78D23}"/>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1F2FEDD3-C2A8-D64A-BDE2-F6705D3BFE47}" type="slidenum">
              <a:rPr lang="en-US" altLang="en-US"/>
              <a:pPr/>
              <a:t>25</a:t>
            </a:fld>
            <a:endParaRPr lang="en-US" altLang="en-US"/>
          </a:p>
        </p:txBody>
      </p:sp>
      <p:sp>
        <p:nvSpPr>
          <p:cNvPr id="29698" name="Rectangle 2">
            <a:extLst>
              <a:ext uri="{FF2B5EF4-FFF2-40B4-BE49-F238E27FC236}">
                <a16:creationId xmlns:a16="http://schemas.microsoft.com/office/drawing/2014/main" id="{6209D125-3FB3-118A-0BF1-8EFD4EF40F3D}"/>
              </a:ext>
            </a:extLst>
          </p:cNvPr>
          <p:cNvSpPr>
            <a:spLocks noGrp="1" noChangeArrowheads="1"/>
          </p:cNvSpPr>
          <p:nvPr>
            <p:ph type="title"/>
          </p:nvPr>
        </p:nvSpPr>
        <p:spPr/>
        <p:txBody>
          <a:bodyPr/>
          <a:lstStyle/>
          <a:p>
            <a:pPr eaLnBrk="1" hangingPunct="1"/>
            <a:r>
              <a:rPr lang="en-US" altLang="en-US" b="1"/>
              <a:t>METODOLOGI dan METODE</a:t>
            </a:r>
          </a:p>
        </p:txBody>
      </p:sp>
      <p:sp>
        <p:nvSpPr>
          <p:cNvPr id="29699" name="Rectangle 3">
            <a:extLst>
              <a:ext uri="{FF2B5EF4-FFF2-40B4-BE49-F238E27FC236}">
                <a16:creationId xmlns:a16="http://schemas.microsoft.com/office/drawing/2014/main" id="{36AE6871-EA04-62DA-E57A-F272DE6CCCB1}"/>
              </a:ext>
            </a:extLst>
          </p:cNvPr>
          <p:cNvSpPr>
            <a:spLocks noGrp="1" noChangeArrowheads="1"/>
          </p:cNvSpPr>
          <p:nvPr>
            <p:ph type="body" idx="1"/>
          </p:nvPr>
        </p:nvSpPr>
        <p:spPr/>
        <p:txBody>
          <a:bodyPr/>
          <a:lstStyle/>
          <a:p>
            <a:pPr eaLnBrk="1" hangingPunct="1">
              <a:lnSpc>
                <a:spcPct val="80000"/>
              </a:lnSpc>
              <a:buClr>
                <a:schemeClr val="tx1"/>
              </a:buClr>
              <a:buSzTx/>
              <a:buFont typeface="Wingdings" pitchFamily="2" charset="77"/>
              <a:buChar char="§"/>
            </a:pPr>
            <a:r>
              <a:rPr lang="en-US" altLang="en-US" sz="2400">
                <a:latin typeface="Arial" panose="020B0604020202020204" pitchFamily="34" charset="0"/>
              </a:rPr>
              <a:t>Pengertian metode adalah cara-cara yang digunakan dalam penulisan artikel ilmiah.</a:t>
            </a:r>
          </a:p>
          <a:p>
            <a:pPr eaLnBrk="1" hangingPunct="1">
              <a:lnSpc>
                <a:spcPct val="80000"/>
              </a:lnSpc>
              <a:buClr>
                <a:schemeClr val="tx1"/>
              </a:buClr>
              <a:buSzTx/>
              <a:buFont typeface="Wingdings" pitchFamily="2" charset="77"/>
              <a:buChar char="§"/>
            </a:pPr>
            <a:r>
              <a:rPr lang="en-US" altLang="en-US" sz="2400">
                <a:latin typeface="Arial" panose="020B0604020202020204" pitchFamily="34" charset="0"/>
              </a:rPr>
              <a:t>Metode tersebut haruslah sesuai dengan metodologi yang digunakan pada saat melakukan penelitian.</a:t>
            </a:r>
          </a:p>
          <a:p>
            <a:pPr eaLnBrk="1" hangingPunct="1">
              <a:lnSpc>
                <a:spcPct val="80000"/>
              </a:lnSpc>
              <a:buClr>
                <a:schemeClr val="tx1"/>
              </a:buClr>
              <a:buSzTx/>
              <a:buFont typeface="Wingdings" pitchFamily="2" charset="77"/>
              <a:buChar char="§"/>
            </a:pPr>
            <a:r>
              <a:rPr lang="en-US" altLang="en-US" sz="2400">
                <a:latin typeface="Arial" panose="020B0604020202020204" pitchFamily="34" charset="0"/>
              </a:rPr>
              <a:t>Dengan demikian, secara garis besar ada dua macam metode yang lazim digunakan dalam penulisan artikel ilmiah:</a:t>
            </a:r>
          </a:p>
          <a:p>
            <a:pPr lvl="1" eaLnBrk="1" hangingPunct="1">
              <a:lnSpc>
                <a:spcPct val="80000"/>
              </a:lnSpc>
              <a:buClr>
                <a:schemeClr val="tx1"/>
              </a:buClr>
              <a:buFont typeface="Wingdings" pitchFamily="2" charset="77"/>
              <a:buChar char="ü"/>
            </a:pPr>
            <a:r>
              <a:rPr lang="en-US" altLang="en-US" sz="2000">
                <a:latin typeface="Arial" panose="020B0604020202020204" pitchFamily="34" charset="0"/>
              </a:rPr>
              <a:t>Metode dalam bidang ilmu-ilmu alam (eksakta atau </a:t>
            </a:r>
            <a:r>
              <a:rPr lang="en-US" altLang="en-US" sz="2000" i="1">
                <a:latin typeface="Arial" panose="020B0604020202020204" pitchFamily="34" charset="0"/>
              </a:rPr>
              <a:t>natural science</a:t>
            </a:r>
            <a:r>
              <a:rPr lang="en-US" altLang="en-US" sz="2000">
                <a:latin typeface="Arial" panose="020B0604020202020204" pitchFamily="34" charset="0"/>
              </a:rPr>
              <a:t>),</a:t>
            </a:r>
          </a:p>
          <a:p>
            <a:pPr lvl="1" eaLnBrk="1" hangingPunct="1">
              <a:lnSpc>
                <a:spcPct val="80000"/>
              </a:lnSpc>
              <a:buClr>
                <a:schemeClr val="tx1"/>
              </a:buClr>
              <a:buFont typeface="Wingdings" pitchFamily="2" charset="77"/>
              <a:buChar char="ü"/>
            </a:pPr>
            <a:r>
              <a:rPr lang="en-US" altLang="en-US" sz="2000">
                <a:latin typeface="Arial" panose="020B0604020202020204" pitchFamily="34" charset="0"/>
              </a:rPr>
              <a:t>Metode dalam bidang ilmu sosial dan humaniora (</a:t>
            </a:r>
            <a:r>
              <a:rPr lang="en-US" altLang="en-US" sz="2000" i="1">
                <a:latin typeface="Arial" panose="020B0604020202020204" pitchFamily="34" charset="0"/>
              </a:rPr>
              <a:t>social science and humaniora</a:t>
            </a:r>
            <a:r>
              <a:rPr lang="en-US" altLang="en-US" sz="2000">
                <a:latin typeface="Arial" panose="020B0604020202020204" pitchFamily="34" charset="0"/>
              </a:rPr>
              <a:t>).</a:t>
            </a:r>
          </a:p>
          <a:p>
            <a:pPr lvl="1" eaLnBrk="1" hangingPunct="1">
              <a:lnSpc>
                <a:spcPct val="80000"/>
              </a:lnSpc>
              <a:buClr>
                <a:schemeClr val="tx1"/>
              </a:buClr>
              <a:buFont typeface="Wingdings" pitchFamily="2" charset="77"/>
              <a:buChar char="§"/>
            </a:pPr>
            <a:endParaRPr lang="en-US" altLang="en-US" sz="2400" i="1">
              <a:latin typeface="Arial" panose="020B0604020202020204" pitchFamily="34" charset="0"/>
            </a:endParaRPr>
          </a:p>
          <a:p>
            <a:pPr lvl="1" eaLnBrk="1" hangingPunct="1">
              <a:lnSpc>
                <a:spcPct val="80000"/>
              </a:lnSpc>
              <a:buClr>
                <a:schemeClr val="tx1"/>
              </a:buClr>
              <a:buFont typeface="Wingdings" pitchFamily="2" charset="77"/>
              <a:buChar char="§"/>
            </a:pPr>
            <a:endParaRPr lang="en-US" altLang="en-US" sz="1500" i="1"/>
          </a:p>
          <a:p>
            <a:pPr eaLnBrk="1" hangingPunct="1">
              <a:lnSpc>
                <a:spcPct val="80000"/>
              </a:lnSpc>
              <a:buClr>
                <a:schemeClr val="tx1"/>
              </a:buClr>
              <a:buFont typeface="Wingdings" pitchFamily="2" charset="77"/>
              <a:buChar char="§"/>
            </a:pPr>
            <a:endParaRPr lang="en-US" altLang="en-US" sz="17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5">
            <a:extLst>
              <a:ext uri="{FF2B5EF4-FFF2-40B4-BE49-F238E27FC236}">
                <a16:creationId xmlns:a16="http://schemas.microsoft.com/office/drawing/2014/main" id="{B8F7859C-5062-3792-979D-760C9A804E37}"/>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25394AA6-80A7-7F4F-AF4A-3609AF9483AB}" type="slidenum">
              <a:rPr lang="en-US" altLang="en-US"/>
              <a:pPr/>
              <a:t>26</a:t>
            </a:fld>
            <a:endParaRPr lang="en-US" altLang="en-US"/>
          </a:p>
        </p:txBody>
      </p:sp>
      <p:sp>
        <p:nvSpPr>
          <p:cNvPr id="30722" name="Rectangle 2">
            <a:extLst>
              <a:ext uri="{FF2B5EF4-FFF2-40B4-BE49-F238E27FC236}">
                <a16:creationId xmlns:a16="http://schemas.microsoft.com/office/drawing/2014/main" id="{7885931E-58D3-0EF1-DD84-CAEA372A453F}"/>
              </a:ext>
            </a:extLst>
          </p:cNvPr>
          <p:cNvSpPr>
            <a:spLocks noGrp="1" noChangeArrowheads="1"/>
          </p:cNvSpPr>
          <p:nvPr>
            <p:ph type="title"/>
          </p:nvPr>
        </p:nvSpPr>
        <p:spPr/>
        <p:txBody>
          <a:bodyPr/>
          <a:lstStyle/>
          <a:p>
            <a:pPr eaLnBrk="1" hangingPunct="1"/>
            <a:r>
              <a:rPr lang="en-US" altLang="en-US" b="1"/>
              <a:t>METODOLOGI dan METODE</a:t>
            </a:r>
          </a:p>
        </p:txBody>
      </p:sp>
      <p:sp>
        <p:nvSpPr>
          <p:cNvPr id="30723" name="Rectangle 3">
            <a:extLst>
              <a:ext uri="{FF2B5EF4-FFF2-40B4-BE49-F238E27FC236}">
                <a16:creationId xmlns:a16="http://schemas.microsoft.com/office/drawing/2014/main" id="{95313390-81D4-057D-573E-DD2588A1834A}"/>
              </a:ext>
            </a:extLst>
          </p:cNvPr>
          <p:cNvSpPr>
            <a:spLocks noGrp="1" noChangeArrowheads="1"/>
          </p:cNvSpPr>
          <p:nvPr>
            <p:ph type="body" idx="1"/>
          </p:nvPr>
        </p:nvSpPr>
        <p:spPr/>
        <p:txBody>
          <a:bodyPr/>
          <a:lstStyle/>
          <a:p>
            <a:pPr eaLnBrk="1" hangingPunct="1">
              <a:lnSpc>
                <a:spcPct val="80000"/>
              </a:lnSpc>
              <a:buClr>
                <a:schemeClr val="tx1"/>
              </a:buClr>
              <a:buFontTx/>
              <a:buNone/>
            </a:pPr>
            <a:r>
              <a:rPr lang="en-US" altLang="en-US" sz="2400" b="1">
                <a:latin typeface="Arial" panose="020B0604020202020204" pitchFamily="34" charset="0"/>
              </a:rPr>
              <a:t>Bidang ilmu-ilmu alam (eksakta): </a:t>
            </a:r>
          </a:p>
          <a:p>
            <a:pPr lvl="2" eaLnBrk="1" hangingPunct="1">
              <a:lnSpc>
                <a:spcPct val="80000"/>
              </a:lnSpc>
              <a:buClr>
                <a:schemeClr val="tx1"/>
              </a:buClr>
              <a:buSzTx/>
              <a:buFont typeface="Wingdings" pitchFamily="2" charset="77"/>
              <a:buChar char="Ø"/>
            </a:pPr>
            <a:r>
              <a:rPr lang="en-US" altLang="en-US" sz="1800"/>
              <a:t> </a:t>
            </a:r>
            <a:r>
              <a:rPr lang="en-US" altLang="en-US" sz="2000">
                <a:latin typeface="Arial" panose="020B0604020202020204" pitchFamily="34" charset="0"/>
              </a:rPr>
              <a:t>deskriptif-verifikatif, </a:t>
            </a:r>
          </a:p>
          <a:p>
            <a:pPr lvl="2" eaLnBrk="1" hangingPunct="1">
              <a:lnSpc>
                <a:spcPct val="80000"/>
              </a:lnSpc>
              <a:buClr>
                <a:schemeClr val="tx1"/>
              </a:buClr>
              <a:buSzTx/>
              <a:buFont typeface="Wingdings" pitchFamily="2" charset="77"/>
              <a:buChar char="Ø"/>
            </a:pPr>
            <a:r>
              <a:rPr lang="en-US" altLang="en-US" sz="2000">
                <a:latin typeface="Arial" panose="020B0604020202020204" pitchFamily="34" charset="0"/>
              </a:rPr>
              <a:t> obyektif-positivistik,</a:t>
            </a:r>
          </a:p>
          <a:p>
            <a:pPr lvl="2" eaLnBrk="1" hangingPunct="1">
              <a:lnSpc>
                <a:spcPct val="80000"/>
              </a:lnSpc>
              <a:buClr>
                <a:schemeClr val="tx1"/>
              </a:buClr>
              <a:buSzTx/>
              <a:buFont typeface="Wingdings" pitchFamily="2" charset="77"/>
              <a:buChar char="Ø"/>
            </a:pPr>
            <a:r>
              <a:rPr lang="en-US" altLang="en-US" sz="2000">
                <a:latin typeface="Arial" panose="020B0604020202020204" pitchFamily="34" charset="0"/>
              </a:rPr>
              <a:t> korelasional/kausalitas, </a:t>
            </a:r>
          </a:p>
          <a:p>
            <a:pPr lvl="2" eaLnBrk="1" hangingPunct="1">
              <a:lnSpc>
                <a:spcPct val="80000"/>
              </a:lnSpc>
              <a:buClr>
                <a:schemeClr val="tx1"/>
              </a:buClr>
              <a:buSzTx/>
              <a:buFont typeface="Wingdings" pitchFamily="2" charset="77"/>
              <a:buChar char="Ø"/>
            </a:pPr>
            <a:r>
              <a:rPr lang="en-US" altLang="en-US" sz="2000">
                <a:latin typeface="Arial" panose="020B0604020202020204" pitchFamily="34" charset="0"/>
              </a:rPr>
              <a:t> generalitatif dan prediktif. </a:t>
            </a:r>
          </a:p>
          <a:p>
            <a:pPr lvl="2" eaLnBrk="1" hangingPunct="1">
              <a:lnSpc>
                <a:spcPct val="80000"/>
              </a:lnSpc>
              <a:buClr>
                <a:schemeClr val="tx1"/>
              </a:buClr>
              <a:buFont typeface="Wingdings" pitchFamily="2" charset="77"/>
              <a:buChar char="Ø"/>
            </a:pPr>
            <a:endParaRPr lang="en-US" altLang="en-US" sz="2000">
              <a:latin typeface="Arial" panose="020B0604020202020204" pitchFamily="34" charset="0"/>
            </a:endParaRPr>
          </a:p>
          <a:p>
            <a:pPr eaLnBrk="1" hangingPunct="1">
              <a:lnSpc>
                <a:spcPct val="80000"/>
              </a:lnSpc>
              <a:buClr>
                <a:schemeClr val="tx1"/>
              </a:buClr>
              <a:buFontTx/>
              <a:buNone/>
            </a:pPr>
            <a:r>
              <a:rPr lang="en-US" altLang="en-US" sz="2400" b="1">
                <a:latin typeface="Arial" panose="020B0604020202020204" pitchFamily="34" charset="0"/>
              </a:rPr>
              <a:t>Bidang ilmu-ilmu sosial dan humaniora:</a:t>
            </a:r>
            <a:r>
              <a:rPr lang="en-US" altLang="en-US" sz="2400">
                <a:latin typeface="Arial" panose="020B0604020202020204" pitchFamily="34" charset="0"/>
              </a:rPr>
              <a:t> </a:t>
            </a:r>
          </a:p>
          <a:p>
            <a:pPr lvl="2" eaLnBrk="1" hangingPunct="1">
              <a:lnSpc>
                <a:spcPct val="80000"/>
              </a:lnSpc>
              <a:buClr>
                <a:schemeClr val="tx1"/>
              </a:buClr>
              <a:buSzTx/>
              <a:buFont typeface="Wingdings" pitchFamily="2" charset="77"/>
              <a:buChar char="Ø"/>
            </a:pPr>
            <a:r>
              <a:rPr lang="en-US" altLang="en-US" sz="1800"/>
              <a:t> </a:t>
            </a:r>
            <a:r>
              <a:rPr lang="en-US" altLang="en-US" sz="2000">
                <a:latin typeface="Arial" panose="020B0604020202020204" pitchFamily="34" charset="0"/>
              </a:rPr>
              <a:t>deskriptif-naratif </a:t>
            </a:r>
            <a:r>
              <a:rPr lang="en-US" altLang="en-US" sz="2000" i="1">
                <a:latin typeface="Arial" panose="020B0604020202020204" pitchFamily="34" charset="0"/>
              </a:rPr>
              <a:t>(thick description),</a:t>
            </a:r>
            <a:r>
              <a:rPr lang="en-US" altLang="en-US" sz="2000">
                <a:latin typeface="Arial" panose="020B0604020202020204" pitchFamily="34" charset="0"/>
              </a:rPr>
              <a:t> </a:t>
            </a:r>
          </a:p>
          <a:p>
            <a:pPr lvl="2" eaLnBrk="1" hangingPunct="1">
              <a:lnSpc>
                <a:spcPct val="80000"/>
              </a:lnSpc>
              <a:buClr>
                <a:schemeClr val="tx1"/>
              </a:buClr>
              <a:buSzTx/>
              <a:buFont typeface="Wingdings" pitchFamily="2" charset="77"/>
              <a:buChar char="Ø"/>
            </a:pPr>
            <a:r>
              <a:rPr lang="en-US" altLang="en-US" sz="2000">
                <a:latin typeface="Arial" panose="020B0604020202020204" pitchFamily="34" charset="0"/>
              </a:rPr>
              <a:t> subyektif-interpretatif, </a:t>
            </a:r>
          </a:p>
          <a:p>
            <a:pPr lvl="2" eaLnBrk="1" hangingPunct="1">
              <a:lnSpc>
                <a:spcPct val="80000"/>
              </a:lnSpc>
              <a:buClr>
                <a:schemeClr val="tx1"/>
              </a:buClr>
              <a:buSzTx/>
              <a:buFont typeface="Wingdings" pitchFamily="2" charset="77"/>
              <a:buChar char="Ø"/>
            </a:pPr>
            <a:r>
              <a:rPr lang="en-US" altLang="en-US" sz="2000">
                <a:latin typeface="Arial" panose="020B0604020202020204" pitchFamily="34" charset="0"/>
              </a:rPr>
              <a:t> etnografik, hermeneutik (analisis tekstual), </a:t>
            </a:r>
          </a:p>
          <a:p>
            <a:pPr lvl="2" eaLnBrk="1" hangingPunct="1">
              <a:lnSpc>
                <a:spcPct val="80000"/>
              </a:lnSpc>
              <a:buClr>
                <a:schemeClr val="tx1"/>
              </a:buClr>
              <a:buSzTx/>
              <a:buFont typeface="Wingdings" pitchFamily="2" charset="77"/>
              <a:buChar char="Ø"/>
            </a:pPr>
            <a:r>
              <a:rPr lang="en-US" altLang="en-US" sz="2000">
                <a:latin typeface="Arial" panose="020B0604020202020204" pitchFamily="34" charset="0"/>
              </a:rPr>
              <a:t> fenomenologi,</a:t>
            </a:r>
          </a:p>
          <a:p>
            <a:pPr lvl="2" eaLnBrk="1" hangingPunct="1">
              <a:lnSpc>
                <a:spcPct val="80000"/>
              </a:lnSpc>
              <a:buClr>
                <a:schemeClr val="tx1"/>
              </a:buClr>
              <a:buSzTx/>
              <a:buFont typeface="Wingdings" pitchFamily="2" charset="77"/>
              <a:buChar char="Ø"/>
            </a:pPr>
            <a:r>
              <a:rPr lang="en-US" altLang="en-US" sz="2000">
                <a:latin typeface="Arial" panose="020B0604020202020204" pitchFamily="34" charset="0"/>
              </a:rPr>
              <a:t> non-generalitatif dan non-prediktif.</a:t>
            </a:r>
          </a:p>
          <a:p>
            <a:pPr eaLnBrk="1" hangingPunct="1">
              <a:lnSpc>
                <a:spcPct val="80000"/>
              </a:lnSpc>
              <a:buClr>
                <a:schemeClr val="tx1"/>
              </a:buClr>
              <a:buSzTx/>
              <a:buFont typeface="Wingdings" pitchFamily="2" charset="77"/>
              <a:buChar char="Ø"/>
            </a:pPr>
            <a:endParaRPr lang="en-US" altLang="en-US" sz="2000">
              <a:latin typeface="Arial" panose="020B0604020202020204" pitchFamily="34" charset="0"/>
            </a:endParaRPr>
          </a:p>
          <a:p>
            <a:pPr eaLnBrk="1" hangingPunct="1">
              <a:lnSpc>
                <a:spcPct val="80000"/>
              </a:lnSpc>
            </a:pPr>
            <a:endParaRPr lang="en-US" altLang="en-US" sz="21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Number Placeholder 5">
            <a:extLst>
              <a:ext uri="{FF2B5EF4-FFF2-40B4-BE49-F238E27FC236}">
                <a16:creationId xmlns:a16="http://schemas.microsoft.com/office/drawing/2014/main" id="{21C20B0F-32EC-138B-5B8D-95E0F59535FF}"/>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58CEEE81-8772-B34A-A7AC-B8E6A2BCC4F4}" type="slidenum">
              <a:rPr lang="en-US" altLang="en-US"/>
              <a:pPr/>
              <a:t>27</a:t>
            </a:fld>
            <a:endParaRPr lang="en-US" altLang="en-US"/>
          </a:p>
        </p:txBody>
      </p:sp>
      <p:sp>
        <p:nvSpPr>
          <p:cNvPr id="70658" name="Rectangle 2">
            <a:extLst>
              <a:ext uri="{FF2B5EF4-FFF2-40B4-BE49-F238E27FC236}">
                <a16:creationId xmlns:a16="http://schemas.microsoft.com/office/drawing/2014/main" id="{9F718252-D86C-0942-8820-BFB36C460262}"/>
              </a:ext>
            </a:extLst>
          </p:cNvPr>
          <p:cNvSpPr>
            <a:spLocks noGrp="1" noChangeArrowheads="1"/>
          </p:cNvSpPr>
          <p:nvPr>
            <p:ph type="title"/>
          </p:nvPr>
        </p:nvSpPr>
        <p:spPr>
          <a:xfrm>
            <a:off x="1219200" y="685800"/>
            <a:ext cx="8229600" cy="4648200"/>
          </a:xfrm>
        </p:spPr>
        <p:txBody>
          <a:bodyPr/>
          <a:lstStyle/>
          <a:p>
            <a:pPr eaLnBrk="1" hangingPunct="1">
              <a:defRPr/>
            </a:pPr>
            <a:br>
              <a:rPr lang="en-US" altLang="en-US" sz="3200" b="1" dirty="0">
                <a:solidFill>
                  <a:schemeClr val="tx1"/>
                </a:solidFill>
              </a:rPr>
            </a:br>
            <a:br>
              <a:rPr lang="en-US" altLang="en-US" sz="3200" b="1" dirty="0">
                <a:solidFill>
                  <a:schemeClr val="tx1"/>
                </a:solidFill>
              </a:rPr>
            </a:br>
            <a:br>
              <a:rPr lang="en-US" altLang="en-US" sz="3200" b="1" dirty="0">
                <a:solidFill>
                  <a:schemeClr val="tx1"/>
                </a:solidFill>
              </a:rPr>
            </a:br>
            <a:br>
              <a:rPr lang="en-US" altLang="en-US" sz="3200" b="1" dirty="0">
                <a:solidFill>
                  <a:schemeClr val="tx1"/>
                </a:solidFill>
              </a:rPr>
            </a:br>
            <a:br>
              <a:rPr lang="en-US" altLang="en-US" sz="3200" b="1" dirty="0">
                <a:solidFill>
                  <a:schemeClr val="tx1"/>
                </a:solidFill>
              </a:rPr>
            </a:br>
            <a:br>
              <a:rPr lang="en-US" altLang="en-US" sz="3200" b="1" dirty="0">
                <a:solidFill>
                  <a:schemeClr val="tx1"/>
                </a:solidFill>
              </a:rPr>
            </a:br>
            <a:br>
              <a:rPr lang="en-US" altLang="en-US" sz="3200" b="1" dirty="0">
                <a:solidFill>
                  <a:schemeClr val="tx1"/>
                </a:solidFill>
              </a:rPr>
            </a:br>
            <a:r>
              <a:rPr lang="en-US" altLang="en-US" sz="4400" b="1" dirty="0">
                <a:solidFill>
                  <a:schemeClr val="tx1"/>
                </a:solidFill>
                <a:effectLst>
                  <a:outerShdw blurRad="38100" dist="38100" dir="2700000" algn="tl">
                    <a:srgbClr val="C0C0C0"/>
                  </a:outerShdw>
                </a:effectLst>
              </a:rPr>
              <a:t>TERIMA KASIH</a:t>
            </a:r>
            <a:br>
              <a:rPr lang="en-US" altLang="en-US" b="1" dirty="0">
                <a:solidFill>
                  <a:schemeClr val="tx1"/>
                </a:solidFill>
                <a:effectLst>
                  <a:outerShdw blurRad="38100" dist="38100" dir="2700000" algn="tl">
                    <a:srgbClr val="C0C0C0"/>
                  </a:outerShdw>
                </a:effectLst>
              </a:rPr>
            </a:br>
            <a:br>
              <a:rPr lang="en-US" altLang="en-US" b="1" dirty="0">
                <a:solidFill>
                  <a:schemeClr val="tx1"/>
                </a:solidFill>
              </a:rPr>
            </a:br>
            <a:br>
              <a:rPr lang="en-US" altLang="en-US" sz="3200" b="1" dirty="0">
                <a:solidFill>
                  <a:schemeClr val="tx1"/>
                </a:solidFill>
              </a:rPr>
            </a:br>
            <a:endParaRPr lang="en-US" altLang="en-US" sz="3200" b="1" dirty="0">
              <a:solidFill>
                <a:schemeClr val="tx1"/>
              </a:solidFill>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Number Placeholder 5">
            <a:extLst>
              <a:ext uri="{FF2B5EF4-FFF2-40B4-BE49-F238E27FC236}">
                <a16:creationId xmlns:a16="http://schemas.microsoft.com/office/drawing/2014/main" id="{30613B3D-D6AA-E27E-D12D-B5403A8DF87F}"/>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26952CCC-EBA4-E644-B7F9-E64D9CC5CCDD}" type="slidenum">
              <a:rPr lang="en-US" altLang="en-US"/>
              <a:pPr/>
              <a:t>3</a:t>
            </a:fld>
            <a:endParaRPr lang="en-US" altLang="en-US"/>
          </a:p>
        </p:txBody>
      </p:sp>
      <p:sp>
        <p:nvSpPr>
          <p:cNvPr id="6146" name="Rectangle 2">
            <a:extLst>
              <a:ext uri="{FF2B5EF4-FFF2-40B4-BE49-F238E27FC236}">
                <a16:creationId xmlns:a16="http://schemas.microsoft.com/office/drawing/2014/main" id="{6D916FDD-C206-CA26-9FD2-43C9CDC1E276}"/>
              </a:ext>
            </a:extLst>
          </p:cNvPr>
          <p:cNvSpPr>
            <a:spLocks noGrp="1" noChangeArrowheads="1"/>
          </p:cNvSpPr>
          <p:nvPr>
            <p:ph type="title"/>
          </p:nvPr>
        </p:nvSpPr>
        <p:spPr/>
        <p:txBody>
          <a:bodyPr/>
          <a:lstStyle/>
          <a:p>
            <a:pPr eaLnBrk="1" hangingPunct="1"/>
            <a:r>
              <a:rPr lang="en-US" altLang="en-US" sz="3200" b="1"/>
              <a:t>TULISAN POPULER </a:t>
            </a:r>
            <a:br>
              <a:rPr lang="en-US" altLang="en-US" sz="3200" b="1"/>
            </a:br>
            <a:r>
              <a:rPr lang="en-US" altLang="en-US" sz="3200" b="1"/>
              <a:t>DAN ARTIKEL ILMIAH</a:t>
            </a:r>
          </a:p>
        </p:txBody>
      </p:sp>
      <p:sp>
        <p:nvSpPr>
          <p:cNvPr id="6147" name="Rectangle 3">
            <a:extLst>
              <a:ext uri="{FF2B5EF4-FFF2-40B4-BE49-F238E27FC236}">
                <a16:creationId xmlns:a16="http://schemas.microsoft.com/office/drawing/2014/main" id="{98EA8CFB-A15A-5ACB-EB59-7C4FB2AC13FE}"/>
              </a:ext>
            </a:extLst>
          </p:cNvPr>
          <p:cNvSpPr>
            <a:spLocks noGrp="1" noChangeArrowheads="1"/>
          </p:cNvSpPr>
          <p:nvPr>
            <p:ph type="body" idx="1"/>
          </p:nvPr>
        </p:nvSpPr>
        <p:spPr/>
        <p:txBody>
          <a:bodyPr/>
          <a:lstStyle/>
          <a:p>
            <a:pPr marL="552450" indent="-552450" eaLnBrk="1" hangingPunct="1">
              <a:lnSpc>
                <a:spcPct val="90000"/>
              </a:lnSpc>
              <a:buClr>
                <a:schemeClr val="tx1"/>
              </a:buClr>
              <a:buSzTx/>
              <a:buFont typeface="Wingdings" pitchFamily="2" charset="77"/>
              <a:buAutoNum type="arabicPeriod" startAt="3"/>
            </a:pPr>
            <a:r>
              <a:rPr lang="en-US" altLang="en-US" sz="2400">
                <a:latin typeface="Arial" panose="020B0604020202020204" pitchFamily="34" charset="0"/>
              </a:rPr>
              <a:t>Pembahasan dan analisis tidak perlu terlalu mendalam dan rinci, namun logika serta sistematika pemikiran harus tetap diperhatikan, agar pembaca dapat menangkap pesan sesuai dengan yang ingin disampaikan. </a:t>
            </a:r>
          </a:p>
          <a:p>
            <a:pPr marL="552450" indent="-552450" eaLnBrk="1" hangingPunct="1">
              <a:lnSpc>
                <a:spcPct val="90000"/>
              </a:lnSpc>
              <a:buClr>
                <a:schemeClr val="tx1"/>
              </a:buClr>
              <a:buSzTx/>
              <a:buFont typeface="Wingdings" pitchFamily="2" charset="77"/>
              <a:buAutoNum type="arabicPeriod" startAt="3"/>
            </a:pPr>
            <a:r>
              <a:rPr lang="en-US" altLang="en-US" sz="2400">
                <a:latin typeface="Arial" panose="020B0604020202020204" pitchFamily="34" charset="0"/>
              </a:rPr>
              <a:t>Pembahasan dan analisisnya sedapat mungkin menggunakan kata-kata, istilah-istilah atau kalimat yang mudah dicerna dan sudah populer di masyarakat. Semua itu tidak harus secara ketat mengikuti “aturan main” penggunaan tata bahasa yang berlaku di dunia akademik</a:t>
            </a:r>
            <a:r>
              <a:rPr lang="en-US" altLang="en-US" sz="2800">
                <a:latin typeface="Arial" panose="020B0604020202020204" pitchFamily="34" charset="0"/>
              </a:rPr>
              <a:t>.</a:t>
            </a:r>
          </a:p>
          <a:p>
            <a:pPr marL="552450" indent="-552450" eaLnBrk="1" hangingPunct="1">
              <a:lnSpc>
                <a:spcPct val="90000"/>
              </a:lnSpc>
              <a:buClr>
                <a:schemeClr val="tx1"/>
              </a:buClr>
              <a:buSzTx/>
              <a:buFont typeface="Wingdings" pitchFamily="2" charset="77"/>
              <a:buAutoNum type="arabicPeriod" startAt="3"/>
            </a:pPr>
            <a:endParaRPr lang="en-US" altLang="en-US" sz="2800">
              <a:latin typeface="Arial" panose="020B0604020202020204" pitchFamily="34" charset="0"/>
            </a:endParaRPr>
          </a:p>
          <a:p>
            <a:pPr marL="552450" indent="-552450" eaLnBrk="1" hangingPunct="1">
              <a:lnSpc>
                <a:spcPct val="90000"/>
              </a:lnSpc>
              <a:buClr>
                <a:schemeClr val="tx1"/>
              </a:buClr>
              <a:buFont typeface="Wingdings" pitchFamily="2" charset="77"/>
              <a:buChar char="§"/>
            </a:pPr>
            <a:endParaRPr lang="en-US" altLang="en-US" sz="2800">
              <a:latin typeface="Arial" panose="020B0604020202020204" pitchFamily="34" charset="0"/>
            </a:endParaRPr>
          </a:p>
          <a:p>
            <a:pPr marL="552450" indent="-552450" eaLnBrk="1" hangingPunct="1">
              <a:lnSpc>
                <a:spcPct val="90000"/>
              </a:lnSpc>
            </a:pPr>
            <a:endParaRPr lang="en-US" altLang="en-US" sz="2800">
              <a:latin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Slide Number Placeholder 5">
            <a:extLst>
              <a:ext uri="{FF2B5EF4-FFF2-40B4-BE49-F238E27FC236}">
                <a16:creationId xmlns:a16="http://schemas.microsoft.com/office/drawing/2014/main" id="{19A9DBCC-C2A9-8900-05D9-D3A382EC3982}"/>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58839CE3-6E62-724F-B106-A61526007115}" type="slidenum">
              <a:rPr lang="en-US" altLang="en-US"/>
              <a:pPr/>
              <a:t>4</a:t>
            </a:fld>
            <a:endParaRPr lang="en-US" altLang="en-US"/>
          </a:p>
        </p:txBody>
      </p:sp>
      <p:sp>
        <p:nvSpPr>
          <p:cNvPr id="7170" name="Rectangle 2">
            <a:extLst>
              <a:ext uri="{FF2B5EF4-FFF2-40B4-BE49-F238E27FC236}">
                <a16:creationId xmlns:a16="http://schemas.microsoft.com/office/drawing/2014/main" id="{1C459948-7ECE-177A-4F11-1C1C54809E32}"/>
              </a:ext>
            </a:extLst>
          </p:cNvPr>
          <p:cNvSpPr>
            <a:spLocks noGrp="1" noChangeArrowheads="1"/>
          </p:cNvSpPr>
          <p:nvPr>
            <p:ph type="title"/>
          </p:nvPr>
        </p:nvSpPr>
        <p:spPr/>
        <p:txBody>
          <a:bodyPr/>
          <a:lstStyle/>
          <a:p>
            <a:pPr eaLnBrk="1" hangingPunct="1"/>
            <a:r>
              <a:rPr lang="en-US" altLang="en-US" sz="3200" b="1"/>
              <a:t>TULISAN POPULER </a:t>
            </a:r>
            <a:br>
              <a:rPr lang="en-US" altLang="en-US" sz="3200" b="1"/>
            </a:br>
            <a:r>
              <a:rPr lang="en-US" altLang="en-US" sz="3200" b="1"/>
              <a:t>DAN ARTIKEL ILMIAH</a:t>
            </a:r>
          </a:p>
        </p:txBody>
      </p:sp>
      <p:sp>
        <p:nvSpPr>
          <p:cNvPr id="7171" name="Rectangle 3">
            <a:extLst>
              <a:ext uri="{FF2B5EF4-FFF2-40B4-BE49-F238E27FC236}">
                <a16:creationId xmlns:a16="http://schemas.microsoft.com/office/drawing/2014/main" id="{BFD61B38-5AC5-0BAC-979B-38C178B8D7C2}"/>
              </a:ext>
            </a:extLst>
          </p:cNvPr>
          <p:cNvSpPr>
            <a:spLocks noGrp="1" noChangeArrowheads="1"/>
          </p:cNvSpPr>
          <p:nvPr>
            <p:ph type="body" idx="1"/>
          </p:nvPr>
        </p:nvSpPr>
        <p:spPr>
          <a:xfrm>
            <a:off x="1370013" y="1827213"/>
            <a:ext cx="7313612" cy="4725987"/>
          </a:xfrm>
        </p:spPr>
        <p:txBody>
          <a:bodyPr/>
          <a:lstStyle/>
          <a:p>
            <a:pPr marL="400050" indent="-400050" eaLnBrk="1" hangingPunct="1">
              <a:lnSpc>
                <a:spcPct val="90000"/>
              </a:lnSpc>
              <a:buClr>
                <a:schemeClr val="tx1"/>
              </a:buClr>
              <a:buFont typeface="Wingdings" pitchFamily="2" charset="77"/>
              <a:buNone/>
            </a:pPr>
            <a:r>
              <a:rPr lang="en-US" altLang="en-US" sz="2800" b="1">
                <a:latin typeface="Arial" panose="020B0604020202020204" pitchFamily="34" charset="0"/>
              </a:rPr>
              <a:t>Artikel Ilmiah</a:t>
            </a:r>
          </a:p>
          <a:p>
            <a:pPr marL="400050" indent="-400050" eaLnBrk="1" hangingPunct="1">
              <a:lnSpc>
                <a:spcPct val="90000"/>
              </a:lnSpc>
              <a:buClr>
                <a:schemeClr val="tx1"/>
              </a:buClr>
              <a:buSzTx/>
              <a:buFont typeface="Wingdings" pitchFamily="2" charset="77"/>
              <a:buAutoNum type="arabicPeriod"/>
            </a:pPr>
            <a:r>
              <a:rPr lang="en-US" altLang="en-US" sz="2400">
                <a:latin typeface="Arial" panose="020B0604020202020204" pitchFamily="34" charset="0"/>
              </a:rPr>
              <a:t>Tujuan menulis artikel ilmiah adalah untuk mendiseminasikan pemikiran kita ke khalayak akademik lebih luas melalui media jurnal yang sesuai dengan disiplin ilmunya baik lingkup nasional maupun antarbangsa. </a:t>
            </a:r>
          </a:p>
          <a:p>
            <a:pPr marL="400050" indent="-400050" eaLnBrk="1" hangingPunct="1">
              <a:lnSpc>
                <a:spcPct val="90000"/>
              </a:lnSpc>
              <a:buClr>
                <a:schemeClr val="tx1"/>
              </a:buClr>
              <a:buSzTx/>
              <a:buFont typeface="Wingdings" pitchFamily="2" charset="77"/>
              <a:buAutoNum type="arabicPeriod"/>
            </a:pPr>
            <a:r>
              <a:rPr lang="en-US" altLang="en-US" sz="2400">
                <a:latin typeface="Arial" panose="020B0604020202020204" pitchFamily="34" charset="0"/>
              </a:rPr>
              <a:t>Artikel ilmiah selayaknya ditulis berdasarkan hasil penelitian lapangan sehingga memuat informasi-informasi dan fakta-fakta empirik yang akurat, mutakhir dan komprehensif dengan metodologi yang jelas. Laporan penelitian saja tidak cukup, karena sering kali hanya dibaca oleh pemberi dana dalam lingkungan terbatas. </a:t>
            </a:r>
          </a:p>
          <a:p>
            <a:pPr marL="400050" indent="-400050" eaLnBrk="1" hangingPunct="1">
              <a:lnSpc>
                <a:spcPct val="90000"/>
              </a:lnSpc>
              <a:buClr>
                <a:schemeClr val="tx1"/>
              </a:buClr>
              <a:buFont typeface="Wingdings" pitchFamily="2" charset="77"/>
              <a:buChar char="§"/>
            </a:pPr>
            <a:endParaRPr lang="en-US" altLang="en-US" sz="2400">
              <a:latin typeface="Arial" panose="020B0604020202020204" pitchFamily="34" charset="0"/>
            </a:endParaRPr>
          </a:p>
          <a:p>
            <a:pPr marL="400050" indent="-400050" eaLnBrk="1" hangingPunct="1">
              <a:lnSpc>
                <a:spcPct val="90000"/>
              </a:lnSpc>
              <a:buClr>
                <a:schemeClr val="tx1"/>
              </a:buClr>
              <a:buFont typeface="Wingdings" pitchFamily="2" charset="77"/>
              <a:buChar char="§"/>
            </a:pPr>
            <a:endParaRPr lang="en-US" altLang="en-US" sz="2400">
              <a:latin typeface="Arial" panose="020B0604020202020204" pitchFamily="34" charset="0"/>
            </a:endParaRPr>
          </a:p>
          <a:p>
            <a:pPr marL="400050" indent="-400050" eaLnBrk="1" hangingPunct="1">
              <a:lnSpc>
                <a:spcPct val="90000"/>
              </a:lnSpc>
              <a:buClr>
                <a:schemeClr val="tx1"/>
              </a:buClr>
              <a:buFont typeface="Wingdings" pitchFamily="2" charset="77"/>
              <a:buChar char="§"/>
            </a:pPr>
            <a:endParaRPr lang="en-US" altLang="en-US" sz="2400">
              <a:latin typeface="Arial" panose="020B0604020202020204" pitchFamily="34" charset="0"/>
            </a:endParaRPr>
          </a:p>
          <a:p>
            <a:pPr marL="400050" indent="-400050" eaLnBrk="1" hangingPunct="1">
              <a:lnSpc>
                <a:spcPct val="90000"/>
              </a:lnSpc>
              <a:buClr>
                <a:schemeClr val="tx1"/>
              </a:buClr>
              <a:buFont typeface="Wingdings" pitchFamily="2" charset="77"/>
              <a:buNone/>
            </a:pPr>
            <a:endParaRPr lang="en-US" altLang="en-US" sz="2400">
              <a:latin typeface="Arial" panose="020B0604020202020204" pitchFamily="34" charset="0"/>
            </a:endParaRPr>
          </a:p>
          <a:p>
            <a:pPr marL="400050" indent="-400050" eaLnBrk="1" hangingPunct="1">
              <a:lnSpc>
                <a:spcPct val="90000"/>
              </a:lnSpc>
            </a:pPr>
            <a:endParaRPr lang="en-US" altLang="en-US" sz="2400">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Number Placeholder 5">
            <a:extLst>
              <a:ext uri="{FF2B5EF4-FFF2-40B4-BE49-F238E27FC236}">
                <a16:creationId xmlns:a16="http://schemas.microsoft.com/office/drawing/2014/main" id="{06BAB26C-670E-BF88-18D4-75C71A81A897}"/>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B5A550AB-73A3-D64F-8DA7-A9D24FC6BC2E}" type="slidenum">
              <a:rPr lang="en-US" altLang="en-US"/>
              <a:pPr/>
              <a:t>5</a:t>
            </a:fld>
            <a:endParaRPr lang="en-US" altLang="en-US"/>
          </a:p>
        </p:txBody>
      </p:sp>
      <p:sp>
        <p:nvSpPr>
          <p:cNvPr id="8194" name="Rectangle 2">
            <a:extLst>
              <a:ext uri="{FF2B5EF4-FFF2-40B4-BE49-F238E27FC236}">
                <a16:creationId xmlns:a16="http://schemas.microsoft.com/office/drawing/2014/main" id="{9B06814C-2ECF-0731-E63C-FBC89312F84F}"/>
              </a:ext>
            </a:extLst>
          </p:cNvPr>
          <p:cNvSpPr>
            <a:spLocks noGrp="1" noChangeArrowheads="1"/>
          </p:cNvSpPr>
          <p:nvPr>
            <p:ph type="title"/>
          </p:nvPr>
        </p:nvSpPr>
        <p:spPr/>
        <p:txBody>
          <a:bodyPr/>
          <a:lstStyle/>
          <a:p>
            <a:pPr eaLnBrk="1" hangingPunct="1"/>
            <a:r>
              <a:rPr lang="en-US" altLang="en-US" sz="3200" b="1"/>
              <a:t>TULISAN POPULER </a:t>
            </a:r>
            <a:br>
              <a:rPr lang="en-US" altLang="en-US" sz="3200" b="1"/>
            </a:br>
            <a:r>
              <a:rPr lang="en-US" altLang="en-US" sz="3200" b="1"/>
              <a:t>DAN ARTIKEL ILMIAH</a:t>
            </a:r>
          </a:p>
        </p:txBody>
      </p:sp>
      <p:sp>
        <p:nvSpPr>
          <p:cNvPr id="8195" name="Rectangle 3">
            <a:extLst>
              <a:ext uri="{FF2B5EF4-FFF2-40B4-BE49-F238E27FC236}">
                <a16:creationId xmlns:a16="http://schemas.microsoft.com/office/drawing/2014/main" id="{A1BF20B4-6BBB-8C22-36B7-622C9E4C805A}"/>
              </a:ext>
            </a:extLst>
          </p:cNvPr>
          <p:cNvSpPr>
            <a:spLocks noGrp="1" noChangeArrowheads="1"/>
          </p:cNvSpPr>
          <p:nvPr>
            <p:ph type="body" idx="1"/>
          </p:nvPr>
        </p:nvSpPr>
        <p:spPr/>
        <p:txBody>
          <a:bodyPr/>
          <a:lstStyle/>
          <a:p>
            <a:pPr marL="400050" indent="-400050" eaLnBrk="1" hangingPunct="1">
              <a:lnSpc>
                <a:spcPct val="90000"/>
              </a:lnSpc>
              <a:buClr>
                <a:schemeClr val="tx1"/>
              </a:buClr>
              <a:buSzTx/>
              <a:buFont typeface="Wingdings" pitchFamily="2" charset="77"/>
              <a:buAutoNum type="arabicPeriod" startAt="3"/>
            </a:pPr>
            <a:r>
              <a:rPr lang="en-US" altLang="en-US" sz="2400">
                <a:latin typeface="Arial" panose="020B0604020202020204" pitchFamily="34" charset="0"/>
              </a:rPr>
              <a:t>Artikel ilmiah dipaparkan secara singkat, rinci, logis, sistematis, padat, dan komprehensif (namun tidak bertele-tele), dengan menggunakan bahasa Indonesia (asing) yang sesuai dengan “aturan main” yang berlaku di dunia akademik. sehingga pembahasan  dan analisisnya dapat dipahami dengan jelas dan tepat.</a:t>
            </a:r>
          </a:p>
          <a:p>
            <a:pPr marL="400050" indent="-400050" eaLnBrk="1" hangingPunct="1">
              <a:lnSpc>
                <a:spcPct val="90000"/>
              </a:lnSpc>
              <a:buClr>
                <a:schemeClr val="tx1"/>
              </a:buClr>
              <a:buSzTx/>
              <a:buFont typeface="Wingdings" pitchFamily="2" charset="77"/>
              <a:buAutoNum type="arabicPeriod" startAt="3"/>
            </a:pPr>
            <a:r>
              <a:rPr lang="en-US" altLang="en-US" sz="2400">
                <a:latin typeface="Arial" panose="020B0604020202020204" pitchFamily="34" charset="0"/>
              </a:rPr>
              <a:t>Dengan artikel ilmiah hasil penelitian menjadi lebih enak dibaca, dicerna dan dipahami karena telah melalui proses penyempurnaan penulisan dan penyuntingan ulang (pembahasan dan analisis termasuk materi, data, bahasa, dsb.)</a:t>
            </a:r>
          </a:p>
          <a:p>
            <a:pPr marL="400050" indent="-400050" eaLnBrk="1" hangingPunct="1">
              <a:lnSpc>
                <a:spcPct val="90000"/>
              </a:lnSpc>
            </a:pPr>
            <a:endParaRPr lang="en-US" altLang="en-US" sz="2400">
              <a:latin typeface="Arial" panose="020B0604020202020204" pitchFamily="34" charset="0"/>
            </a:endParaRPr>
          </a:p>
          <a:p>
            <a:pPr marL="400050" indent="-400050" eaLnBrk="1" hangingPunct="1">
              <a:lnSpc>
                <a:spcPct val="90000"/>
              </a:lnSpc>
              <a:buClr>
                <a:schemeClr val="tx1"/>
              </a:buClr>
              <a:buFont typeface="Wingdings" pitchFamily="2" charset="77"/>
              <a:buAutoNum type="arabicPeriod" startAt="3"/>
            </a:pPr>
            <a:endParaRPr lang="en-US" altLang="en-US" sz="2400">
              <a:latin typeface="Arial" panose="020B0604020202020204" pitchFamily="34" charset="0"/>
            </a:endParaRPr>
          </a:p>
          <a:p>
            <a:pPr marL="400050" indent="-400050" eaLnBrk="1" hangingPunct="1">
              <a:lnSpc>
                <a:spcPct val="90000"/>
              </a:lnSpc>
              <a:buClr>
                <a:schemeClr val="tx1"/>
              </a:buClr>
              <a:buFont typeface="Wingdings" pitchFamily="2" charset="77"/>
              <a:buChar char="§"/>
            </a:pPr>
            <a:endParaRPr lang="en-US" altLang="en-US" sz="2400">
              <a:latin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lide Number Placeholder 5">
            <a:extLst>
              <a:ext uri="{FF2B5EF4-FFF2-40B4-BE49-F238E27FC236}">
                <a16:creationId xmlns:a16="http://schemas.microsoft.com/office/drawing/2014/main" id="{D2C154E8-4AE9-6ED4-C073-D277EF2F1DCF}"/>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01DB0463-CA30-394B-A289-037CBBD94D65}" type="slidenum">
              <a:rPr lang="en-US" altLang="en-US"/>
              <a:pPr/>
              <a:t>6</a:t>
            </a:fld>
            <a:endParaRPr lang="en-US" altLang="en-US"/>
          </a:p>
        </p:txBody>
      </p:sp>
      <p:sp>
        <p:nvSpPr>
          <p:cNvPr id="9218" name="Rectangle 2">
            <a:extLst>
              <a:ext uri="{FF2B5EF4-FFF2-40B4-BE49-F238E27FC236}">
                <a16:creationId xmlns:a16="http://schemas.microsoft.com/office/drawing/2014/main" id="{F09EED9B-021D-0999-8A99-6D700303A308}"/>
              </a:ext>
            </a:extLst>
          </p:cNvPr>
          <p:cNvSpPr>
            <a:spLocks noGrp="1" noChangeArrowheads="1"/>
          </p:cNvSpPr>
          <p:nvPr>
            <p:ph type="title"/>
          </p:nvPr>
        </p:nvSpPr>
        <p:spPr/>
        <p:txBody>
          <a:bodyPr/>
          <a:lstStyle/>
          <a:p>
            <a:pPr eaLnBrk="1" hangingPunct="1"/>
            <a:r>
              <a:rPr lang="en-US" altLang="en-US" sz="3200" b="1"/>
              <a:t>TULISAN POPULER </a:t>
            </a:r>
            <a:br>
              <a:rPr lang="en-US" altLang="en-US" sz="3200" b="1"/>
            </a:br>
            <a:r>
              <a:rPr lang="en-US" altLang="en-US" sz="3200" b="1"/>
              <a:t>DAN ARTIKEL ILMIAH</a:t>
            </a:r>
          </a:p>
        </p:txBody>
      </p:sp>
      <p:sp>
        <p:nvSpPr>
          <p:cNvPr id="9219" name="Rectangle 3">
            <a:extLst>
              <a:ext uri="{FF2B5EF4-FFF2-40B4-BE49-F238E27FC236}">
                <a16:creationId xmlns:a16="http://schemas.microsoft.com/office/drawing/2014/main" id="{E8E542C6-FC94-5AA7-B1E0-B72151BB85DE}"/>
              </a:ext>
            </a:extLst>
          </p:cNvPr>
          <p:cNvSpPr>
            <a:spLocks noGrp="1" noChangeArrowheads="1"/>
          </p:cNvSpPr>
          <p:nvPr>
            <p:ph type="body" idx="1"/>
          </p:nvPr>
        </p:nvSpPr>
        <p:spPr/>
        <p:txBody>
          <a:bodyPr/>
          <a:lstStyle/>
          <a:p>
            <a:pPr marL="552450" indent="-552450" eaLnBrk="1" hangingPunct="1">
              <a:buClr>
                <a:schemeClr val="tx1"/>
              </a:buClr>
              <a:buSzTx/>
              <a:buFont typeface="Wingdings" pitchFamily="2" charset="77"/>
              <a:buAutoNum type="arabicPeriod" startAt="5"/>
            </a:pPr>
            <a:r>
              <a:rPr lang="en-US" altLang="en-US" sz="2400">
                <a:latin typeface="Arial" panose="020B0604020202020204" pitchFamily="34" charset="0"/>
              </a:rPr>
              <a:t>Menulis artikel ilmiah memerlukan persiapan lebih matang, lebih cermat, lebih teliti, dan latihan berkelanjutan. </a:t>
            </a:r>
          </a:p>
          <a:p>
            <a:pPr marL="552450" indent="-552450" eaLnBrk="1" hangingPunct="1">
              <a:buClr>
                <a:schemeClr val="tx1"/>
              </a:buClr>
              <a:buSzTx/>
              <a:buFont typeface="Wingdings" pitchFamily="2" charset="77"/>
              <a:buAutoNum type="arabicPeriod" startAt="5"/>
            </a:pPr>
            <a:r>
              <a:rPr lang="en-US" altLang="en-US" sz="2400">
                <a:latin typeface="Arial" panose="020B0604020202020204" pitchFamily="34" charset="0"/>
              </a:rPr>
              <a:t>Menulis artikel ilmiah memerlukan juga kesungguhan, keberanian dan kepercayaan diri yang tinggi. </a:t>
            </a:r>
          </a:p>
          <a:p>
            <a:pPr marL="552450" indent="-552450" eaLnBrk="1" hangingPunct="1">
              <a:buClr>
                <a:schemeClr val="tx1"/>
              </a:buClr>
              <a:buSzTx/>
              <a:buFont typeface="Wingdings" pitchFamily="2" charset="77"/>
              <a:buAutoNum type="arabicPeriod" startAt="5"/>
            </a:pPr>
            <a:r>
              <a:rPr lang="en-US" altLang="en-US" sz="2400">
                <a:latin typeface="Arial" panose="020B0604020202020204" pitchFamily="34" charset="0"/>
              </a:rPr>
              <a:t>Yang tidak kalah pentingnya menulis artikel ilmiah harus dilakukan sebagai suatu kewajiban yang menyenangkan dan mengasyikkan, bukan karena keterpaksaan.</a:t>
            </a:r>
          </a:p>
          <a:p>
            <a:pPr marL="552450" indent="-552450" eaLnBrk="1" hangingPunct="1">
              <a:buClr>
                <a:schemeClr val="tx1"/>
              </a:buClr>
              <a:buSzTx/>
              <a:buFont typeface="Wingdings" pitchFamily="2" charset="77"/>
              <a:buAutoNum type="arabicPeriod" startAt="5"/>
            </a:pPr>
            <a:endParaRPr lang="en-US" altLang="en-US" sz="2400">
              <a:latin typeface="Arial" panose="020B0604020202020204" pitchFamily="34" charset="0"/>
            </a:endParaRPr>
          </a:p>
          <a:p>
            <a:pPr marL="552450" indent="-552450" eaLnBrk="1" hangingPunct="1"/>
            <a:endParaRPr lang="en-US" altLang="en-US" sz="2400">
              <a:latin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Slide Number Placeholder 5">
            <a:extLst>
              <a:ext uri="{FF2B5EF4-FFF2-40B4-BE49-F238E27FC236}">
                <a16:creationId xmlns:a16="http://schemas.microsoft.com/office/drawing/2014/main" id="{0B0607C0-ED19-BDB3-1475-722FBADEE151}"/>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282B5817-CAC2-744C-AEB3-0817A39986D4}" type="slidenum">
              <a:rPr lang="en-US" altLang="en-US"/>
              <a:pPr/>
              <a:t>7</a:t>
            </a:fld>
            <a:endParaRPr lang="en-US" altLang="en-US"/>
          </a:p>
        </p:txBody>
      </p:sp>
      <p:sp>
        <p:nvSpPr>
          <p:cNvPr id="10242" name="Rectangle 2">
            <a:extLst>
              <a:ext uri="{FF2B5EF4-FFF2-40B4-BE49-F238E27FC236}">
                <a16:creationId xmlns:a16="http://schemas.microsoft.com/office/drawing/2014/main" id="{0FDE9AEE-AA21-64EA-9B33-E8342F684587}"/>
              </a:ext>
            </a:extLst>
          </p:cNvPr>
          <p:cNvSpPr>
            <a:spLocks noGrp="1" noChangeArrowheads="1"/>
          </p:cNvSpPr>
          <p:nvPr>
            <p:ph type="title"/>
          </p:nvPr>
        </p:nvSpPr>
        <p:spPr/>
        <p:txBody>
          <a:bodyPr/>
          <a:lstStyle/>
          <a:p>
            <a:pPr eaLnBrk="1" hangingPunct="1"/>
            <a:r>
              <a:rPr lang="en-US" altLang="en-US" b="1"/>
              <a:t>PENDAHULUAN</a:t>
            </a:r>
          </a:p>
        </p:txBody>
      </p:sp>
      <p:sp>
        <p:nvSpPr>
          <p:cNvPr id="10243" name="Rectangle 3">
            <a:extLst>
              <a:ext uri="{FF2B5EF4-FFF2-40B4-BE49-F238E27FC236}">
                <a16:creationId xmlns:a16="http://schemas.microsoft.com/office/drawing/2014/main" id="{336F7587-00DD-92C4-B9A0-1C8EF5D00EEF}"/>
              </a:ext>
            </a:extLst>
          </p:cNvPr>
          <p:cNvSpPr>
            <a:spLocks noGrp="1" noChangeArrowheads="1"/>
          </p:cNvSpPr>
          <p:nvPr>
            <p:ph type="body" idx="1"/>
          </p:nvPr>
        </p:nvSpPr>
        <p:spPr>
          <a:xfrm>
            <a:off x="533400" y="1905000"/>
            <a:ext cx="8229600" cy="4525963"/>
          </a:xfrm>
        </p:spPr>
        <p:txBody>
          <a:bodyPr/>
          <a:lstStyle/>
          <a:p>
            <a:pPr marL="1333500" lvl="2" indent="-419100" eaLnBrk="1" hangingPunct="1">
              <a:buClr>
                <a:schemeClr val="tx1"/>
              </a:buClr>
              <a:buSzTx/>
              <a:buFont typeface="Verdana" panose="020B0604030504040204" pitchFamily="34" charset="0"/>
              <a:buAutoNum type="arabicPeriod"/>
            </a:pPr>
            <a:r>
              <a:rPr lang="en-US" altLang="en-US" sz="2400">
                <a:latin typeface="Arial" panose="020B0604020202020204" pitchFamily="34" charset="0"/>
              </a:rPr>
              <a:t>Memberikan pengantar tentang substansi artikel sesuai dengan topik dan masalahnya, terutama alasan-alasan baik teoretis maupun empiris yang melatar belakangi kegiatan penulisan artikel.</a:t>
            </a:r>
          </a:p>
          <a:p>
            <a:pPr marL="1333500" lvl="2" indent="-419100" eaLnBrk="1" hangingPunct="1">
              <a:buClr>
                <a:schemeClr val="tx1"/>
              </a:buClr>
              <a:buSzTx/>
              <a:buFont typeface="Verdana" panose="020B0604030504040204" pitchFamily="34" charset="0"/>
              <a:buAutoNum type="arabicPeriod"/>
            </a:pPr>
            <a:r>
              <a:rPr lang="en-US" altLang="en-US" sz="2400">
                <a:latin typeface="Arial" panose="020B0604020202020204" pitchFamily="34" charset="0"/>
              </a:rPr>
              <a:t>Memuat secara eksplisit dengan singkat dan jelas tentang arah, maksud, tujuan serta kegunaan artikel sehingga tidak menimbulkan kerancuan pengertian, pemahaman dan penafsiran makna bagi pembacanya.</a:t>
            </a:r>
          </a:p>
          <a:p>
            <a:pPr marL="933450" lvl="1" indent="-476250" eaLnBrk="1" hangingPunct="1">
              <a:buClr>
                <a:schemeClr val="tx1"/>
              </a:buClr>
              <a:buFont typeface="Verdana" panose="020B0604030504040204" pitchFamily="34" charset="0"/>
              <a:buChar char="●"/>
            </a:pPr>
            <a:endParaRPr lang="en-US" altLang="en-US" sz="2400">
              <a:latin typeface="Arial" panose="020B0604020202020204" pitchFamily="34" charset="0"/>
            </a:endParaRPr>
          </a:p>
          <a:p>
            <a:pPr marL="552450" indent="-552450" eaLnBrk="1" hangingPunct="1">
              <a:buClr>
                <a:schemeClr val="tx1"/>
              </a:buClr>
              <a:buFont typeface="Verdana" panose="020B0604030504040204" pitchFamily="34" charset="0"/>
              <a:buChar char="●"/>
            </a:pPr>
            <a:endParaRPr lang="en-US" altLang="en-US" sz="2400">
              <a:latin typeface="Arial" panose="020B0604020202020204" pitchFamily="34" charset="0"/>
            </a:endParaRPr>
          </a:p>
          <a:p>
            <a:pPr marL="552450" indent="-552450" eaLnBrk="1" hangingPunct="1">
              <a:buClr>
                <a:schemeClr val="tx1"/>
              </a:buClr>
              <a:buFont typeface="Wingdings" pitchFamily="2" charset="77"/>
              <a:buChar char="§"/>
            </a:pPr>
            <a:endParaRPr lang="en-US" altLang="en-US" sz="2400">
              <a:latin typeface="Arial" panose="020B0604020202020204" pitchFamily="34" charset="0"/>
            </a:endParaRPr>
          </a:p>
          <a:p>
            <a:pPr marL="552450" indent="-552450" eaLnBrk="1" hangingPunct="1">
              <a:buClr>
                <a:schemeClr val="tx1"/>
              </a:buClr>
              <a:buFont typeface="Wingdings" pitchFamily="2" charset="77"/>
              <a:buNone/>
            </a:pPr>
            <a:endParaRPr lang="en-US" altLang="en-US" sz="2400">
              <a:latin typeface="Arial" panose="020B0604020202020204" pitchFamily="34" charset="0"/>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Slide Number Placeholder 5">
            <a:extLst>
              <a:ext uri="{FF2B5EF4-FFF2-40B4-BE49-F238E27FC236}">
                <a16:creationId xmlns:a16="http://schemas.microsoft.com/office/drawing/2014/main" id="{C394461B-998A-F5F7-86DB-3056E75A004F}"/>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2F806461-133D-384A-B6B0-6F692ED512DB}" type="slidenum">
              <a:rPr lang="en-US" altLang="en-US"/>
              <a:pPr/>
              <a:t>8</a:t>
            </a:fld>
            <a:endParaRPr lang="en-US" altLang="en-US"/>
          </a:p>
        </p:txBody>
      </p:sp>
      <p:sp>
        <p:nvSpPr>
          <p:cNvPr id="11266" name="Rectangle 2">
            <a:extLst>
              <a:ext uri="{FF2B5EF4-FFF2-40B4-BE49-F238E27FC236}">
                <a16:creationId xmlns:a16="http://schemas.microsoft.com/office/drawing/2014/main" id="{74E86D82-ADC4-70A8-C478-F25B19CA198A}"/>
              </a:ext>
            </a:extLst>
          </p:cNvPr>
          <p:cNvSpPr>
            <a:spLocks noGrp="1" noChangeArrowheads="1"/>
          </p:cNvSpPr>
          <p:nvPr>
            <p:ph type="title"/>
          </p:nvPr>
        </p:nvSpPr>
        <p:spPr/>
        <p:txBody>
          <a:bodyPr/>
          <a:lstStyle/>
          <a:p>
            <a:pPr eaLnBrk="1" hangingPunct="1"/>
            <a:r>
              <a:rPr lang="en-US" altLang="en-US" b="1"/>
              <a:t>PENDAHULUAN</a:t>
            </a:r>
          </a:p>
        </p:txBody>
      </p:sp>
      <p:sp>
        <p:nvSpPr>
          <p:cNvPr id="11267" name="Rectangle 3">
            <a:extLst>
              <a:ext uri="{FF2B5EF4-FFF2-40B4-BE49-F238E27FC236}">
                <a16:creationId xmlns:a16="http://schemas.microsoft.com/office/drawing/2014/main" id="{FD8BFB7A-5118-CD61-6A52-721D84E98080}"/>
              </a:ext>
            </a:extLst>
          </p:cNvPr>
          <p:cNvSpPr>
            <a:spLocks noGrp="1" noChangeArrowheads="1"/>
          </p:cNvSpPr>
          <p:nvPr>
            <p:ph type="body" idx="1"/>
          </p:nvPr>
        </p:nvSpPr>
        <p:spPr/>
        <p:txBody>
          <a:bodyPr/>
          <a:lstStyle/>
          <a:p>
            <a:pPr marL="552450" indent="-552450" eaLnBrk="1" hangingPunct="1">
              <a:buClr>
                <a:schemeClr val="tx1"/>
              </a:buClr>
              <a:buSzTx/>
              <a:buFont typeface="Wingdings" pitchFamily="2" charset="77"/>
              <a:buAutoNum type="arabicPeriod" startAt="3"/>
            </a:pPr>
            <a:r>
              <a:rPr lang="en-US" altLang="en-US" sz="2400">
                <a:latin typeface="Arial" panose="020B0604020202020204" pitchFamily="34" charset="0"/>
              </a:rPr>
              <a:t>Pergunakan dan kembangkan kata-kata kunci sesuai dengan topik dan permasalahannya kemudian rangkaikan menjadi kalimat-kalimat dengan menggunakan tata bahasa yang baku. Hindari penggunaan anak kalimat yang berlebihan.</a:t>
            </a:r>
          </a:p>
          <a:p>
            <a:pPr marL="552450" indent="-552450" eaLnBrk="1" hangingPunct="1">
              <a:buClr>
                <a:schemeClr val="tx1"/>
              </a:buClr>
              <a:buSzTx/>
              <a:buFont typeface="Wingdings" pitchFamily="2" charset="77"/>
              <a:buAutoNum type="arabicPeriod" startAt="3"/>
            </a:pPr>
            <a:r>
              <a:rPr lang="en-US" altLang="en-US" sz="2400">
                <a:latin typeface="Arial" panose="020B0604020202020204" pitchFamily="34" charset="0"/>
              </a:rPr>
              <a:t>Penyajiannya harus runut secara kronologis. Kaitan logika antara alinea pertama dengan berikutnya harus jelas.</a:t>
            </a:r>
          </a:p>
          <a:p>
            <a:pPr marL="552450" indent="-552450" eaLnBrk="1" hangingPunct="1">
              <a:buClr>
                <a:schemeClr val="tx1"/>
              </a:buClr>
              <a:buSzTx/>
              <a:buFont typeface="Wingdings" pitchFamily="2" charset="77"/>
              <a:buAutoNum type="arabicPeriod" startAt="3"/>
            </a:pPr>
            <a:endParaRPr lang="en-US" altLang="en-US" sz="2400">
              <a:latin typeface="Arial" panose="020B0604020202020204" pitchFamily="34" charset="0"/>
            </a:endParaRPr>
          </a:p>
          <a:p>
            <a:pPr marL="552450" indent="-552450" eaLnBrk="1" hangingPunct="1">
              <a:buClr>
                <a:schemeClr val="tx1"/>
              </a:buClr>
              <a:buFont typeface="Wingdings" pitchFamily="2" charset="77"/>
              <a:buChar char="§"/>
            </a:pPr>
            <a:endParaRPr lang="en-US" altLang="en-US" sz="2400">
              <a:latin typeface="Arial" panose="020B0604020202020204" pitchFamily="34" charset="0"/>
            </a:endParaRPr>
          </a:p>
          <a:p>
            <a:pPr marL="552450" indent="-552450" eaLnBrk="1" hangingPunct="1">
              <a:buClr>
                <a:schemeClr val="tx1"/>
              </a:buClr>
              <a:buFont typeface="Wingdings" pitchFamily="2" charset="77"/>
              <a:buChar char="§"/>
            </a:pPr>
            <a:endParaRPr lang="en-US" altLang="en-US" sz="2400">
              <a:latin typeface="Arial" panose="020B0604020202020204" pitchFamily="34" charset="0"/>
            </a:endParaRPr>
          </a:p>
          <a:p>
            <a:pPr marL="552450" indent="-552450" eaLnBrk="1" hangingPunct="1"/>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Slide Number Placeholder 5">
            <a:extLst>
              <a:ext uri="{FF2B5EF4-FFF2-40B4-BE49-F238E27FC236}">
                <a16:creationId xmlns:a16="http://schemas.microsoft.com/office/drawing/2014/main" id="{ABF5DC61-3CD1-3666-A042-BD1926D65DB3}"/>
              </a:ext>
            </a:extLst>
          </p:cNvPr>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F10504B3-B706-D549-A747-DC2E96FA1038}" type="slidenum">
              <a:rPr lang="en-US" altLang="en-US"/>
              <a:pPr/>
              <a:t>9</a:t>
            </a:fld>
            <a:endParaRPr lang="en-US" altLang="en-US"/>
          </a:p>
        </p:txBody>
      </p:sp>
      <p:sp>
        <p:nvSpPr>
          <p:cNvPr id="12290" name="Rectangle 2">
            <a:extLst>
              <a:ext uri="{FF2B5EF4-FFF2-40B4-BE49-F238E27FC236}">
                <a16:creationId xmlns:a16="http://schemas.microsoft.com/office/drawing/2014/main" id="{2E9620F4-CDB4-ECF6-856D-D90C1CE9B44F}"/>
              </a:ext>
            </a:extLst>
          </p:cNvPr>
          <p:cNvSpPr>
            <a:spLocks noGrp="1" noChangeArrowheads="1"/>
          </p:cNvSpPr>
          <p:nvPr>
            <p:ph type="title"/>
          </p:nvPr>
        </p:nvSpPr>
        <p:spPr/>
        <p:txBody>
          <a:bodyPr/>
          <a:lstStyle/>
          <a:p>
            <a:pPr eaLnBrk="1" hangingPunct="1"/>
            <a:r>
              <a:rPr lang="en-US" altLang="en-US" b="1"/>
              <a:t>PENDAHULUAN</a:t>
            </a:r>
          </a:p>
        </p:txBody>
      </p:sp>
      <p:sp>
        <p:nvSpPr>
          <p:cNvPr id="12291" name="Rectangle 3">
            <a:extLst>
              <a:ext uri="{FF2B5EF4-FFF2-40B4-BE49-F238E27FC236}">
                <a16:creationId xmlns:a16="http://schemas.microsoft.com/office/drawing/2014/main" id="{5915EB4D-9909-DA8A-CDA5-EEB4521C63CA}"/>
              </a:ext>
            </a:extLst>
          </p:cNvPr>
          <p:cNvSpPr>
            <a:spLocks noGrp="1" noChangeArrowheads="1"/>
          </p:cNvSpPr>
          <p:nvPr>
            <p:ph type="body" idx="1"/>
          </p:nvPr>
        </p:nvSpPr>
        <p:spPr/>
        <p:txBody>
          <a:bodyPr/>
          <a:lstStyle/>
          <a:p>
            <a:pPr marL="552450" indent="-552450" eaLnBrk="1" hangingPunct="1">
              <a:buClr>
                <a:schemeClr val="tx1"/>
              </a:buClr>
              <a:buSzTx/>
              <a:buFont typeface="Wingdings" pitchFamily="2" charset="77"/>
              <a:buAutoNum type="arabicPeriod" startAt="5"/>
            </a:pPr>
            <a:r>
              <a:rPr lang="en-US" altLang="en-US" sz="2400">
                <a:latin typeface="Arial" panose="020B0604020202020204" pitchFamily="34" charset="0"/>
              </a:rPr>
              <a:t>Jika artikel ditulis berdasarkan hasil penelitian lapangan sangat penting mengemukakan metodologi yang digunakan (baik yang bersifat kuantitatif maupun kualitatif.</a:t>
            </a:r>
          </a:p>
          <a:p>
            <a:pPr marL="552450" indent="-552450" eaLnBrk="1" hangingPunct="1">
              <a:buClr>
                <a:schemeClr val="tx1"/>
              </a:buClr>
              <a:buSzTx/>
              <a:buFont typeface="Wingdings" pitchFamily="2" charset="77"/>
              <a:buAutoNum type="arabicPeriod" startAt="5"/>
            </a:pPr>
            <a:r>
              <a:rPr lang="en-US" altLang="en-US" sz="2400">
                <a:latin typeface="Arial" panose="020B0604020202020204" pitchFamily="34" charset="0"/>
              </a:rPr>
              <a:t>Metodologi penting dikemukakan agar pembaca dapat mengikuti dan memahami dengan jelas tentang:</a:t>
            </a:r>
          </a:p>
          <a:p>
            <a:pPr marL="933450" lvl="1" indent="-476250" eaLnBrk="1" hangingPunct="1">
              <a:buClr>
                <a:schemeClr val="tx1"/>
              </a:buClr>
              <a:buSzTx/>
              <a:buFont typeface="Wingdings" pitchFamily="2" charset="77"/>
              <a:buChar char="§"/>
            </a:pPr>
            <a:r>
              <a:rPr lang="en-US" altLang="en-US" sz="2000">
                <a:latin typeface="Arial" panose="020B0604020202020204" pitchFamily="34" charset="0"/>
              </a:rPr>
              <a:t>Proses pengumpulan informasi dan data dari lapangan. </a:t>
            </a:r>
          </a:p>
          <a:p>
            <a:pPr marL="933450" lvl="1" indent="-476250" eaLnBrk="1" hangingPunct="1">
              <a:buClr>
                <a:schemeClr val="tx1"/>
              </a:buClr>
              <a:buSzTx/>
              <a:buFont typeface="Wingdings" pitchFamily="2" charset="77"/>
              <a:buChar char="§"/>
            </a:pPr>
            <a:r>
              <a:rPr lang="en-US" altLang="en-US" sz="2000">
                <a:latin typeface="Arial" panose="020B0604020202020204" pitchFamily="34" charset="0"/>
              </a:rPr>
              <a:t>Pendekatan yang digunakan dalam mengonstruksi pemikiran ketika membahas, menganalisis dan menafsirkan data serta informasi tersebut. </a:t>
            </a:r>
          </a:p>
          <a:p>
            <a:pPr marL="552450" indent="-552450" eaLnBrk="1" hangingPunct="1">
              <a:buClr>
                <a:schemeClr val="tx1"/>
              </a:buClr>
              <a:buSzTx/>
              <a:buFont typeface="Wingdings" pitchFamily="2" charset="77"/>
              <a:buAutoNum type="arabicPeriod" startAt="5"/>
            </a:pPr>
            <a:endParaRPr lang="en-US" altLang="en-US" sz="2400">
              <a:latin typeface="Arial" panose="020B0604020202020204" pitchFamily="34" charset="0"/>
            </a:endParaRPr>
          </a:p>
          <a:p>
            <a:pPr marL="552450" indent="-552450" eaLnBrk="1" hangingPunct="1">
              <a:buClr>
                <a:schemeClr val="tx1"/>
              </a:buClr>
              <a:buFont typeface="Wingdings" pitchFamily="2" charset="77"/>
              <a:buChar char="§"/>
            </a:pPr>
            <a:endParaRPr lang="en-US" altLang="en-US" sz="2400"/>
          </a:p>
          <a:p>
            <a:pPr marL="552450" indent="-552450" eaLnBrk="1" hangingPunct="1"/>
            <a:endParaRPr lang="en-US" altLang="en-US" sz="2500"/>
          </a:p>
        </p:txBody>
      </p:sp>
    </p:spTree>
  </p:cSld>
  <p:clrMapOvr>
    <a:masterClrMapping/>
  </p:clrMapOvr>
</p:sld>
</file>

<file path=ppt/theme/theme1.xml><?xml version="1.0" encoding="utf-8"?>
<a:theme xmlns:a="http://schemas.openxmlformats.org/drawingml/2006/main" name="Eclipse">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anose="020B0604030504040204" pitchFamily="34" charset="0"/>
          </a:defRPr>
        </a:defPPr>
      </a:lstStyle>
    </a:lnDef>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Eclipse</Template>
  <TotalTime>1611</TotalTime>
  <Words>1571</Words>
  <Application>Microsoft Macintosh PowerPoint</Application>
  <PresentationFormat>On-screen Show (4:3)</PresentationFormat>
  <Paragraphs>146</Paragraphs>
  <Slides>27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Verdana</vt:lpstr>
      <vt:lpstr>Wingdings</vt:lpstr>
      <vt:lpstr>Eclipse</vt:lpstr>
      <vt:lpstr>PowerPoint Presentation</vt:lpstr>
      <vt:lpstr>TULISAN POPULER  DAN ARTIKEL ILMIAH</vt:lpstr>
      <vt:lpstr>TULISAN POPULER  DAN ARTIKEL ILMIAH</vt:lpstr>
      <vt:lpstr>TULISAN POPULER  DAN ARTIKEL ILMIAH</vt:lpstr>
      <vt:lpstr>TULISAN POPULER  DAN ARTIKEL ILMIAH</vt:lpstr>
      <vt:lpstr>TULISAN POPULER  DAN ARTIKEL ILMIAH</vt:lpstr>
      <vt:lpstr>PENDAHULUAN</vt:lpstr>
      <vt:lpstr>PENDAHULUAN</vt:lpstr>
      <vt:lpstr>PENDAHULUAN</vt:lpstr>
      <vt:lpstr>PENDAHULUAN</vt:lpstr>
      <vt:lpstr>PENDAHULUAN</vt:lpstr>
      <vt:lpstr>PENDAHULUAN</vt:lpstr>
      <vt:lpstr>PENDEKATAN DALAM PEMBAHASAN DAN ANALISIS</vt:lpstr>
      <vt:lpstr>PENDEKATAN DALAM PEMBAHASAN DAN ANALISIS</vt:lpstr>
      <vt:lpstr>PENDEKATAN DALAM PEMBAHASAN DAN ANALISIS</vt:lpstr>
      <vt:lpstr>PENDEKATAN DALAM PEMBAHASAN DAN ANALISIS</vt:lpstr>
      <vt:lpstr>PENDEKATAN DALAM PEMBAHASAN DAN ANALISIS</vt:lpstr>
      <vt:lpstr>PENDEKATAN DALAM PEMBAHASAN DAN ANALISIS</vt:lpstr>
      <vt:lpstr>PENDEKATAN DALAM PEMBAHASAN DAN ANALISIS</vt:lpstr>
      <vt:lpstr>PENDEKATAN DALAM PEMBAHASAN DAN ANALISIS</vt:lpstr>
      <vt:lpstr>PENDEKATAN DALAM PEMBAHASAN DAN ANALISIS</vt:lpstr>
      <vt:lpstr>PENDEKATAN DALAM PEMBAHASAN DAN ANALISIS</vt:lpstr>
      <vt:lpstr>PENDEKATAN DALAM PEMBAHASAN DAN ANALISIS</vt:lpstr>
      <vt:lpstr>METODOLOGI dan METODE</vt:lpstr>
      <vt:lpstr>METODOLOGI dan METODE</vt:lpstr>
      <vt:lpstr>METODOLOGI dan METODE</vt:lpstr>
      <vt:lpstr>       TERIMA KASIH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TEKNIK PENULISAN ARTIKEL ILMIAH BIDANG ILMU-ILMU SOSIAL</dc:title>
  <dc:creator>User</dc:creator>
  <cp:lastModifiedBy>John Hendri</cp:lastModifiedBy>
  <cp:revision>170</cp:revision>
  <dcterms:created xsi:type="dcterms:W3CDTF">2006-05-02T01:19:03Z</dcterms:created>
  <dcterms:modified xsi:type="dcterms:W3CDTF">2024-03-21T04:50:35Z</dcterms:modified>
</cp:coreProperties>
</file>