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21"/>
  </p:notesMasterIdLst>
  <p:sldIdLst>
    <p:sldId id="256" r:id="rId2"/>
    <p:sldId id="297" r:id="rId3"/>
    <p:sldId id="267" r:id="rId4"/>
    <p:sldId id="298" r:id="rId5"/>
    <p:sldId id="299" r:id="rId6"/>
    <p:sldId id="300" r:id="rId7"/>
    <p:sldId id="301" r:id="rId8"/>
    <p:sldId id="260" r:id="rId9"/>
    <p:sldId id="302" r:id="rId10"/>
    <p:sldId id="259" r:id="rId11"/>
    <p:sldId id="303" r:id="rId12"/>
    <p:sldId id="305" r:id="rId13"/>
    <p:sldId id="304" r:id="rId14"/>
    <p:sldId id="306" r:id="rId15"/>
    <p:sldId id="307" r:id="rId16"/>
    <p:sldId id="308" r:id="rId17"/>
    <p:sldId id="309" r:id="rId18"/>
    <p:sldId id="310" r:id="rId19"/>
    <p:sldId id="264" r:id="rId20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22"/>
    </p:embeddedFont>
    <p:embeddedFont>
      <p:font typeface="Poppins" panose="00000500000000000000" pitchFamily="2" charset="0"/>
      <p:regular r:id="rId23"/>
      <p:bold r:id="rId24"/>
      <p:italic r:id="rId25"/>
      <p:boldItalic r:id="rId26"/>
    </p:embeddedFont>
    <p:embeddedFont>
      <p:font typeface="Rubik" panose="020B0604020202020204" charset="-79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15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462101-E6F5-473D-B45E-AE33A50E9BC4}">
  <a:tblStyle styleId="{8C462101-E6F5-473D-B45E-AE33A50E9BC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40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278ae5f976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278ae5f976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278ae5f976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278ae5f976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3983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278ae5f976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278ae5f976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2886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278ae5f976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278ae5f976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56036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278ae5f976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278ae5f976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22545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278ae5f976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278ae5f976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6360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278ae5f976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278ae5f976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93631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278ae5f976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278ae5f976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56733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278ae5f976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278ae5f976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7408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278ae5f976b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278ae5f976b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4409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2797fc01700_0_178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2797fc01700_0_178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278ae5f976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278ae5f976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1050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278ae5f976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278ae5f976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1365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278ae5f976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278ae5f976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30234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278ae5f976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278ae5f976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9395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278ae5f976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278ae5f976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278ae5f976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278ae5f976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714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169100" y="1820750"/>
            <a:ext cx="4268100" cy="15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110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169100" y="3383000"/>
            <a:ext cx="2480400" cy="6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_1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23"/>
          <p:cNvGrpSpPr/>
          <p:nvPr/>
        </p:nvGrpSpPr>
        <p:grpSpPr>
          <a:xfrm>
            <a:off x="185623" y="1551078"/>
            <a:ext cx="13605016" cy="5724229"/>
            <a:chOff x="185623" y="1551078"/>
            <a:chExt cx="13605016" cy="5724229"/>
          </a:xfrm>
        </p:grpSpPr>
        <p:grpSp>
          <p:nvGrpSpPr>
            <p:cNvPr id="487" name="Google Shape;487;p23"/>
            <p:cNvGrpSpPr/>
            <p:nvPr/>
          </p:nvGrpSpPr>
          <p:grpSpPr>
            <a:xfrm rot="5400000">
              <a:off x="-88908" y="2405016"/>
              <a:ext cx="882533" cy="333471"/>
              <a:chOff x="3551575" y="3215125"/>
              <a:chExt cx="389450" cy="147150"/>
            </a:xfrm>
          </p:grpSpPr>
          <p:sp>
            <p:nvSpPr>
              <p:cNvPr id="488" name="Google Shape;488;p23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23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23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23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23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23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23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23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23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23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23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23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23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23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23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23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23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23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23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23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23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23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0" name="Google Shape;510;p23"/>
            <p:cNvGrpSpPr/>
            <p:nvPr/>
          </p:nvGrpSpPr>
          <p:grpSpPr>
            <a:xfrm rot="6249845">
              <a:off x="2612509" y="4760549"/>
              <a:ext cx="2325002" cy="2229611"/>
              <a:chOff x="5165475" y="-713653"/>
              <a:chExt cx="2324999" cy="2229609"/>
            </a:xfrm>
          </p:grpSpPr>
          <p:sp>
            <p:nvSpPr>
              <p:cNvPr id="511" name="Google Shape;511;p23"/>
              <p:cNvSpPr/>
              <p:nvPr/>
            </p:nvSpPr>
            <p:spPr>
              <a:xfrm>
                <a:off x="5165475" y="-713653"/>
                <a:ext cx="2324999" cy="2154583"/>
              </a:xfrm>
              <a:custGeom>
                <a:avLst/>
                <a:gdLst/>
                <a:ahLst/>
                <a:cxnLst/>
                <a:rect l="l" t="t" r="r" b="b"/>
                <a:pathLst>
                  <a:path w="47546" h="44061" fill="none" extrusionOk="0">
                    <a:moveTo>
                      <a:pt x="3486" y="30085"/>
                    </a:moveTo>
                    <a:cubicBezTo>
                      <a:pt x="0" y="18887"/>
                      <a:pt x="6255" y="6973"/>
                      <a:pt x="17453" y="3487"/>
                    </a:cubicBezTo>
                    <a:cubicBezTo>
                      <a:pt x="28659" y="1"/>
                      <a:pt x="40574" y="6256"/>
                      <a:pt x="44060" y="17454"/>
                    </a:cubicBezTo>
                    <a:cubicBezTo>
                      <a:pt x="47545" y="28660"/>
                      <a:pt x="41290" y="40567"/>
                      <a:pt x="30084" y="44060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23"/>
              <p:cNvSpPr/>
              <p:nvPr/>
            </p:nvSpPr>
            <p:spPr>
              <a:xfrm>
                <a:off x="5309144" y="749204"/>
                <a:ext cx="1336144" cy="766752"/>
              </a:xfrm>
              <a:custGeom>
                <a:avLst/>
                <a:gdLst/>
                <a:ahLst/>
                <a:cxnLst/>
                <a:rect l="l" t="t" r="r" b="b"/>
                <a:pathLst>
                  <a:path w="27324" h="15680" extrusionOk="0">
                    <a:moveTo>
                      <a:pt x="1095" y="1"/>
                    </a:moveTo>
                    <a:lnTo>
                      <a:pt x="1" y="339"/>
                    </a:lnTo>
                    <a:cubicBezTo>
                      <a:pt x="2906" y="9677"/>
                      <a:pt x="11551" y="15680"/>
                      <a:pt x="20855" y="15680"/>
                    </a:cubicBezTo>
                    <a:cubicBezTo>
                      <a:pt x="22997" y="15680"/>
                      <a:pt x="25173" y="15362"/>
                      <a:pt x="27323" y="14693"/>
                    </a:cubicBezTo>
                    <a:lnTo>
                      <a:pt x="26977" y="13598"/>
                    </a:lnTo>
                    <a:cubicBezTo>
                      <a:pt x="24939" y="14233"/>
                      <a:pt x="22876" y="14534"/>
                      <a:pt x="20846" y="14534"/>
                    </a:cubicBezTo>
                    <a:cubicBezTo>
                      <a:pt x="12034" y="14534"/>
                      <a:pt x="3850" y="8847"/>
                      <a:pt x="1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3" name="Google Shape;513;p23"/>
            <p:cNvGrpSpPr/>
            <p:nvPr/>
          </p:nvGrpSpPr>
          <p:grpSpPr>
            <a:xfrm rot="-5400000" flipH="1">
              <a:off x="8987199" y="1278232"/>
              <a:ext cx="4530594" cy="5076286"/>
              <a:chOff x="4826000" y="4400753"/>
              <a:chExt cx="4530594" cy="5076286"/>
            </a:xfrm>
          </p:grpSpPr>
          <p:sp>
            <p:nvSpPr>
              <p:cNvPr id="514" name="Google Shape;514;p23"/>
              <p:cNvSpPr/>
              <p:nvPr/>
            </p:nvSpPr>
            <p:spPr>
              <a:xfrm>
                <a:off x="4871747" y="4446342"/>
                <a:ext cx="4484847" cy="5030697"/>
              </a:xfrm>
              <a:custGeom>
                <a:avLst/>
                <a:gdLst/>
                <a:ahLst/>
                <a:cxnLst/>
                <a:rect l="l" t="t" r="r" b="b"/>
                <a:pathLst>
                  <a:path w="51547" h="101733" fill="none" extrusionOk="0">
                    <a:moveTo>
                      <a:pt x="1" y="1"/>
                    </a:moveTo>
                    <a:lnTo>
                      <a:pt x="22429" y="1"/>
                    </a:lnTo>
                    <a:cubicBezTo>
                      <a:pt x="38505" y="1"/>
                      <a:pt x="51547" y="34553"/>
                      <a:pt x="51547" y="77179"/>
                    </a:cubicBezTo>
                    <a:lnTo>
                      <a:pt x="51547" y="101733"/>
                    </a:lnTo>
                  </a:path>
                </a:pathLst>
              </a:custGeom>
              <a:noFill/>
              <a:ln w="44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23"/>
              <p:cNvSpPr/>
              <p:nvPr/>
            </p:nvSpPr>
            <p:spPr>
              <a:xfrm>
                <a:off x="4826000" y="4400753"/>
                <a:ext cx="91186" cy="84807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5" extrusionOk="0">
                    <a:moveTo>
                      <a:pt x="932" y="1"/>
                    </a:moveTo>
                    <a:cubicBezTo>
                      <a:pt x="885" y="1"/>
                      <a:pt x="837" y="5"/>
                      <a:pt x="789" y="13"/>
                    </a:cubicBezTo>
                    <a:cubicBezTo>
                      <a:pt x="322" y="86"/>
                      <a:pt x="0" y="528"/>
                      <a:pt x="81" y="995"/>
                    </a:cubicBezTo>
                    <a:cubicBezTo>
                      <a:pt x="146" y="1417"/>
                      <a:pt x="514" y="1714"/>
                      <a:pt x="928" y="1714"/>
                    </a:cubicBezTo>
                    <a:cubicBezTo>
                      <a:pt x="973" y="1714"/>
                      <a:pt x="1018" y="1711"/>
                      <a:pt x="1063" y="1704"/>
                    </a:cubicBezTo>
                    <a:cubicBezTo>
                      <a:pt x="1530" y="1623"/>
                      <a:pt x="1844" y="1188"/>
                      <a:pt x="1771" y="722"/>
                    </a:cubicBezTo>
                    <a:cubicBezTo>
                      <a:pt x="1699" y="303"/>
                      <a:pt x="1342" y="1"/>
                      <a:pt x="9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6" name="Google Shape;516;p23"/>
          <p:cNvSpPr/>
          <p:nvPr/>
        </p:nvSpPr>
        <p:spPr>
          <a:xfrm>
            <a:off x="0" y="0"/>
            <a:ext cx="9144284" cy="341412"/>
          </a:xfrm>
          <a:custGeom>
            <a:avLst/>
            <a:gdLst/>
            <a:ahLst/>
            <a:cxnLst/>
            <a:rect l="l" t="t" r="r" b="b"/>
            <a:pathLst>
              <a:path w="283346" h="11992" extrusionOk="0">
                <a:moveTo>
                  <a:pt x="1" y="0"/>
                </a:moveTo>
                <a:lnTo>
                  <a:pt x="1" y="11992"/>
                </a:lnTo>
                <a:lnTo>
                  <a:pt x="265060" y="11992"/>
                </a:lnTo>
                <a:lnTo>
                  <a:pt x="265060" y="11980"/>
                </a:lnTo>
                <a:cubicBezTo>
                  <a:pt x="273047" y="11700"/>
                  <a:pt x="279924" y="6913"/>
                  <a:pt x="28334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305015" y="2009367"/>
            <a:ext cx="3602100" cy="14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1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6754415" y="1009867"/>
            <a:ext cx="1152300" cy="97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5419915" y="3493692"/>
            <a:ext cx="2486700" cy="705600"/>
          </a:xfrm>
          <a:prstGeom prst="rect">
            <a:avLst/>
          </a:prstGeom>
        </p:spPr>
        <p:txBody>
          <a:bodyPr spcFirstLastPara="1" wrap="square" lIns="91425" tIns="91425" rIns="91425" bIns="0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6"/>
          <p:cNvGrpSpPr/>
          <p:nvPr/>
        </p:nvGrpSpPr>
        <p:grpSpPr>
          <a:xfrm>
            <a:off x="185623" y="1551078"/>
            <a:ext cx="13605016" cy="5724229"/>
            <a:chOff x="185623" y="1551078"/>
            <a:chExt cx="13605016" cy="5724229"/>
          </a:xfrm>
        </p:grpSpPr>
        <p:grpSp>
          <p:nvGrpSpPr>
            <p:cNvPr id="82" name="Google Shape;82;p6"/>
            <p:cNvGrpSpPr/>
            <p:nvPr/>
          </p:nvGrpSpPr>
          <p:grpSpPr>
            <a:xfrm rot="5400000">
              <a:off x="-88908" y="2405016"/>
              <a:ext cx="882533" cy="333471"/>
              <a:chOff x="3551575" y="3215125"/>
              <a:chExt cx="389450" cy="147150"/>
            </a:xfrm>
          </p:grpSpPr>
          <p:sp>
            <p:nvSpPr>
              <p:cNvPr id="83" name="Google Shape;83;p6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84" name="Google Shape;84;p6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85" name="Google Shape;85;p6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87" name="Google Shape;87;p6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88" name="Google Shape;88;p6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90" name="Google Shape;90;p6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91" name="Google Shape;91;p6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92" name="Google Shape;92;p6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93" name="Google Shape;93;p6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95" name="Google Shape;95;p6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96" name="Google Shape;96;p6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98" name="Google Shape;98;p6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99" name="Google Shape;99;p6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00" name="Google Shape;100;p6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01" name="Google Shape;101;p6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02" name="Google Shape;102;p6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03" name="Google Shape;103;p6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04" name="Google Shape;104;p6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05" name="Google Shape;105;p6"/>
            <p:cNvGrpSpPr/>
            <p:nvPr/>
          </p:nvGrpSpPr>
          <p:grpSpPr>
            <a:xfrm rot="6249845">
              <a:off x="2612509" y="4760549"/>
              <a:ext cx="2325002" cy="2229611"/>
              <a:chOff x="5165475" y="-713653"/>
              <a:chExt cx="2324999" cy="2229609"/>
            </a:xfrm>
          </p:grpSpPr>
          <p:sp>
            <p:nvSpPr>
              <p:cNvPr id="106" name="Google Shape;106;p6"/>
              <p:cNvSpPr/>
              <p:nvPr/>
            </p:nvSpPr>
            <p:spPr>
              <a:xfrm>
                <a:off x="5165475" y="-713653"/>
                <a:ext cx="2324999" cy="2154583"/>
              </a:xfrm>
              <a:custGeom>
                <a:avLst/>
                <a:gdLst/>
                <a:ahLst/>
                <a:cxnLst/>
                <a:rect l="l" t="t" r="r" b="b"/>
                <a:pathLst>
                  <a:path w="47546" h="44061" fill="none" extrusionOk="0">
                    <a:moveTo>
                      <a:pt x="3486" y="30085"/>
                    </a:moveTo>
                    <a:cubicBezTo>
                      <a:pt x="0" y="18887"/>
                      <a:pt x="6255" y="6973"/>
                      <a:pt x="17453" y="3487"/>
                    </a:cubicBezTo>
                    <a:cubicBezTo>
                      <a:pt x="28659" y="1"/>
                      <a:pt x="40574" y="6256"/>
                      <a:pt x="44060" y="17454"/>
                    </a:cubicBezTo>
                    <a:cubicBezTo>
                      <a:pt x="47545" y="28660"/>
                      <a:pt x="41290" y="40567"/>
                      <a:pt x="30084" y="44060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07" name="Google Shape;107;p6"/>
              <p:cNvSpPr/>
              <p:nvPr/>
            </p:nvSpPr>
            <p:spPr>
              <a:xfrm>
                <a:off x="5309144" y="749204"/>
                <a:ext cx="1336144" cy="766752"/>
              </a:xfrm>
              <a:custGeom>
                <a:avLst/>
                <a:gdLst/>
                <a:ahLst/>
                <a:cxnLst/>
                <a:rect l="l" t="t" r="r" b="b"/>
                <a:pathLst>
                  <a:path w="27324" h="15680" extrusionOk="0">
                    <a:moveTo>
                      <a:pt x="1095" y="1"/>
                    </a:moveTo>
                    <a:lnTo>
                      <a:pt x="1" y="339"/>
                    </a:lnTo>
                    <a:cubicBezTo>
                      <a:pt x="2906" y="9677"/>
                      <a:pt x="11551" y="15680"/>
                      <a:pt x="20855" y="15680"/>
                    </a:cubicBezTo>
                    <a:cubicBezTo>
                      <a:pt x="22997" y="15680"/>
                      <a:pt x="25173" y="15362"/>
                      <a:pt x="27323" y="14693"/>
                    </a:cubicBezTo>
                    <a:lnTo>
                      <a:pt x="26977" y="13598"/>
                    </a:lnTo>
                    <a:cubicBezTo>
                      <a:pt x="24939" y="14233"/>
                      <a:pt x="22876" y="14534"/>
                      <a:pt x="20846" y="14534"/>
                    </a:cubicBezTo>
                    <a:cubicBezTo>
                      <a:pt x="12034" y="14534"/>
                      <a:pt x="3850" y="8847"/>
                      <a:pt x="1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08" name="Google Shape;108;p6"/>
            <p:cNvGrpSpPr/>
            <p:nvPr/>
          </p:nvGrpSpPr>
          <p:grpSpPr>
            <a:xfrm rot="-5400000" flipH="1">
              <a:off x="8987199" y="1278232"/>
              <a:ext cx="4530594" cy="5076286"/>
              <a:chOff x="4826000" y="4400753"/>
              <a:chExt cx="4530594" cy="5076286"/>
            </a:xfrm>
          </p:grpSpPr>
          <p:sp>
            <p:nvSpPr>
              <p:cNvPr id="109" name="Google Shape;109;p6"/>
              <p:cNvSpPr/>
              <p:nvPr/>
            </p:nvSpPr>
            <p:spPr>
              <a:xfrm>
                <a:off x="4871747" y="4446342"/>
                <a:ext cx="4484847" cy="5030697"/>
              </a:xfrm>
              <a:custGeom>
                <a:avLst/>
                <a:gdLst/>
                <a:ahLst/>
                <a:cxnLst/>
                <a:rect l="l" t="t" r="r" b="b"/>
                <a:pathLst>
                  <a:path w="51547" h="101733" fill="none" extrusionOk="0">
                    <a:moveTo>
                      <a:pt x="1" y="1"/>
                    </a:moveTo>
                    <a:lnTo>
                      <a:pt x="22429" y="1"/>
                    </a:lnTo>
                    <a:cubicBezTo>
                      <a:pt x="38505" y="1"/>
                      <a:pt x="51547" y="34553"/>
                      <a:pt x="51547" y="77179"/>
                    </a:cubicBezTo>
                    <a:lnTo>
                      <a:pt x="51547" y="101733"/>
                    </a:lnTo>
                  </a:path>
                </a:pathLst>
              </a:custGeom>
              <a:noFill/>
              <a:ln w="44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10" name="Google Shape;110;p6"/>
              <p:cNvSpPr/>
              <p:nvPr/>
            </p:nvSpPr>
            <p:spPr>
              <a:xfrm>
                <a:off x="4826000" y="4400753"/>
                <a:ext cx="91186" cy="84807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5" extrusionOk="0">
                    <a:moveTo>
                      <a:pt x="932" y="1"/>
                    </a:moveTo>
                    <a:cubicBezTo>
                      <a:pt x="885" y="1"/>
                      <a:pt x="837" y="5"/>
                      <a:pt x="789" y="13"/>
                    </a:cubicBezTo>
                    <a:cubicBezTo>
                      <a:pt x="322" y="86"/>
                      <a:pt x="0" y="528"/>
                      <a:pt x="81" y="995"/>
                    </a:cubicBezTo>
                    <a:cubicBezTo>
                      <a:pt x="146" y="1417"/>
                      <a:pt x="514" y="1714"/>
                      <a:pt x="928" y="1714"/>
                    </a:cubicBezTo>
                    <a:cubicBezTo>
                      <a:pt x="973" y="1714"/>
                      <a:pt x="1018" y="1711"/>
                      <a:pt x="1063" y="1704"/>
                    </a:cubicBezTo>
                    <a:cubicBezTo>
                      <a:pt x="1530" y="1623"/>
                      <a:pt x="1844" y="1188"/>
                      <a:pt x="1771" y="722"/>
                    </a:cubicBezTo>
                    <a:cubicBezTo>
                      <a:pt x="1699" y="303"/>
                      <a:pt x="1342" y="1"/>
                      <a:pt x="9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</p:grpSp>
      <p:sp>
        <p:nvSpPr>
          <p:cNvPr id="111" name="Google Shape;111;p6"/>
          <p:cNvSpPr/>
          <p:nvPr/>
        </p:nvSpPr>
        <p:spPr>
          <a:xfrm>
            <a:off x="0" y="0"/>
            <a:ext cx="9144284" cy="341412"/>
          </a:xfrm>
          <a:custGeom>
            <a:avLst/>
            <a:gdLst/>
            <a:ahLst/>
            <a:cxnLst/>
            <a:rect l="l" t="t" r="r" b="b"/>
            <a:pathLst>
              <a:path w="283346" h="11992" extrusionOk="0">
                <a:moveTo>
                  <a:pt x="1" y="0"/>
                </a:moveTo>
                <a:lnTo>
                  <a:pt x="1" y="11992"/>
                </a:lnTo>
                <a:lnTo>
                  <a:pt x="265060" y="11992"/>
                </a:lnTo>
                <a:lnTo>
                  <a:pt x="265060" y="11980"/>
                </a:lnTo>
                <a:cubicBezTo>
                  <a:pt x="273047" y="11700"/>
                  <a:pt x="279924" y="6913"/>
                  <a:pt x="28334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"/>
          <p:cNvSpPr txBox="1">
            <a:spLocks noGrp="1"/>
          </p:cNvSpPr>
          <p:nvPr>
            <p:ph type="title"/>
          </p:nvPr>
        </p:nvSpPr>
        <p:spPr>
          <a:xfrm>
            <a:off x="713225" y="419625"/>
            <a:ext cx="77175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"/>
          <p:cNvSpPr/>
          <p:nvPr/>
        </p:nvSpPr>
        <p:spPr>
          <a:xfrm>
            <a:off x="0" y="0"/>
            <a:ext cx="9144284" cy="341412"/>
          </a:xfrm>
          <a:custGeom>
            <a:avLst/>
            <a:gdLst/>
            <a:ahLst/>
            <a:cxnLst/>
            <a:rect l="l" t="t" r="r" b="b"/>
            <a:pathLst>
              <a:path w="283346" h="11992" extrusionOk="0">
                <a:moveTo>
                  <a:pt x="1" y="0"/>
                </a:moveTo>
                <a:lnTo>
                  <a:pt x="1" y="11992"/>
                </a:lnTo>
                <a:lnTo>
                  <a:pt x="265060" y="11992"/>
                </a:lnTo>
                <a:lnTo>
                  <a:pt x="265060" y="11980"/>
                </a:lnTo>
                <a:cubicBezTo>
                  <a:pt x="273047" y="11700"/>
                  <a:pt x="279924" y="6913"/>
                  <a:pt x="28334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" name="Google Shape;115;p7"/>
          <p:cNvGrpSpPr/>
          <p:nvPr/>
        </p:nvGrpSpPr>
        <p:grpSpPr>
          <a:xfrm>
            <a:off x="-2070595" y="138930"/>
            <a:ext cx="12497838" cy="9541363"/>
            <a:chOff x="-2070595" y="138930"/>
            <a:chExt cx="12497838" cy="9541363"/>
          </a:xfrm>
        </p:grpSpPr>
        <p:grpSp>
          <p:nvGrpSpPr>
            <p:cNvPr id="116" name="Google Shape;116;p7"/>
            <p:cNvGrpSpPr/>
            <p:nvPr/>
          </p:nvGrpSpPr>
          <p:grpSpPr>
            <a:xfrm>
              <a:off x="5896649" y="4604007"/>
              <a:ext cx="4530594" cy="5076286"/>
              <a:chOff x="4826000" y="4400753"/>
              <a:chExt cx="4530594" cy="5076286"/>
            </a:xfrm>
          </p:grpSpPr>
          <p:sp>
            <p:nvSpPr>
              <p:cNvPr id="117" name="Google Shape;117;p7"/>
              <p:cNvSpPr/>
              <p:nvPr/>
            </p:nvSpPr>
            <p:spPr>
              <a:xfrm>
                <a:off x="4871747" y="4446342"/>
                <a:ext cx="4484847" cy="5030697"/>
              </a:xfrm>
              <a:custGeom>
                <a:avLst/>
                <a:gdLst/>
                <a:ahLst/>
                <a:cxnLst/>
                <a:rect l="l" t="t" r="r" b="b"/>
                <a:pathLst>
                  <a:path w="51547" h="101733" fill="none" extrusionOk="0">
                    <a:moveTo>
                      <a:pt x="1" y="1"/>
                    </a:moveTo>
                    <a:lnTo>
                      <a:pt x="22429" y="1"/>
                    </a:lnTo>
                    <a:cubicBezTo>
                      <a:pt x="38505" y="1"/>
                      <a:pt x="51547" y="34553"/>
                      <a:pt x="51547" y="77179"/>
                    </a:cubicBezTo>
                    <a:lnTo>
                      <a:pt x="51547" y="101733"/>
                    </a:lnTo>
                  </a:path>
                </a:pathLst>
              </a:custGeom>
              <a:noFill/>
              <a:ln w="44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7"/>
              <p:cNvSpPr/>
              <p:nvPr/>
            </p:nvSpPr>
            <p:spPr>
              <a:xfrm>
                <a:off x="4826000" y="4400753"/>
                <a:ext cx="91186" cy="84807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5" extrusionOk="0">
                    <a:moveTo>
                      <a:pt x="932" y="1"/>
                    </a:moveTo>
                    <a:cubicBezTo>
                      <a:pt x="885" y="1"/>
                      <a:pt x="837" y="5"/>
                      <a:pt x="789" y="13"/>
                    </a:cubicBezTo>
                    <a:cubicBezTo>
                      <a:pt x="322" y="86"/>
                      <a:pt x="0" y="528"/>
                      <a:pt x="81" y="995"/>
                    </a:cubicBezTo>
                    <a:cubicBezTo>
                      <a:pt x="146" y="1417"/>
                      <a:pt x="514" y="1714"/>
                      <a:pt x="928" y="1714"/>
                    </a:cubicBezTo>
                    <a:cubicBezTo>
                      <a:pt x="973" y="1714"/>
                      <a:pt x="1018" y="1711"/>
                      <a:pt x="1063" y="1704"/>
                    </a:cubicBezTo>
                    <a:cubicBezTo>
                      <a:pt x="1530" y="1623"/>
                      <a:pt x="1844" y="1188"/>
                      <a:pt x="1771" y="722"/>
                    </a:cubicBezTo>
                    <a:cubicBezTo>
                      <a:pt x="1699" y="303"/>
                      <a:pt x="1342" y="1"/>
                      <a:pt x="9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" name="Google Shape;119;p7"/>
            <p:cNvGrpSpPr/>
            <p:nvPr/>
          </p:nvGrpSpPr>
          <p:grpSpPr>
            <a:xfrm rot="-4838195">
              <a:off x="-1944007" y="352516"/>
              <a:ext cx="2325055" cy="2229662"/>
              <a:chOff x="5165475" y="-713653"/>
              <a:chExt cx="2324999" cy="2229609"/>
            </a:xfrm>
          </p:grpSpPr>
          <p:sp>
            <p:nvSpPr>
              <p:cNvPr id="120" name="Google Shape;120;p7"/>
              <p:cNvSpPr/>
              <p:nvPr/>
            </p:nvSpPr>
            <p:spPr>
              <a:xfrm>
                <a:off x="5165475" y="-713653"/>
                <a:ext cx="2324999" cy="2154583"/>
              </a:xfrm>
              <a:custGeom>
                <a:avLst/>
                <a:gdLst/>
                <a:ahLst/>
                <a:cxnLst/>
                <a:rect l="l" t="t" r="r" b="b"/>
                <a:pathLst>
                  <a:path w="47546" h="44061" fill="none" extrusionOk="0">
                    <a:moveTo>
                      <a:pt x="3486" y="30085"/>
                    </a:moveTo>
                    <a:cubicBezTo>
                      <a:pt x="0" y="18887"/>
                      <a:pt x="6255" y="6973"/>
                      <a:pt x="17453" y="3487"/>
                    </a:cubicBezTo>
                    <a:cubicBezTo>
                      <a:pt x="28659" y="1"/>
                      <a:pt x="40574" y="6256"/>
                      <a:pt x="44060" y="17454"/>
                    </a:cubicBezTo>
                    <a:cubicBezTo>
                      <a:pt x="47545" y="28660"/>
                      <a:pt x="41290" y="40567"/>
                      <a:pt x="30084" y="44060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7"/>
              <p:cNvSpPr/>
              <p:nvPr/>
            </p:nvSpPr>
            <p:spPr>
              <a:xfrm>
                <a:off x="5309144" y="749204"/>
                <a:ext cx="1336144" cy="766752"/>
              </a:xfrm>
              <a:custGeom>
                <a:avLst/>
                <a:gdLst/>
                <a:ahLst/>
                <a:cxnLst/>
                <a:rect l="l" t="t" r="r" b="b"/>
                <a:pathLst>
                  <a:path w="27324" h="15680" extrusionOk="0">
                    <a:moveTo>
                      <a:pt x="1095" y="1"/>
                    </a:moveTo>
                    <a:lnTo>
                      <a:pt x="1" y="339"/>
                    </a:lnTo>
                    <a:cubicBezTo>
                      <a:pt x="2906" y="9677"/>
                      <a:pt x="11551" y="15680"/>
                      <a:pt x="20855" y="15680"/>
                    </a:cubicBezTo>
                    <a:cubicBezTo>
                      <a:pt x="22997" y="15680"/>
                      <a:pt x="25173" y="15362"/>
                      <a:pt x="27323" y="14693"/>
                    </a:cubicBezTo>
                    <a:lnTo>
                      <a:pt x="26977" y="13598"/>
                    </a:lnTo>
                    <a:cubicBezTo>
                      <a:pt x="24939" y="14233"/>
                      <a:pt x="22876" y="14534"/>
                      <a:pt x="20846" y="14534"/>
                    </a:cubicBezTo>
                    <a:cubicBezTo>
                      <a:pt x="12034" y="14534"/>
                      <a:pt x="3850" y="8847"/>
                      <a:pt x="1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7"/>
            <p:cNvGrpSpPr/>
            <p:nvPr/>
          </p:nvGrpSpPr>
          <p:grpSpPr>
            <a:xfrm rot="5400000">
              <a:off x="151942" y="4400150"/>
              <a:ext cx="722099" cy="407700"/>
              <a:chOff x="1211425" y="918075"/>
              <a:chExt cx="722099" cy="407700"/>
            </a:xfrm>
          </p:grpSpPr>
          <p:sp>
            <p:nvSpPr>
              <p:cNvPr id="123" name="Google Shape;123;p7"/>
              <p:cNvSpPr/>
              <p:nvPr/>
            </p:nvSpPr>
            <p:spPr>
              <a:xfrm>
                <a:off x="1211425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7"/>
              <p:cNvSpPr/>
              <p:nvPr/>
            </p:nvSpPr>
            <p:spPr>
              <a:xfrm>
                <a:off x="1211425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7"/>
              <p:cNvSpPr/>
              <p:nvPr/>
            </p:nvSpPr>
            <p:spPr>
              <a:xfrm>
                <a:off x="1211425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7"/>
              <p:cNvSpPr/>
              <p:nvPr/>
            </p:nvSpPr>
            <p:spPr>
              <a:xfrm>
                <a:off x="1350996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7"/>
              <p:cNvSpPr/>
              <p:nvPr/>
            </p:nvSpPr>
            <p:spPr>
              <a:xfrm>
                <a:off x="1350996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7"/>
              <p:cNvSpPr/>
              <p:nvPr/>
            </p:nvSpPr>
            <p:spPr>
              <a:xfrm>
                <a:off x="1350996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7"/>
              <p:cNvSpPr/>
              <p:nvPr/>
            </p:nvSpPr>
            <p:spPr>
              <a:xfrm>
                <a:off x="1490124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7"/>
              <p:cNvSpPr/>
              <p:nvPr/>
            </p:nvSpPr>
            <p:spPr>
              <a:xfrm>
                <a:off x="1490124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7"/>
              <p:cNvSpPr/>
              <p:nvPr/>
            </p:nvSpPr>
            <p:spPr>
              <a:xfrm>
                <a:off x="1490124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7"/>
              <p:cNvSpPr/>
              <p:nvPr/>
            </p:nvSpPr>
            <p:spPr>
              <a:xfrm>
                <a:off x="1629759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7"/>
              <p:cNvSpPr/>
              <p:nvPr/>
            </p:nvSpPr>
            <p:spPr>
              <a:xfrm>
                <a:off x="1629759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7"/>
              <p:cNvSpPr/>
              <p:nvPr/>
            </p:nvSpPr>
            <p:spPr>
              <a:xfrm>
                <a:off x="1629759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7"/>
              <p:cNvSpPr/>
              <p:nvPr/>
            </p:nvSpPr>
            <p:spPr>
              <a:xfrm>
                <a:off x="1768887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7"/>
              <p:cNvSpPr/>
              <p:nvPr/>
            </p:nvSpPr>
            <p:spPr>
              <a:xfrm>
                <a:off x="1768887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7"/>
              <p:cNvSpPr/>
              <p:nvPr/>
            </p:nvSpPr>
            <p:spPr>
              <a:xfrm>
                <a:off x="1768887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7"/>
              <p:cNvSpPr/>
              <p:nvPr/>
            </p:nvSpPr>
            <p:spPr>
              <a:xfrm>
                <a:off x="1907952" y="1300772"/>
                <a:ext cx="25572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7"/>
              <p:cNvSpPr/>
              <p:nvPr/>
            </p:nvSpPr>
            <p:spPr>
              <a:xfrm>
                <a:off x="1907952" y="1109171"/>
                <a:ext cx="25572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404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403" y="403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7"/>
              <p:cNvSpPr/>
              <p:nvPr/>
            </p:nvSpPr>
            <p:spPr>
              <a:xfrm>
                <a:off x="1907952" y="918075"/>
                <a:ext cx="25572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7"/>
          <p:cNvSpPr txBox="1">
            <a:spLocks noGrp="1"/>
          </p:cNvSpPr>
          <p:nvPr>
            <p:ph type="title"/>
          </p:nvPr>
        </p:nvSpPr>
        <p:spPr>
          <a:xfrm>
            <a:off x="712568" y="1388800"/>
            <a:ext cx="4307700" cy="13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7"/>
          <p:cNvSpPr txBox="1">
            <a:spLocks noGrp="1"/>
          </p:cNvSpPr>
          <p:nvPr>
            <p:ph type="subTitle" idx="1"/>
          </p:nvPr>
        </p:nvSpPr>
        <p:spPr>
          <a:xfrm>
            <a:off x="712568" y="2628220"/>
            <a:ext cx="4860000" cy="11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7"/>
          <p:cNvSpPr>
            <a:spLocks noGrp="1"/>
          </p:cNvSpPr>
          <p:nvPr>
            <p:ph type="pic" idx="2"/>
          </p:nvPr>
        </p:nvSpPr>
        <p:spPr>
          <a:xfrm>
            <a:off x="5763458" y="1274475"/>
            <a:ext cx="2608200" cy="2608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"/>
          <p:cNvSpPr txBox="1">
            <a:spLocks noGrp="1"/>
          </p:cNvSpPr>
          <p:nvPr>
            <p:ph type="title"/>
          </p:nvPr>
        </p:nvSpPr>
        <p:spPr>
          <a:xfrm>
            <a:off x="3662475" y="2174375"/>
            <a:ext cx="4359000" cy="18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600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9"/>
          <p:cNvGrpSpPr/>
          <p:nvPr/>
        </p:nvGrpSpPr>
        <p:grpSpPr>
          <a:xfrm flipH="1">
            <a:off x="-4654543" y="1551078"/>
            <a:ext cx="13605016" cy="5724229"/>
            <a:chOff x="185623" y="1551078"/>
            <a:chExt cx="13605016" cy="5724229"/>
          </a:xfrm>
        </p:grpSpPr>
        <p:grpSp>
          <p:nvGrpSpPr>
            <p:cNvPr id="148" name="Google Shape;148;p9"/>
            <p:cNvGrpSpPr/>
            <p:nvPr/>
          </p:nvGrpSpPr>
          <p:grpSpPr>
            <a:xfrm rot="5400000">
              <a:off x="-88908" y="2405016"/>
              <a:ext cx="882533" cy="333471"/>
              <a:chOff x="3551575" y="3215125"/>
              <a:chExt cx="389450" cy="147150"/>
            </a:xfrm>
          </p:grpSpPr>
          <p:sp>
            <p:nvSpPr>
              <p:cNvPr id="149" name="Google Shape;149;p9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9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9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9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9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9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9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9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9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9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9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9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9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9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9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9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9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9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9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9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9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9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1" name="Google Shape;171;p9"/>
            <p:cNvGrpSpPr/>
            <p:nvPr/>
          </p:nvGrpSpPr>
          <p:grpSpPr>
            <a:xfrm rot="6249845">
              <a:off x="2612509" y="4760549"/>
              <a:ext cx="2325002" cy="2229611"/>
              <a:chOff x="5165475" y="-713653"/>
              <a:chExt cx="2324999" cy="2229609"/>
            </a:xfrm>
          </p:grpSpPr>
          <p:sp>
            <p:nvSpPr>
              <p:cNvPr id="172" name="Google Shape;172;p9"/>
              <p:cNvSpPr/>
              <p:nvPr/>
            </p:nvSpPr>
            <p:spPr>
              <a:xfrm>
                <a:off x="5165475" y="-713653"/>
                <a:ext cx="2324999" cy="2154583"/>
              </a:xfrm>
              <a:custGeom>
                <a:avLst/>
                <a:gdLst/>
                <a:ahLst/>
                <a:cxnLst/>
                <a:rect l="l" t="t" r="r" b="b"/>
                <a:pathLst>
                  <a:path w="47546" h="44061" fill="none" extrusionOk="0">
                    <a:moveTo>
                      <a:pt x="3486" y="30085"/>
                    </a:moveTo>
                    <a:cubicBezTo>
                      <a:pt x="0" y="18887"/>
                      <a:pt x="6255" y="6973"/>
                      <a:pt x="17453" y="3487"/>
                    </a:cubicBezTo>
                    <a:cubicBezTo>
                      <a:pt x="28659" y="1"/>
                      <a:pt x="40574" y="6256"/>
                      <a:pt x="44060" y="17454"/>
                    </a:cubicBezTo>
                    <a:cubicBezTo>
                      <a:pt x="47545" y="28660"/>
                      <a:pt x="41290" y="40567"/>
                      <a:pt x="30084" y="44060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9"/>
              <p:cNvSpPr/>
              <p:nvPr/>
            </p:nvSpPr>
            <p:spPr>
              <a:xfrm>
                <a:off x="5309144" y="749204"/>
                <a:ext cx="1336144" cy="766752"/>
              </a:xfrm>
              <a:custGeom>
                <a:avLst/>
                <a:gdLst/>
                <a:ahLst/>
                <a:cxnLst/>
                <a:rect l="l" t="t" r="r" b="b"/>
                <a:pathLst>
                  <a:path w="27324" h="15680" extrusionOk="0">
                    <a:moveTo>
                      <a:pt x="1095" y="1"/>
                    </a:moveTo>
                    <a:lnTo>
                      <a:pt x="1" y="339"/>
                    </a:lnTo>
                    <a:cubicBezTo>
                      <a:pt x="2906" y="9677"/>
                      <a:pt x="11551" y="15680"/>
                      <a:pt x="20855" y="15680"/>
                    </a:cubicBezTo>
                    <a:cubicBezTo>
                      <a:pt x="22997" y="15680"/>
                      <a:pt x="25173" y="15362"/>
                      <a:pt x="27323" y="14693"/>
                    </a:cubicBezTo>
                    <a:lnTo>
                      <a:pt x="26977" y="13598"/>
                    </a:lnTo>
                    <a:cubicBezTo>
                      <a:pt x="24939" y="14233"/>
                      <a:pt x="22876" y="14534"/>
                      <a:pt x="20846" y="14534"/>
                    </a:cubicBezTo>
                    <a:cubicBezTo>
                      <a:pt x="12034" y="14534"/>
                      <a:pt x="3850" y="8847"/>
                      <a:pt x="1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" name="Google Shape;174;p9"/>
            <p:cNvGrpSpPr/>
            <p:nvPr/>
          </p:nvGrpSpPr>
          <p:grpSpPr>
            <a:xfrm rot="-5400000" flipH="1">
              <a:off x="8987199" y="1278232"/>
              <a:ext cx="4530594" cy="5076286"/>
              <a:chOff x="4826000" y="4400753"/>
              <a:chExt cx="4530594" cy="5076286"/>
            </a:xfrm>
          </p:grpSpPr>
          <p:sp>
            <p:nvSpPr>
              <p:cNvPr id="175" name="Google Shape;175;p9"/>
              <p:cNvSpPr/>
              <p:nvPr/>
            </p:nvSpPr>
            <p:spPr>
              <a:xfrm>
                <a:off x="4871747" y="4446342"/>
                <a:ext cx="4484847" cy="5030697"/>
              </a:xfrm>
              <a:custGeom>
                <a:avLst/>
                <a:gdLst/>
                <a:ahLst/>
                <a:cxnLst/>
                <a:rect l="l" t="t" r="r" b="b"/>
                <a:pathLst>
                  <a:path w="51547" h="101733" fill="none" extrusionOk="0">
                    <a:moveTo>
                      <a:pt x="1" y="1"/>
                    </a:moveTo>
                    <a:lnTo>
                      <a:pt x="22429" y="1"/>
                    </a:lnTo>
                    <a:cubicBezTo>
                      <a:pt x="38505" y="1"/>
                      <a:pt x="51547" y="34553"/>
                      <a:pt x="51547" y="77179"/>
                    </a:cubicBezTo>
                    <a:lnTo>
                      <a:pt x="51547" y="101733"/>
                    </a:lnTo>
                  </a:path>
                </a:pathLst>
              </a:custGeom>
              <a:noFill/>
              <a:ln w="44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9"/>
              <p:cNvSpPr/>
              <p:nvPr/>
            </p:nvSpPr>
            <p:spPr>
              <a:xfrm>
                <a:off x="4826000" y="4400753"/>
                <a:ext cx="91186" cy="84807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5" extrusionOk="0">
                    <a:moveTo>
                      <a:pt x="932" y="1"/>
                    </a:moveTo>
                    <a:cubicBezTo>
                      <a:pt x="885" y="1"/>
                      <a:pt x="837" y="5"/>
                      <a:pt x="789" y="13"/>
                    </a:cubicBezTo>
                    <a:cubicBezTo>
                      <a:pt x="322" y="86"/>
                      <a:pt x="0" y="528"/>
                      <a:pt x="81" y="995"/>
                    </a:cubicBezTo>
                    <a:cubicBezTo>
                      <a:pt x="146" y="1417"/>
                      <a:pt x="514" y="1714"/>
                      <a:pt x="928" y="1714"/>
                    </a:cubicBezTo>
                    <a:cubicBezTo>
                      <a:pt x="973" y="1714"/>
                      <a:pt x="1018" y="1711"/>
                      <a:pt x="1063" y="1704"/>
                    </a:cubicBezTo>
                    <a:cubicBezTo>
                      <a:pt x="1530" y="1623"/>
                      <a:pt x="1844" y="1188"/>
                      <a:pt x="1771" y="722"/>
                    </a:cubicBezTo>
                    <a:cubicBezTo>
                      <a:pt x="1699" y="303"/>
                      <a:pt x="1342" y="1"/>
                      <a:pt x="9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7" name="Google Shape;177;p9"/>
          <p:cNvSpPr/>
          <p:nvPr/>
        </p:nvSpPr>
        <p:spPr>
          <a:xfrm>
            <a:off x="0" y="0"/>
            <a:ext cx="9144284" cy="341412"/>
          </a:xfrm>
          <a:custGeom>
            <a:avLst/>
            <a:gdLst/>
            <a:ahLst/>
            <a:cxnLst/>
            <a:rect l="l" t="t" r="r" b="b"/>
            <a:pathLst>
              <a:path w="283346" h="11992" extrusionOk="0">
                <a:moveTo>
                  <a:pt x="1" y="0"/>
                </a:moveTo>
                <a:lnTo>
                  <a:pt x="1" y="11992"/>
                </a:lnTo>
                <a:lnTo>
                  <a:pt x="265060" y="11992"/>
                </a:lnTo>
                <a:lnTo>
                  <a:pt x="265060" y="11980"/>
                </a:lnTo>
                <a:cubicBezTo>
                  <a:pt x="273047" y="11700"/>
                  <a:pt x="279924" y="6913"/>
                  <a:pt x="28334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9"/>
          <p:cNvSpPr txBox="1">
            <a:spLocks noGrp="1"/>
          </p:cNvSpPr>
          <p:nvPr>
            <p:ph type="title"/>
          </p:nvPr>
        </p:nvSpPr>
        <p:spPr>
          <a:xfrm>
            <a:off x="25494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9" name="Google Shape;179;p9"/>
          <p:cNvSpPr txBox="1">
            <a:spLocks noGrp="1"/>
          </p:cNvSpPr>
          <p:nvPr>
            <p:ph type="subTitle" idx="1"/>
          </p:nvPr>
        </p:nvSpPr>
        <p:spPr>
          <a:xfrm>
            <a:off x="25494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"/>
          <p:cNvSpPr>
            <a:spLocks noGrp="1"/>
          </p:cNvSpPr>
          <p:nvPr>
            <p:ph type="pic" idx="2"/>
          </p:nvPr>
        </p:nvSpPr>
        <p:spPr>
          <a:xfrm>
            <a:off x="-31800" y="-50850"/>
            <a:ext cx="9207600" cy="5245200"/>
          </a:xfrm>
          <a:prstGeom prst="rect">
            <a:avLst/>
          </a:prstGeom>
          <a:noFill/>
          <a:ln>
            <a:noFill/>
          </a:ln>
        </p:spPr>
      </p:sp>
      <p:sp>
        <p:nvSpPr>
          <p:cNvPr id="182" name="Google Shape;182;p10"/>
          <p:cNvSpPr txBox="1">
            <a:spLocks noGrp="1"/>
          </p:cNvSpPr>
          <p:nvPr>
            <p:ph type="title"/>
          </p:nvPr>
        </p:nvSpPr>
        <p:spPr>
          <a:xfrm>
            <a:off x="713225" y="419625"/>
            <a:ext cx="77175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22"/>
          <p:cNvGrpSpPr/>
          <p:nvPr/>
        </p:nvGrpSpPr>
        <p:grpSpPr>
          <a:xfrm>
            <a:off x="1282800" y="1181425"/>
            <a:ext cx="5419675" cy="3409212"/>
            <a:chOff x="1282800" y="1181425"/>
            <a:chExt cx="5419675" cy="3409212"/>
          </a:xfrm>
        </p:grpSpPr>
        <p:grpSp>
          <p:nvGrpSpPr>
            <p:cNvPr id="429" name="Google Shape;429;p22"/>
            <p:cNvGrpSpPr/>
            <p:nvPr/>
          </p:nvGrpSpPr>
          <p:grpSpPr>
            <a:xfrm>
              <a:off x="5819942" y="4257166"/>
              <a:ext cx="882533" cy="333471"/>
              <a:chOff x="3551575" y="3215125"/>
              <a:chExt cx="389450" cy="147150"/>
            </a:xfrm>
          </p:grpSpPr>
          <p:sp>
            <p:nvSpPr>
              <p:cNvPr id="430" name="Google Shape;430;p22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22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22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22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22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22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22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22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22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22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22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22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22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22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22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22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22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22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22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22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22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22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2" name="Google Shape;452;p22"/>
            <p:cNvGrpSpPr/>
            <p:nvPr/>
          </p:nvGrpSpPr>
          <p:grpSpPr>
            <a:xfrm>
              <a:off x="1282800" y="1181425"/>
              <a:ext cx="722099" cy="407700"/>
              <a:chOff x="1211425" y="918075"/>
              <a:chExt cx="722099" cy="407700"/>
            </a:xfrm>
          </p:grpSpPr>
          <p:sp>
            <p:nvSpPr>
              <p:cNvPr id="453" name="Google Shape;453;p22"/>
              <p:cNvSpPr/>
              <p:nvPr/>
            </p:nvSpPr>
            <p:spPr>
              <a:xfrm>
                <a:off x="1211425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22"/>
              <p:cNvSpPr/>
              <p:nvPr/>
            </p:nvSpPr>
            <p:spPr>
              <a:xfrm>
                <a:off x="1211425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22"/>
              <p:cNvSpPr/>
              <p:nvPr/>
            </p:nvSpPr>
            <p:spPr>
              <a:xfrm>
                <a:off x="1211425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22"/>
              <p:cNvSpPr/>
              <p:nvPr/>
            </p:nvSpPr>
            <p:spPr>
              <a:xfrm>
                <a:off x="1350996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22"/>
              <p:cNvSpPr/>
              <p:nvPr/>
            </p:nvSpPr>
            <p:spPr>
              <a:xfrm>
                <a:off x="1350996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22"/>
              <p:cNvSpPr/>
              <p:nvPr/>
            </p:nvSpPr>
            <p:spPr>
              <a:xfrm>
                <a:off x="1350996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22"/>
              <p:cNvSpPr/>
              <p:nvPr/>
            </p:nvSpPr>
            <p:spPr>
              <a:xfrm>
                <a:off x="1490124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22"/>
              <p:cNvSpPr/>
              <p:nvPr/>
            </p:nvSpPr>
            <p:spPr>
              <a:xfrm>
                <a:off x="1490124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22"/>
              <p:cNvSpPr/>
              <p:nvPr/>
            </p:nvSpPr>
            <p:spPr>
              <a:xfrm>
                <a:off x="1490124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22"/>
              <p:cNvSpPr/>
              <p:nvPr/>
            </p:nvSpPr>
            <p:spPr>
              <a:xfrm>
                <a:off x="1629759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22"/>
              <p:cNvSpPr/>
              <p:nvPr/>
            </p:nvSpPr>
            <p:spPr>
              <a:xfrm>
                <a:off x="1629759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22"/>
              <p:cNvSpPr/>
              <p:nvPr/>
            </p:nvSpPr>
            <p:spPr>
              <a:xfrm>
                <a:off x="1629759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22"/>
              <p:cNvSpPr/>
              <p:nvPr/>
            </p:nvSpPr>
            <p:spPr>
              <a:xfrm>
                <a:off x="1768887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22"/>
              <p:cNvSpPr/>
              <p:nvPr/>
            </p:nvSpPr>
            <p:spPr>
              <a:xfrm>
                <a:off x="1768887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22"/>
              <p:cNvSpPr/>
              <p:nvPr/>
            </p:nvSpPr>
            <p:spPr>
              <a:xfrm>
                <a:off x="1768887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22"/>
              <p:cNvSpPr/>
              <p:nvPr/>
            </p:nvSpPr>
            <p:spPr>
              <a:xfrm>
                <a:off x="1907952" y="1300772"/>
                <a:ext cx="25572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22"/>
              <p:cNvSpPr/>
              <p:nvPr/>
            </p:nvSpPr>
            <p:spPr>
              <a:xfrm>
                <a:off x="1907952" y="1109171"/>
                <a:ext cx="25572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404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403" y="403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22"/>
              <p:cNvSpPr/>
              <p:nvPr/>
            </p:nvSpPr>
            <p:spPr>
              <a:xfrm>
                <a:off x="1907952" y="918075"/>
                <a:ext cx="25572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71" name="Google Shape;471;p22"/>
          <p:cNvGrpSpPr/>
          <p:nvPr/>
        </p:nvGrpSpPr>
        <p:grpSpPr>
          <a:xfrm>
            <a:off x="527100" y="368100"/>
            <a:ext cx="7903675" cy="4407033"/>
            <a:chOff x="527100" y="368100"/>
            <a:chExt cx="7903675" cy="4407033"/>
          </a:xfrm>
        </p:grpSpPr>
        <p:sp>
          <p:nvSpPr>
            <p:cNvPr id="472" name="Google Shape;472;p22"/>
            <p:cNvSpPr/>
            <p:nvPr/>
          </p:nvSpPr>
          <p:spPr>
            <a:xfrm>
              <a:off x="527100" y="368100"/>
              <a:ext cx="5953005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2"/>
            <p:cNvSpPr/>
            <p:nvPr/>
          </p:nvSpPr>
          <p:spPr>
            <a:xfrm rot="10800000">
              <a:off x="8080473" y="38900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4" name="Google Shape;474;p22"/>
          <p:cNvGrpSpPr/>
          <p:nvPr/>
        </p:nvGrpSpPr>
        <p:grpSpPr>
          <a:xfrm>
            <a:off x="2199253" y="-1225893"/>
            <a:ext cx="9985543" cy="8502990"/>
            <a:chOff x="2199253" y="-1225893"/>
            <a:chExt cx="9985543" cy="8502990"/>
          </a:xfrm>
        </p:grpSpPr>
        <p:grpSp>
          <p:nvGrpSpPr>
            <p:cNvPr id="475" name="Google Shape;475;p22"/>
            <p:cNvGrpSpPr/>
            <p:nvPr/>
          </p:nvGrpSpPr>
          <p:grpSpPr>
            <a:xfrm rot="5400000">
              <a:off x="2472099" y="2473657"/>
              <a:ext cx="4530594" cy="5076286"/>
              <a:chOff x="4826000" y="4400753"/>
              <a:chExt cx="4530594" cy="5076286"/>
            </a:xfrm>
          </p:grpSpPr>
          <p:sp>
            <p:nvSpPr>
              <p:cNvPr id="476" name="Google Shape;476;p22"/>
              <p:cNvSpPr/>
              <p:nvPr/>
            </p:nvSpPr>
            <p:spPr>
              <a:xfrm>
                <a:off x="4871747" y="4446342"/>
                <a:ext cx="4484847" cy="5030697"/>
              </a:xfrm>
              <a:custGeom>
                <a:avLst/>
                <a:gdLst/>
                <a:ahLst/>
                <a:cxnLst/>
                <a:rect l="l" t="t" r="r" b="b"/>
                <a:pathLst>
                  <a:path w="51547" h="101733" fill="none" extrusionOk="0">
                    <a:moveTo>
                      <a:pt x="1" y="1"/>
                    </a:moveTo>
                    <a:lnTo>
                      <a:pt x="22429" y="1"/>
                    </a:lnTo>
                    <a:cubicBezTo>
                      <a:pt x="38505" y="1"/>
                      <a:pt x="51547" y="34553"/>
                      <a:pt x="51547" y="77179"/>
                    </a:cubicBezTo>
                    <a:lnTo>
                      <a:pt x="51547" y="101733"/>
                    </a:lnTo>
                  </a:path>
                </a:pathLst>
              </a:custGeom>
              <a:noFill/>
              <a:ln w="44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22"/>
              <p:cNvSpPr/>
              <p:nvPr/>
            </p:nvSpPr>
            <p:spPr>
              <a:xfrm>
                <a:off x="4826000" y="4400753"/>
                <a:ext cx="91186" cy="84807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5" extrusionOk="0">
                    <a:moveTo>
                      <a:pt x="932" y="1"/>
                    </a:moveTo>
                    <a:cubicBezTo>
                      <a:pt x="885" y="1"/>
                      <a:pt x="837" y="5"/>
                      <a:pt x="789" y="13"/>
                    </a:cubicBezTo>
                    <a:cubicBezTo>
                      <a:pt x="322" y="86"/>
                      <a:pt x="0" y="528"/>
                      <a:pt x="81" y="995"/>
                    </a:cubicBezTo>
                    <a:cubicBezTo>
                      <a:pt x="146" y="1417"/>
                      <a:pt x="514" y="1714"/>
                      <a:pt x="928" y="1714"/>
                    </a:cubicBezTo>
                    <a:cubicBezTo>
                      <a:pt x="973" y="1714"/>
                      <a:pt x="1018" y="1711"/>
                      <a:pt x="1063" y="1704"/>
                    </a:cubicBezTo>
                    <a:cubicBezTo>
                      <a:pt x="1530" y="1623"/>
                      <a:pt x="1844" y="1188"/>
                      <a:pt x="1771" y="722"/>
                    </a:cubicBezTo>
                    <a:cubicBezTo>
                      <a:pt x="1699" y="303"/>
                      <a:pt x="1342" y="1"/>
                      <a:pt x="9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8" name="Google Shape;478;p22"/>
            <p:cNvGrpSpPr/>
            <p:nvPr/>
          </p:nvGrpSpPr>
          <p:grpSpPr>
            <a:xfrm rot="-1163065">
              <a:off x="5174738" y="-903253"/>
              <a:ext cx="2324967" cy="2229578"/>
              <a:chOff x="5165475" y="-713653"/>
              <a:chExt cx="2324999" cy="2229609"/>
            </a:xfrm>
          </p:grpSpPr>
          <p:sp>
            <p:nvSpPr>
              <p:cNvPr id="479" name="Google Shape;479;p22"/>
              <p:cNvSpPr/>
              <p:nvPr/>
            </p:nvSpPr>
            <p:spPr>
              <a:xfrm>
                <a:off x="5165475" y="-713653"/>
                <a:ext cx="2324999" cy="2154583"/>
              </a:xfrm>
              <a:custGeom>
                <a:avLst/>
                <a:gdLst/>
                <a:ahLst/>
                <a:cxnLst/>
                <a:rect l="l" t="t" r="r" b="b"/>
                <a:pathLst>
                  <a:path w="47546" h="44061" fill="none" extrusionOk="0">
                    <a:moveTo>
                      <a:pt x="3486" y="30085"/>
                    </a:moveTo>
                    <a:cubicBezTo>
                      <a:pt x="0" y="18887"/>
                      <a:pt x="6255" y="6973"/>
                      <a:pt x="17453" y="3487"/>
                    </a:cubicBezTo>
                    <a:cubicBezTo>
                      <a:pt x="28659" y="1"/>
                      <a:pt x="40574" y="6256"/>
                      <a:pt x="44060" y="17454"/>
                    </a:cubicBezTo>
                    <a:cubicBezTo>
                      <a:pt x="47545" y="28660"/>
                      <a:pt x="41290" y="40567"/>
                      <a:pt x="30084" y="44060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22"/>
              <p:cNvSpPr/>
              <p:nvPr/>
            </p:nvSpPr>
            <p:spPr>
              <a:xfrm>
                <a:off x="5309144" y="749204"/>
                <a:ext cx="1336144" cy="766752"/>
              </a:xfrm>
              <a:custGeom>
                <a:avLst/>
                <a:gdLst/>
                <a:ahLst/>
                <a:cxnLst/>
                <a:rect l="l" t="t" r="r" b="b"/>
                <a:pathLst>
                  <a:path w="27324" h="15680" extrusionOk="0">
                    <a:moveTo>
                      <a:pt x="1095" y="1"/>
                    </a:moveTo>
                    <a:lnTo>
                      <a:pt x="1" y="339"/>
                    </a:lnTo>
                    <a:cubicBezTo>
                      <a:pt x="2906" y="9677"/>
                      <a:pt x="11551" y="15680"/>
                      <a:pt x="20855" y="15680"/>
                    </a:cubicBezTo>
                    <a:cubicBezTo>
                      <a:pt x="22997" y="15680"/>
                      <a:pt x="25173" y="15362"/>
                      <a:pt x="27323" y="14693"/>
                    </a:cubicBezTo>
                    <a:lnTo>
                      <a:pt x="26977" y="13598"/>
                    </a:lnTo>
                    <a:cubicBezTo>
                      <a:pt x="24939" y="14233"/>
                      <a:pt x="22876" y="14534"/>
                      <a:pt x="20846" y="14534"/>
                    </a:cubicBezTo>
                    <a:cubicBezTo>
                      <a:pt x="12034" y="14534"/>
                      <a:pt x="3850" y="8847"/>
                      <a:pt x="1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1" name="Google Shape;481;p22"/>
            <p:cNvGrpSpPr/>
            <p:nvPr/>
          </p:nvGrpSpPr>
          <p:grpSpPr>
            <a:xfrm rot="-3325703">
              <a:off x="8175152" y="580592"/>
              <a:ext cx="3324971" cy="3409704"/>
              <a:chOff x="7159200" y="2117361"/>
              <a:chExt cx="2271501" cy="2329387"/>
            </a:xfrm>
          </p:grpSpPr>
          <p:sp>
            <p:nvSpPr>
              <p:cNvPr id="482" name="Google Shape;482;p22"/>
              <p:cNvSpPr/>
              <p:nvPr/>
            </p:nvSpPr>
            <p:spPr>
              <a:xfrm>
                <a:off x="8101533" y="2117361"/>
                <a:ext cx="632883" cy="71589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1724" fill="none" extrusionOk="0">
                    <a:moveTo>
                      <a:pt x="1" y="999"/>
                    </a:moveTo>
                    <a:cubicBezTo>
                      <a:pt x="3527" y="137"/>
                      <a:pt x="7182" y="1"/>
                      <a:pt x="10764" y="596"/>
                    </a:cubicBezTo>
                    <a:cubicBezTo>
                      <a:pt x="12286" y="846"/>
                      <a:pt x="13783" y="1224"/>
                      <a:pt x="15240" y="1723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22"/>
              <p:cNvSpPr/>
              <p:nvPr/>
            </p:nvSpPr>
            <p:spPr>
              <a:xfrm>
                <a:off x="7159200" y="2158803"/>
                <a:ext cx="2271501" cy="2287944"/>
              </a:xfrm>
              <a:custGeom>
                <a:avLst/>
                <a:gdLst/>
                <a:ahLst/>
                <a:cxnLst/>
                <a:rect l="l" t="t" r="r" b="b"/>
                <a:pathLst>
                  <a:path w="54702" h="55098" fill="none" extrusionOk="0">
                    <a:moveTo>
                      <a:pt x="54702" y="34835"/>
                    </a:moveTo>
                    <a:cubicBezTo>
                      <a:pt x="50572" y="47200"/>
                      <a:pt x="37973" y="55097"/>
                      <a:pt x="24690" y="52916"/>
                    </a:cubicBezTo>
                    <a:cubicBezTo>
                      <a:pt x="9974" y="50492"/>
                      <a:pt x="0" y="36598"/>
                      <a:pt x="2423" y="21874"/>
                    </a:cubicBezTo>
                    <a:cubicBezTo>
                      <a:pt x="4235" y="10853"/>
                      <a:pt x="12486" y="2488"/>
                      <a:pt x="22694" y="1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22"/>
              <p:cNvSpPr/>
              <p:nvPr/>
            </p:nvSpPr>
            <p:spPr>
              <a:xfrm>
                <a:off x="8730018" y="2175496"/>
                <a:ext cx="70219" cy="59339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429" extrusionOk="0">
                    <a:moveTo>
                      <a:pt x="767" y="1"/>
                    </a:moveTo>
                    <a:cubicBezTo>
                      <a:pt x="442" y="1"/>
                      <a:pt x="123" y="218"/>
                      <a:pt x="65" y="597"/>
                    </a:cubicBezTo>
                    <a:cubicBezTo>
                      <a:pt x="0" y="983"/>
                      <a:pt x="258" y="1354"/>
                      <a:pt x="653" y="1418"/>
                    </a:cubicBezTo>
                    <a:cubicBezTo>
                      <a:pt x="694" y="1425"/>
                      <a:pt x="735" y="1429"/>
                      <a:pt x="775" y="1429"/>
                    </a:cubicBezTo>
                    <a:cubicBezTo>
                      <a:pt x="1328" y="1429"/>
                      <a:pt x="1690" y="780"/>
                      <a:pt x="1345" y="299"/>
                    </a:cubicBezTo>
                    <a:cubicBezTo>
                      <a:pt x="1198" y="95"/>
                      <a:pt x="981" y="1"/>
                      <a:pt x="7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19625"/>
            <a:ext cx="7717500" cy="5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8501"/>
            <a:ext cx="7717500" cy="3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Char char="●"/>
              <a:defRPr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lvl="1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Char char="○"/>
              <a:defRPr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lvl="2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Char char="■"/>
              <a:defRPr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lvl="3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Char char="●"/>
              <a:defRPr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lvl="4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Char char="○"/>
              <a:defRPr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Char char="■"/>
              <a:defRPr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lvl="6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Char char="●"/>
              <a:defRPr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Char char="○"/>
              <a:defRPr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Char char="■"/>
              <a:defRPr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8" r:id="rId8"/>
    <p:sldLayoutId id="2147483668" r:id="rId9"/>
    <p:sldLayoutId id="2147483669" r:id="rId10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27"/>
          <p:cNvGrpSpPr/>
          <p:nvPr/>
        </p:nvGrpSpPr>
        <p:grpSpPr>
          <a:xfrm>
            <a:off x="527100" y="368100"/>
            <a:ext cx="9911008" cy="4407033"/>
            <a:chOff x="527100" y="368100"/>
            <a:chExt cx="7903675" cy="4407033"/>
          </a:xfrm>
        </p:grpSpPr>
        <p:sp>
          <p:nvSpPr>
            <p:cNvPr id="528" name="Google Shape;528;p27"/>
            <p:cNvSpPr/>
            <p:nvPr/>
          </p:nvSpPr>
          <p:spPr>
            <a:xfrm>
              <a:off x="527100" y="368100"/>
              <a:ext cx="5953005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9" name="Google Shape;529;p27"/>
            <p:cNvSpPr/>
            <p:nvPr/>
          </p:nvSpPr>
          <p:spPr>
            <a:xfrm rot="10800000">
              <a:off x="8080473" y="38900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30" name="Google Shape;530;p27"/>
          <p:cNvGrpSpPr/>
          <p:nvPr/>
        </p:nvGrpSpPr>
        <p:grpSpPr>
          <a:xfrm>
            <a:off x="1282800" y="1181425"/>
            <a:ext cx="5419675" cy="3409212"/>
            <a:chOff x="1282800" y="1181425"/>
            <a:chExt cx="5419675" cy="3409212"/>
          </a:xfrm>
        </p:grpSpPr>
        <p:grpSp>
          <p:nvGrpSpPr>
            <p:cNvPr id="531" name="Google Shape;531;p27"/>
            <p:cNvGrpSpPr/>
            <p:nvPr/>
          </p:nvGrpSpPr>
          <p:grpSpPr>
            <a:xfrm>
              <a:off x="5819942" y="4257166"/>
              <a:ext cx="882533" cy="333471"/>
              <a:chOff x="3551575" y="3215125"/>
              <a:chExt cx="389450" cy="147150"/>
            </a:xfrm>
          </p:grpSpPr>
          <p:sp>
            <p:nvSpPr>
              <p:cNvPr id="532" name="Google Shape;532;p27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33" name="Google Shape;533;p27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34" name="Google Shape;534;p27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35" name="Google Shape;535;p27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36" name="Google Shape;536;p27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37" name="Google Shape;537;p27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38" name="Google Shape;538;p27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39" name="Google Shape;539;p27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0" name="Google Shape;540;p27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1" name="Google Shape;541;p27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2" name="Google Shape;542;p27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3" name="Google Shape;543;p27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4" name="Google Shape;544;p27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5" name="Google Shape;545;p27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6" name="Google Shape;546;p27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7" name="Google Shape;547;p27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8" name="Google Shape;548;p27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9" name="Google Shape;549;p27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50" name="Google Shape;550;p27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51" name="Google Shape;551;p27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52" name="Google Shape;552;p27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53" name="Google Shape;553;p27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554" name="Google Shape;554;p27"/>
            <p:cNvGrpSpPr/>
            <p:nvPr/>
          </p:nvGrpSpPr>
          <p:grpSpPr>
            <a:xfrm>
              <a:off x="1282800" y="1181425"/>
              <a:ext cx="722099" cy="407700"/>
              <a:chOff x="1211425" y="918075"/>
              <a:chExt cx="722099" cy="407700"/>
            </a:xfrm>
          </p:grpSpPr>
          <p:sp>
            <p:nvSpPr>
              <p:cNvPr id="555" name="Google Shape;555;p27"/>
              <p:cNvSpPr/>
              <p:nvPr/>
            </p:nvSpPr>
            <p:spPr>
              <a:xfrm>
                <a:off x="1211425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56" name="Google Shape;556;p27"/>
              <p:cNvSpPr/>
              <p:nvPr/>
            </p:nvSpPr>
            <p:spPr>
              <a:xfrm>
                <a:off x="1211425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57" name="Google Shape;557;p27"/>
              <p:cNvSpPr/>
              <p:nvPr/>
            </p:nvSpPr>
            <p:spPr>
              <a:xfrm>
                <a:off x="1211425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58" name="Google Shape;558;p27"/>
              <p:cNvSpPr/>
              <p:nvPr/>
            </p:nvSpPr>
            <p:spPr>
              <a:xfrm>
                <a:off x="1350996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59" name="Google Shape;559;p27"/>
              <p:cNvSpPr/>
              <p:nvPr/>
            </p:nvSpPr>
            <p:spPr>
              <a:xfrm>
                <a:off x="1350996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60" name="Google Shape;560;p27"/>
              <p:cNvSpPr/>
              <p:nvPr/>
            </p:nvSpPr>
            <p:spPr>
              <a:xfrm>
                <a:off x="1350996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61" name="Google Shape;561;p27"/>
              <p:cNvSpPr/>
              <p:nvPr/>
            </p:nvSpPr>
            <p:spPr>
              <a:xfrm>
                <a:off x="1490124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62" name="Google Shape;562;p27"/>
              <p:cNvSpPr/>
              <p:nvPr/>
            </p:nvSpPr>
            <p:spPr>
              <a:xfrm>
                <a:off x="1490124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63" name="Google Shape;563;p27"/>
              <p:cNvSpPr/>
              <p:nvPr/>
            </p:nvSpPr>
            <p:spPr>
              <a:xfrm>
                <a:off x="1490124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64" name="Google Shape;564;p27"/>
              <p:cNvSpPr/>
              <p:nvPr/>
            </p:nvSpPr>
            <p:spPr>
              <a:xfrm>
                <a:off x="1629759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65" name="Google Shape;565;p27"/>
              <p:cNvSpPr/>
              <p:nvPr/>
            </p:nvSpPr>
            <p:spPr>
              <a:xfrm>
                <a:off x="1629759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66" name="Google Shape;566;p27"/>
              <p:cNvSpPr/>
              <p:nvPr/>
            </p:nvSpPr>
            <p:spPr>
              <a:xfrm>
                <a:off x="1629759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67" name="Google Shape;567;p27"/>
              <p:cNvSpPr/>
              <p:nvPr/>
            </p:nvSpPr>
            <p:spPr>
              <a:xfrm>
                <a:off x="1768887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68" name="Google Shape;568;p27"/>
              <p:cNvSpPr/>
              <p:nvPr/>
            </p:nvSpPr>
            <p:spPr>
              <a:xfrm>
                <a:off x="1768887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69" name="Google Shape;569;p27"/>
              <p:cNvSpPr/>
              <p:nvPr/>
            </p:nvSpPr>
            <p:spPr>
              <a:xfrm>
                <a:off x="1768887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70" name="Google Shape;570;p27"/>
              <p:cNvSpPr/>
              <p:nvPr/>
            </p:nvSpPr>
            <p:spPr>
              <a:xfrm>
                <a:off x="1907952" y="1300772"/>
                <a:ext cx="25572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71" name="Google Shape;571;p27"/>
              <p:cNvSpPr/>
              <p:nvPr/>
            </p:nvSpPr>
            <p:spPr>
              <a:xfrm>
                <a:off x="1907952" y="1109171"/>
                <a:ext cx="25572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404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403" y="403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72" name="Google Shape;572;p27"/>
              <p:cNvSpPr/>
              <p:nvPr/>
            </p:nvSpPr>
            <p:spPr>
              <a:xfrm>
                <a:off x="1907952" y="918075"/>
                <a:ext cx="25572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573" name="Google Shape;573;p27"/>
          <p:cNvGrpSpPr/>
          <p:nvPr/>
        </p:nvGrpSpPr>
        <p:grpSpPr>
          <a:xfrm>
            <a:off x="2199253" y="-1225893"/>
            <a:ext cx="9985543" cy="8502990"/>
            <a:chOff x="2199253" y="-1225893"/>
            <a:chExt cx="9985543" cy="8502990"/>
          </a:xfrm>
        </p:grpSpPr>
        <p:grpSp>
          <p:nvGrpSpPr>
            <p:cNvPr id="574" name="Google Shape;574;p27"/>
            <p:cNvGrpSpPr/>
            <p:nvPr/>
          </p:nvGrpSpPr>
          <p:grpSpPr>
            <a:xfrm rot="5400000">
              <a:off x="2472099" y="2473657"/>
              <a:ext cx="4530594" cy="5076286"/>
              <a:chOff x="4826000" y="4400753"/>
              <a:chExt cx="4530594" cy="5076286"/>
            </a:xfrm>
          </p:grpSpPr>
          <p:sp>
            <p:nvSpPr>
              <p:cNvPr id="575" name="Google Shape;575;p27"/>
              <p:cNvSpPr/>
              <p:nvPr/>
            </p:nvSpPr>
            <p:spPr>
              <a:xfrm>
                <a:off x="4871747" y="4446342"/>
                <a:ext cx="4484847" cy="5030697"/>
              </a:xfrm>
              <a:custGeom>
                <a:avLst/>
                <a:gdLst/>
                <a:ahLst/>
                <a:cxnLst/>
                <a:rect l="l" t="t" r="r" b="b"/>
                <a:pathLst>
                  <a:path w="51547" h="101733" fill="none" extrusionOk="0">
                    <a:moveTo>
                      <a:pt x="1" y="1"/>
                    </a:moveTo>
                    <a:lnTo>
                      <a:pt x="22429" y="1"/>
                    </a:lnTo>
                    <a:cubicBezTo>
                      <a:pt x="38505" y="1"/>
                      <a:pt x="51547" y="34553"/>
                      <a:pt x="51547" y="77179"/>
                    </a:cubicBezTo>
                    <a:lnTo>
                      <a:pt x="51547" y="101733"/>
                    </a:lnTo>
                  </a:path>
                </a:pathLst>
              </a:custGeom>
              <a:noFill/>
              <a:ln w="44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76" name="Google Shape;576;p27"/>
              <p:cNvSpPr/>
              <p:nvPr/>
            </p:nvSpPr>
            <p:spPr>
              <a:xfrm>
                <a:off x="4826000" y="4400753"/>
                <a:ext cx="91186" cy="84807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5" extrusionOk="0">
                    <a:moveTo>
                      <a:pt x="932" y="1"/>
                    </a:moveTo>
                    <a:cubicBezTo>
                      <a:pt x="885" y="1"/>
                      <a:pt x="837" y="5"/>
                      <a:pt x="789" y="13"/>
                    </a:cubicBezTo>
                    <a:cubicBezTo>
                      <a:pt x="322" y="86"/>
                      <a:pt x="0" y="528"/>
                      <a:pt x="81" y="995"/>
                    </a:cubicBezTo>
                    <a:cubicBezTo>
                      <a:pt x="146" y="1417"/>
                      <a:pt x="514" y="1714"/>
                      <a:pt x="928" y="1714"/>
                    </a:cubicBezTo>
                    <a:cubicBezTo>
                      <a:pt x="973" y="1714"/>
                      <a:pt x="1018" y="1711"/>
                      <a:pt x="1063" y="1704"/>
                    </a:cubicBezTo>
                    <a:cubicBezTo>
                      <a:pt x="1530" y="1623"/>
                      <a:pt x="1844" y="1188"/>
                      <a:pt x="1771" y="722"/>
                    </a:cubicBezTo>
                    <a:cubicBezTo>
                      <a:pt x="1699" y="303"/>
                      <a:pt x="1342" y="1"/>
                      <a:pt x="9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577" name="Google Shape;577;p27"/>
            <p:cNvGrpSpPr/>
            <p:nvPr/>
          </p:nvGrpSpPr>
          <p:grpSpPr>
            <a:xfrm rot="-1163065">
              <a:off x="5174738" y="-903253"/>
              <a:ext cx="2324967" cy="2229578"/>
              <a:chOff x="5165475" y="-713653"/>
              <a:chExt cx="2324999" cy="2229609"/>
            </a:xfrm>
          </p:grpSpPr>
          <p:sp>
            <p:nvSpPr>
              <p:cNvPr id="578" name="Google Shape;578;p27"/>
              <p:cNvSpPr/>
              <p:nvPr/>
            </p:nvSpPr>
            <p:spPr>
              <a:xfrm>
                <a:off x="5165475" y="-713653"/>
                <a:ext cx="2324999" cy="2154583"/>
              </a:xfrm>
              <a:custGeom>
                <a:avLst/>
                <a:gdLst/>
                <a:ahLst/>
                <a:cxnLst/>
                <a:rect l="l" t="t" r="r" b="b"/>
                <a:pathLst>
                  <a:path w="47546" h="44061" fill="none" extrusionOk="0">
                    <a:moveTo>
                      <a:pt x="3486" y="30085"/>
                    </a:moveTo>
                    <a:cubicBezTo>
                      <a:pt x="0" y="18887"/>
                      <a:pt x="6255" y="6973"/>
                      <a:pt x="17453" y="3487"/>
                    </a:cubicBezTo>
                    <a:cubicBezTo>
                      <a:pt x="28659" y="1"/>
                      <a:pt x="40574" y="6256"/>
                      <a:pt x="44060" y="17454"/>
                    </a:cubicBezTo>
                    <a:cubicBezTo>
                      <a:pt x="47545" y="28660"/>
                      <a:pt x="41290" y="40567"/>
                      <a:pt x="30084" y="44060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79" name="Google Shape;579;p27"/>
              <p:cNvSpPr/>
              <p:nvPr/>
            </p:nvSpPr>
            <p:spPr>
              <a:xfrm>
                <a:off x="5309144" y="749204"/>
                <a:ext cx="1336144" cy="766752"/>
              </a:xfrm>
              <a:custGeom>
                <a:avLst/>
                <a:gdLst/>
                <a:ahLst/>
                <a:cxnLst/>
                <a:rect l="l" t="t" r="r" b="b"/>
                <a:pathLst>
                  <a:path w="27324" h="15680" extrusionOk="0">
                    <a:moveTo>
                      <a:pt x="1095" y="1"/>
                    </a:moveTo>
                    <a:lnTo>
                      <a:pt x="1" y="339"/>
                    </a:lnTo>
                    <a:cubicBezTo>
                      <a:pt x="2906" y="9677"/>
                      <a:pt x="11551" y="15680"/>
                      <a:pt x="20855" y="15680"/>
                    </a:cubicBezTo>
                    <a:cubicBezTo>
                      <a:pt x="22997" y="15680"/>
                      <a:pt x="25173" y="15362"/>
                      <a:pt x="27323" y="14693"/>
                    </a:cubicBezTo>
                    <a:lnTo>
                      <a:pt x="26977" y="13598"/>
                    </a:lnTo>
                    <a:cubicBezTo>
                      <a:pt x="24939" y="14233"/>
                      <a:pt x="22876" y="14534"/>
                      <a:pt x="20846" y="14534"/>
                    </a:cubicBezTo>
                    <a:cubicBezTo>
                      <a:pt x="12034" y="14534"/>
                      <a:pt x="3850" y="8847"/>
                      <a:pt x="1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580" name="Google Shape;580;p27"/>
            <p:cNvGrpSpPr/>
            <p:nvPr/>
          </p:nvGrpSpPr>
          <p:grpSpPr>
            <a:xfrm rot="-3325703">
              <a:off x="8175152" y="580592"/>
              <a:ext cx="3324971" cy="3409704"/>
              <a:chOff x="7159200" y="2117361"/>
              <a:chExt cx="2271501" cy="2329387"/>
            </a:xfrm>
          </p:grpSpPr>
          <p:sp>
            <p:nvSpPr>
              <p:cNvPr id="581" name="Google Shape;581;p27"/>
              <p:cNvSpPr/>
              <p:nvPr/>
            </p:nvSpPr>
            <p:spPr>
              <a:xfrm>
                <a:off x="8101533" y="2117361"/>
                <a:ext cx="632883" cy="71589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1724" fill="none" extrusionOk="0">
                    <a:moveTo>
                      <a:pt x="1" y="999"/>
                    </a:moveTo>
                    <a:cubicBezTo>
                      <a:pt x="3527" y="137"/>
                      <a:pt x="7182" y="1"/>
                      <a:pt x="10764" y="596"/>
                    </a:cubicBezTo>
                    <a:cubicBezTo>
                      <a:pt x="12286" y="846"/>
                      <a:pt x="13783" y="1224"/>
                      <a:pt x="15240" y="1723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82" name="Google Shape;582;p27"/>
              <p:cNvSpPr/>
              <p:nvPr/>
            </p:nvSpPr>
            <p:spPr>
              <a:xfrm>
                <a:off x="7159200" y="2158803"/>
                <a:ext cx="2271501" cy="2287944"/>
              </a:xfrm>
              <a:custGeom>
                <a:avLst/>
                <a:gdLst/>
                <a:ahLst/>
                <a:cxnLst/>
                <a:rect l="l" t="t" r="r" b="b"/>
                <a:pathLst>
                  <a:path w="54702" h="55098" fill="none" extrusionOk="0">
                    <a:moveTo>
                      <a:pt x="54702" y="34835"/>
                    </a:moveTo>
                    <a:cubicBezTo>
                      <a:pt x="50572" y="47200"/>
                      <a:pt x="37973" y="55097"/>
                      <a:pt x="24690" y="52916"/>
                    </a:cubicBezTo>
                    <a:cubicBezTo>
                      <a:pt x="9974" y="50492"/>
                      <a:pt x="0" y="36598"/>
                      <a:pt x="2423" y="21874"/>
                    </a:cubicBezTo>
                    <a:cubicBezTo>
                      <a:pt x="4235" y="10853"/>
                      <a:pt x="12486" y="2488"/>
                      <a:pt x="22694" y="1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83" name="Google Shape;583;p27"/>
              <p:cNvSpPr/>
              <p:nvPr/>
            </p:nvSpPr>
            <p:spPr>
              <a:xfrm>
                <a:off x="8730018" y="2175496"/>
                <a:ext cx="70219" cy="59339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429" extrusionOk="0">
                    <a:moveTo>
                      <a:pt x="767" y="1"/>
                    </a:moveTo>
                    <a:cubicBezTo>
                      <a:pt x="442" y="1"/>
                      <a:pt x="123" y="218"/>
                      <a:pt x="65" y="597"/>
                    </a:cubicBezTo>
                    <a:cubicBezTo>
                      <a:pt x="0" y="983"/>
                      <a:pt x="258" y="1354"/>
                      <a:pt x="653" y="1418"/>
                    </a:cubicBezTo>
                    <a:cubicBezTo>
                      <a:pt x="694" y="1425"/>
                      <a:pt x="735" y="1429"/>
                      <a:pt x="775" y="1429"/>
                    </a:cubicBezTo>
                    <a:cubicBezTo>
                      <a:pt x="1328" y="1429"/>
                      <a:pt x="1690" y="780"/>
                      <a:pt x="1345" y="299"/>
                    </a:cubicBezTo>
                    <a:cubicBezTo>
                      <a:pt x="1198" y="95"/>
                      <a:pt x="981" y="1"/>
                      <a:pt x="7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584" name="Google Shape;584;p27"/>
          <p:cNvSpPr txBox="1">
            <a:spLocks noGrp="1"/>
          </p:cNvSpPr>
          <p:nvPr>
            <p:ph type="ctrTitle"/>
          </p:nvPr>
        </p:nvSpPr>
        <p:spPr>
          <a:xfrm>
            <a:off x="1132239" y="1467243"/>
            <a:ext cx="6450261" cy="15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100"/>
              </a:spcBef>
              <a:spcAft>
                <a:spcPts val="200"/>
              </a:spcAft>
              <a:buNone/>
            </a:pPr>
            <a:r>
              <a:rPr lang="en" sz="3200" b="0" dirty="0">
                <a:solidFill>
                  <a:schemeClr val="lt1"/>
                </a:solidFill>
              </a:rPr>
              <a:t>Fisika Lingkungan</a:t>
            </a:r>
            <a:r>
              <a:rPr lang="en" sz="4000" b="0" dirty="0">
                <a:solidFill>
                  <a:schemeClr val="lt1"/>
                </a:solidFill>
              </a:rPr>
              <a:t> </a:t>
            </a:r>
            <a:br>
              <a:rPr lang="en" sz="4000" b="0" dirty="0">
                <a:solidFill>
                  <a:schemeClr val="lt1"/>
                </a:solidFill>
              </a:rPr>
            </a:br>
            <a:r>
              <a:rPr lang="en" sz="3200" dirty="0">
                <a:solidFill>
                  <a:schemeClr val="accent1"/>
                </a:solidFill>
              </a:rPr>
              <a:t>Manusia dan Lingkungan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585" name="Google Shape;585;p27"/>
          <p:cNvSpPr txBox="1">
            <a:spLocks noGrp="1"/>
          </p:cNvSpPr>
          <p:nvPr>
            <p:ph type="subTitle" idx="1"/>
          </p:nvPr>
        </p:nvSpPr>
        <p:spPr>
          <a:xfrm>
            <a:off x="1169100" y="3383000"/>
            <a:ext cx="3768942" cy="6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>
                <a:solidFill>
                  <a:schemeClr val="lt1"/>
                </a:solidFill>
              </a:rPr>
              <a:t>Dosen</a:t>
            </a:r>
            <a:r>
              <a:rPr lang="en-US" dirty="0">
                <a:solidFill>
                  <a:schemeClr val="lt1"/>
                </a:solidFill>
              </a:rPr>
              <a:t> </a:t>
            </a:r>
            <a:r>
              <a:rPr lang="en-US" dirty="0" err="1">
                <a:solidFill>
                  <a:schemeClr val="lt1"/>
                </a:solidFill>
              </a:rPr>
              <a:t>Pengampu</a:t>
            </a:r>
            <a:r>
              <a:rPr lang="en-US" dirty="0">
                <a:solidFill>
                  <a:schemeClr val="lt1"/>
                </a:solidFill>
              </a:rPr>
              <a:t> 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lt1"/>
                </a:solidFill>
              </a:rPr>
              <a:t>Dr. I Wayan </a:t>
            </a:r>
            <a:r>
              <a:rPr lang="en-US" dirty="0" err="1">
                <a:solidFill>
                  <a:schemeClr val="lt1"/>
                </a:solidFill>
              </a:rPr>
              <a:t>Distrik</a:t>
            </a:r>
            <a:r>
              <a:rPr lang="en-US" dirty="0">
                <a:solidFill>
                  <a:schemeClr val="lt1"/>
                </a:solidFill>
              </a:rPr>
              <a:t>, </a:t>
            </a:r>
            <a:r>
              <a:rPr lang="en-US" dirty="0" err="1">
                <a:solidFill>
                  <a:schemeClr val="lt1"/>
                </a:solidFill>
              </a:rPr>
              <a:t>M.Si</a:t>
            </a:r>
            <a:r>
              <a:rPr lang="en-US" dirty="0">
                <a:solidFill>
                  <a:schemeClr val="lt1"/>
                </a:solidFill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lt1"/>
                </a:solidFill>
              </a:rPr>
              <a:t>Dr. </a:t>
            </a:r>
            <a:r>
              <a:rPr lang="en-US" dirty="0" err="1">
                <a:solidFill>
                  <a:schemeClr val="lt1"/>
                </a:solidFill>
              </a:rPr>
              <a:t>Fatkhur</a:t>
            </a:r>
            <a:r>
              <a:rPr lang="en-US" dirty="0">
                <a:solidFill>
                  <a:schemeClr val="lt1"/>
                </a:solidFill>
              </a:rPr>
              <a:t> </a:t>
            </a:r>
            <a:r>
              <a:rPr lang="en-US" dirty="0" err="1">
                <a:solidFill>
                  <a:schemeClr val="lt1"/>
                </a:solidFill>
              </a:rPr>
              <a:t>Rohman</a:t>
            </a:r>
            <a:r>
              <a:rPr lang="en-US" dirty="0">
                <a:solidFill>
                  <a:schemeClr val="lt1"/>
                </a:solidFill>
              </a:rPr>
              <a:t>, </a:t>
            </a:r>
            <a:r>
              <a:rPr lang="en-US" dirty="0" err="1">
                <a:solidFill>
                  <a:schemeClr val="lt1"/>
                </a:solidFill>
              </a:rPr>
              <a:t>M.Pd</a:t>
            </a:r>
            <a:r>
              <a:rPr lang="en-US" dirty="0">
                <a:solidFill>
                  <a:schemeClr val="lt1"/>
                </a:solidFill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0" name="Google Shape;620;p30"/>
          <p:cNvGrpSpPr/>
          <p:nvPr/>
        </p:nvGrpSpPr>
        <p:grpSpPr>
          <a:xfrm>
            <a:off x="6526095" y="-458402"/>
            <a:ext cx="2935653" cy="2065596"/>
            <a:chOff x="710321" y="264379"/>
            <a:chExt cx="6455044" cy="4407033"/>
          </a:xfrm>
        </p:grpSpPr>
        <p:sp>
          <p:nvSpPr>
            <p:cNvPr id="621" name="Google Shape;621;p30"/>
            <p:cNvSpPr/>
            <p:nvPr/>
          </p:nvSpPr>
          <p:spPr>
            <a:xfrm flipH="1">
              <a:off x="1212361" y="264379"/>
              <a:ext cx="5953004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0"/>
            <p:cNvSpPr/>
            <p:nvPr/>
          </p:nvSpPr>
          <p:spPr>
            <a:xfrm rot="10800000">
              <a:off x="710321" y="38900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5" name="Google Shape;625;p30"/>
          <p:cNvSpPr txBox="1">
            <a:spLocks noGrp="1"/>
          </p:cNvSpPr>
          <p:nvPr>
            <p:ph type="subTitle" idx="1"/>
          </p:nvPr>
        </p:nvSpPr>
        <p:spPr>
          <a:xfrm>
            <a:off x="5419915" y="3493692"/>
            <a:ext cx="2486700" cy="705600"/>
          </a:xfrm>
          <a:prstGeom prst="rect">
            <a:avLst/>
          </a:prstGeom>
        </p:spPr>
        <p:txBody>
          <a:bodyPr spcFirstLastPara="1" wrap="square" lIns="91425" tIns="91425" rIns="91425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enter a subtitle here if you need it</a:t>
            </a:r>
            <a:endParaRPr/>
          </a:p>
        </p:txBody>
      </p:sp>
      <p:grpSp>
        <p:nvGrpSpPr>
          <p:cNvPr id="626" name="Google Shape;626;p30"/>
          <p:cNvGrpSpPr/>
          <p:nvPr/>
        </p:nvGrpSpPr>
        <p:grpSpPr>
          <a:xfrm>
            <a:off x="-1506138" y="4325439"/>
            <a:ext cx="2561448" cy="2522537"/>
            <a:chOff x="1254948" y="829025"/>
            <a:chExt cx="2561448" cy="2522537"/>
          </a:xfrm>
        </p:grpSpPr>
        <p:grpSp>
          <p:nvGrpSpPr>
            <p:cNvPr id="627" name="Google Shape;627;p30"/>
            <p:cNvGrpSpPr/>
            <p:nvPr/>
          </p:nvGrpSpPr>
          <p:grpSpPr>
            <a:xfrm flipH="1">
              <a:off x="1254948" y="3018091"/>
              <a:ext cx="882533" cy="333471"/>
              <a:chOff x="3551575" y="3215125"/>
              <a:chExt cx="389450" cy="147150"/>
            </a:xfrm>
          </p:grpSpPr>
          <p:sp>
            <p:nvSpPr>
              <p:cNvPr id="628" name="Google Shape;628;p30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0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30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30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30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0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30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30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0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0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30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30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30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30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30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30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30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30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30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30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30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30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0" name="Google Shape;650;p30"/>
            <p:cNvGrpSpPr/>
            <p:nvPr/>
          </p:nvGrpSpPr>
          <p:grpSpPr>
            <a:xfrm flipH="1">
              <a:off x="3094297" y="829025"/>
              <a:ext cx="722099" cy="407700"/>
              <a:chOff x="1211425" y="918075"/>
              <a:chExt cx="722099" cy="407700"/>
            </a:xfrm>
          </p:grpSpPr>
          <p:sp>
            <p:nvSpPr>
              <p:cNvPr id="651" name="Google Shape;651;p30"/>
              <p:cNvSpPr/>
              <p:nvPr/>
            </p:nvSpPr>
            <p:spPr>
              <a:xfrm>
                <a:off x="1211425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30"/>
              <p:cNvSpPr/>
              <p:nvPr/>
            </p:nvSpPr>
            <p:spPr>
              <a:xfrm>
                <a:off x="1211425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30"/>
              <p:cNvSpPr/>
              <p:nvPr/>
            </p:nvSpPr>
            <p:spPr>
              <a:xfrm>
                <a:off x="1211425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30"/>
              <p:cNvSpPr/>
              <p:nvPr/>
            </p:nvSpPr>
            <p:spPr>
              <a:xfrm>
                <a:off x="1350996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30"/>
              <p:cNvSpPr/>
              <p:nvPr/>
            </p:nvSpPr>
            <p:spPr>
              <a:xfrm>
                <a:off x="1350996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30"/>
              <p:cNvSpPr/>
              <p:nvPr/>
            </p:nvSpPr>
            <p:spPr>
              <a:xfrm>
                <a:off x="1350996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30"/>
              <p:cNvSpPr/>
              <p:nvPr/>
            </p:nvSpPr>
            <p:spPr>
              <a:xfrm>
                <a:off x="1490124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30"/>
              <p:cNvSpPr/>
              <p:nvPr/>
            </p:nvSpPr>
            <p:spPr>
              <a:xfrm>
                <a:off x="1490124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30"/>
              <p:cNvSpPr/>
              <p:nvPr/>
            </p:nvSpPr>
            <p:spPr>
              <a:xfrm>
                <a:off x="1490124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30"/>
              <p:cNvSpPr/>
              <p:nvPr/>
            </p:nvSpPr>
            <p:spPr>
              <a:xfrm>
                <a:off x="1629759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30"/>
              <p:cNvSpPr/>
              <p:nvPr/>
            </p:nvSpPr>
            <p:spPr>
              <a:xfrm>
                <a:off x="1629759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30"/>
              <p:cNvSpPr/>
              <p:nvPr/>
            </p:nvSpPr>
            <p:spPr>
              <a:xfrm>
                <a:off x="1629759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30"/>
              <p:cNvSpPr/>
              <p:nvPr/>
            </p:nvSpPr>
            <p:spPr>
              <a:xfrm>
                <a:off x="1768887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30"/>
              <p:cNvSpPr/>
              <p:nvPr/>
            </p:nvSpPr>
            <p:spPr>
              <a:xfrm>
                <a:off x="1768887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30"/>
              <p:cNvSpPr/>
              <p:nvPr/>
            </p:nvSpPr>
            <p:spPr>
              <a:xfrm>
                <a:off x="1768887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30"/>
              <p:cNvSpPr/>
              <p:nvPr/>
            </p:nvSpPr>
            <p:spPr>
              <a:xfrm>
                <a:off x="1907952" y="1300772"/>
                <a:ext cx="25572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30"/>
              <p:cNvSpPr/>
              <p:nvPr/>
            </p:nvSpPr>
            <p:spPr>
              <a:xfrm>
                <a:off x="1907952" y="1109171"/>
                <a:ext cx="25572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404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403" y="403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30"/>
              <p:cNvSpPr/>
              <p:nvPr/>
            </p:nvSpPr>
            <p:spPr>
              <a:xfrm>
                <a:off x="1907952" y="918075"/>
                <a:ext cx="25572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69" name="Google Shape;669;p30"/>
          <p:cNvGrpSpPr/>
          <p:nvPr/>
        </p:nvGrpSpPr>
        <p:grpSpPr>
          <a:xfrm>
            <a:off x="-4273383" y="-1737487"/>
            <a:ext cx="6632641" cy="10060256"/>
            <a:chOff x="685904" y="-2339247"/>
            <a:chExt cx="6632641" cy="10060256"/>
          </a:xfrm>
        </p:grpSpPr>
        <p:grpSp>
          <p:nvGrpSpPr>
            <p:cNvPr id="670" name="Google Shape;670;p30"/>
            <p:cNvGrpSpPr/>
            <p:nvPr/>
          </p:nvGrpSpPr>
          <p:grpSpPr>
            <a:xfrm rot="-5400000">
              <a:off x="1527805" y="-2612093"/>
              <a:ext cx="4530594" cy="5076286"/>
              <a:chOff x="4826000" y="4400753"/>
              <a:chExt cx="4530594" cy="5076286"/>
            </a:xfrm>
          </p:grpSpPr>
          <p:sp>
            <p:nvSpPr>
              <p:cNvPr id="671" name="Google Shape;671;p30"/>
              <p:cNvSpPr/>
              <p:nvPr/>
            </p:nvSpPr>
            <p:spPr>
              <a:xfrm>
                <a:off x="4871747" y="4446342"/>
                <a:ext cx="4484847" cy="5030697"/>
              </a:xfrm>
              <a:custGeom>
                <a:avLst/>
                <a:gdLst/>
                <a:ahLst/>
                <a:cxnLst/>
                <a:rect l="l" t="t" r="r" b="b"/>
                <a:pathLst>
                  <a:path w="51547" h="101733" fill="none" extrusionOk="0">
                    <a:moveTo>
                      <a:pt x="1" y="1"/>
                    </a:moveTo>
                    <a:lnTo>
                      <a:pt x="22429" y="1"/>
                    </a:lnTo>
                    <a:cubicBezTo>
                      <a:pt x="38505" y="1"/>
                      <a:pt x="51547" y="34553"/>
                      <a:pt x="51547" y="77179"/>
                    </a:cubicBezTo>
                    <a:lnTo>
                      <a:pt x="51547" y="101733"/>
                    </a:lnTo>
                  </a:path>
                </a:pathLst>
              </a:custGeom>
              <a:noFill/>
              <a:ln w="44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30"/>
              <p:cNvSpPr/>
              <p:nvPr/>
            </p:nvSpPr>
            <p:spPr>
              <a:xfrm>
                <a:off x="4826000" y="4400753"/>
                <a:ext cx="91186" cy="84807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5" extrusionOk="0">
                    <a:moveTo>
                      <a:pt x="932" y="1"/>
                    </a:moveTo>
                    <a:cubicBezTo>
                      <a:pt x="885" y="1"/>
                      <a:pt x="837" y="5"/>
                      <a:pt x="789" y="13"/>
                    </a:cubicBezTo>
                    <a:cubicBezTo>
                      <a:pt x="322" y="86"/>
                      <a:pt x="0" y="528"/>
                      <a:pt x="81" y="995"/>
                    </a:cubicBezTo>
                    <a:cubicBezTo>
                      <a:pt x="146" y="1417"/>
                      <a:pt x="514" y="1714"/>
                      <a:pt x="928" y="1714"/>
                    </a:cubicBezTo>
                    <a:cubicBezTo>
                      <a:pt x="973" y="1714"/>
                      <a:pt x="1018" y="1711"/>
                      <a:pt x="1063" y="1704"/>
                    </a:cubicBezTo>
                    <a:cubicBezTo>
                      <a:pt x="1530" y="1623"/>
                      <a:pt x="1844" y="1188"/>
                      <a:pt x="1771" y="722"/>
                    </a:cubicBezTo>
                    <a:cubicBezTo>
                      <a:pt x="1699" y="303"/>
                      <a:pt x="1342" y="1"/>
                      <a:pt x="9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3" name="Google Shape;673;p30"/>
            <p:cNvGrpSpPr/>
            <p:nvPr/>
          </p:nvGrpSpPr>
          <p:grpSpPr>
            <a:xfrm rot="-2006149" flipH="1">
              <a:off x="4571687" y="-1036201"/>
              <a:ext cx="2324989" cy="2229599"/>
              <a:chOff x="5165475" y="-713653"/>
              <a:chExt cx="2324999" cy="2229609"/>
            </a:xfrm>
          </p:grpSpPr>
          <p:sp>
            <p:nvSpPr>
              <p:cNvPr id="674" name="Google Shape;674;p30"/>
              <p:cNvSpPr/>
              <p:nvPr/>
            </p:nvSpPr>
            <p:spPr>
              <a:xfrm>
                <a:off x="5165475" y="-713653"/>
                <a:ext cx="2324999" cy="2154583"/>
              </a:xfrm>
              <a:custGeom>
                <a:avLst/>
                <a:gdLst/>
                <a:ahLst/>
                <a:cxnLst/>
                <a:rect l="l" t="t" r="r" b="b"/>
                <a:pathLst>
                  <a:path w="47546" h="44061" fill="none" extrusionOk="0">
                    <a:moveTo>
                      <a:pt x="3486" y="30085"/>
                    </a:moveTo>
                    <a:cubicBezTo>
                      <a:pt x="0" y="18887"/>
                      <a:pt x="6255" y="6973"/>
                      <a:pt x="17453" y="3487"/>
                    </a:cubicBezTo>
                    <a:cubicBezTo>
                      <a:pt x="28659" y="1"/>
                      <a:pt x="40574" y="6256"/>
                      <a:pt x="44060" y="17454"/>
                    </a:cubicBezTo>
                    <a:cubicBezTo>
                      <a:pt x="47545" y="28660"/>
                      <a:pt x="41290" y="40567"/>
                      <a:pt x="30084" y="44060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30"/>
              <p:cNvSpPr/>
              <p:nvPr/>
            </p:nvSpPr>
            <p:spPr>
              <a:xfrm>
                <a:off x="5309144" y="749204"/>
                <a:ext cx="1336144" cy="766752"/>
              </a:xfrm>
              <a:custGeom>
                <a:avLst/>
                <a:gdLst/>
                <a:ahLst/>
                <a:cxnLst/>
                <a:rect l="l" t="t" r="r" b="b"/>
                <a:pathLst>
                  <a:path w="27324" h="15680" extrusionOk="0">
                    <a:moveTo>
                      <a:pt x="1095" y="1"/>
                    </a:moveTo>
                    <a:lnTo>
                      <a:pt x="1" y="339"/>
                    </a:lnTo>
                    <a:cubicBezTo>
                      <a:pt x="2906" y="9677"/>
                      <a:pt x="11551" y="15680"/>
                      <a:pt x="20855" y="15680"/>
                    </a:cubicBezTo>
                    <a:cubicBezTo>
                      <a:pt x="22997" y="15680"/>
                      <a:pt x="25173" y="15362"/>
                      <a:pt x="27323" y="14693"/>
                    </a:cubicBezTo>
                    <a:lnTo>
                      <a:pt x="26977" y="13598"/>
                    </a:lnTo>
                    <a:cubicBezTo>
                      <a:pt x="24939" y="14233"/>
                      <a:pt x="22876" y="14534"/>
                      <a:pt x="20846" y="14534"/>
                    </a:cubicBezTo>
                    <a:cubicBezTo>
                      <a:pt x="12034" y="14534"/>
                      <a:pt x="3850" y="8847"/>
                      <a:pt x="1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6" name="Google Shape;676;p30"/>
            <p:cNvGrpSpPr/>
            <p:nvPr/>
          </p:nvGrpSpPr>
          <p:grpSpPr>
            <a:xfrm rot="490164" flipH="1">
              <a:off x="911290" y="4092424"/>
              <a:ext cx="3324918" cy="3409649"/>
              <a:chOff x="7159200" y="2117361"/>
              <a:chExt cx="2271501" cy="2329387"/>
            </a:xfrm>
          </p:grpSpPr>
          <p:sp>
            <p:nvSpPr>
              <p:cNvPr id="677" name="Google Shape;677;p30"/>
              <p:cNvSpPr/>
              <p:nvPr/>
            </p:nvSpPr>
            <p:spPr>
              <a:xfrm>
                <a:off x="8101533" y="2117361"/>
                <a:ext cx="632883" cy="71589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1724" fill="none" extrusionOk="0">
                    <a:moveTo>
                      <a:pt x="1" y="999"/>
                    </a:moveTo>
                    <a:cubicBezTo>
                      <a:pt x="3527" y="137"/>
                      <a:pt x="7182" y="1"/>
                      <a:pt x="10764" y="596"/>
                    </a:cubicBezTo>
                    <a:cubicBezTo>
                      <a:pt x="12286" y="846"/>
                      <a:pt x="13783" y="1224"/>
                      <a:pt x="15240" y="1723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30"/>
              <p:cNvSpPr/>
              <p:nvPr/>
            </p:nvSpPr>
            <p:spPr>
              <a:xfrm>
                <a:off x="7159200" y="2158803"/>
                <a:ext cx="2271501" cy="2287944"/>
              </a:xfrm>
              <a:custGeom>
                <a:avLst/>
                <a:gdLst/>
                <a:ahLst/>
                <a:cxnLst/>
                <a:rect l="l" t="t" r="r" b="b"/>
                <a:pathLst>
                  <a:path w="54702" h="55098" fill="none" extrusionOk="0">
                    <a:moveTo>
                      <a:pt x="54702" y="34835"/>
                    </a:moveTo>
                    <a:cubicBezTo>
                      <a:pt x="50572" y="47200"/>
                      <a:pt x="37973" y="55097"/>
                      <a:pt x="24690" y="52916"/>
                    </a:cubicBezTo>
                    <a:cubicBezTo>
                      <a:pt x="9974" y="50492"/>
                      <a:pt x="0" y="36598"/>
                      <a:pt x="2423" y="21874"/>
                    </a:cubicBezTo>
                    <a:cubicBezTo>
                      <a:pt x="4235" y="10853"/>
                      <a:pt x="12486" y="2488"/>
                      <a:pt x="22694" y="1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30"/>
              <p:cNvSpPr/>
              <p:nvPr/>
            </p:nvSpPr>
            <p:spPr>
              <a:xfrm>
                <a:off x="8730018" y="2175496"/>
                <a:ext cx="70219" cy="59339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429" extrusionOk="0">
                    <a:moveTo>
                      <a:pt x="767" y="1"/>
                    </a:moveTo>
                    <a:cubicBezTo>
                      <a:pt x="442" y="1"/>
                      <a:pt x="123" y="218"/>
                      <a:pt x="65" y="597"/>
                    </a:cubicBezTo>
                    <a:cubicBezTo>
                      <a:pt x="0" y="983"/>
                      <a:pt x="258" y="1354"/>
                      <a:pt x="653" y="1418"/>
                    </a:cubicBezTo>
                    <a:cubicBezTo>
                      <a:pt x="694" y="1425"/>
                      <a:pt x="735" y="1429"/>
                      <a:pt x="775" y="1429"/>
                    </a:cubicBezTo>
                    <a:cubicBezTo>
                      <a:pt x="1328" y="1429"/>
                      <a:pt x="1690" y="780"/>
                      <a:pt x="1345" y="299"/>
                    </a:cubicBezTo>
                    <a:cubicBezTo>
                      <a:pt x="1198" y="95"/>
                      <a:pt x="981" y="1"/>
                      <a:pt x="7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23" name="Google Shape;623;p30"/>
          <p:cNvSpPr txBox="1">
            <a:spLocks noGrp="1"/>
          </p:cNvSpPr>
          <p:nvPr>
            <p:ph type="title"/>
          </p:nvPr>
        </p:nvSpPr>
        <p:spPr>
          <a:xfrm>
            <a:off x="368424" y="351399"/>
            <a:ext cx="6773838" cy="14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0" dirty="0">
                <a:solidFill>
                  <a:schemeClr val="tx1"/>
                </a:solidFill>
              </a:rPr>
              <a:t>Kelangsungan </a:t>
            </a:r>
            <a:r>
              <a:rPr lang="en" sz="2800" dirty="0">
                <a:solidFill>
                  <a:schemeClr val="tx1"/>
                </a:solidFill>
              </a:rPr>
              <a:t>Hidup</a:t>
            </a:r>
            <a:r>
              <a:rPr lang="en" sz="2800" b="0" dirty="0">
                <a:solidFill>
                  <a:schemeClr val="tx1"/>
                </a:solidFill>
              </a:rPr>
              <a:t> dalam Lingkungan </a:t>
            </a:r>
            <a:r>
              <a:rPr lang="en" sz="2800" dirty="0">
                <a:solidFill>
                  <a:schemeClr val="tx1"/>
                </a:solidFill>
              </a:rPr>
              <a:t>Dingin</a:t>
            </a: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5" name="Google Shape;686;p31">
            <a:extLst>
              <a:ext uri="{FF2B5EF4-FFF2-40B4-BE49-F238E27FC236}">
                <a16:creationId xmlns:a16="http://schemas.microsoft.com/office/drawing/2014/main" id="{0B252B59-9CC0-1338-4A8E-7F4B322E74E8}"/>
              </a:ext>
            </a:extLst>
          </p:cNvPr>
          <p:cNvSpPr txBox="1">
            <a:spLocks/>
          </p:cNvSpPr>
          <p:nvPr/>
        </p:nvSpPr>
        <p:spPr>
          <a:xfrm>
            <a:off x="412212" y="1325850"/>
            <a:ext cx="7695869" cy="1376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0" indent="0" algn="just">
              <a:buSzPts val="1100"/>
            </a:pPr>
            <a:endParaRPr lang="en-ID" dirty="0">
              <a:solidFill>
                <a:schemeClr val="tx1"/>
              </a:solidFill>
            </a:endParaRP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</a:rPr>
              <a:t>Kelangsungan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hidup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manusia</a:t>
            </a:r>
            <a:r>
              <a:rPr lang="en-ID" dirty="0">
                <a:solidFill>
                  <a:schemeClr val="tx1"/>
                </a:solidFill>
              </a:rPr>
              <a:t> pada </a:t>
            </a:r>
            <a:r>
              <a:rPr lang="en-ID" dirty="0" err="1">
                <a:solidFill>
                  <a:schemeClr val="tx1"/>
                </a:solidFill>
              </a:rPr>
              <a:t>lingkungan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dingin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diartikan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sebagai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kemampuan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manusia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bertahan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hidup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beradaptasi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kondisi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cuaca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ekstrem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dingin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Lingkungan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dingin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berupa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musim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dingin</a:t>
            </a:r>
            <a:r>
              <a:rPr lang="en-ID" dirty="0">
                <a:solidFill>
                  <a:schemeClr val="tx1"/>
                </a:solidFill>
              </a:rPr>
              <a:t> yang sangat </a:t>
            </a:r>
            <a:r>
              <a:rPr lang="en-ID" dirty="0" err="1">
                <a:solidFill>
                  <a:schemeClr val="tx1"/>
                </a:solidFill>
              </a:rPr>
              <a:t>ekstrem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turun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salju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hujan</a:t>
            </a:r>
            <a:r>
              <a:rPr lang="en-ID" dirty="0">
                <a:solidFill>
                  <a:schemeClr val="tx1"/>
                </a:solidFill>
              </a:rPr>
              <a:t> es, dan </a:t>
            </a:r>
            <a:r>
              <a:rPr lang="en-ID" dirty="0" err="1">
                <a:solidFill>
                  <a:schemeClr val="tx1"/>
                </a:solidFill>
              </a:rPr>
              <a:t>cuaca</a:t>
            </a:r>
            <a:r>
              <a:rPr lang="en-ID" dirty="0">
                <a:solidFill>
                  <a:schemeClr val="tx1"/>
                </a:solidFill>
              </a:rPr>
              <a:t> yang sangat </a:t>
            </a:r>
            <a:r>
              <a:rPr lang="en-ID" dirty="0" err="1">
                <a:solidFill>
                  <a:schemeClr val="tx1"/>
                </a:solidFill>
              </a:rPr>
              <a:t>dingin</a:t>
            </a:r>
            <a:r>
              <a:rPr lang="en-ID" dirty="0">
                <a:solidFill>
                  <a:schemeClr val="tx1"/>
                </a:solidFill>
              </a:rPr>
              <a:t>. </a:t>
            </a: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</a:endParaRP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</a:rPr>
              <a:t>Perubahan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iklim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mempengaruhi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kehidupan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manusia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secara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signifikan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termasuk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kesehatan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produksi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pangan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keamanan</a:t>
            </a:r>
            <a:r>
              <a:rPr lang="en-ID" dirty="0">
                <a:solidFill>
                  <a:schemeClr val="tx1"/>
                </a:solidFill>
              </a:rPr>
              <a:t>, dan </a:t>
            </a:r>
            <a:r>
              <a:rPr lang="en-ID" dirty="0" err="1">
                <a:solidFill>
                  <a:schemeClr val="tx1"/>
                </a:solidFill>
              </a:rPr>
              <a:t>dimensi-dimensi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lainnya</a:t>
            </a:r>
            <a:r>
              <a:rPr lang="en-ID" dirty="0">
                <a:solidFill>
                  <a:schemeClr val="tx1"/>
                </a:solidFill>
              </a:rPr>
              <a:t>. Oleh </a:t>
            </a:r>
            <a:r>
              <a:rPr lang="en-ID" dirty="0" err="1">
                <a:solidFill>
                  <a:schemeClr val="tx1"/>
                </a:solidFill>
              </a:rPr>
              <a:t>karena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itu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perlu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upaya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serius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mengurangi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dampak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perubahan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iklim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memastikan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kelangsungan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hidup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manusia</a:t>
            </a:r>
            <a:r>
              <a:rPr lang="en-ID" dirty="0">
                <a:solidFill>
                  <a:schemeClr val="tx1"/>
                </a:solidFill>
              </a:rPr>
              <a:t> di </a:t>
            </a:r>
            <a:r>
              <a:rPr lang="en-ID" dirty="0" err="1">
                <a:solidFill>
                  <a:schemeClr val="tx1"/>
                </a:solidFill>
              </a:rPr>
              <a:t>lingkungan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lebih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stabil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seimbang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6EFDF8-D224-CFD3-27E9-033BD99AEDCF}"/>
              </a:ext>
            </a:extLst>
          </p:cNvPr>
          <p:cNvSpPr/>
          <p:nvPr/>
        </p:nvSpPr>
        <p:spPr>
          <a:xfrm rot="5400000">
            <a:off x="4285517" y="484503"/>
            <a:ext cx="527299" cy="9269176"/>
          </a:xfrm>
          <a:prstGeom prst="rect">
            <a:avLst/>
          </a:prstGeom>
          <a:solidFill>
            <a:srgbClr val="1515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891105-1932-8B9A-759E-0FA09B382BB8}"/>
              </a:ext>
            </a:extLst>
          </p:cNvPr>
          <p:cNvSpPr/>
          <p:nvPr/>
        </p:nvSpPr>
        <p:spPr>
          <a:xfrm rot="5400000">
            <a:off x="4486864" y="94668"/>
            <a:ext cx="124607" cy="9269176"/>
          </a:xfrm>
          <a:prstGeom prst="rect">
            <a:avLst/>
          </a:prstGeom>
          <a:solidFill>
            <a:srgbClr val="1515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0" name="Google Shape;620;p30"/>
          <p:cNvGrpSpPr/>
          <p:nvPr/>
        </p:nvGrpSpPr>
        <p:grpSpPr>
          <a:xfrm>
            <a:off x="6526095" y="-458402"/>
            <a:ext cx="2935653" cy="2065596"/>
            <a:chOff x="710321" y="264379"/>
            <a:chExt cx="6455044" cy="4407033"/>
          </a:xfrm>
        </p:grpSpPr>
        <p:sp>
          <p:nvSpPr>
            <p:cNvPr id="621" name="Google Shape;621;p30"/>
            <p:cNvSpPr/>
            <p:nvPr/>
          </p:nvSpPr>
          <p:spPr>
            <a:xfrm flipH="1">
              <a:off x="1212361" y="264379"/>
              <a:ext cx="5953004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0"/>
            <p:cNvSpPr/>
            <p:nvPr/>
          </p:nvSpPr>
          <p:spPr>
            <a:xfrm rot="10800000">
              <a:off x="710321" y="38900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5" name="Google Shape;625;p30"/>
          <p:cNvSpPr txBox="1">
            <a:spLocks noGrp="1"/>
          </p:cNvSpPr>
          <p:nvPr>
            <p:ph type="subTitle" idx="1"/>
          </p:nvPr>
        </p:nvSpPr>
        <p:spPr>
          <a:xfrm>
            <a:off x="5419915" y="3493692"/>
            <a:ext cx="2486700" cy="705600"/>
          </a:xfrm>
          <a:prstGeom prst="rect">
            <a:avLst/>
          </a:prstGeom>
        </p:spPr>
        <p:txBody>
          <a:bodyPr spcFirstLastPara="1" wrap="square" lIns="91425" tIns="91425" rIns="91425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You can enter a subtitle here if you need it</a:t>
            </a:r>
            <a:endParaRPr dirty="0"/>
          </a:p>
        </p:txBody>
      </p:sp>
      <p:grpSp>
        <p:nvGrpSpPr>
          <p:cNvPr id="626" name="Google Shape;626;p30"/>
          <p:cNvGrpSpPr/>
          <p:nvPr/>
        </p:nvGrpSpPr>
        <p:grpSpPr>
          <a:xfrm>
            <a:off x="-1506138" y="4325439"/>
            <a:ext cx="2561448" cy="2522537"/>
            <a:chOff x="1254948" y="829025"/>
            <a:chExt cx="2561448" cy="2522537"/>
          </a:xfrm>
        </p:grpSpPr>
        <p:grpSp>
          <p:nvGrpSpPr>
            <p:cNvPr id="627" name="Google Shape;627;p30"/>
            <p:cNvGrpSpPr/>
            <p:nvPr/>
          </p:nvGrpSpPr>
          <p:grpSpPr>
            <a:xfrm flipH="1">
              <a:off x="1254948" y="3018091"/>
              <a:ext cx="882533" cy="333471"/>
              <a:chOff x="3551575" y="3215125"/>
              <a:chExt cx="389450" cy="147150"/>
            </a:xfrm>
          </p:grpSpPr>
          <p:sp>
            <p:nvSpPr>
              <p:cNvPr id="628" name="Google Shape;628;p30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0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30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30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30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0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30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30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0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0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30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30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30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30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30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30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30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30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30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30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30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30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0" name="Google Shape;650;p30"/>
            <p:cNvGrpSpPr/>
            <p:nvPr/>
          </p:nvGrpSpPr>
          <p:grpSpPr>
            <a:xfrm flipH="1">
              <a:off x="3094297" y="829025"/>
              <a:ext cx="722099" cy="407700"/>
              <a:chOff x="1211425" y="918075"/>
              <a:chExt cx="722099" cy="407700"/>
            </a:xfrm>
          </p:grpSpPr>
          <p:sp>
            <p:nvSpPr>
              <p:cNvPr id="651" name="Google Shape;651;p30"/>
              <p:cNvSpPr/>
              <p:nvPr/>
            </p:nvSpPr>
            <p:spPr>
              <a:xfrm>
                <a:off x="1211425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30"/>
              <p:cNvSpPr/>
              <p:nvPr/>
            </p:nvSpPr>
            <p:spPr>
              <a:xfrm>
                <a:off x="1211425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30"/>
              <p:cNvSpPr/>
              <p:nvPr/>
            </p:nvSpPr>
            <p:spPr>
              <a:xfrm>
                <a:off x="1211425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30"/>
              <p:cNvSpPr/>
              <p:nvPr/>
            </p:nvSpPr>
            <p:spPr>
              <a:xfrm>
                <a:off x="1350996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30"/>
              <p:cNvSpPr/>
              <p:nvPr/>
            </p:nvSpPr>
            <p:spPr>
              <a:xfrm>
                <a:off x="1350996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30"/>
              <p:cNvSpPr/>
              <p:nvPr/>
            </p:nvSpPr>
            <p:spPr>
              <a:xfrm>
                <a:off x="1350996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30"/>
              <p:cNvSpPr/>
              <p:nvPr/>
            </p:nvSpPr>
            <p:spPr>
              <a:xfrm>
                <a:off x="1490124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30"/>
              <p:cNvSpPr/>
              <p:nvPr/>
            </p:nvSpPr>
            <p:spPr>
              <a:xfrm>
                <a:off x="1490124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30"/>
              <p:cNvSpPr/>
              <p:nvPr/>
            </p:nvSpPr>
            <p:spPr>
              <a:xfrm>
                <a:off x="1490124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30"/>
              <p:cNvSpPr/>
              <p:nvPr/>
            </p:nvSpPr>
            <p:spPr>
              <a:xfrm>
                <a:off x="1629759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30"/>
              <p:cNvSpPr/>
              <p:nvPr/>
            </p:nvSpPr>
            <p:spPr>
              <a:xfrm>
                <a:off x="1629759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30"/>
              <p:cNvSpPr/>
              <p:nvPr/>
            </p:nvSpPr>
            <p:spPr>
              <a:xfrm>
                <a:off x="1629759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30"/>
              <p:cNvSpPr/>
              <p:nvPr/>
            </p:nvSpPr>
            <p:spPr>
              <a:xfrm>
                <a:off x="1768887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30"/>
              <p:cNvSpPr/>
              <p:nvPr/>
            </p:nvSpPr>
            <p:spPr>
              <a:xfrm>
                <a:off x="1768887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30"/>
              <p:cNvSpPr/>
              <p:nvPr/>
            </p:nvSpPr>
            <p:spPr>
              <a:xfrm>
                <a:off x="1768887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30"/>
              <p:cNvSpPr/>
              <p:nvPr/>
            </p:nvSpPr>
            <p:spPr>
              <a:xfrm>
                <a:off x="1907952" y="1300772"/>
                <a:ext cx="25572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30"/>
              <p:cNvSpPr/>
              <p:nvPr/>
            </p:nvSpPr>
            <p:spPr>
              <a:xfrm>
                <a:off x="1907952" y="1109171"/>
                <a:ext cx="25572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404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403" y="403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30"/>
              <p:cNvSpPr/>
              <p:nvPr/>
            </p:nvSpPr>
            <p:spPr>
              <a:xfrm>
                <a:off x="1907952" y="918075"/>
                <a:ext cx="25572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69" name="Google Shape;669;p30"/>
          <p:cNvGrpSpPr/>
          <p:nvPr/>
        </p:nvGrpSpPr>
        <p:grpSpPr>
          <a:xfrm>
            <a:off x="-4273383" y="-1737487"/>
            <a:ext cx="6632641" cy="10060256"/>
            <a:chOff x="685904" y="-2339247"/>
            <a:chExt cx="6632641" cy="10060256"/>
          </a:xfrm>
        </p:grpSpPr>
        <p:grpSp>
          <p:nvGrpSpPr>
            <p:cNvPr id="670" name="Google Shape;670;p30"/>
            <p:cNvGrpSpPr/>
            <p:nvPr/>
          </p:nvGrpSpPr>
          <p:grpSpPr>
            <a:xfrm rot="-5400000">
              <a:off x="1527805" y="-2612093"/>
              <a:ext cx="4530594" cy="5076286"/>
              <a:chOff x="4826000" y="4400753"/>
              <a:chExt cx="4530594" cy="5076286"/>
            </a:xfrm>
          </p:grpSpPr>
          <p:sp>
            <p:nvSpPr>
              <p:cNvPr id="671" name="Google Shape;671;p30"/>
              <p:cNvSpPr/>
              <p:nvPr/>
            </p:nvSpPr>
            <p:spPr>
              <a:xfrm>
                <a:off x="4871747" y="4446342"/>
                <a:ext cx="4484847" cy="5030697"/>
              </a:xfrm>
              <a:custGeom>
                <a:avLst/>
                <a:gdLst/>
                <a:ahLst/>
                <a:cxnLst/>
                <a:rect l="l" t="t" r="r" b="b"/>
                <a:pathLst>
                  <a:path w="51547" h="101733" fill="none" extrusionOk="0">
                    <a:moveTo>
                      <a:pt x="1" y="1"/>
                    </a:moveTo>
                    <a:lnTo>
                      <a:pt x="22429" y="1"/>
                    </a:lnTo>
                    <a:cubicBezTo>
                      <a:pt x="38505" y="1"/>
                      <a:pt x="51547" y="34553"/>
                      <a:pt x="51547" y="77179"/>
                    </a:cubicBezTo>
                    <a:lnTo>
                      <a:pt x="51547" y="101733"/>
                    </a:lnTo>
                  </a:path>
                </a:pathLst>
              </a:custGeom>
              <a:noFill/>
              <a:ln w="44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30"/>
              <p:cNvSpPr/>
              <p:nvPr/>
            </p:nvSpPr>
            <p:spPr>
              <a:xfrm>
                <a:off x="4826000" y="4400753"/>
                <a:ext cx="91186" cy="84807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5" extrusionOk="0">
                    <a:moveTo>
                      <a:pt x="932" y="1"/>
                    </a:moveTo>
                    <a:cubicBezTo>
                      <a:pt x="885" y="1"/>
                      <a:pt x="837" y="5"/>
                      <a:pt x="789" y="13"/>
                    </a:cubicBezTo>
                    <a:cubicBezTo>
                      <a:pt x="322" y="86"/>
                      <a:pt x="0" y="528"/>
                      <a:pt x="81" y="995"/>
                    </a:cubicBezTo>
                    <a:cubicBezTo>
                      <a:pt x="146" y="1417"/>
                      <a:pt x="514" y="1714"/>
                      <a:pt x="928" y="1714"/>
                    </a:cubicBezTo>
                    <a:cubicBezTo>
                      <a:pt x="973" y="1714"/>
                      <a:pt x="1018" y="1711"/>
                      <a:pt x="1063" y="1704"/>
                    </a:cubicBezTo>
                    <a:cubicBezTo>
                      <a:pt x="1530" y="1623"/>
                      <a:pt x="1844" y="1188"/>
                      <a:pt x="1771" y="722"/>
                    </a:cubicBezTo>
                    <a:cubicBezTo>
                      <a:pt x="1699" y="303"/>
                      <a:pt x="1342" y="1"/>
                      <a:pt x="9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3" name="Google Shape;673;p30"/>
            <p:cNvGrpSpPr/>
            <p:nvPr/>
          </p:nvGrpSpPr>
          <p:grpSpPr>
            <a:xfrm rot="-2006149" flipH="1">
              <a:off x="4571687" y="-1036201"/>
              <a:ext cx="2324989" cy="2229599"/>
              <a:chOff x="5165475" y="-713653"/>
              <a:chExt cx="2324999" cy="2229609"/>
            </a:xfrm>
          </p:grpSpPr>
          <p:sp>
            <p:nvSpPr>
              <p:cNvPr id="674" name="Google Shape;674;p30"/>
              <p:cNvSpPr/>
              <p:nvPr/>
            </p:nvSpPr>
            <p:spPr>
              <a:xfrm>
                <a:off x="5165475" y="-713653"/>
                <a:ext cx="2324999" cy="2154583"/>
              </a:xfrm>
              <a:custGeom>
                <a:avLst/>
                <a:gdLst/>
                <a:ahLst/>
                <a:cxnLst/>
                <a:rect l="l" t="t" r="r" b="b"/>
                <a:pathLst>
                  <a:path w="47546" h="44061" fill="none" extrusionOk="0">
                    <a:moveTo>
                      <a:pt x="3486" y="30085"/>
                    </a:moveTo>
                    <a:cubicBezTo>
                      <a:pt x="0" y="18887"/>
                      <a:pt x="6255" y="6973"/>
                      <a:pt x="17453" y="3487"/>
                    </a:cubicBezTo>
                    <a:cubicBezTo>
                      <a:pt x="28659" y="1"/>
                      <a:pt x="40574" y="6256"/>
                      <a:pt x="44060" y="17454"/>
                    </a:cubicBezTo>
                    <a:cubicBezTo>
                      <a:pt x="47545" y="28660"/>
                      <a:pt x="41290" y="40567"/>
                      <a:pt x="30084" y="44060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30"/>
              <p:cNvSpPr/>
              <p:nvPr/>
            </p:nvSpPr>
            <p:spPr>
              <a:xfrm>
                <a:off x="5309144" y="749204"/>
                <a:ext cx="1336144" cy="766752"/>
              </a:xfrm>
              <a:custGeom>
                <a:avLst/>
                <a:gdLst/>
                <a:ahLst/>
                <a:cxnLst/>
                <a:rect l="l" t="t" r="r" b="b"/>
                <a:pathLst>
                  <a:path w="27324" h="15680" extrusionOk="0">
                    <a:moveTo>
                      <a:pt x="1095" y="1"/>
                    </a:moveTo>
                    <a:lnTo>
                      <a:pt x="1" y="339"/>
                    </a:lnTo>
                    <a:cubicBezTo>
                      <a:pt x="2906" y="9677"/>
                      <a:pt x="11551" y="15680"/>
                      <a:pt x="20855" y="15680"/>
                    </a:cubicBezTo>
                    <a:cubicBezTo>
                      <a:pt x="22997" y="15680"/>
                      <a:pt x="25173" y="15362"/>
                      <a:pt x="27323" y="14693"/>
                    </a:cubicBezTo>
                    <a:lnTo>
                      <a:pt x="26977" y="13598"/>
                    </a:lnTo>
                    <a:cubicBezTo>
                      <a:pt x="24939" y="14233"/>
                      <a:pt x="22876" y="14534"/>
                      <a:pt x="20846" y="14534"/>
                    </a:cubicBezTo>
                    <a:cubicBezTo>
                      <a:pt x="12034" y="14534"/>
                      <a:pt x="3850" y="8847"/>
                      <a:pt x="1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6" name="Google Shape;676;p30"/>
            <p:cNvGrpSpPr/>
            <p:nvPr/>
          </p:nvGrpSpPr>
          <p:grpSpPr>
            <a:xfrm rot="490164" flipH="1">
              <a:off x="911290" y="4092424"/>
              <a:ext cx="3324918" cy="3409649"/>
              <a:chOff x="7159200" y="2117361"/>
              <a:chExt cx="2271501" cy="2329387"/>
            </a:xfrm>
          </p:grpSpPr>
          <p:sp>
            <p:nvSpPr>
              <p:cNvPr id="677" name="Google Shape;677;p30"/>
              <p:cNvSpPr/>
              <p:nvPr/>
            </p:nvSpPr>
            <p:spPr>
              <a:xfrm>
                <a:off x="8101533" y="2117361"/>
                <a:ext cx="632883" cy="71589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1724" fill="none" extrusionOk="0">
                    <a:moveTo>
                      <a:pt x="1" y="999"/>
                    </a:moveTo>
                    <a:cubicBezTo>
                      <a:pt x="3527" y="137"/>
                      <a:pt x="7182" y="1"/>
                      <a:pt x="10764" y="596"/>
                    </a:cubicBezTo>
                    <a:cubicBezTo>
                      <a:pt x="12286" y="846"/>
                      <a:pt x="13783" y="1224"/>
                      <a:pt x="15240" y="1723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30"/>
              <p:cNvSpPr/>
              <p:nvPr/>
            </p:nvSpPr>
            <p:spPr>
              <a:xfrm>
                <a:off x="7159200" y="2158803"/>
                <a:ext cx="2271501" cy="2287944"/>
              </a:xfrm>
              <a:custGeom>
                <a:avLst/>
                <a:gdLst/>
                <a:ahLst/>
                <a:cxnLst/>
                <a:rect l="l" t="t" r="r" b="b"/>
                <a:pathLst>
                  <a:path w="54702" h="55098" fill="none" extrusionOk="0">
                    <a:moveTo>
                      <a:pt x="54702" y="34835"/>
                    </a:moveTo>
                    <a:cubicBezTo>
                      <a:pt x="50572" y="47200"/>
                      <a:pt x="37973" y="55097"/>
                      <a:pt x="24690" y="52916"/>
                    </a:cubicBezTo>
                    <a:cubicBezTo>
                      <a:pt x="9974" y="50492"/>
                      <a:pt x="0" y="36598"/>
                      <a:pt x="2423" y="21874"/>
                    </a:cubicBezTo>
                    <a:cubicBezTo>
                      <a:pt x="4235" y="10853"/>
                      <a:pt x="12486" y="2488"/>
                      <a:pt x="22694" y="1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30"/>
              <p:cNvSpPr/>
              <p:nvPr/>
            </p:nvSpPr>
            <p:spPr>
              <a:xfrm>
                <a:off x="8730018" y="2175496"/>
                <a:ext cx="70219" cy="59339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429" extrusionOk="0">
                    <a:moveTo>
                      <a:pt x="767" y="1"/>
                    </a:moveTo>
                    <a:cubicBezTo>
                      <a:pt x="442" y="1"/>
                      <a:pt x="123" y="218"/>
                      <a:pt x="65" y="597"/>
                    </a:cubicBezTo>
                    <a:cubicBezTo>
                      <a:pt x="0" y="983"/>
                      <a:pt x="258" y="1354"/>
                      <a:pt x="653" y="1418"/>
                    </a:cubicBezTo>
                    <a:cubicBezTo>
                      <a:pt x="694" y="1425"/>
                      <a:pt x="735" y="1429"/>
                      <a:pt x="775" y="1429"/>
                    </a:cubicBezTo>
                    <a:cubicBezTo>
                      <a:pt x="1328" y="1429"/>
                      <a:pt x="1690" y="780"/>
                      <a:pt x="1345" y="299"/>
                    </a:cubicBezTo>
                    <a:cubicBezTo>
                      <a:pt x="1198" y="95"/>
                      <a:pt x="981" y="1"/>
                      <a:pt x="7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23" name="Google Shape;623;p30"/>
          <p:cNvSpPr txBox="1">
            <a:spLocks noGrp="1"/>
          </p:cNvSpPr>
          <p:nvPr>
            <p:ph type="title"/>
          </p:nvPr>
        </p:nvSpPr>
        <p:spPr>
          <a:xfrm>
            <a:off x="333211" y="258232"/>
            <a:ext cx="6773838" cy="14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0" dirty="0">
                <a:solidFill>
                  <a:schemeClr val="tx1"/>
                </a:solidFill>
              </a:rPr>
              <a:t>Kelangsungan </a:t>
            </a:r>
            <a:r>
              <a:rPr lang="en" sz="2800" dirty="0">
                <a:solidFill>
                  <a:schemeClr val="tx1"/>
                </a:solidFill>
              </a:rPr>
              <a:t>Hidup</a:t>
            </a:r>
            <a:r>
              <a:rPr lang="en" sz="2800" b="0" dirty="0">
                <a:solidFill>
                  <a:schemeClr val="tx1"/>
                </a:solidFill>
              </a:rPr>
              <a:t> dalam Lingkungan </a:t>
            </a:r>
            <a:r>
              <a:rPr lang="en" sz="2800" dirty="0">
                <a:solidFill>
                  <a:schemeClr val="tx1"/>
                </a:solidFill>
              </a:rPr>
              <a:t>Dingin</a:t>
            </a: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5" name="Google Shape;686;p31">
            <a:extLst>
              <a:ext uri="{FF2B5EF4-FFF2-40B4-BE49-F238E27FC236}">
                <a16:creationId xmlns:a16="http://schemas.microsoft.com/office/drawing/2014/main" id="{0B252B59-9CC0-1338-4A8E-7F4B322E74E8}"/>
              </a:ext>
            </a:extLst>
          </p:cNvPr>
          <p:cNvSpPr txBox="1">
            <a:spLocks/>
          </p:cNvSpPr>
          <p:nvPr/>
        </p:nvSpPr>
        <p:spPr>
          <a:xfrm>
            <a:off x="333211" y="1541739"/>
            <a:ext cx="7695869" cy="1376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</a:rPr>
              <a:t>Suhu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operatif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dikenal</a:t>
            </a:r>
            <a:r>
              <a:rPr lang="en-ID" dirty="0">
                <a:solidFill>
                  <a:schemeClr val="tx1"/>
                </a:solidFill>
              </a:rPr>
              <a:t> juga </a:t>
            </a:r>
            <a:r>
              <a:rPr lang="en-ID" dirty="0" err="1">
                <a:solidFill>
                  <a:schemeClr val="tx1"/>
                </a:solidFill>
              </a:rPr>
              <a:t>sebagai</a:t>
            </a:r>
            <a:r>
              <a:rPr lang="en-ID" dirty="0">
                <a:solidFill>
                  <a:schemeClr val="tx1"/>
                </a:solidFill>
              </a:rPr>
              <a:t> temperature </a:t>
            </a:r>
            <a:r>
              <a:rPr lang="en-ID" dirty="0" err="1">
                <a:solidFill>
                  <a:schemeClr val="tx1"/>
                </a:solidFill>
              </a:rPr>
              <a:t>operatif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suhu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dirasakan</a:t>
            </a:r>
            <a:r>
              <a:rPr lang="en-ID" dirty="0">
                <a:solidFill>
                  <a:schemeClr val="tx1"/>
                </a:solidFill>
              </a:rPr>
              <a:t> oleh </a:t>
            </a:r>
            <a:r>
              <a:rPr lang="en-ID" dirty="0" err="1">
                <a:solidFill>
                  <a:schemeClr val="tx1"/>
                </a:solidFill>
              </a:rPr>
              <a:t>manusia</a:t>
            </a:r>
            <a:r>
              <a:rPr lang="en-ID" dirty="0">
                <a:solidFill>
                  <a:schemeClr val="tx1"/>
                </a:solidFill>
              </a:rPr>
              <a:t>, yang </a:t>
            </a:r>
            <a:r>
              <a:rPr lang="en-ID" dirty="0" err="1">
                <a:solidFill>
                  <a:schemeClr val="tx1"/>
                </a:solidFill>
              </a:rPr>
              <a:t>dipengaruhi</a:t>
            </a:r>
            <a:r>
              <a:rPr lang="en-ID" dirty="0">
                <a:solidFill>
                  <a:schemeClr val="tx1"/>
                </a:solidFill>
              </a:rPr>
              <a:t> oleh </a:t>
            </a:r>
            <a:r>
              <a:rPr lang="en-ID" dirty="0" err="1">
                <a:solidFill>
                  <a:schemeClr val="tx1"/>
                </a:solidFill>
              </a:rPr>
              <a:t>kombinasi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suhu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udara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suhu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radiasi</a:t>
            </a:r>
            <a:r>
              <a:rPr lang="en-ID" dirty="0">
                <a:solidFill>
                  <a:schemeClr val="tx1"/>
                </a:solidFill>
              </a:rPr>
              <a:t> rata-rata di </a:t>
            </a:r>
            <a:r>
              <a:rPr lang="en-ID" dirty="0" err="1">
                <a:solidFill>
                  <a:schemeClr val="tx1"/>
                </a:solidFill>
              </a:rPr>
              <a:t>lingkungan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tersebut</a:t>
            </a:r>
            <a:r>
              <a:rPr lang="en-ID" dirty="0">
                <a:solidFill>
                  <a:schemeClr val="tx1"/>
                </a:solidFill>
              </a:rPr>
              <a:t>, yang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dirumuskan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menjadi</a:t>
            </a:r>
            <a:r>
              <a:rPr lang="en-ID" dirty="0">
                <a:solidFill>
                  <a:schemeClr val="tx1"/>
                </a:solidFill>
              </a:rPr>
              <a:t>,</a:t>
            </a: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</a:endParaRP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</a:endParaRP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</a:endParaRP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</a:endParaRP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</a:rPr>
              <a:t>Persamaan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mengabaikan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ketergantungan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suhu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kecil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terhadap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konduktansi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radiatif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laju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metabolisme</a:t>
            </a:r>
            <a:r>
              <a:rPr lang="en-ID" dirty="0">
                <a:solidFill>
                  <a:schemeClr val="tx1"/>
                </a:solidFill>
              </a:rPr>
              <a:t> dan juga </a:t>
            </a:r>
            <a:r>
              <a:rPr lang="en-ID" dirty="0" err="1">
                <a:solidFill>
                  <a:schemeClr val="tx1"/>
                </a:solidFill>
              </a:rPr>
              <a:t>mengasumsikan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bahwa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kehilangan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panas</a:t>
            </a:r>
            <a:r>
              <a:rPr lang="en-ID" dirty="0">
                <a:solidFill>
                  <a:schemeClr val="tx1"/>
                </a:solidFill>
              </a:rPr>
              <a:t> laten </a:t>
            </a:r>
            <a:r>
              <a:rPr lang="en-ID" dirty="0" err="1">
                <a:solidFill>
                  <a:schemeClr val="tx1"/>
                </a:solidFill>
              </a:rPr>
              <a:t>kulit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bergantung</a:t>
            </a:r>
            <a:r>
              <a:rPr lang="en-ID" dirty="0">
                <a:solidFill>
                  <a:schemeClr val="tx1"/>
                </a:solidFill>
              </a:rPr>
              <a:t> pada </a:t>
            </a:r>
            <a:r>
              <a:rPr lang="en-ID" dirty="0" err="1">
                <a:solidFill>
                  <a:schemeClr val="tx1"/>
                </a:solidFill>
              </a:rPr>
              <a:t>suhu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6EFDF8-D224-CFD3-27E9-033BD99AEDCF}"/>
              </a:ext>
            </a:extLst>
          </p:cNvPr>
          <p:cNvSpPr/>
          <p:nvPr/>
        </p:nvSpPr>
        <p:spPr>
          <a:xfrm rot="5400000">
            <a:off x="4285517" y="484503"/>
            <a:ext cx="527299" cy="9269176"/>
          </a:xfrm>
          <a:prstGeom prst="rect">
            <a:avLst/>
          </a:prstGeom>
          <a:solidFill>
            <a:srgbClr val="1515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891105-1932-8B9A-759E-0FA09B382BB8}"/>
              </a:ext>
            </a:extLst>
          </p:cNvPr>
          <p:cNvSpPr/>
          <p:nvPr/>
        </p:nvSpPr>
        <p:spPr>
          <a:xfrm rot="5400000">
            <a:off x="4486864" y="94668"/>
            <a:ext cx="124607" cy="9269176"/>
          </a:xfrm>
          <a:prstGeom prst="rect">
            <a:avLst/>
          </a:prstGeom>
          <a:solidFill>
            <a:srgbClr val="1515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DD68277-5F29-A9FC-D141-2F745D8441CB}"/>
                  </a:ext>
                </a:extLst>
              </p:cNvPr>
              <p:cNvSpPr txBox="1"/>
              <p:nvPr/>
            </p:nvSpPr>
            <p:spPr>
              <a:xfrm>
                <a:off x="-284313" y="2700098"/>
                <a:ext cx="9187840" cy="7105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D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ID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sub>
                      </m:sSub>
                      <m:r>
                        <a:rPr lang="en-ID" sz="1800" b="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ID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D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ID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</m:sSub>
                      <m:r>
                        <a:rPr lang="en-ID" sz="1800" b="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ID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ID" sz="18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D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  <m:r>
                                <a:rPr lang="en-ID" sz="1800" b="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ID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  <m:sSub>
                                <m:sSubPr>
                                  <m:ctrlPr>
                                    <a:rPr lang="en-ID" sz="1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  <m:sub>
                                  <m:r>
                                    <a:rPr lang="en-ID" sz="1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sub>
                              </m:sSub>
                              <m:r>
                                <a:rPr lang="en-ID" sz="1800" b="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ID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  <m:sSub>
                                <m:sSubPr>
                                  <m:ctrlPr>
                                    <a:rPr lang="en-ID" sz="1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  <m:sub>
                                  <m:r>
                                    <a:rPr lang="en-ID" sz="1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ID" sz="18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ID" sz="1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𝒈</m:t>
                                  </m:r>
                                </m:e>
                                <m:sub>
                                  <m:r>
                                    <a:rPr lang="en-ID" sz="1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𝑯𝒃</m:t>
                                  </m:r>
                                </m:sub>
                              </m:sSub>
                              <m:r>
                                <a:rPr lang="en-ID" sz="1800" b="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D" sz="1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𝒈</m:t>
                                  </m:r>
                                </m:e>
                                <m:sub>
                                  <m:r>
                                    <a:rPr lang="en-ID" sz="1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𝑯𝒓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ID" sz="18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D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ID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ID" sz="18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D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e>
                            <m:sub>
                              <m:r>
                                <a:rPr lang="en-ID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𝑯𝒃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ID" sz="18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D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e>
                            <m:sub>
                              <m:r>
                                <a:rPr lang="en-ID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𝑯𝒓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ID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DD68277-5F29-A9FC-D141-2F745D8441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84313" y="2700098"/>
                <a:ext cx="9187840" cy="7105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64572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0" name="Google Shape;620;p30"/>
          <p:cNvGrpSpPr/>
          <p:nvPr/>
        </p:nvGrpSpPr>
        <p:grpSpPr>
          <a:xfrm>
            <a:off x="6171609" y="64669"/>
            <a:ext cx="2935653" cy="2065596"/>
            <a:chOff x="710321" y="264379"/>
            <a:chExt cx="6455044" cy="4407033"/>
          </a:xfrm>
        </p:grpSpPr>
        <p:sp>
          <p:nvSpPr>
            <p:cNvPr id="621" name="Google Shape;621;p30"/>
            <p:cNvSpPr/>
            <p:nvPr/>
          </p:nvSpPr>
          <p:spPr>
            <a:xfrm flipH="1">
              <a:off x="1212361" y="264379"/>
              <a:ext cx="5953004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0"/>
            <p:cNvSpPr/>
            <p:nvPr/>
          </p:nvSpPr>
          <p:spPr>
            <a:xfrm rot="10800000">
              <a:off x="710321" y="38900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5" name="Google Shape;625;p30"/>
          <p:cNvSpPr txBox="1">
            <a:spLocks noGrp="1"/>
          </p:cNvSpPr>
          <p:nvPr>
            <p:ph type="subTitle" idx="1"/>
          </p:nvPr>
        </p:nvSpPr>
        <p:spPr>
          <a:xfrm>
            <a:off x="5419915" y="3493692"/>
            <a:ext cx="2486700" cy="705600"/>
          </a:xfrm>
          <a:prstGeom prst="rect">
            <a:avLst/>
          </a:prstGeom>
        </p:spPr>
        <p:txBody>
          <a:bodyPr spcFirstLastPara="1" wrap="square" lIns="91425" tIns="91425" rIns="91425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You can enter a subtitle here if you need it</a:t>
            </a:r>
            <a:endParaRPr dirty="0"/>
          </a:p>
        </p:txBody>
      </p:sp>
      <p:grpSp>
        <p:nvGrpSpPr>
          <p:cNvPr id="626" name="Google Shape;626;p30"/>
          <p:cNvGrpSpPr/>
          <p:nvPr/>
        </p:nvGrpSpPr>
        <p:grpSpPr>
          <a:xfrm>
            <a:off x="-1506138" y="4325439"/>
            <a:ext cx="2561448" cy="2522537"/>
            <a:chOff x="1254948" y="829025"/>
            <a:chExt cx="2561448" cy="2522537"/>
          </a:xfrm>
        </p:grpSpPr>
        <p:grpSp>
          <p:nvGrpSpPr>
            <p:cNvPr id="627" name="Google Shape;627;p30"/>
            <p:cNvGrpSpPr/>
            <p:nvPr/>
          </p:nvGrpSpPr>
          <p:grpSpPr>
            <a:xfrm flipH="1">
              <a:off x="1254948" y="3018091"/>
              <a:ext cx="882533" cy="333471"/>
              <a:chOff x="3551575" y="3215125"/>
              <a:chExt cx="389450" cy="147150"/>
            </a:xfrm>
          </p:grpSpPr>
          <p:sp>
            <p:nvSpPr>
              <p:cNvPr id="628" name="Google Shape;628;p30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0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30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30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30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0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30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30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0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0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30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30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30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30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30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30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30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30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30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30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30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30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0" name="Google Shape;650;p30"/>
            <p:cNvGrpSpPr/>
            <p:nvPr/>
          </p:nvGrpSpPr>
          <p:grpSpPr>
            <a:xfrm flipH="1">
              <a:off x="3094297" y="829025"/>
              <a:ext cx="722099" cy="407700"/>
              <a:chOff x="1211425" y="918075"/>
              <a:chExt cx="722099" cy="407700"/>
            </a:xfrm>
          </p:grpSpPr>
          <p:sp>
            <p:nvSpPr>
              <p:cNvPr id="651" name="Google Shape;651;p30"/>
              <p:cNvSpPr/>
              <p:nvPr/>
            </p:nvSpPr>
            <p:spPr>
              <a:xfrm>
                <a:off x="1211425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30"/>
              <p:cNvSpPr/>
              <p:nvPr/>
            </p:nvSpPr>
            <p:spPr>
              <a:xfrm>
                <a:off x="1211425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30"/>
              <p:cNvSpPr/>
              <p:nvPr/>
            </p:nvSpPr>
            <p:spPr>
              <a:xfrm>
                <a:off x="1211425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30"/>
              <p:cNvSpPr/>
              <p:nvPr/>
            </p:nvSpPr>
            <p:spPr>
              <a:xfrm>
                <a:off x="1350996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30"/>
              <p:cNvSpPr/>
              <p:nvPr/>
            </p:nvSpPr>
            <p:spPr>
              <a:xfrm>
                <a:off x="1350996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30"/>
              <p:cNvSpPr/>
              <p:nvPr/>
            </p:nvSpPr>
            <p:spPr>
              <a:xfrm>
                <a:off x="1350996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30"/>
              <p:cNvSpPr/>
              <p:nvPr/>
            </p:nvSpPr>
            <p:spPr>
              <a:xfrm>
                <a:off x="1490124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30"/>
              <p:cNvSpPr/>
              <p:nvPr/>
            </p:nvSpPr>
            <p:spPr>
              <a:xfrm>
                <a:off x="1490124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30"/>
              <p:cNvSpPr/>
              <p:nvPr/>
            </p:nvSpPr>
            <p:spPr>
              <a:xfrm>
                <a:off x="1490124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30"/>
              <p:cNvSpPr/>
              <p:nvPr/>
            </p:nvSpPr>
            <p:spPr>
              <a:xfrm>
                <a:off x="1629759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30"/>
              <p:cNvSpPr/>
              <p:nvPr/>
            </p:nvSpPr>
            <p:spPr>
              <a:xfrm>
                <a:off x="1629759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30"/>
              <p:cNvSpPr/>
              <p:nvPr/>
            </p:nvSpPr>
            <p:spPr>
              <a:xfrm>
                <a:off x="1629759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30"/>
              <p:cNvSpPr/>
              <p:nvPr/>
            </p:nvSpPr>
            <p:spPr>
              <a:xfrm>
                <a:off x="1768887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30"/>
              <p:cNvSpPr/>
              <p:nvPr/>
            </p:nvSpPr>
            <p:spPr>
              <a:xfrm>
                <a:off x="1768887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30"/>
              <p:cNvSpPr/>
              <p:nvPr/>
            </p:nvSpPr>
            <p:spPr>
              <a:xfrm>
                <a:off x="1768887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30"/>
              <p:cNvSpPr/>
              <p:nvPr/>
            </p:nvSpPr>
            <p:spPr>
              <a:xfrm>
                <a:off x="1907952" y="1300772"/>
                <a:ext cx="25572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30"/>
              <p:cNvSpPr/>
              <p:nvPr/>
            </p:nvSpPr>
            <p:spPr>
              <a:xfrm>
                <a:off x="1907952" y="1109171"/>
                <a:ext cx="25572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404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403" y="403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30"/>
              <p:cNvSpPr/>
              <p:nvPr/>
            </p:nvSpPr>
            <p:spPr>
              <a:xfrm>
                <a:off x="1907952" y="918075"/>
                <a:ext cx="25572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69" name="Google Shape;669;p30"/>
          <p:cNvGrpSpPr/>
          <p:nvPr/>
        </p:nvGrpSpPr>
        <p:grpSpPr>
          <a:xfrm>
            <a:off x="-4416008" y="-2055540"/>
            <a:ext cx="6632641" cy="10060256"/>
            <a:chOff x="685904" y="-2339247"/>
            <a:chExt cx="6632641" cy="10060256"/>
          </a:xfrm>
        </p:grpSpPr>
        <p:grpSp>
          <p:nvGrpSpPr>
            <p:cNvPr id="670" name="Google Shape;670;p30"/>
            <p:cNvGrpSpPr/>
            <p:nvPr/>
          </p:nvGrpSpPr>
          <p:grpSpPr>
            <a:xfrm rot="-5400000">
              <a:off x="1527805" y="-2612093"/>
              <a:ext cx="4530594" cy="5076286"/>
              <a:chOff x="4826000" y="4400753"/>
              <a:chExt cx="4530594" cy="5076286"/>
            </a:xfrm>
          </p:grpSpPr>
          <p:sp>
            <p:nvSpPr>
              <p:cNvPr id="671" name="Google Shape;671;p30"/>
              <p:cNvSpPr/>
              <p:nvPr/>
            </p:nvSpPr>
            <p:spPr>
              <a:xfrm>
                <a:off x="4871747" y="4446342"/>
                <a:ext cx="4484847" cy="5030697"/>
              </a:xfrm>
              <a:custGeom>
                <a:avLst/>
                <a:gdLst/>
                <a:ahLst/>
                <a:cxnLst/>
                <a:rect l="l" t="t" r="r" b="b"/>
                <a:pathLst>
                  <a:path w="51547" h="101733" fill="none" extrusionOk="0">
                    <a:moveTo>
                      <a:pt x="1" y="1"/>
                    </a:moveTo>
                    <a:lnTo>
                      <a:pt x="22429" y="1"/>
                    </a:lnTo>
                    <a:cubicBezTo>
                      <a:pt x="38505" y="1"/>
                      <a:pt x="51547" y="34553"/>
                      <a:pt x="51547" y="77179"/>
                    </a:cubicBezTo>
                    <a:lnTo>
                      <a:pt x="51547" y="101733"/>
                    </a:lnTo>
                  </a:path>
                </a:pathLst>
              </a:custGeom>
              <a:noFill/>
              <a:ln w="44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30"/>
              <p:cNvSpPr/>
              <p:nvPr/>
            </p:nvSpPr>
            <p:spPr>
              <a:xfrm>
                <a:off x="4826000" y="4400753"/>
                <a:ext cx="91186" cy="84807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5" extrusionOk="0">
                    <a:moveTo>
                      <a:pt x="932" y="1"/>
                    </a:moveTo>
                    <a:cubicBezTo>
                      <a:pt x="885" y="1"/>
                      <a:pt x="837" y="5"/>
                      <a:pt x="789" y="13"/>
                    </a:cubicBezTo>
                    <a:cubicBezTo>
                      <a:pt x="322" y="86"/>
                      <a:pt x="0" y="528"/>
                      <a:pt x="81" y="995"/>
                    </a:cubicBezTo>
                    <a:cubicBezTo>
                      <a:pt x="146" y="1417"/>
                      <a:pt x="514" y="1714"/>
                      <a:pt x="928" y="1714"/>
                    </a:cubicBezTo>
                    <a:cubicBezTo>
                      <a:pt x="973" y="1714"/>
                      <a:pt x="1018" y="1711"/>
                      <a:pt x="1063" y="1704"/>
                    </a:cubicBezTo>
                    <a:cubicBezTo>
                      <a:pt x="1530" y="1623"/>
                      <a:pt x="1844" y="1188"/>
                      <a:pt x="1771" y="722"/>
                    </a:cubicBezTo>
                    <a:cubicBezTo>
                      <a:pt x="1699" y="303"/>
                      <a:pt x="1342" y="1"/>
                      <a:pt x="9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3" name="Google Shape;673;p30"/>
            <p:cNvGrpSpPr/>
            <p:nvPr/>
          </p:nvGrpSpPr>
          <p:grpSpPr>
            <a:xfrm rot="-2006149" flipH="1">
              <a:off x="4571687" y="-1036201"/>
              <a:ext cx="2324989" cy="2229599"/>
              <a:chOff x="5165475" y="-713653"/>
              <a:chExt cx="2324999" cy="2229609"/>
            </a:xfrm>
          </p:grpSpPr>
          <p:sp>
            <p:nvSpPr>
              <p:cNvPr id="674" name="Google Shape;674;p30"/>
              <p:cNvSpPr/>
              <p:nvPr/>
            </p:nvSpPr>
            <p:spPr>
              <a:xfrm>
                <a:off x="5165475" y="-713653"/>
                <a:ext cx="2324999" cy="2154583"/>
              </a:xfrm>
              <a:custGeom>
                <a:avLst/>
                <a:gdLst/>
                <a:ahLst/>
                <a:cxnLst/>
                <a:rect l="l" t="t" r="r" b="b"/>
                <a:pathLst>
                  <a:path w="47546" h="44061" fill="none" extrusionOk="0">
                    <a:moveTo>
                      <a:pt x="3486" y="30085"/>
                    </a:moveTo>
                    <a:cubicBezTo>
                      <a:pt x="0" y="18887"/>
                      <a:pt x="6255" y="6973"/>
                      <a:pt x="17453" y="3487"/>
                    </a:cubicBezTo>
                    <a:cubicBezTo>
                      <a:pt x="28659" y="1"/>
                      <a:pt x="40574" y="6256"/>
                      <a:pt x="44060" y="17454"/>
                    </a:cubicBezTo>
                    <a:cubicBezTo>
                      <a:pt x="47545" y="28660"/>
                      <a:pt x="41290" y="40567"/>
                      <a:pt x="30084" y="44060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30"/>
              <p:cNvSpPr/>
              <p:nvPr/>
            </p:nvSpPr>
            <p:spPr>
              <a:xfrm>
                <a:off x="5309144" y="749204"/>
                <a:ext cx="1336144" cy="766752"/>
              </a:xfrm>
              <a:custGeom>
                <a:avLst/>
                <a:gdLst/>
                <a:ahLst/>
                <a:cxnLst/>
                <a:rect l="l" t="t" r="r" b="b"/>
                <a:pathLst>
                  <a:path w="27324" h="15680" extrusionOk="0">
                    <a:moveTo>
                      <a:pt x="1095" y="1"/>
                    </a:moveTo>
                    <a:lnTo>
                      <a:pt x="1" y="339"/>
                    </a:lnTo>
                    <a:cubicBezTo>
                      <a:pt x="2906" y="9677"/>
                      <a:pt x="11551" y="15680"/>
                      <a:pt x="20855" y="15680"/>
                    </a:cubicBezTo>
                    <a:cubicBezTo>
                      <a:pt x="22997" y="15680"/>
                      <a:pt x="25173" y="15362"/>
                      <a:pt x="27323" y="14693"/>
                    </a:cubicBezTo>
                    <a:lnTo>
                      <a:pt x="26977" y="13598"/>
                    </a:lnTo>
                    <a:cubicBezTo>
                      <a:pt x="24939" y="14233"/>
                      <a:pt x="22876" y="14534"/>
                      <a:pt x="20846" y="14534"/>
                    </a:cubicBezTo>
                    <a:cubicBezTo>
                      <a:pt x="12034" y="14534"/>
                      <a:pt x="3850" y="8847"/>
                      <a:pt x="1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6" name="Google Shape;676;p30"/>
            <p:cNvGrpSpPr/>
            <p:nvPr/>
          </p:nvGrpSpPr>
          <p:grpSpPr>
            <a:xfrm rot="490164" flipH="1">
              <a:off x="911290" y="4092424"/>
              <a:ext cx="3324918" cy="3409649"/>
              <a:chOff x="7159200" y="2117361"/>
              <a:chExt cx="2271501" cy="2329387"/>
            </a:xfrm>
          </p:grpSpPr>
          <p:sp>
            <p:nvSpPr>
              <p:cNvPr id="677" name="Google Shape;677;p30"/>
              <p:cNvSpPr/>
              <p:nvPr/>
            </p:nvSpPr>
            <p:spPr>
              <a:xfrm>
                <a:off x="8101533" y="2117361"/>
                <a:ext cx="632883" cy="71589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1724" fill="none" extrusionOk="0">
                    <a:moveTo>
                      <a:pt x="1" y="999"/>
                    </a:moveTo>
                    <a:cubicBezTo>
                      <a:pt x="3527" y="137"/>
                      <a:pt x="7182" y="1"/>
                      <a:pt x="10764" y="596"/>
                    </a:cubicBezTo>
                    <a:cubicBezTo>
                      <a:pt x="12286" y="846"/>
                      <a:pt x="13783" y="1224"/>
                      <a:pt x="15240" y="1723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30"/>
              <p:cNvSpPr/>
              <p:nvPr/>
            </p:nvSpPr>
            <p:spPr>
              <a:xfrm>
                <a:off x="7159200" y="2158803"/>
                <a:ext cx="2271501" cy="2287944"/>
              </a:xfrm>
              <a:custGeom>
                <a:avLst/>
                <a:gdLst/>
                <a:ahLst/>
                <a:cxnLst/>
                <a:rect l="l" t="t" r="r" b="b"/>
                <a:pathLst>
                  <a:path w="54702" h="55098" fill="none" extrusionOk="0">
                    <a:moveTo>
                      <a:pt x="54702" y="34835"/>
                    </a:moveTo>
                    <a:cubicBezTo>
                      <a:pt x="50572" y="47200"/>
                      <a:pt x="37973" y="55097"/>
                      <a:pt x="24690" y="52916"/>
                    </a:cubicBezTo>
                    <a:cubicBezTo>
                      <a:pt x="9974" y="50492"/>
                      <a:pt x="0" y="36598"/>
                      <a:pt x="2423" y="21874"/>
                    </a:cubicBezTo>
                    <a:cubicBezTo>
                      <a:pt x="4235" y="10853"/>
                      <a:pt x="12486" y="2488"/>
                      <a:pt x="22694" y="1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30"/>
              <p:cNvSpPr/>
              <p:nvPr/>
            </p:nvSpPr>
            <p:spPr>
              <a:xfrm>
                <a:off x="8730018" y="2175496"/>
                <a:ext cx="70219" cy="59339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429" extrusionOk="0">
                    <a:moveTo>
                      <a:pt x="767" y="1"/>
                    </a:moveTo>
                    <a:cubicBezTo>
                      <a:pt x="442" y="1"/>
                      <a:pt x="123" y="218"/>
                      <a:pt x="65" y="597"/>
                    </a:cubicBezTo>
                    <a:cubicBezTo>
                      <a:pt x="0" y="983"/>
                      <a:pt x="258" y="1354"/>
                      <a:pt x="653" y="1418"/>
                    </a:cubicBezTo>
                    <a:cubicBezTo>
                      <a:pt x="694" y="1425"/>
                      <a:pt x="735" y="1429"/>
                      <a:pt x="775" y="1429"/>
                    </a:cubicBezTo>
                    <a:cubicBezTo>
                      <a:pt x="1328" y="1429"/>
                      <a:pt x="1690" y="780"/>
                      <a:pt x="1345" y="299"/>
                    </a:cubicBezTo>
                    <a:cubicBezTo>
                      <a:pt x="1198" y="95"/>
                      <a:pt x="981" y="1"/>
                      <a:pt x="7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23" name="Google Shape;623;p30"/>
          <p:cNvSpPr txBox="1">
            <a:spLocks noGrp="1"/>
          </p:cNvSpPr>
          <p:nvPr>
            <p:ph type="title"/>
          </p:nvPr>
        </p:nvSpPr>
        <p:spPr>
          <a:xfrm>
            <a:off x="333211" y="154383"/>
            <a:ext cx="6773838" cy="14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0" dirty="0">
                <a:solidFill>
                  <a:schemeClr val="tx1"/>
                </a:solidFill>
              </a:rPr>
              <a:t>Kelangsungan </a:t>
            </a:r>
            <a:r>
              <a:rPr lang="en" sz="2800" dirty="0">
                <a:solidFill>
                  <a:schemeClr val="tx1"/>
                </a:solidFill>
              </a:rPr>
              <a:t>Hidup</a:t>
            </a:r>
            <a:r>
              <a:rPr lang="en" sz="2800" b="0" dirty="0">
                <a:solidFill>
                  <a:schemeClr val="tx1"/>
                </a:solidFill>
              </a:rPr>
              <a:t> dalam Lingkungan </a:t>
            </a:r>
            <a:r>
              <a:rPr lang="en" sz="2800" dirty="0">
                <a:solidFill>
                  <a:schemeClr val="tx1"/>
                </a:solidFill>
              </a:rPr>
              <a:t>Dingin</a:t>
            </a: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5" name="Google Shape;686;p31">
            <a:extLst>
              <a:ext uri="{FF2B5EF4-FFF2-40B4-BE49-F238E27FC236}">
                <a16:creationId xmlns:a16="http://schemas.microsoft.com/office/drawing/2014/main" id="{0B252B59-9CC0-1338-4A8E-7F4B322E74E8}"/>
              </a:ext>
            </a:extLst>
          </p:cNvPr>
          <p:cNvSpPr txBox="1">
            <a:spLocks/>
          </p:cNvSpPr>
          <p:nvPr/>
        </p:nvSpPr>
        <p:spPr>
          <a:xfrm>
            <a:off x="319903" y="1320851"/>
            <a:ext cx="5315854" cy="291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</a:rPr>
              <a:t>Darwin (1832) </a:t>
            </a:r>
            <a:r>
              <a:rPr lang="en-ID" dirty="0" err="1">
                <a:solidFill>
                  <a:schemeClr val="tx1"/>
                </a:solidFill>
              </a:rPr>
              <a:t>membuat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beberapa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pengamatan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menarik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tentang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kelangsungan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hidup</a:t>
            </a:r>
            <a:r>
              <a:rPr lang="en-ID" dirty="0">
                <a:solidFill>
                  <a:schemeClr val="tx1"/>
                </a:solidFill>
              </a:rPr>
              <a:t> di </a:t>
            </a:r>
            <a:r>
              <a:rPr lang="en-ID" dirty="0" err="1">
                <a:solidFill>
                  <a:schemeClr val="tx1"/>
                </a:solidFill>
              </a:rPr>
              <a:t>antara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penduduk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asli</a:t>
            </a:r>
            <a:r>
              <a:rPr lang="en-ID" dirty="0">
                <a:solidFill>
                  <a:schemeClr val="tx1"/>
                </a:solidFill>
              </a:rPr>
              <a:t> Tierra del Fuego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kondisi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sudah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mendekati</a:t>
            </a:r>
            <a:r>
              <a:rPr lang="en-ID" dirty="0">
                <a:solidFill>
                  <a:schemeClr val="tx1"/>
                </a:solidFill>
              </a:rPr>
              <a:t> batas-batas </a:t>
            </a:r>
            <a:r>
              <a:rPr lang="en-ID" dirty="0" err="1">
                <a:solidFill>
                  <a:schemeClr val="tx1"/>
                </a:solidFill>
              </a:rPr>
              <a:t>kelangsungan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hidup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6EFDF8-D224-CFD3-27E9-033BD99AEDCF}"/>
              </a:ext>
            </a:extLst>
          </p:cNvPr>
          <p:cNvSpPr/>
          <p:nvPr/>
        </p:nvSpPr>
        <p:spPr>
          <a:xfrm rot="5400000">
            <a:off x="4285517" y="484503"/>
            <a:ext cx="527299" cy="9269176"/>
          </a:xfrm>
          <a:prstGeom prst="rect">
            <a:avLst/>
          </a:prstGeom>
          <a:solidFill>
            <a:srgbClr val="1515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891105-1932-8B9A-759E-0FA09B382BB8}"/>
              </a:ext>
            </a:extLst>
          </p:cNvPr>
          <p:cNvSpPr/>
          <p:nvPr/>
        </p:nvSpPr>
        <p:spPr>
          <a:xfrm rot="5400000">
            <a:off x="4486864" y="94668"/>
            <a:ext cx="124607" cy="9269176"/>
          </a:xfrm>
          <a:prstGeom prst="rect">
            <a:avLst/>
          </a:prstGeom>
          <a:solidFill>
            <a:srgbClr val="1515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Picture 2" descr="A painting of a ship sailing in the water&#10;&#10;Description automatically generated">
            <a:extLst>
              <a:ext uri="{FF2B5EF4-FFF2-40B4-BE49-F238E27FC236}">
                <a16:creationId xmlns:a16="http://schemas.microsoft.com/office/drawing/2014/main" id="{27CB8B64-1B87-F8F5-BFD1-B9DA403A48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945" y="184992"/>
            <a:ext cx="3196211" cy="2271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A435B8-CDDA-CE65-712D-FC56CEEE56B2}"/>
              </a:ext>
            </a:extLst>
          </p:cNvPr>
          <p:cNvSpPr txBox="1"/>
          <p:nvPr/>
        </p:nvSpPr>
        <p:spPr>
          <a:xfrm>
            <a:off x="319903" y="2857544"/>
            <a:ext cx="850419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tx1"/>
                </a:solidFill>
              </a:rPr>
              <a:t>Bahwa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iklim</a:t>
            </a:r>
            <a:r>
              <a:rPr lang="en-ID" sz="1600" dirty="0">
                <a:solidFill>
                  <a:schemeClr val="tx1"/>
                </a:solidFill>
              </a:rPr>
              <a:t> yang </a:t>
            </a:r>
            <a:r>
              <a:rPr lang="en-ID" sz="1600" dirty="0" err="1">
                <a:solidFill>
                  <a:schemeClr val="tx1"/>
                </a:solidFill>
              </a:rPr>
              <a:t>keras</a:t>
            </a:r>
            <a:r>
              <a:rPr lang="en-ID" sz="1600" dirty="0">
                <a:solidFill>
                  <a:schemeClr val="tx1"/>
                </a:solidFill>
              </a:rPr>
              <a:t> dan </a:t>
            </a:r>
            <a:r>
              <a:rPr lang="en-ID" sz="1600" dirty="0" err="1">
                <a:solidFill>
                  <a:schemeClr val="tx1"/>
                </a:solidFill>
              </a:rPr>
              <a:t>dingin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dapat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mempengaruhi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kualitas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hidup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manusia</a:t>
            </a:r>
            <a:r>
              <a:rPr lang="en-ID" sz="1600" dirty="0">
                <a:solidFill>
                  <a:schemeClr val="tx1"/>
                </a:solidFill>
              </a:rPr>
              <a:t>, </a:t>
            </a:r>
            <a:r>
              <a:rPr lang="en-ID" sz="1600" dirty="0" err="1">
                <a:solidFill>
                  <a:schemeClr val="tx1"/>
                </a:solidFill>
              </a:rPr>
              <a:t>terutama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dalam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hal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pakaian</a:t>
            </a:r>
            <a:r>
              <a:rPr lang="en-ID" sz="1600" dirty="0">
                <a:solidFill>
                  <a:schemeClr val="tx1"/>
                </a:solidFill>
              </a:rPr>
              <a:t> dan </a:t>
            </a:r>
            <a:r>
              <a:rPr lang="en-ID" sz="1600" dirty="0" err="1">
                <a:solidFill>
                  <a:schemeClr val="tx1"/>
                </a:solidFill>
              </a:rPr>
              <a:t>perlindungan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tubuh</a:t>
            </a:r>
            <a:r>
              <a:rPr lang="en-ID" sz="1600" dirty="0">
                <a:solidFill>
                  <a:schemeClr val="tx1"/>
                </a:solidFill>
              </a:rPr>
              <a:t>. </a:t>
            </a:r>
            <a:r>
              <a:rPr lang="en-ID" sz="1600" dirty="0" err="1">
                <a:solidFill>
                  <a:schemeClr val="tx1"/>
                </a:solidFill>
              </a:rPr>
              <a:t>Dalam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kasus</a:t>
            </a:r>
            <a:r>
              <a:rPr lang="en-ID" sz="1600" dirty="0">
                <a:solidFill>
                  <a:schemeClr val="tx1"/>
                </a:solidFill>
              </a:rPr>
              <a:t> orang Fuegian, </a:t>
            </a:r>
            <a:r>
              <a:rPr lang="en-ID" sz="1600" dirty="0" err="1">
                <a:solidFill>
                  <a:schemeClr val="tx1"/>
                </a:solidFill>
              </a:rPr>
              <a:t>mereka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dipaksa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beradaptasi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dengan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cara</a:t>
            </a:r>
            <a:r>
              <a:rPr lang="en-ID" sz="1600" dirty="0">
                <a:solidFill>
                  <a:schemeClr val="tx1"/>
                </a:solidFill>
              </a:rPr>
              <a:t> yang sangat </a:t>
            </a:r>
            <a:r>
              <a:rPr lang="en-ID" sz="1600" dirty="0" err="1">
                <a:solidFill>
                  <a:schemeClr val="tx1"/>
                </a:solidFill>
              </a:rPr>
              <a:t>primitif</a:t>
            </a:r>
            <a:r>
              <a:rPr lang="en-ID" sz="1600" dirty="0">
                <a:solidFill>
                  <a:schemeClr val="tx1"/>
                </a:solidFill>
              </a:rPr>
              <a:t> dan </a:t>
            </a:r>
            <a:r>
              <a:rPr lang="en-ID" sz="1600" dirty="0" err="1">
                <a:solidFill>
                  <a:schemeClr val="tx1"/>
                </a:solidFill>
              </a:rPr>
              <a:t>tidak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manusiawi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untuk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melindungi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diri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dari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cuaca</a:t>
            </a:r>
            <a:r>
              <a:rPr lang="en-ID" sz="1600" dirty="0">
                <a:solidFill>
                  <a:schemeClr val="tx1"/>
                </a:solidFill>
              </a:rPr>
              <a:t> yang </a:t>
            </a:r>
            <a:r>
              <a:rPr lang="en-ID" sz="1600" dirty="0" err="1">
                <a:solidFill>
                  <a:schemeClr val="tx1"/>
                </a:solidFill>
              </a:rPr>
              <a:t>keras</a:t>
            </a:r>
            <a:r>
              <a:rPr lang="en-ID" sz="1600" dirty="0">
                <a:solidFill>
                  <a:schemeClr val="tx1"/>
                </a:solidFill>
              </a:rPr>
              <a:t>. Hal </a:t>
            </a:r>
            <a:r>
              <a:rPr lang="en-ID" sz="1600" dirty="0" err="1">
                <a:solidFill>
                  <a:schemeClr val="tx1"/>
                </a:solidFill>
              </a:rPr>
              <a:t>ini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menunjukkan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bahwa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manusia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dapat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beradaptasi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dengan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cara</a:t>
            </a:r>
            <a:r>
              <a:rPr lang="en-ID" sz="1600" dirty="0">
                <a:solidFill>
                  <a:schemeClr val="tx1"/>
                </a:solidFill>
              </a:rPr>
              <a:t> yang sangat </a:t>
            </a:r>
            <a:r>
              <a:rPr lang="en-ID" sz="1600" dirty="0" err="1">
                <a:solidFill>
                  <a:schemeClr val="tx1"/>
                </a:solidFill>
              </a:rPr>
              <a:t>keras</a:t>
            </a:r>
            <a:r>
              <a:rPr lang="en-ID" sz="1600" dirty="0">
                <a:solidFill>
                  <a:schemeClr val="tx1"/>
                </a:solidFill>
              </a:rPr>
              <a:t> dan </a:t>
            </a:r>
            <a:r>
              <a:rPr lang="en-ID" sz="1600" dirty="0" err="1">
                <a:solidFill>
                  <a:schemeClr val="tx1"/>
                </a:solidFill>
              </a:rPr>
              <a:t>tidak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manusiawi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untuk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melindungi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diri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dari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lingkungan</a:t>
            </a:r>
            <a:r>
              <a:rPr lang="en-ID" sz="1600" dirty="0">
                <a:solidFill>
                  <a:schemeClr val="tx1"/>
                </a:solidFill>
              </a:rPr>
              <a:t> yang </a:t>
            </a:r>
            <a:r>
              <a:rPr lang="en-ID" sz="1600" dirty="0" err="1">
                <a:solidFill>
                  <a:schemeClr val="tx1"/>
                </a:solidFill>
              </a:rPr>
              <a:t>keras</a:t>
            </a:r>
            <a:r>
              <a:rPr lang="en-ID" sz="16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02046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0" name="Google Shape;620;p30"/>
          <p:cNvGrpSpPr/>
          <p:nvPr/>
        </p:nvGrpSpPr>
        <p:grpSpPr>
          <a:xfrm>
            <a:off x="6526095" y="-458402"/>
            <a:ext cx="2935653" cy="2065596"/>
            <a:chOff x="710321" y="264379"/>
            <a:chExt cx="6455044" cy="4407033"/>
          </a:xfrm>
        </p:grpSpPr>
        <p:sp>
          <p:nvSpPr>
            <p:cNvPr id="621" name="Google Shape;621;p30"/>
            <p:cNvSpPr/>
            <p:nvPr/>
          </p:nvSpPr>
          <p:spPr>
            <a:xfrm flipH="1">
              <a:off x="1212361" y="264379"/>
              <a:ext cx="5953004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0"/>
            <p:cNvSpPr/>
            <p:nvPr/>
          </p:nvSpPr>
          <p:spPr>
            <a:xfrm rot="10800000">
              <a:off x="710321" y="38900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5" name="Google Shape;625;p30"/>
          <p:cNvSpPr txBox="1">
            <a:spLocks noGrp="1"/>
          </p:cNvSpPr>
          <p:nvPr>
            <p:ph type="subTitle" idx="1"/>
          </p:nvPr>
        </p:nvSpPr>
        <p:spPr>
          <a:xfrm>
            <a:off x="5419915" y="3493692"/>
            <a:ext cx="2486700" cy="705600"/>
          </a:xfrm>
          <a:prstGeom prst="rect">
            <a:avLst/>
          </a:prstGeom>
        </p:spPr>
        <p:txBody>
          <a:bodyPr spcFirstLastPara="1" wrap="square" lIns="91425" tIns="91425" rIns="91425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You can enter a subtitle here if you need it</a:t>
            </a:r>
            <a:endParaRPr dirty="0"/>
          </a:p>
        </p:txBody>
      </p:sp>
      <p:grpSp>
        <p:nvGrpSpPr>
          <p:cNvPr id="626" name="Google Shape;626;p30"/>
          <p:cNvGrpSpPr/>
          <p:nvPr/>
        </p:nvGrpSpPr>
        <p:grpSpPr>
          <a:xfrm>
            <a:off x="-1506138" y="4325439"/>
            <a:ext cx="2561448" cy="2522537"/>
            <a:chOff x="1254948" y="829025"/>
            <a:chExt cx="2561448" cy="2522537"/>
          </a:xfrm>
        </p:grpSpPr>
        <p:grpSp>
          <p:nvGrpSpPr>
            <p:cNvPr id="627" name="Google Shape;627;p30"/>
            <p:cNvGrpSpPr/>
            <p:nvPr/>
          </p:nvGrpSpPr>
          <p:grpSpPr>
            <a:xfrm flipH="1">
              <a:off x="1254948" y="3018091"/>
              <a:ext cx="882533" cy="333471"/>
              <a:chOff x="3551575" y="3215125"/>
              <a:chExt cx="389450" cy="147150"/>
            </a:xfrm>
          </p:grpSpPr>
          <p:sp>
            <p:nvSpPr>
              <p:cNvPr id="628" name="Google Shape;628;p30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0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30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30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30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0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30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30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0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0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30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30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30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30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30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30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30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30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30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30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30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30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0" name="Google Shape;650;p30"/>
            <p:cNvGrpSpPr/>
            <p:nvPr/>
          </p:nvGrpSpPr>
          <p:grpSpPr>
            <a:xfrm flipH="1">
              <a:off x="3094297" y="829025"/>
              <a:ext cx="722099" cy="407700"/>
              <a:chOff x="1211425" y="918075"/>
              <a:chExt cx="722099" cy="407700"/>
            </a:xfrm>
          </p:grpSpPr>
          <p:sp>
            <p:nvSpPr>
              <p:cNvPr id="651" name="Google Shape;651;p30"/>
              <p:cNvSpPr/>
              <p:nvPr/>
            </p:nvSpPr>
            <p:spPr>
              <a:xfrm>
                <a:off x="1211425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30"/>
              <p:cNvSpPr/>
              <p:nvPr/>
            </p:nvSpPr>
            <p:spPr>
              <a:xfrm>
                <a:off x="1211425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30"/>
              <p:cNvSpPr/>
              <p:nvPr/>
            </p:nvSpPr>
            <p:spPr>
              <a:xfrm>
                <a:off x="1211425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30"/>
              <p:cNvSpPr/>
              <p:nvPr/>
            </p:nvSpPr>
            <p:spPr>
              <a:xfrm>
                <a:off x="1350996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30"/>
              <p:cNvSpPr/>
              <p:nvPr/>
            </p:nvSpPr>
            <p:spPr>
              <a:xfrm>
                <a:off x="1350996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30"/>
              <p:cNvSpPr/>
              <p:nvPr/>
            </p:nvSpPr>
            <p:spPr>
              <a:xfrm>
                <a:off x="1350996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30"/>
              <p:cNvSpPr/>
              <p:nvPr/>
            </p:nvSpPr>
            <p:spPr>
              <a:xfrm>
                <a:off x="1490124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30"/>
              <p:cNvSpPr/>
              <p:nvPr/>
            </p:nvSpPr>
            <p:spPr>
              <a:xfrm>
                <a:off x="1490124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30"/>
              <p:cNvSpPr/>
              <p:nvPr/>
            </p:nvSpPr>
            <p:spPr>
              <a:xfrm>
                <a:off x="1490124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30"/>
              <p:cNvSpPr/>
              <p:nvPr/>
            </p:nvSpPr>
            <p:spPr>
              <a:xfrm>
                <a:off x="1629759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30"/>
              <p:cNvSpPr/>
              <p:nvPr/>
            </p:nvSpPr>
            <p:spPr>
              <a:xfrm>
                <a:off x="1629759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30"/>
              <p:cNvSpPr/>
              <p:nvPr/>
            </p:nvSpPr>
            <p:spPr>
              <a:xfrm>
                <a:off x="1629759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30"/>
              <p:cNvSpPr/>
              <p:nvPr/>
            </p:nvSpPr>
            <p:spPr>
              <a:xfrm>
                <a:off x="1768887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30"/>
              <p:cNvSpPr/>
              <p:nvPr/>
            </p:nvSpPr>
            <p:spPr>
              <a:xfrm>
                <a:off x="1768887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30"/>
              <p:cNvSpPr/>
              <p:nvPr/>
            </p:nvSpPr>
            <p:spPr>
              <a:xfrm>
                <a:off x="1768887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30"/>
              <p:cNvSpPr/>
              <p:nvPr/>
            </p:nvSpPr>
            <p:spPr>
              <a:xfrm>
                <a:off x="1907952" y="1300772"/>
                <a:ext cx="25572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30"/>
              <p:cNvSpPr/>
              <p:nvPr/>
            </p:nvSpPr>
            <p:spPr>
              <a:xfrm>
                <a:off x="1907952" y="1109171"/>
                <a:ext cx="25572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404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403" y="403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30"/>
              <p:cNvSpPr/>
              <p:nvPr/>
            </p:nvSpPr>
            <p:spPr>
              <a:xfrm>
                <a:off x="1907952" y="918075"/>
                <a:ext cx="25572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69" name="Google Shape;669;p30"/>
          <p:cNvGrpSpPr/>
          <p:nvPr/>
        </p:nvGrpSpPr>
        <p:grpSpPr>
          <a:xfrm>
            <a:off x="-4273383" y="-1737487"/>
            <a:ext cx="6632641" cy="10060256"/>
            <a:chOff x="685904" y="-2339247"/>
            <a:chExt cx="6632641" cy="10060256"/>
          </a:xfrm>
        </p:grpSpPr>
        <p:grpSp>
          <p:nvGrpSpPr>
            <p:cNvPr id="670" name="Google Shape;670;p30"/>
            <p:cNvGrpSpPr/>
            <p:nvPr/>
          </p:nvGrpSpPr>
          <p:grpSpPr>
            <a:xfrm rot="-5400000">
              <a:off x="1527805" y="-2612093"/>
              <a:ext cx="4530594" cy="5076286"/>
              <a:chOff x="4826000" y="4400753"/>
              <a:chExt cx="4530594" cy="5076286"/>
            </a:xfrm>
          </p:grpSpPr>
          <p:sp>
            <p:nvSpPr>
              <p:cNvPr id="671" name="Google Shape;671;p30"/>
              <p:cNvSpPr/>
              <p:nvPr/>
            </p:nvSpPr>
            <p:spPr>
              <a:xfrm>
                <a:off x="4871747" y="4446342"/>
                <a:ext cx="4484847" cy="5030697"/>
              </a:xfrm>
              <a:custGeom>
                <a:avLst/>
                <a:gdLst/>
                <a:ahLst/>
                <a:cxnLst/>
                <a:rect l="l" t="t" r="r" b="b"/>
                <a:pathLst>
                  <a:path w="51547" h="101733" fill="none" extrusionOk="0">
                    <a:moveTo>
                      <a:pt x="1" y="1"/>
                    </a:moveTo>
                    <a:lnTo>
                      <a:pt x="22429" y="1"/>
                    </a:lnTo>
                    <a:cubicBezTo>
                      <a:pt x="38505" y="1"/>
                      <a:pt x="51547" y="34553"/>
                      <a:pt x="51547" y="77179"/>
                    </a:cubicBezTo>
                    <a:lnTo>
                      <a:pt x="51547" y="101733"/>
                    </a:lnTo>
                  </a:path>
                </a:pathLst>
              </a:custGeom>
              <a:noFill/>
              <a:ln w="44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30"/>
              <p:cNvSpPr/>
              <p:nvPr/>
            </p:nvSpPr>
            <p:spPr>
              <a:xfrm>
                <a:off x="4826000" y="4400753"/>
                <a:ext cx="91186" cy="84807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5" extrusionOk="0">
                    <a:moveTo>
                      <a:pt x="932" y="1"/>
                    </a:moveTo>
                    <a:cubicBezTo>
                      <a:pt x="885" y="1"/>
                      <a:pt x="837" y="5"/>
                      <a:pt x="789" y="13"/>
                    </a:cubicBezTo>
                    <a:cubicBezTo>
                      <a:pt x="322" y="86"/>
                      <a:pt x="0" y="528"/>
                      <a:pt x="81" y="995"/>
                    </a:cubicBezTo>
                    <a:cubicBezTo>
                      <a:pt x="146" y="1417"/>
                      <a:pt x="514" y="1714"/>
                      <a:pt x="928" y="1714"/>
                    </a:cubicBezTo>
                    <a:cubicBezTo>
                      <a:pt x="973" y="1714"/>
                      <a:pt x="1018" y="1711"/>
                      <a:pt x="1063" y="1704"/>
                    </a:cubicBezTo>
                    <a:cubicBezTo>
                      <a:pt x="1530" y="1623"/>
                      <a:pt x="1844" y="1188"/>
                      <a:pt x="1771" y="722"/>
                    </a:cubicBezTo>
                    <a:cubicBezTo>
                      <a:pt x="1699" y="303"/>
                      <a:pt x="1342" y="1"/>
                      <a:pt x="9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3" name="Google Shape;673;p30"/>
            <p:cNvGrpSpPr/>
            <p:nvPr/>
          </p:nvGrpSpPr>
          <p:grpSpPr>
            <a:xfrm rot="-2006149" flipH="1">
              <a:off x="4571687" y="-1036201"/>
              <a:ext cx="2324989" cy="2229599"/>
              <a:chOff x="5165475" y="-713653"/>
              <a:chExt cx="2324999" cy="2229609"/>
            </a:xfrm>
          </p:grpSpPr>
          <p:sp>
            <p:nvSpPr>
              <p:cNvPr id="674" name="Google Shape;674;p30"/>
              <p:cNvSpPr/>
              <p:nvPr/>
            </p:nvSpPr>
            <p:spPr>
              <a:xfrm>
                <a:off x="5165475" y="-713653"/>
                <a:ext cx="2324999" cy="2154583"/>
              </a:xfrm>
              <a:custGeom>
                <a:avLst/>
                <a:gdLst/>
                <a:ahLst/>
                <a:cxnLst/>
                <a:rect l="l" t="t" r="r" b="b"/>
                <a:pathLst>
                  <a:path w="47546" h="44061" fill="none" extrusionOk="0">
                    <a:moveTo>
                      <a:pt x="3486" y="30085"/>
                    </a:moveTo>
                    <a:cubicBezTo>
                      <a:pt x="0" y="18887"/>
                      <a:pt x="6255" y="6973"/>
                      <a:pt x="17453" y="3487"/>
                    </a:cubicBezTo>
                    <a:cubicBezTo>
                      <a:pt x="28659" y="1"/>
                      <a:pt x="40574" y="6256"/>
                      <a:pt x="44060" y="17454"/>
                    </a:cubicBezTo>
                    <a:cubicBezTo>
                      <a:pt x="47545" y="28660"/>
                      <a:pt x="41290" y="40567"/>
                      <a:pt x="30084" y="44060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30"/>
              <p:cNvSpPr/>
              <p:nvPr/>
            </p:nvSpPr>
            <p:spPr>
              <a:xfrm>
                <a:off x="5309144" y="749204"/>
                <a:ext cx="1336144" cy="766752"/>
              </a:xfrm>
              <a:custGeom>
                <a:avLst/>
                <a:gdLst/>
                <a:ahLst/>
                <a:cxnLst/>
                <a:rect l="l" t="t" r="r" b="b"/>
                <a:pathLst>
                  <a:path w="27324" h="15680" extrusionOk="0">
                    <a:moveTo>
                      <a:pt x="1095" y="1"/>
                    </a:moveTo>
                    <a:lnTo>
                      <a:pt x="1" y="339"/>
                    </a:lnTo>
                    <a:cubicBezTo>
                      <a:pt x="2906" y="9677"/>
                      <a:pt x="11551" y="15680"/>
                      <a:pt x="20855" y="15680"/>
                    </a:cubicBezTo>
                    <a:cubicBezTo>
                      <a:pt x="22997" y="15680"/>
                      <a:pt x="25173" y="15362"/>
                      <a:pt x="27323" y="14693"/>
                    </a:cubicBezTo>
                    <a:lnTo>
                      <a:pt x="26977" y="13598"/>
                    </a:lnTo>
                    <a:cubicBezTo>
                      <a:pt x="24939" y="14233"/>
                      <a:pt x="22876" y="14534"/>
                      <a:pt x="20846" y="14534"/>
                    </a:cubicBezTo>
                    <a:cubicBezTo>
                      <a:pt x="12034" y="14534"/>
                      <a:pt x="3850" y="8847"/>
                      <a:pt x="1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6" name="Google Shape;676;p30"/>
            <p:cNvGrpSpPr/>
            <p:nvPr/>
          </p:nvGrpSpPr>
          <p:grpSpPr>
            <a:xfrm rot="490164" flipH="1">
              <a:off x="911290" y="4092424"/>
              <a:ext cx="3324918" cy="3409649"/>
              <a:chOff x="7159200" y="2117361"/>
              <a:chExt cx="2271501" cy="2329387"/>
            </a:xfrm>
          </p:grpSpPr>
          <p:sp>
            <p:nvSpPr>
              <p:cNvPr id="677" name="Google Shape;677;p30"/>
              <p:cNvSpPr/>
              <p:nvPr/>
            </p:nvSpPr>
            <p:spPr>
              <a:xfrm>
                <a:off x="8101533" y="2117361"/>
                <a:ext cx="632883" cy="71589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1724" fill="none" extrusionOk="0">
                    <a:moveTo>
                      <a:pt x="1" y="999"/>
                    </a:moveTo>
                    <a:cubicBezTo>
                      <a:pt x="3527" y="137"/>
                      <a:pt x="7182" y="1"/>
                      <a:pt x="10764" y="596"/>
                    </a:cubicBezTo>
                    <a:cubicBezTo>
                      <a:pt x="12286" y="846"/>
                      <a:pt x="13783" y="1224"/>
                      <a:pt x="15240" y="1723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30"/>
              <p:cNvSpPr/>
              <p:nvPr/>
            </p:nvSpPr>
            <p:spPr>
              <a:xfrm>
                <a:off x="7159200" y="2158803"/>
                <a:ext cx="2271501" cy="2287944"/>
              </a:xfrm>
              <a:custGeom>
                <a:avLst/>
                <a:gdLst/>
                <a:ahLst/>
                <a:cxnLst/>
                <a:rect l="l" t="t" r="r" b="b"/>
                <a:pathLst>
                  <a:path w="54702" h="55098" fill="none" extrusionOk="0">
                    <a:moveTo>
                      <a:pt x="54702" y="34835"/>
                    </a:moveTo>
                    <a:cubicBezTo>
                      <a:pt x="50572" y="47200"/>
                      <a:pt x="37973" y="55097"/>
                      <a:pt x="24690" y="52916"/>
                    </a:cubicBezTo>
                    <a:cubicBezTo>
                      <a:pt x="9974" y="50492"/>
                      <a:pt x="0" y="36598"/>
                      <a:pt x="2423" y="21874"/>
                    </a:cubicBezTo>
                    <a:cubicBezTo>
                      <a:pt x="4235" y="10853"/>
                      <a:pt x="12486" y="2488"/>
                      <a:pt x="22694" y="1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30"/>
              <p:cNvSpPr/>
              <p:nvPr/>
            </p:nvSpPr>
            <p:spPr>
              <a:xfrm>
                <a:off x="8730018" y="2175496"/>
                <a:ext cx="70219" cy="59339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429" extrusionOk="0">
                    <a:moveTo>
                      <a:pt x="767" y="1"/>
                    </a:moveTo>
                    <a:cubicBezTo>
                      <a:pt x="442" y="1"/>
                      <a:pt x="123" y="218"/>
                      <a:pt x="65" y="597"/>
                    </a:cubicBezTo>
                    <a:cubicBezTo>
                      <a:pt x="0" y="983"/>
                      <a:pt x="258" y="1354"/>
                      <a:pt x="653" y="1418"/>
                    </a:cubicBezTo>
                    <a:cubicBezTo>
                      <a:pt x="694" y="1425"/>
                      <a:pt x="735" y="1429"/>
                      <a:pt x="775" y="1429"/>
                    </a:cubicBezTo>
                    <a:cubicBezTo>
                      <a:pt x="1328" y="1429"/>
                      <a:pt x="1690" y="780"/>
                      <a:pt x="1345" y="299"/>
                    </a:cubicBezTo>
                    <a:cubicBezTo>
                      <a:pt x="1198" y="95"/>
                      <a:pt x="981" y="1"/>
                      <a:pt x="7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23" name="Google Shape;623;p30"/>
          <p:cNvSpPr txBox="1">
            <a:spLocks noGrp="1"/>
          </p:cNvSpPr>
          <p:nvPr>
            <p:ph type="title"/>
          </p:nvPr>
        </p:nvSpPr>
        <p:spPr>
          <a:xfrm>
            <a:off x="333211" y="258232"/>
            <a:ext cx="6773838" cy="14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0" dirty="0">
                <a:solidFill>
                  <a:schemeClr val="tx1"/>
                </a:solidFill>
              </a:rPr>
              <a:t>Kelangsungan </a:t>
            </a:r>
            <a:r>
              <a:rPr lang="en" sz="2800" dirty="0">
                <a:solidFill>
                  <a:schemeClr val="tx1"/>
                </a:solidFill>
              </a:rPr>
              <a:t>Hidup</a:t>
            </a:r>
            <a:r>
              <a:rPr lang="en" sz="2800" b="0" dirty="0">
                <a:solidFill>
                  <a:schemeClr val="tx1"/>
                </a:solidFill>
              </a:rPr>
              <a:t> dalam Lingkungan </a:t>
            </a:r>
            <a:r>
              <a:rPr lang="en" sz="2800" dirty="0">
                <a:solidFill>
                  <a:schemeClr val="tx1"/>
                </a:solidFill>
              </a:rPr>
              <a:t>Dingin</a:t>
            </a: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5" name="Google Shape;686;p31">
            <a:extLst>
              <a:ext uri="{FF2B5EF4-FFF2-40B4-BE49-F238E27FC236}">
                <a16:creationId xmlns:a16="http://schemas.microsoft.com/office/drawing/2014/main" id="{0B252B59-9CC0-1338-4A8E-7F4B322E74E8}"/>
              </a:ext>
            </a:extLst>
          </p:cNvPr>
          <p:cNvSpPr txBox="1">
            <a:spLocks/>
          </p:cNvSpPr>
          <p:nvPr/>
        </p:nvSpPr>
        <p:spPr>
          <a:xfrm>
            <a:off x="4005901" y="1591066"/>
            <a:ext cx="4239974" cy="1376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</a:rPr>
              <a:t>Nilai M </a:t>
            </a:r>
            <a:r>
              <a:rPr lang="en-ID" dirty="0" err="1">
                <a:solidFill>
                  <a:schemeClr val="tx1"/>
                </a:solidFill>
              </a:rPr>
              <a:t>tertinggi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tanpa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pakaian</a:t>
            </a:r>
            <a:r>
              <a:rPr lang="en-ID" dirty="0">
                <a:solidFill>
                  <a:schemeClr val="tx1"/>
                </a:solidFill>
              </a:rPr>
              <a:t>, yang </a:t>
            </a:r>
            <a:r>
              <a:rPr lang="en-ID" dirty="0" err="1">
                <a:solidFill>
                  <a:schemeClr val="tx1"/>
                </a:solidFill>
              </a:rPr>
              <a:t>kedua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konduktansi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sebanding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setelan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bisnis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wol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berat</a:t>
            </a:r>
            <a:r>
              <a:rPr lang="en-ID" dirty="0">
                <a:solidFill>
                  <a:schemeClr val="tx1"/>
                </a:solidFill>
              </a:rPr>
              <a:t>, dan yang </a:t>
            </a:r>
            <a:r>
              <a:rPr lang="en-ID" dirty="0" err="1">
                <a:solidFill>
                  <a:schemeClr val="tx1"/>
                </a:solidFill>
              </a:rPr>
              <a:t>ketiga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setara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kantong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musim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dingin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berkualitas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baik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dilihat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bahwa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kelangsungan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hidup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dimungkinkan</a:t>
            </a:r>
            <a:r>
              <a:rPr lang="en-ID" dirty="0">
                <a:solidFill>
                  <a:schemeClr val="tx1"/>
                </a:solidFill>
              </a:rPr>
              <a:t> pada </a:t>
            </a:r>
            <a:r>
              <a:rPr lang="en-ID" dirty="0" err="1">
                <a:solidFill>
                  <a:schemeClr val="tx1"/>
                </a:solidFill>
              </a:rPr>
              <a:t>suhu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cukup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rendah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bahkan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tanpa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pakaian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jika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tingkat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metabolisme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dipertahankan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tinggi</a:t>
            </a:r>
            <a:endParaRPr lang="en-ID" dirty="0">
              <a:solidFill>
                <a:schemeClr val="tx1"/>
              </a:solidFill>
            </a:endParaRP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</a:endParaRP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6EFDF8-D224-CFD3-27E9-033BD99AEDCF}"/>
              </a:ext>
            </a:extLst>
          </p:cNvPr>
          <p:cNvSpPr/>
          <p:nvPr/>
        </p:nvSpPr>
        <p:spPr>
          <a:xfrm rot="5400000">
            <a:off x="4285517" y="484503"/>
            <a:ext cx="527299" cy="9269176"/>
          </a:xfrm>
          <a:prstGeom prst="rect">
            <a:avLst/>
          </a:prstGeom>
          <a:solidFill>
            <a:srgbClr val="1515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891105-1932-8B9A-759E-0FA09B382BB8}"/>
              </a:ext>
            </a:extLst>
          </p:cNvPr>
          <p:cNvSpPr/>
          <p:nvPr/>
        </p:nvSpPr>
        <p:spPr>
          <a:xfrm rot="5400000">
            <a:off x="4486864" y="94668"/>
            <a:ext cx="124607" cy="9269176"/>
          </a:xfrm>
          <a:prstGeom prst="rect">
            <a:avLst/>
          </a:prstGeom>
          <a:solidFill>
            <a:srgbClr val="1515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0E3E3D-B555-4FE5-B646-364EB0B7C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905" y="1514345"/>
            <a:ext cx="3792041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913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0" name="Google Shape;620;p30"/>
          <p:cNvGrpSpPr/>
          <p:nvPr/>
        </p:nvGrpSpPr>
        <p:grpSpPr>
          <a:xfrm>
            <a:off x="6526095" y="-458402"/>
            <a:ext cx="2935653" cy="2065596"/>
            <a:chOff x="710321" y="264379"/>
            <a:chExt cx="6455044" cy="4407033"/>
          </a:xfrm>
        </p:grpSpPr>
        <p:sp>
          <p:nvSpPr>
            <p:cNvPr id="621" name="Google Shape;621;p30"/>
            <p:cNvSpPr/>
            <p:nvPr/>
          </p:nvSpPr>
          <p:spPr>
            <a:xfrm flipH="1">
              <a:off x="1212361" y="264379"/>
              <a:ext cx="5953004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0"/>
            <p:cNvSpPr/>
            <p:nvPr/>
          </p:nvSpPr>
          <p:spPr>
            <a:xfrm rot="10800000">
              <a:off x="710321" y="38900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5" name="Google Shape;625;p30"/>
          <p:cNvSpPr txBox="1">
            <a:spLocks noGrp="1"/>
          </p:cNvSpPr>
          <p:nvPr>
            <p:ph type="subTitle" idx="1"/>
          </p:nvPr>
        </p:nvSpPr>
        <p:spPr>
          <a:xfrm>
            <a:off x="5419915" y="3493692"/>
            <a:ext cx="2486700" cy="705600"/>
          </a:xfrm>
          <a:prstGeom prst="rect">
            <a:avLst/>
          </a:prstGeom>
        </p:spPr>
        <p:txBody>
          <a:bodyPr spcFirstLastPara="1" wrap="square" lIns="91425" tIns="91425" rIns="91425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You can enter a subtitle here if you need it</a:t>
            </a:r>
            <a:endParaRPr dirty="0"/>
          </a:p>
        </p:txBody>
      </p:sp>
      <p:grpSp>
        <p:nvGrpSpPr>
          <p:cNvPr id="626" name="Google Shape;626;p30"/>
          <p:cNvGrpSpPr/>
          <p:nvPr/>
        </p:nvGrpSpPr>
        <p:grpSpPr>
          <a:xfrm>
            <a:off x="-1506138" y="4325439"/>
            <a:ext cx="2561448" cy="2522537"/>
            <a:chOff x="1254948" y="829025"/>
            <a:chExt cx="2561448" cy="2522537"/>
          </a:xfrm>
        </p:grpSpPr>
        <p:grpSp>
          <p:nvGrpSpPr>
            <p:cNvPr id="627" name="Google Shape;627;p30"/>
            <p:cNvGrpSpPr/>
            <p:nvPr/>
          </p:nvGrpSpPr>
          <p:grpSpPr>
            <a:xfrm flipH="1">
              <a:off x="1254948" y="3018091"/>
              <a:ext cx="882533" cy="333471"/>
              <a:chOff x="3551575" y="3215125"/>
              <a:chExt cx="389450" cy="147150"/>
            </a:xfrm>
          </p:grpSpPr>
          <p:sp>
            <p:nvSpPr>
              <p:cNvPr id="628" name="Google Shape;628;p30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0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30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30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30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0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30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30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0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0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30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30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30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30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30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30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30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30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30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30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30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30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0" name="Google Shape;650;p30"/>
            <p:cNvGrpSpPr/>
            <p:nvPr/>
          </p:nvGrpSpPr>
          <p:grpSpPr>
            <a:xfrm flipH="1">
              <a:off x="3094297" y="829025"/>
              <a:ext cx="722099" cy="407700"/>
              <a:chOff x="1211425" y="918075"/>
              <a:chExt cx="722099" cy="407700"/>
            </a:xfrm>
          </p:grpSpPr>
          <p:sp>
            <p:nvSpPr>
              <p:cNvPr id="651" name="Google Shape;651;p30"/>
              <p:cNvSpPr/>
              <p:nvPr/>
            </p:nvSpPr>
            <p:spPr>
              <a:xfrm>
                <a:off x="1211425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30"/>
              <p:cNvSpPr/>
              <p:nvPr/>
            </p:nvSpPr>
            <p:spPr>
              <a:xfrm>
                <a:off x="1211425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30"/>
              <p:cNvSpPr/>
              <p:nvPr/>
            </p:nvSpPr>
            <p:spPr>
              <a:xfrm>
                <a:off x="1211425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30"/>
              <p:cNvSpPr/>
              <p:nvPr/>
            </p:nvSpPr>
            <p:spPr>
              <a:xfrm>
                <a:off x="1350996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30"/>
              <p:cNvSpPr/>
              <p:nvPr/>
            </p:nvSpPr>
            <p:spPr>
              <a:xfrm>
                <a:off x="1350996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30"/>
              <p:cNvSpPr/>
              <p:nvPr/>
            </p:nvSpPr>
            <p:spPr>
              <a:xfrm>
                <a:off x="1350996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30"/>
              <p:cNvSpPr/>
              <p:nvPr/>
            </p:nvSpPr>
            <p:spPr>
              <a:xfrm>
                <a:off x="1490124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30"/>
              <p:cNvSpPr/>
              <p:nvPr/>
            </p:nvSpPr>
            <p:spPr>
              <a:xfrm>
                <a:off x="1490124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30"/>
              <p:cNvSpPr/>
              <p:nvPr/>
            </p:nvSpPr>
            <p:spPr>
              <a:xfrm>
                <a:off x="1490124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30"/>
              <p:cNvSpPr/>
              <p:nvPr/>
            </p:nvSpPr>
            <p:spPr>
              <a:xfrm>
                <a:off x="1629759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30"/>
              <p:cNvSpPr/>
              <p:nvPr/>
            </p:nvSpPr>
            <p:spPr>
              <a:xfrm>
                <a:off x="1629759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30"/>
              <p:cNvSpPr/>
              <p:nvPr/>
            </p:nvSpPr>
            <p:spPr>
              <a:xfrm>
                <a:off x="1629759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30"/>
              <p:cNvSpPr/>
              <p:nvPr/>
            </p:nvSpPr>
            <p:spPr>
              <a:xfrm>
                <a:off x="1768887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30"/>
              <p:cNvSpPr/>
              <p:nvPr/>
            </p:nvSpPr>
            <p:spPr>
              <a:xfrm>
                <a:off x="1768887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30"/>
              <p:cNvSpPr/>
              <p:nvPr/>
            </p:nvSpPr>
            <p:spPr>
              <a:xfrm>
                <a:off x="1768887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30"/>
              <p:cNvSpPr/>
              <p:nvPr/>
            </p:nvSpPr>
            <p:spPr>
              <a:xfrm>
                <a:off x="1907952" y="1300772"/>
                <a:ext cx="25572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30"/>
              <p:cNvSpPr/>
              <p:nvPr/>
            </p:nvSpPr>
            <p:spPr>
              <a:xfrm>
                <a:off x="1907952" y="1109171"/>
                <a:ext cx="25572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404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403" y="403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30"/>
              <p:cNvSpPr/>
              <p:nvPr/>
            </p:nvSpPr>
            <p:spPr>
              <a:xfrm>
                <a:off x="1907952" y="918075"/>
                <a:ext cx="25572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69" name="Google Shape;669;p30"/>
          <p:cNvGrpSpPr/>
          <p:nvPr/>
        </p:nvGrpSpPr>
        <p:grpSpPr>
          <a:xfrm>
            <a:off x="-4273383" y="-1737487"/>
            <a:ext cx="6632641" cy="10060256"/>
            <a:chOff x="685904" y="-2339247"/>
            <a:chExt cx="6632641" cy="10060256"/>
          </a:xfrm>
        </p:grpSpPr>
        <p:grpSp>
          <p:nvGrpSpPr>
            <p:cNvPr id="670" name="Google Shape;670;p30"/>
            <p:cNvGrpSpPr/>
            <p:nvPr/>
          </p:nvGrpSpPr>
          <p:grpSpPr>
            <a:xfrm rot="-5400000">
              <a:off x="1527805" y="-2612093"/>
              <a:ext cx="4530594" cy="5076286"/>
              <a:chOff x="4826000" y="4400753"/>
              <a:chExt cx="4530594" cy="5076286"/>
            </a:xfrm>
          </p:grpSpPr>
          <p:sp>
            <p:nvSpPr>
              <p:cNvPr id="671" name="Google Shape;671;p30"/>
              <p:cNvSpPr/>
              <p:nvPr/>
            </p:nvSpPr>
            <p:spPr>
              <a:xfrm>
                <a:off x="4871747" y="4446342"/>
                <a:ext cx="4484847" cy="5030697"/>
              </a:xfrm>
              <a:custGeom>
                <a:avLst/>
                <a:gdLst/>
                <a:ahLst/>
                <a:cxnLst/>
                <a:rect l="l" t="t" r="r" b="b"/>
                <a:pathLst>
                  <a:path w="51547" h="101733" fill="none" extrusionOk="0">
                    <a:moveTo>
                      <a:pt x="1" y="1"/>
                    </a:moveTo>
                    <a:lnTo>
                      <a:pt x="22429" y="1"/>
                    </a:lnTo>
                    <a:cubicBezTo>
                      <a:pt x="38505" y="1"/>
                      <a:pt x="51547" y="34553"/>
                      <a:pt x="51547" y="77179"/>
                    </a:cubicBezTo>
                    <a:lnTo>
                      <a:pt x="51547" y="101733"/>
                    </a:lnTo>
                  </a:path>
                </a:pathLst>
              </a:custGeom>
              <a:noFill/>
              <a:ln w="44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30"/>
              <p:cNvSpPr/>
              <p:nvPr/>
            </p:nvSpPr>
            <p:spPr>
              <a:xfrm>
                <a:off x="4826000" y="4400753"/>
                <a:ext cx="91186" cy="84807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5" extrusionOk="0">
                    <a:moveTo>
                      <a:pt x="932" y="1"/>
                    </a:moveTo>
                    <a:cubicBezTo>
                      <a:pt x="885" y="1"/>
                      <a:pt x="837" y="5"/>
                      <a:pt x="789" y="13"/>
                    </a:cubicBezTo>
                    <a:cubicBezTo>
                      <a:pt x="322" y="86"/>
                      <a:pt x="0" y="528"/>
                      <a:pt x="81" y="995"/>
                    </a:cubicBezTo>
                    <a:cubicBezTo>
                      <a:pt x="146" y="1417"/>
                      <a:pt x="514" y="1714"/>
                      <a:pt x="928" y="1714"/>
                    </a:cubicBezTo>
                    <a:cubicBezTo>
                      <a:pt x="973" y="1714"/>
                      <a:pt x="1018" y="1711"/>
                      <a:pt x="1063" y="1704"/>
                    </a:cubicBezTo>
                    <a:cubicBezTo>
                      <a:pt x="1530" y="1623"/>
                      <a:pt x="1844" y="1188"/>
                      <a:pt x="1771" y="722"/>
                    </a:cubicBezTo>
                    <a:cubicBezTo>
                      <a:pt x="1699" y="303"/>
                      <a:pt x="1342" y="1"/>
                      <a:pt x="9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3" name="Google Shape;673;p30"/>
            <p:cNvGrpSpPr/>
            <p:nvPr/>
          </p:nvGrpSpPr>
          <p:grpSpPr>
            <a:xfrm rot="-2006149" flipH="1">
              <a:off x="4571687" y="-1036201"/>
              <a:ext cx="2324989" cy="2229599"/>
              <a:chOff x="5165475" y="-713653"/>
              <a:chExt cx="2324999" cy="2229609"/>
            </a:xfrm>
          </p:grpSpPr>
          <p:sp>
            <p:nvSpPr>
              <p:cNvPr id="674" name="Google Shape;674;p30"/>
              <p:cNvSpPr/>
              <p:nvPr/>
            </p:nvSpPr>
            <p:spPr>
              <a:xfrm>
                <a:off x="5165475" y="-713653"/>
                <a:ext cx="2324999" cy="2154583"/>
              </a:xfrm>
              <a:custGeom>
                <a:avLst/>
                <a:gdLst/>
                <a:ahLst/>
                <a:cxnLst/>
                <a:rect l="l" t="t" r="r" b="b"/>
                <a:pathLst>
                  <a:path w="47546" h="44061" fill="none" extrusionOk="0">
                    <a:moveTo>
                      <a:pt x="3486" y="30085"/>
                    </a:moveTo>
                    <a:cubicBezTo>
                      <a:pt x="0" y="18887"/>
                      <a:pt x="6255" y="6973"/>
                      <a:pt x="17453" y="3487"/>
                    </a:cubicBezTo>
                    <a:cubicBezTo>
                      <a:pt x="28659" y="1"/>
                      <a:pt x="40574" y="6256"/>
                      <a:pt x="44060" y="17454"/>
                    </a:cubicBezTo>
                    <a:cubicBezTo>
                      <a:pt x="47545" y="28660"/>
                      <a:pt x="41290" y="40567"/>
                      <a:pt x="30084" y="44060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30"/>
              <p:cNvSpPr/>
              <p:nvPr/>
            </p:nvSpPr>
            <p:spPr>
              <a:xfrm>
                <a:off x="5309144" y="749204"/>
                <a:ext cx="1336144" cy="766752"/>
              </a:xfrm>
              <a:custGeom>
                <a:avLst/>
                <a:gdLst/>
                <a:ahLst/>
                <a:cxnLst/>
                <a:rect l="l" t="t" r="r" b="b"/>
                <a:pathLst>
                  <a:path w="27324" h="15680" extrusionOk="0">
                    <a:moveTo>
                      <a:pt x="1095" y="1"/>
                    </a:moveTo>
                    <a:lnTo>
                      <a:pt x="1" y="339"/>
                    </a:lnTo>
                    <a:cubicBezTo>
                      <a:pt x="2906" y="9677"/>
                      <a:pt x="11551" y="15680"/>
                      <a:pt x="20855" y="15680"/>
                    </a:cubicBezTo>
                    <a:cubicBezTo>
                      <a:pt x="22997" y="15680"/>
                      <a:pt x="25173" y="15362"/>
                      <a:pt x="27323" y="14693"/>
                    </a:cubicBezTo>
                    <a:lnTo>
                      <a:pt x="26977" y="13598"/>
                    </a:lnTo>
                    <a:cubicBezTo>
                      <a:pt x="24939" y="14233"/>
                      <a:pt x="22876" y="14534"/>
                      <a:pt x="20846" y="14534"/>
                    </a:cubicBezTo>
                    <a:cubicBezTo>
                      <a:pt x="12034" y="14534"/>
                      <a:pt x="3850" y="8847"/>
                      <a:pt x="1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6" name="Google Shape;676;p30"/>
            <p:cNvGrpSpPr/>
            <p:nvPr/>
          </p:nvGrpSpPr>
          <p:grpSpPr>
            <a:xfrm rot="490164" flipH="1">
              <a:off x="911290" y="4092424"/>
              <a:ext cx="3324918" cy="3409649"/>
              <a:chOff x="7159200" y="2117361"/>
              <a:chExt cx="2271501" cy="2329387"/>
            </a:xfrm>
          </p:grpSpPr>
          <p:sp>
            <p:nvSpPr>
              <p:cNvPr id="677" name="Google Shape;677;p30"/>
              <p:cNvSpPr/>
              <p:nvPr/>
            </p:nvSpPr>
            <p:spPr>
              <a:xfrm>
                <a:off x="8101533" y="2117361"/>
                <a:ext cx="632883" cy="71589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1724" fill="none" extrusionOk="0">
                    <a:moveTo>
                      <a:pt x="1" y="999"/>
                    </a:moveTo>
                    <a:cubicBezTo>
                      <a:pt x="3527" y="137"/>
                      <a:pt x="7182" y="1"/>
                      <a:pt x="10764" y="596"/>
                    </a:cubicBezTo>
                    <a:cubicBezTo>
                      <a:pt x="12286" y="846"/>
                      <a:pt x="13783" y="1224"/>
                      <a:pt x="15240" y="1723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30"/>
              <p:cNvSpPr/>
              <p:nvPr/>
            </p:nvSpPr>
            <p:spPr>
              <a:xfrm>
                <a:off x="7159200" y="2158803"/>
                <a:ext cx="2271501" cy="2287944"/>
              </a:xfrm>
              <a:custGeom>
                <a:avLst/>
                <a:gdLst/>
                <a:ahLst/>
                <a:cxnLst/>
                <a:rect l="l" t="t" r="r" b="b"/>
                <a:pathLst>
                  <a:path w="54702" h="55098" fill="none" extrusionOk="0">
                    <a:moveTo>
                      <a:pt x="54702" y="34835"/>
                    </a:moveTo>
                    <a:cubicBezTo>
                      <a:pt x="50572" y="47200"/>
                      <a:pt x="37973" y="55097"/>
                      <a:pt x="24690" y="52916"/>
                    </a:cubicBezTo>
                    <a:cubicBezTo>
                      <a:pt x="9974" y="50492"/>
                      <a:pt x="0" y="36598"/>
                      <a:pt x="2423" y="21874"/>
                    </a:cubicBezTo>
                    <a:cubicBezTo>
                      <a:pt x="4235" y="10853"/>
                      <a:pt x="12486" y="2488"/>
                      <a:pt x="22694" y="1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30"/>
              <p:cNvSpPr/>
              <p:nvPr/>
            </p:nvSpPr>
            <p:spPr>
              <a:xfrm>
                <a:off x="8730018" y="2175496"/>
                <a:ext cx="70219" cy="59339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429" extrusionOk="0">
                    <a:moveTo>
                      <a:pt x="767" y="1"/>
                    </a:moveTo>
                    <a:cubicBezTo>
                      <a:pt x="442" y="1"/>
                      <a:pt x="123" y="218"/>
                      <a:pt x="65" y="597"/>
                    </a:cubicBezTo>
                    <a:cubicBezTo>
                      <a:pt x="0" y="983"/>
                      <a:pt x="258" y="1354"/>
                      <a:pt x="653" y="1418"/>
                    </a:cubicBezTo>
                    <a:cubicBezTo>
                      <a:pt x="694" y="1425"/>
                      <a:pt x="735" y="1429"/>
                      <a:pt x="775" y="1429"/>
                    </a:cubicBezTo>
                    <a:cubicBezTo>
                      <a:pt x="1328" y="1429"/>
                      <a:pt x="1690" y="780"/>
                      <a:pt x="1345" y="299"/>
                    </a:cubicBezTo>
                    <a:cubicBezTo>
                      <a:pt x="1198" y="95"/>
                      <a:pt x="981" y="1"/>
                      <a:pt x="7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23" name="Google Shape;623;p30"/>
          <p:cNvSpPr txBox="1">
            <a:spLocks noGrp="1"/>
          </p:cNvSpPr>
          <p:nvPr>
            <p:ph type="title"/>
          </p:nvPr>
        </p:nvSpPr>
        <p:spPr>
          <a:xfrm>
            <a:off x="333211" y="258232"/>
            <a:ext cx="6773838" cy="14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0" dirty="0">
                <a:solidFill>
                  <a:schemeClr val="tx1"/>
                </a:solidFill>
              </a:rPr>
              <a:t>Kelangsungan </a:t>
            </a:r>
            <a:r>
              <a:rPr lang="en" sz="2800" dirty="0">
                <a:solidFill>
                  <a:schemeClr val="tx1"/>
                </a:solidFill>
              </a:rPr>
              <a:t>Hidup</a:t>
            </a:r>
            <a:r>
              <a:rPr lang="en" sz="2800" b="0" dirty="0">
                <a:solidFill>
                  <a:schemeClr val="tx1"/>
                </a:solidFill>
              </a:rPr>
              <a:t> dalam Lingkungan </a:t>
            </a:r>
            <a:r>
              <a:rPr lang="en" sz="2800" dirty="0">
                <a:solidFill>
                  <a:schemeClr val="tx1"/>
                </a:solidFill>
              </a:rPr>
              <a:t>Dingin</a:t>
            </a: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5" name="Google Shape;686;p31">
            <a:extLst>
              <a:ext uri="{FF2B5EF4-FFF2-40B4-BE49-F238E27FC236}">
                <a16:creationId xmlns:a16="http://schemas.microsoft.com/office/drawing/2014/main" id="{0B252B59-9CC0-1338-4A8E-7F4B322E74E8}"/>
              </a:ext>
            </a:extLst>
          </p:cNvPr>
          <p:cNvSpPr txBox="1">
            <a:spLocks/>
          </p:cNvSpPr>
          <p:nvPr/>
        </p:nvSpPr>
        <p:spPr>
          <a:xfrm>
            <a:off x="3868107" y="2086190"/>
            <a:ext cx="4239974" cy="1376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</a:rPr>
              <a:t>Grafik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menunjukkan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hubungan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antara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suhu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operatif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konduktansi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pakaian</a:t>
            </a:r>
            <a:r>
              <a:rPr lang="en-ID" dirty="0">
                <a:solidFill>
                  <a:schemeClr val="tx1"/>
                </a:solidFill>
              </a:rPr>
              <a:t>/</a:t>
            </a:r>
            <a:r>
              <a:rPr lang="en-ID" dirty="0" err="1">
                <a:solidFill>
                  <a:schemeClr val="tx1"/>
                </a:solidFill>
              </a:rPr>
              <a:t>jaringan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berbagai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tingkat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aktivitas</a:t>
            </a:r>
            <a:endParaRPr lang="en-ID" dirty="0">
              <a:solidFill>
                <a:schemeClr val="tx1"/>
              </a:solidFill>
            </a:endParaRP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6EFDF8-D224-CFD3-27E9-033BD99AEDCF}"/>
              </a:ext>
            </a:extLst>
          </p:cNvPr>
          <p:cNvSpPr/>
          <p:nvPr/>
        </p:nvSpPr>
        <p:spPr>
          <a:xfrm rot="5400000">
            <a:off x="4285517" y="484503"/>
            <a:ext cx="527299" cy="9269176"/>
          </a:xfrm>
          <a:prstGeom prst="rect">
            <a:avLst/>
          </a:prstGeom>
          <a:solidFill>
            <a:srgbClr val="1515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891105-1932-8B9A-759E-0FA09B382BB8}"/>
              </a:ext>
            </a:extLst>
          </p:cNvPr>
          <p:cNvSpPr/>
          <p:nvPr/>
        </p:nvSpPr>
        <p:spPr>
          <a:xfrm rot="5400000">
            <a:off x="4486864" y="94668"/>
            <a:ext cx="124607" cy="9269176"/>
          </a:xfrm>
          <a:prstGeom prst="rect">
            <a:avLst/>
          </a:prstGeom>
          <a:solidFill>
            <a:srgbClr val="1515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Picture 2" descr="A graph of the temperature of a person&#10;&#10;Description automatically generated with medium confidence">
            <a:extLst>
              <a:ext uri="{FF2B5EF4-FFF2-40B4-BE49-F238E27FC236}">
                <a16:creationId xmlns:a16="http://schemas.microsoft.com/office/drawing/2014/main" id="{6061A8F0-4E27-BE20-69B8-EAFEA2699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53" y="1418502"/>
            <a:ext cx="3829234" cy="28640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39459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0" name="Google Shape;620;p30"/>
          <p:cNvGrpSpPr/>
          <p:nvPr/>
        </p:nvGrpSpPr>
        <p:grpSpPr>
          <a:xfrm>
            <a:off x="6438788" y="-774566"/>
            <a:ext cx="2935653" cy="2065596"/>
            <a:chOff x="710321" y="264379"/>
            <a:chExt cx="6455044" cy="4407033"/>
          </a:xfrm>
        </p:grpSpPr>
        <p:sp>
          <p:nvSpPr>
            <p:cNvPr id="621" name="Google Shape;621;p30"/>
            <p:cNvSpPr/>
            <p:nvPr/>
          </p:nvSpPr>
          <p:spPr>
            <a:xfrm flipH="1">
              <a:off x="1212361" y="264379"/>
              <a:ext cx="5953004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0"/>
            <p:cNvSpPr/>
            <p:nvPr/>
          </p:nvSpPr>
          <p:spPr>
            <a:xfrm rot="10800000">
              <a:off x="710321" y="38900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5" name="Google Shape;625;p30"/>
          <p:cNvSpPr txBox="1">
            <a:spLocks noGrp="1"/>
          </p:cNvSpPr>
          <p:nvPr>
            <p:ph type="subTitle" idx="1"/>
          </p:nvPr>
        </p:nvSpPr>
        <p:spPr>
          <a:xfrm>
            <a:off x="5419915" y="3493692"/>
            <a:ext cx="2486700" cy="705600"/>
          </a:xfrm>
          <a:prstGeom prst="rect">
            <a:avLst/>
          </a:prstGeom>
        </p:spPr>
        <p:txBody>
          <a:bodyPr spcFirstLastPara="1" wrap="square" lIns="91425" tIns="91425" rIns="91425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You can enter a subtitle here if you need it</a:t>
            </a:r>
            <a:endParaRPr dirty="0"/>
          </a:p>
        </p:txBody>
      </p:sp>
      <p:grpSp>
        <p:nvGrpSpPr>
          <p:cNvPr id="626" name="Google Shape;626;p30"/>
          <p:cNvGrpSpPr/>
          <p:nvPr/>
        </p:nvGrpSpPr>
        <p:grpSpPr>
          <a:xfrm>
            <a:off x="-1506138" y="4325439"/>
            <a:ext cx="2561448" cy="2522537"/>
            <a:chOff x="1254948" y="829025"/>
            <a:chExt cx="2561448" cy="2522537"/>
          </a:xfrm>
        </p:grpSpPr>
        <p:grpSp>
          <p:nvGrpSpPr>
            <p:cNvPr id="627" name="Google Shape;627;p30"/>
            <p:cNvGrpSpPr/>
            <p:nvPr/>
          </p:nvGrpSpPr>
          <p:grpSpPr>
            <a:xfrm flipH="1">
              <a:off x="1254948" y="3018091"/>
              <a:ext cx="882533" cy="333471"/>
              <a:chOff x="3551575" y="3215125"/>
              <a:chExt cx="389450" cy="147150"/>
            </a:xfrm>
          </p:grpSpPr>
          <p:sp>
            <p:nvSpPr>
              <p:cNvPr id="628" name="Google Shape;628;p30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0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30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30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30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0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30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30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0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0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30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30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30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30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30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30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30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30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30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30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30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30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0" name="Google Shape;650;p30"/>
            <p:cNvGrpSpPr/>
            <p:nvPr/>
          </p:nvGrpSpPr>
          <p:grpSpPr>
            <a:xfrm flipH="1">
              <a:off x="3094297" y="829025"/>
              <a:ext cx="722099" cy="407700"/>
              <a:chOff x="1211425" y="918075"/>
              <a:chExt cx="722099" cy="407700"/>
            </a:xfrm>
          </p:grpSpPr>
          <p:sp>
            <p:nvSpPr>
              <p:cNvPr id="651" name="Google Shape;651;p30"/>
              <p:cNvSpPr/>
              <p:nvPr/>
            </p:nvSpPr>
            <p:spPr>
              <a:xfrm>
                <a:off x="1211425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30"/>
              <p:cNvSpPr/>
              <p:nvPr/>
            </p:nvSpPr>
            <p:spPr>
              <a:xfrm>
                <a:off x="1211425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30"/>
              <p:cNvSpPr/>
              <p:nvPr/>
            </p:nvSpPr>
            <p:spPr>
              <a:xfrm>
                <a:off x="1211425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30"/>
              <p:cNvSpPr/>
              <p:nvPr/>
            </p:nvSpPr>
            <p:spPr>
              <a:xfrm>
                <a:off x="1350996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30"/>
              <p:cNvSpPr/>
              <p:nvPr/>
            </p:nvSpPr>
            <p:spPr>
              <a:xfrm>
                <a:off x="1350996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30"/>
              <p:cNvSpPr/>
              <p:nvPr/>
            </p:nvSpPr>
            <p:spPr>
              <a:xfrm>
                <a:off x="1350996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30"/>
              <p:cNvSpPr/>
              <p:nvPr/>
            </p:nvSpPr>
            <p:spPr>
              <a:xfrm>
                <a:off x="1490124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30"/>
              <p:cNvSpPr/>
              <p:nvPr/>
            </p:nvSpPr>
            <p:spPr>
              <a:xfrm>
                <a:off x="1490124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30"/>
              <p:cNvSpPr/>
              <p:nvPr/>
            </p:nvSpPr>
            <p:spPr>
              <a:xfrm>
                <a:off x="1490124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30"/>
              <p:cNvSpPr/>
              <p:nvPr/>
            </p:nvSpPr>
            <p:spPr>
              <a:xfrm>
                <a:off x="1629759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30"/>
              <p:cNvSpPr/>
              <p:nvPr/>
            </p:nvSpPr>
            <p:spPr>
              <a:xfrm>
                <a:off x="1629759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30"/>
              <p:cNvSpPr/>
              <p:nvPr/>
            </p:nvSpPr>
            <p:spPr>
              <a:xfrm>
                <a:off x="1629759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30"/>
              <p:cNvSpPr/>
              <p:nvPr/>
            </p:nvSpPr>
            <p:spPr>
              <a:xfrm>
                <a:off x="1768887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30"/>
              <p:cNvSpPr/>
              <p:nvPr/>
            </p:nvSpPr>
            <p:spPr>
              <a:xfrm>
                <a:off x="1768887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30"/>
              <p:cNvSpPr/>
              <p:nvPr/>
            </p:nvSpPr>
            <p:spPr>
              <a:xfrm>
                <a:off x="1768887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30"/>
              <p:cNvSpPr/>
              <p:nvPr/>
            </p:nvSpPr>
            <p:spPr>
              <a:xfrm>
                <a:off x="1907952" y="1300772"/>
                <a:ext cx="25572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30"/>
              <p:cNvSpPr/>
              <p:nvPr/>
            </p:nvSpPr>
            <p:spPr>
              <a:xfrm>
                <a:off x="1907952" y="1109171"/>
                <a:ext cx="25572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404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403" y="403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30"/>
              <p:cNvSpPr/>
              <p:nvPr/>
            </p:nvSpPr>
            <p:spPr>
              <a:xfrm>
                <a:off x="1907952" y="918075"/>
                <a:ext cx="25572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69" name="Google Shape;669;p30"/>
          <p:cNvGrpSpPr/>
          <p:nvPr/>
        </p:nvGrpSpPr>
        <p:grpSpPr>
          <a:xfrm>
            <a:off x="-4165374" y="-2182760"/>
            <a:ext cx="5985386" cy="9841320"/>
            <a:chOff x="911290" y="-2339247"/>
            <a:chExt cx="5985386" cy="9841320"/>
          </a:xfrm>
        </p:grpSpPr>
        <p:grpSp>
          <p:nvGrpSpPr>
            <p:cNvPr id="670" name="Google Shape;670;p30"/>
            <p:cNvGrpSpPr/>
            <p:nvPr/>
          </p:nvGrpSpPr>
          <p:grpSpPr>
            <a:xfrm rot="-5400000">
              <a:off x="1527805" y="-2612093"/>
              <a:ext cx="4530594" cy="5076286"/>
              <a:chOff x="4826000" y="4400753"/>
              <a:chExt cx="4530594" cy="5076286"/>
            </a:xfrm>
          </p:grpSpPr>
          <p:sp>
            <p:nvSpPr>
              <p:cNvPr id="671" name="Google Shape;671;p30"/>
              <p:cNvSpPr/>
              <p:nvPr/>
            </p:nvSpPr>
            <p:spPr>
              <a:xfrm>
                <a:off x="4871747" y="4446342"/>
                <a:ext cx="4484847" cy="5030697"/>
              </a:xfrm>
              <a:custGeom>
                <a:avLst/>
                <a:gdLst/>
                <a:ahLst/>
                <a:cxnLst/>
                <a:rect l="l" t="t" r="r" b="b"/>
                <a:pathLst>
                  <a:path w="51547" h="101733" fill="none" extrusionOk="0">
                    <a:moveTo>
                      <a:pt x="1" y="1"/>
                    </a:moveTo>
                    <a:lnTo>
                      <a:pt x="22429" y="1"/>
                    </a:lnTo>
                    <a:cubicBezTo>
                      <a:pt x="38505" y="1"/>
                      <a:pt x="51547" y="34553"/>
                      <a:pt x="51547" y="77179"/>
                    </a:cubicBezTo>
                    <a:lnTo>
                      <a:pt x="51547" y="101733"/>
                    </a:lnTo>
                  </a:path>
                </a:pathLst>
              </a:custGeom>
              <a:noFill/>
              <a:ln w="44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30"/>
              <p:cNvSpPr/>
              <p:nvPr/>
            </p:nvSpPr>
            <p:spPr>
              <a:xfrm>
                <a:off x="4826000" y="4400753"/>
                <a:ext cx="91186" cy="84807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5" extrusionOk="0">
                    <a:moveTo>
                      <a:pt x="932" y="1"/>
                    </a:moveTo>
                    <a:cubicBezTo>
                      <a:pt x="885" y="1"/>
                      <a:pt x="837" y="5"/>
                      <a:pt x="789" y="13"/>
                    </a:cubicBezTo>
                    <a:cubicBezTo>
                      <a:pt x="322" y="86"/>
                      <a:pt x="0" y="528"/>
                      <a:pt x="81" y="995"/>
                    </a:cubicBezTo>
                    <a:cubicBezTo>
                      <a:pt x="146" y="1417"/>
                      <a:pt x="514" y="1714"/>
                      <a:pt x="928" y="1714"/>
                    </a:cubicBezTo>
                    <a:cubicBezTo>
                      <a:pt x="973" y="1714"/>
                      <a:pt x="1018" y="1711"/>
                      <a:pt x="1063" y="1704"/>
                    </a:cubicBezTo>
                    <a:cubicBezTo>
                      <a:pt x="1530" y="1623"/>
                      <a:pt x="1844" y="1188"/>
                      <a:pt x="1771" y="722"/>
                    </a:cubicBezTo>
                    <a:cubicBezTo>
                      <a:pt x="1699" y="303"/>
                      <a:pt x="1342" y="1"/>
                      <a:pt x="9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3" name="Google Shape;673;p30"/>
            <p:cNvGrpSpPr/>
            <p:nvPr/>
          </p:nvGrpSpPr>
          <p:grpSpPr>
            <a:xfrm rot="-2006149" flipH="1">
              <a:off x="4571687" y="-1036201"/>
              <a:ext cx="2324989" cy="2229599"/>
              <a:chOff x="5165475" y="-713653"/>
              <a:chExt cx="2324999" cy="2229609"/>
            </a:xfrm>
          </p:grpSpPr>
          <p:sp>
            <p:nvSpPr>
              <p:cNvPr id="674" name="Google Shape;674;p30"/>
              <p:cNvSpPr/>
              <p:nvPr/>
            </p:nvSpPr>
            <p:spPr>
              <a:xfrm>
                <a:off x="5165475" y="-713653"/>
                <a:ext cx="2324999" cy="2154583"/>
              </a:xfrm>
              <a:custGeom>
                <a:avLst/>
                <a:gdLst/>
                <a:ahLst/>
                <a:cxnLst/>
                <a:rect l="l" t="t" r="r" b="b"/>
                <a:pathLst>
                  <a:path w="47546" h="44061" fill="none" extrusionOk="0">
                    <a:moveTo>
                      <a:pt x="3486" y="30085"/>
                    </a:moveTo>
                    <a:cubicBezTo>
                      <a:pt x="0" y="18887"/>
                      <a:pt x="6255" y="6973"/>
                      <a:pt x="17453" y="3487"/>
                    </a:cubicBezTo>
                    <a:cubicBezTo>
                      <a:pt x="28659" y="1"/>
                      <a:pt x="40574" y="6256"/>
                      <a:pt x="44060" y="17454"/>
                    </a:cubicBezTo>
                    <a:cubicBezTo>
                      <a:pt x="47545" y="28660"/>
                      <a:pt x="41290" y="40567"/>
                      <a:pt x="30084" y="44060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30"/>
              <p:cNvSpPr/>
              <p:nvPr/>
            </p:nvSpPr>
            <p:spPr>
              <a:xfrm>
                <a:off x="5309144" y="749204"/>
                <a:ext cx="1336144" cy="766752"/>
              </a:xfrm>
              <a:custGeom>
                <a:avLst/>
                <a:gdLst/>
                <a:ahLst/>
                <a:cxnLst/>
                <a:rect l="l" t="t" r="r" b="b"/>
                <a:pathLst>
                  <a:path w="27324" h="15680" extrusionOk="0">
                    <a:moveTo>
                      <a:pt x="1095" y="1"/>
                    </a:moveTo>
                    <a:lnTo>
                      <a:pt x="1" y="339"/>
                    </a:lnTo>
                    <a:cubicBezTo>
                      <a:pt x="2906" y="9677"/>
                      <a:pt x="11551" y="15680"/>
                      <a:pt x="20855" y="15680"/>
                    </a:cubicBezTo>
                    <a:cubicBezTo>
                      <a:pt x="22997" y="15680"/>
                      <a:pt x="25173" y="15362"/>
                      <a:pt x="27323" y="14693"/>
                    </a:cubicBezTo>
                    <a:lnTo>
                      <a:pt x="26977" y="13598"/>
                    </a:lnTo>
                    <a:cubicBezTo>
                      <a:pt x="24939" y="14233"/>
                      <a:pt x="22876" y="14534"/>
                      <a:pt x="20846" y="14534"/>
                    </a:cubicBezTo>
                    <a:cubicBezTo>
                      <a:pt x="12034" y="14534"/>
                      <a:pt x="3850" y="8847"/>
                      <a:pt x="1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6" name="Google Shape;676;p30"/>
            <p:cNvGrpSpPr/>
            <p:nvPr/>
          </p:nvGrpSpPr>
          <p:grpSpPr>
            <a:xfrm rot="490164" flipH="1">
              <a:off x="911290" y="4092424"/>
              <a:ext cx="3324918" cy="3409649"/>
              <a:chOff x="7159200" y="2117361"/>
              <a:chExt cx="2271501" cy="2329387"/>
            </a:xfrm>
          </p:grpSpPr>
          <p:sp>
            <p:nvSpPr>
              <p:cNvPr id="677" name="Google Shape;677;p30"/>
              <p:cNvSpPr/>
              <p:nvPr/>
            </p:nvSpPr>
            <p:spPr>
              <a:xfrm>
                <a:off x="8101533" y="2117361"/>
                <a:ext cx="632883" cy="71589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1724" fill="none" extrusionOk="0">
                    <a:moveTo>
                      <a:pt x="1" y="999"/>
                    </a:moveTo>
                    <a:cubicBezTo>
                      <a:pt x="3527" y="137"/>
                      <a:pt x="7182" y="1"/>
                      <a:pt x="10764" y="596"/>
                    </a:cubicBezTo>
                    <a:cubicBezTo>
                      <a:pt x="12286" y="846"/>
                      <a:pt x="13783" y="1224"/>
                      <a:pt x="15240" y="1723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30"/>
              <p:cNvSpPr/>
              <p:nvPr/>
            </p:nvSpPr>
            <p:spPr>
              <a:xfrm>
                <a:off x="7159200" y="2158803"/>
                <a:ext cx="2271501" cy="2287944"/>
              </a:xfrm>
              <a:custGeom>
                <a:avLst/>
                <a:gdLst/>
                <a:ahLst/>
                <a:cxnLst/>
                <a:rect l="l" t="t" r="r" b="b"/>
                <a:pathLst>
                  <a:path w="54702" h="55098" fill="none" extrusionOk="0">
                    <a:moveTo>
                      <a:pt x="54702" y="34835"/>
                    </a:moveTo>
                    <a:cubicBezTo>
                      <a:pt x="50572" y="47200"/>
                      <a:pt x="37973" y="55097"/>
                      <a:pt x="24690" y="52916"/>
                    </a:cubicBezTo>
                    <a:cubicBezTo>
                      <a:pt x="9974" y="50492"/>
                      <a:pt x="0" y="36598"/>
                      <a:pt x="2423" y="21874"/>
                    </a:cubicBezTo>
                    <a:cubicBezTo>
                      <a:pt x="4235" y="10853"/>
                      <a:pt x="12486" y="2488"/>
                      <a:pt x="22694" y="1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30"/>
              <p:cNvSpPr/>
              <p:nvPr/>
            </p:nvSpPr>
            <p:spPr>
              <a:xfrm>
                <a:off x="8730018" y="2175496"/>
                <a:ext cx="70219" cy="59339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429" extrusionOk="0">
                    <a:moveTo>
                      <a:pt x="767" y="1"/>
                    </a:moveTo>
                    <a:cubicBezTo>
                      <a:pt x="442" y="1"/>
                      <a:pt x="123" y="218"/>
                      <a:pt x="65" y="597"/>
                    </a:cubicBezTo>
                    <a:cubicBezTo>
                      <a:pt x="0" y="983"/>
                      <a:pt x="258" y="1354"/>
                      <a:pt x="653" y="1418"/>
                    </a:cubicBezTo>
                    <a:cubicBezTo>
                      <a:pt x="694" y="1425"/>
                      <a:pt x="735" y="1429"/>
                      <a:pt x="775" y="1429"/>
                    </a:cubicBezTo>
                    <a:cubicBezTo>
                      <a:pt x="1328" y="1429"/>
                      <a:pt x="1690" y="780"/>
                      <a:pt x="1345" y="299"/>
                    </a:cubicBezTo>
                    <a:cubicBezTo>
                      <a:pt x="1198" y="95"/>
                      <a:pt x="981" y="1"/>
                      <a:pt x="7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23" name="Google Shape;623;p30"/>
          <p:cNvSpPr txBox="1">
            <a:spLocks noGrp="1"/>
          </p:cNvSpPr>
          <p:nvPr>
            <p:ph type="title"/>
          </p:nvPr>
        </p:nvSpPr>
        <p:spPr>
          <a:xfrm>
            <a:off x="333211" y="258232"/>
            <a:ext cx="6773838" cy="14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0" dirty="0">
                <a:solidFill>
                  <a:schemeClr val="tx1"/>
                </a:solidFill>
              </a:rPr>
              <a:t>Kelangsungan </a:t>
            </a:r>
            <a:r>
              <a:rPr lang="en" sz="2800" dirty="0">
                <a:solidFill>
                  <a:schemeClr val="tx1"/>
                </a:solidFill>
              </a:rPr>
              <a:t>Hidup</a:t>
            </a:r>
            <a:r>
              <a:rPr lang="en" sz="2800" b="0" dirty="0">
                <a:solidFill>
                  <a:schemeClr val="tx1"/>
                </a:solidFill>
              </a:rPr>
              <a:t> dalam Lingkungan </a:t>
            </a:r>
            <a:r>
              <a:rPr lang="en" sz="2800" dirty="0">
                <a:solidFill>
                  <a:schemeClr val="tx1"/>
                </a:solidFill>
              </a:rPr>
              <a:t>Dingin</a:t>
            </a: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5" name="Google Shape;686;p31">
            <a:extLst>
              <a:ext uri="{FF2B5EF4-FFF2-40B4-BE49-F238E27FC236}">
                <a16:creationId xmlns:a16="http://schemas.microsoft.com/office/drawing/2014/main" id="{0B252B59-9CC0-1338-4A8E-7F4B322E74E8}"/>
              </a:ext>
            </a:extLst>
          </p:cNvPr>
          <p:cNvSpPr txBox="1">
            <a:spLocks/>
          </p:cNvSpPr>
          <p:nvPr/>
        </p:nvSpPr>
        <p:spPr>
          <a:xfrm>
            <a:off x="367696" y="1219726"/>
            <a:ext cx="8600939" cy="1376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2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0" indent="0" algn="just">
              <a:buSzPts val="1100"/>
            </a:pPr>
            <a:r>
              <a:rPr lang="en-ID" dirty="0" err="1">
                <a:solidFill>
                  <a:schemeClr val="tx1"/>
                </a:solidFill>
              </a:rPr>
              <a:t>Kasus</a:t>
            </a:r>
            <a:endParaRPr lang="en-ID" dirty="0">
              <a:solidFill>
                <a:schemeClr val="tx1"/>
              </a:solidFill>
            </a:endParaRP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</a:rPr>
              <a:t>Masalah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lingkungan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dingin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manusia</a:t>
            </a:r>
            <a:r>
              <a:rPr lang="en-ID" dirty="0">
                <a:solidFill>
                  <a:schemeClr val="tx1"/>
                </a:solidFill>
              </a:rPr>
              <a:t> sangat </a:t>
            </a:r>
            <a:r>
              <a:rPr lang="en-ID" dirty="0" err="1">
                <a:solidFill>
                  <a:schemeClr val="tx1"/>
                </a:solidFill>
              </a:rPr>
              <a:t>rentan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terhadap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berbagai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penyakit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karena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sistem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imunnya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lemah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Cuaca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dingin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menyebabkan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pembuluh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menjadi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sempit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sehingga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mengurangi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aliran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bagian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tubuh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membuat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tubuh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lebih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sulit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melawan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infeksi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Selain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itu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cuaca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dingin</a:t>
            </a:r>
            <a:r>
              <a:rPr lang="en-ID" dirty="0">
                <a:solidFill>
                  <a:schemeClr val="tx1"/>
                </a:solidFill>
              </a:rPr>
              <a:t> juga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meningkatkan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produksi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hormon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stres</a:t>
            </a:r>
            <a:r>
              <a:rPr lang="en-ID" dirty="0">
                <a:solidFill>
                  <a:schemeClr val="tx1"/>
                </a:solidFill>
              </a:rPr>
              <a:t>, yang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menghambat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sistem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imun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membuat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individu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lebih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rentan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terhadap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penyakit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</a:endParaRP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</a:rPr>
              <a:t>Solusi: Sangat </a:t>
            </a:r>
            <a:r>
              <a:rPr lang="en-ID" dirty="0" err="1">
                <a:solidFill>
                  <a:schemeClr val="tx1"/>
                </a:solidFill>
              </a:rPr>
              <a:t>penting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individu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setiap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manusia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mengambil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langkah-langkah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diperlukan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melindungi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dingin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seperti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berpakaian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hangat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tetap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hidrasi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mengatur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pola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makan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mengatur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pola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hidup</a:t>
            </a:r>
            <a:r>
              <a:rPr lang="en-ID" dirty="0">
                <a:solidFill>
                  <a:schemeClr val="tx1"/>
                </a:solidFill>
              </a:rPr>
              <a:t>, dan </a:t>
            </a:r>
            <a:r>
              <a:rPr lang="en-ID" dirty="0" err="1">
                <a:solidFill>
                  <a:schemeClr val="tx1"/>
                </a:solidFill>
              </a:rPr>
              <a:t>menghindari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kegiatan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berbahaya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demikian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mereka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mengurangi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risiko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terkena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penyakit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menjaga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kesehatan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kesejahteraan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mereka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lingkungan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dingin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</a:endParaRPr>
          </a:p>
          <a:p>
            <a:pPr marL="285750" indent="-285750" algn="just">
              <a:buSzPts val="1100"/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6EFDF8-D224-CFD3-27E9-033BD99AEDCF}"/>
              </a:ext>
            </a:extLst>
          </p:cNvPr>
          <p:cNvSpPr/>
          <p:nvPr/>
        </p:nvSpPr>
        <p:spPr>
          <a:xfrm rot="5400000">
            <a:off x="4285517" y="484503"/>
            <a:ext cx="527299" cy="9269176"/>
          </a:xfrm>
          <a:prstGeom prst="rect">
            <a:avLst/>
          </a:prstGeom>
          <a:solidFill>
            <a:srgbClr val="1515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891105-1932-8B9A-759E-0FA09B382BB8}"/>
              </a:ext>
            </a:extLst>
          </p:cNvPr>
          <p:cNvSpPr/>
          <p:nvPr/>
        </p:nvSpPr>
        <p:spPr>
          <a:xfrm rot="5400000">
            <a:off x="4486864" y="94668"/>
            <a:ext cx="124607" cy="9269176"/>
          </a:xfrm>
          <a:prstGeom prst="rect">
            <a:avLst/>
          </a:prstGeom>
          <a:solidFill>
            <a:srgbClr val="1515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661656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5598948-3E8B-AF01-2B8A-3CE2EEC70F72}"/>
              </a:ext>
            </a:extLst>
          </p:cNvPr>
          <p:cNvSpPr/>
          <p:nvPr/>
        </p:nvSpPr>
        <p:spPr>
          <a:xfrm rot="5400000">
            <a:off x="4807058" y="798611"/>
            <a:ext cx="527299" cy="84875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86" name="Google Shape;686;p31"/>
          <p:cNvSpPr txBox="1">
            <a:spLocks noGrp="1"/>
          </p:cNvSpPr>
          <p:nvPr>
            <p:ph type="subTitle" idx="1"/>
          </p:nvPr>
        </p:nvSpPr>
        <p:spPr>
          <a:xfrm>
            <a:off x="645644" y="1408508"/>
            <a:ext cx="7695869" cy="11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ID" dirty="0" err="1"/>
              <a:t>Kasus</a:t>
            </a:r>
            <a:r>
              <a:rPr lang="en-ID" dirty="0"/>
              <a:t>: </a:t>
            </a:r>
            <a:r>
              <a:rPr lang="en-ID" dirty="0" err="1"/>
              <a:t>Suhu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 dan </a:t>
            </a:r>
            <a:r>
              <a:rPr lang="en-ID" dirty="0" err="1"/>
              <a:t>Aktivitas</a:t>
            </a:r>
            <a:r>
              <a:rPr lang="en-ID" dirty="0"/>
              <a:t> </a:t>
            </a:r>
            <a:r>
              <a:rPr lang="en-ID" dirty="0" err="1"/>
              <a:t>Fisik</a:t>
            </a:r>
            <a:r>
              <a:rPr lang="en-ID" dirty="0"/>
              <a:t>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en-ID" dirty="0"/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ID" dirty="0"/>
              <a:t>Jika </a:t>
            </a:r>
            <a:r>
              <a:rPr lang="en-ID" dirty="0" err="1"/>
              <a:t>energi</a:t>
            </a:r>
            <a:r>
              <a:rPr lang="en-ID" dirty="0"/>
              <a:t> </a:t>
            </a:r>
            <a:r>
              <a:rPr lang="en-ID" dirty="0" err="1"/>
              <a:t>berpindah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 </a:t>
            </a:r>
            <a:r>
              <a:rPr lang="en-ID" dirty="0" err="1"/>
              <a:t>manusia</a:t>
            </a:r>
            <a:r>
              <a:rPr lang="en-ID" dirty="0"/>
              <a:t>,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mekanisme</a:t>
            </a:r>
            <a:r>
              <a:rPr lang="en-ID" dirty="0"/>
              <a:t> yang </a:t>
            </a:r>
            <a:r>
              <a:rPr lang="en-ID" dirty="0" err="1"/>
              <a:t>melenyap</a:t>
            </a:r>
            <a:r>
              <a:rPr lang="en-ID" dirty="0"/>
              <a:t>, </a:t>
            </a:r>
            <a:r>
              <a:rPr lang="en-ID" dirty="0" err="1"/>
              <a:t>suhu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meningkat</a:t>
            </a:r>
            <a:r>
              <a:rPr lang="en-ID" dirty="0"/>
              <a:t>, </a:t>
            </a:r>
            <a:r>
              <a:rPr lang="en-ID" dirty="0" err="1"/>
              <a:t>sampai</a:t>
            </a:r>
            <a:r>
              <a:rPr lang="en-ID" dirty="0"/>
              <a:t> pada </a:t>
            </a:r>
            <a:r>
              <a:rPr lang="en-ID" dirty="0" err="1"/>
              <a:t>titik</a:t>
            </a:r>
            <a:r>
              <a:rPr lang="en-ID" dirty="0"/>
              <a:t> </a:t>
            </a:r>
            <a:r>
              <a:rPr lang="en-ID" dirty="0" err="1"/>
              <a:t>tekanan</a:t>
            </a:r>
            <a:r>
              <a:rPr lang="en-ID" dirty="0"/>
              <a:t> </a:t>
            </a:r>
            <a:r>
              <a:rPr lang="en-ID" dirty="0" err="1"/>
              <a:t>panas</a:t>
            </a:r>
            <a:r>
              <a:rPr lang="en-ID" dirty="0"/>
              <a:t>, dan di </a:t>
            </a:r>
            <a:r>
              <a:rPr lang="en-ID" dirty="0" err="1"/>
              <a:t>luar</a:t>
            </a:r>
            <a:r>
              <a:rPr lang="en-ID" dirty="0"/>
              <a:t> </a:t>
            </a:r>
            <a:r>
              <a:rPr lang="en-ID" dirty="0" err="1"/>
              <a:t>tekanan</a:t>
            </a:r>
            <a:r>
              <a:rPr lang="en-ID" dirty="0"/>
              <a:t> </a:t>
            </a:r>
            <a:r>
              <a:rPr lang="en-ID" dirty="0" err="1"/>
              <a:t>panas</a:t>
            </a:r>
            <a:r>
              <a:rPr lang="en-ID" dirty="0"/>
              <a:t> dan </a:t>
            </a:r>
            <a:r>
              <a:rPr lang="en-ID" dirty="0" err="1"/>
              <a:t>kematian</a:t>
            </a:r>
            <a:r>
              <a:rPr lang="en-ID" dirty="0"/>
              <a:t>. </a:t>
            </a:r>
            <a:r>
              <a:rPr lang="en-ID" dirty="0" err="1"/>
              <a:t>Keseimbangan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dibawa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mapan</a:t>
            </a:r>
            <a:r>
              <a:rPr lang="en-ID" dirty="0"/>
              <a:t> </a:t>
            </a:r>
            <a:r>
              <a:rPr lang="en-ID" dirty="0" err="1"/>
              <a:t>seimbang</a:t>
            </a:r>
            <a:r>
              <a:rPr lang="en-ID" dirty="0"/>
              <a:t>, oleh </a:t>
            </a:r>
            <a:r>
              <a:rPr lang="en-ID" dirty="0" err="1"/>
              <a:t>keringat</a:t>
            </a:r>
            <a:r>
              <a:rPr lang="en-ID" dirty="0"/>
              <a:t> pada </a:t>
            </a:r>
            <a:r>
              <a:rPr lang="en-ID" dirty="0" err="1"/>
              <a:t>manusia</a:t>
            </a:r>
            <a:r>
              <a:rPr lang="en-ID" dirty="0"/>
              <a:t> dan </a:t>
            </a:r>
            <a:r>
              <a:rPr lang="en-ID" dirty="0" err="1"/>
              <a:t>terengah-engah</a:t>
            </a:r>
            <a:r>
              <a:rPr lang="en-ID" dirty="0"/>
              <a:t> pada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hewan</a:t>
            </a:r>
            <a:r>
              <a:rPr lang="en-ID" dirty="0"/>
              <a:t>. </a:t>
            </a:r>
            <a:r>
              <a:rPr lang="en-ID" dirty="0" err="1"/>
              <a:t>Energi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menguapkan</a:t>
            </a:r>
            <a:r>
              <a:rPr lang="en-ID" dirty="0"/>
              <a:t> </a:t>
            </a:r>
            <a:r>
              <a:rPr lang="en-ID" dirty="0" err="1"/>
              <a:t>keringat</a:t>
            </a:r>
            <a:r>
              <a:rPr lang="en-ID" dirty="0"/>
              <a:t> dan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pendinginan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. </a:t>
            </a:r>
            <a:r>
              <a:rPr lang="en-ID" dirty="0" err="1"/>
              <a:t>Bekerja</a:t>
            </a:r>
            <a:r>
              <a:rPr lang="en-ID" dirty="0"/>
              <a:t> di </a:t>
            </a:r>
            <a:r>
              <a:rPr lang="en-ID" dirty="0" err="1"/>
              <a:t>iklim</a:t>
            </a:r>
            <a:r>
              <a:rPr lang="en-ID" dirty="0"/>
              <a:t> yang sangat </a:t>
            </a:r>
            <a:r>
              <a:rPr lang="en-ID" dirty="0" err="1"/>
              <a:t>panas</a:t>
            </a:r>
            <a:r>
              <a:rPr lang="en-ID" dirty="0"/>
              <a:t>,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padang</a:t>
            </a:r>
            <a:r>
              <a:rPr lang="en-ID" dirty="0"/>
              <a:t> </a:t>
            </a:r>
            <a:r>
              <a:rPr lang="en-ID" dirty="0" err="1"/>
              <a:t>pasir</a:t>
            </a:r>
            <a:r>
              <a:rPr lang="en-ID" dirty="0"/>
              <a:t>,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mengakibatkan</a:t>
            </a:r>
            <a:r>
              <a:rPr lang="en-ID" dirty="0"/>
              <a:t> </a:t>
            </a:r>
            <a:r>
              <a:rPr lang="en-ID" dirty="0" err="1"/>
              <a:t>kehilangan</a:t>
            </a:r>
            <a:r>
              <a:rPr lang="en-ID" dirty="0"/>
              <a:t> air 10-12 kg/</a:t>
            </a:r>
            <a:r>
              <a:rPr lang="en-ID" dirty="0" err="1"/>
              <a:t>hari</a:t>
            </a:r>
            <a:r>
              <a:rPr lang="en-ID" dirty="0"/>
              <a:t>. Pada </a:t>
            </a:r>
            <a:r>
              <a:rPr lang="en-ID" dirty="0" err="1"/>
              <a:t>iklim</a:t>
            </a:r>
            <a:r>
              <a:rPr lang="en-ID" dirty="0"/>
              <a:t> </a:t>
            </a:r>
            <a:r>
              <a:rPr lang="en-ID" dirty="0" err="1"/>
              <a:t>panas</a:t>
            </a:r>
            <a:r>
              <a:rPr lang="en-ID" dirty="0"/>
              <a:t> </a:t>
            </a:r>
            <a:r>
              <a:rPr lang="en-ID" dirty="0" err="1"/>
              <a:t>pendinginan</a:t>
            </a:r>
            <a:r>
              <a:rPr lang="en-ID" dirty="0"/>
              <a:t> </a:t>
            </a:r>
            <a:r>
              <a:rPr lang="en-ID" dirty="0" err="1"/>
              <a:t>evaporatif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mekanisme</a:t>
            </a:r>
            <a:r>
              <a:rPr lang="en-ID" dirty="0"/>
              <a:t> transfer </a:t>
            </a:r>
            <a:r>
              <a:rPr lang="en-ID" dirty="0" err="1"/>
              <a:t>energi</a:t>
            </a:r>
            <a:r>
              <a:rPr lang="en-ID" dirty="0"/>
              <a:t> dan </a:t>
            </a:r>
            <a:r>
              <a:rPr lang="en-ID" dirty="0" err="1"/>
              <a:t>termoregulasi</a:t>
            </a:r>
            <a:r>
              <a:rPr lang="en-ID" dirty="0"/>
              <a:t> yang </a:t>
            </a:r>
            <a:r>
              <a:rPr lang="en-ID" dirty="0" err="1"/>
              <a:t>dominan</a:t>
            </a:r>
            <a:r>
              <a:rPr lang="en-ID" dirty="0"/>
              <a:t>. </a:t>
            </a:r>
          </a:p>
        </p:txBody>
      </p:sp>
      <p:grpSp>
        <p:nvGrpSpPr>
          <p:cNvPr id="2" name="Google Shape;527;p27">
            <a:extLst>
              <a:ext uri="{FF2B5EF4-FFF2-40B4-BE49-F238E27FC236}">
                <a16:creationId xmlns:a16="http://schemas.microsoft.com/office/drawing/2014/main" id="{582B2BDA-DE93-01DC-C408-E436348FC9E6}"/>
              </a:ext>
            </a:extLst>
          </p:cNvPr>
          <p:cNvGrpSpPr/>
          <p:nvPr/>
        </p:nvGrpSpPr>
        <p:grpSpPr>
          <a:xfrm flipV="1">
            <a:off x="-63610" y="4189414"/>
            <a:ext cx="1565753" cy="1038886"/>
            <a:chOff x="527100" y="368100"/>
            <a:chExt cx="7903675" cy="4407033"/>
          </a:xfrm>
        </p:grpSpPr>
        <p:sp>
          <p:nvSpPr>
            <p:cNvPr id="3" name="Google Shape;528;p27">
              <a:extLst>
                <a:ext uri="{FF2B5EF4-FFF2-40B4-BE49-F238E27FC236}">
                  <a16:creationId xmlns:a16="http://schemas.microsoft.com/office/drawing/2014/main" id="{5AEDA299-9DFE-1CC8-F83A-019F9A4A4631}"/>
                </a:ext>
              </a:extLst>
            </p:cNvPr>
            <p:cNvSpPr/>
            <p:nvPr/>
          </p:nvSpPr>
          <p:spPr>
            <a:xfrm>
              <a:off x="527100" y="368100"/>
              <a:ext cx="5953005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529;p27">
              <a:extLst>
                <a:ext uri="{FF2B5EF4-FFF2-40B4-BE49-F238E27FC236}">
                  <a16:creationId xmlns:a16="http://schemas.microsoft.com/office/drawing/2014/main" id="{4ACE36D0-EB63-C90F-BD80-2617419FE3C9}"/>
                </a:ext>
              </a:extLst>
            </p:cNvPr>
            <p:cNvSpPr/>
            <p:nvPr/>
          </p:nvSpPr>
          <p:spPr>
            <a:xfrm rot="10800000">
              <a:off x="8080473" y="38900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685;p31">
            <a:extLst>
              <a:ext uri="{FF2B5EF4-FFF2-40B4-BE49-F238E27FC236}">
                <a16:creationId xmlns:a16="http://schemas.microsoft.com/office/drawing/2014/main" id="{37371E56-2319-87DB-F39C-C0C7B9CB7A1E}"/>
              </a:ext>
            </a:extLst>
          </p:cNvPr>
          <p:cNvSpPr txBox="1">
            <a:spLocks/>
          </p:cNvSpPr>
          <p:nvPr/>
        </p:nvSpPr>
        <p:spPr>
          <a:xfrm>
            <a:off x="104066" y="566787"/>
            <a:ext cx="8935868" cy="9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3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>
              <a:buSzPts val="1100"/>
              <a:buFont typeface="Arial"/>
              <a:buNone/>
            </a:pPr>
            <a:r>
              <a:rPr lang="en-ID" sz="2800" b="0" dirty="0" err="1"/>
              <a:t>Kelangsungan</a:t>
            </a:r>
            <a:r>
              <a:rPr lang="en-ID" sz="2800" b="0" dirty="0"/>
              <a:t> </a:t>
            </a:r>
            <a:r>
              <a:rPr lang="en-ID" sz="2800" dirty="0" err="1"/>
              <a:t>Hidup</a:t>
            </a:r>
            <a:r>
              <a:rPr lang="en-ID" sz="2800" b="0" dirty="0"/>
              <a:t> </a:t>
            </a:r>
            <a:r>
              <a:rPr lang="en-ID" sz="2800" b="0" dirty="0" err="1"/>
              <a:t>dalam</a:t>
            </a:r>
            <a:r>
              <a:rPr lang="en-ID" sz="2800" b="0" dirty="0"/>
              <a:t> </a:t>
            </a:r>
            <a:r>
              <a:rPr lang="en-ID" sz="2800" b="0" dirty="0" err="1"/>
              <a:t>Lingkungan</a:t>
            </a:r>
            <a:r>
              <a:rPr lang="en-ID" sz="2800" b="0" dirty="0"/>
              <a:t> </a:t>
            </a:r>
            <a:r>
              <a:rPr lang="en-ID" sz="2800" dirty="0" err="1"/>
              <a:t>Panas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33108823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5598948-3E8B-AF01-2B8A-3CE2EEC70F72}"/>
              </a:ext>
            </a:extLst>
          </p:cNvPr>
          <p:cNvSpPr/>
          <p:nvPr/>
        </p:nvSpPr>
        <p:spPr>
          <a:xfrm rot="5400000">
            <a:off x="4807058" y="798611"/>
            <a:ext cx="527299" cy="84875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86" name="Google Shape;686;p31"/>
          <p:cNvSpPr txBox="1">
            <a:spLocks noGrp="1"/>
          </p:cNvSpPr>
          <p:nvPr>
            <p:ph type="subTitle" idx="1"/>
          </p:nvPr>
        </p:nvSpPr>
        <p:spPr>
          <a:xfrm>
            <a:off x="645644" y="1408508"/>
            <a:ext cx="7695869" cy="11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hipotermia</a:t>
            </a:r>
            <a:r>
              <a:rPr lang="en-ID" dirty="0"/>
              <a:t>, </a:t>
            </a:r>
            <a:r>
              <a:rPr lang="en-ID" dirty="0" err="1"/>
              <a:t>stres</a:t>
            </a:r>
            <a:r>
              <a:rPr lang="en-ID" dirty="0"/>
              <a:t> </a:t>
            </a:r>
            <a:r>
              <a:rPr lang="en-ID" dirty="0" err="1"/>
              <a:t>panas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hipertermia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stadium, yang </a:t>
            </a:r>
            <a:r>
              <a:rPr lang="en-ID" dirty="0" err="1"/>
              <a:t>semuanya</a:t>
            </a:r>
            <a:r>
              <a:rPr lang="en-ID" dirty="0"/>
              <a:t> </a:t>
            </a:r>
            <a:r>
              <a:rPr lang="en-ID" dirty="0" err="1"/>
              <a:t>disertai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dehidrasi</a:t>
            </a:r>
            <a:r>
              <a:rPr lang="en-ID" dirty="0"/>
              <a:t> </a:t>
            </a:r>
            <a:r>
              <a:rPr lang="en-ID" dirty="0" err="1"/>
              <a:t>terus</a:t>
            </a:r>
            <a:r>
              <a:rPr lang="en-ID" dirty="0"/>
              <a:t> </a:t>
            </a:r>
            <a:r>
              <a:rPr lang="en-ID" dirty="0" err="1"/>
              <a:t>menerus</a:t>
            </a:r>
            <a:r>
              <a:rPr lang="en-ID" dirty="0"/>
              <a:t>: 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+mj-lt"/>
              <a:buAutoNum type="alphaLcParenR"/>
            </a:pPr>
            <a:r>
              <a:rPr lang="en-ID" dirty="0" err="1"/>
              <a:t>Berkeringat</a:t>
            </a:r>
            <a:r>
              <a:rPr lang="en-ID" dirty="0"/>
              <a:t> dan </a:t>
            </a:r>
            <a:r>
              <a:rPr lang="en-ID" dirty="0" err="1"/>
              <a:t>vasodilatasi</a:t>
            </a:r>
            <a:r>
              <a:rPr lang="en-ID" dirty="0"/>
              <a:t>: </a:t>
            </a:r>
            <a:r>
              <a:rPr lang="en-ID" dirty="0" err="1"/>
              <a:t>efek</a:t>
            </a:r>
            <a:r>
              <a:rPr lang="en-ID" dirty="0"/>
              <a:t> inti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otot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mengacaukan</a:t>
            </a:r>
            <a:r>
              <a:rPr lang="en-ID" dirty="0"/>
              <a:t> </a:t>
            </a:r>
            <a:r>
              <a:rPr lang="en-ID" dirty="0" err="1"/>
              <a:t>keseimbangan</a:t>
            </a:r>
            <a:r>
              <a:rPr lang="en-ID" dirty="0"/>
              <a:t> </a:t>
            </a:r>
            <a:r>
              <a:rPr lang="en-ID" dirty="0" err="1"/>
              <a:t>energi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suhu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 </a:t>
            </a:r>
            <a:r>
              <a:rPr lang="en-ID" dirty="0" err="1"/>
              <a:t>meningkat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vasodilatasi</a:t>
            </a:r>
            <a:r>
              <a:rPr lang="en-ID" dirty="0"/>
              <a:t> dan </a:t>
            </a:r>
            <a:r>
              <a:rPr lang="en-ID" dirty="0" err="1"/>
              <a:t>berkeringat</a:t>
            </a:r>
            <a:r>
              <a:rPr lang="en-ID" dirty="0"/>
              <a:t>. 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+mj-lt"/>
              <a:buAutoNum type="alphaLcParenR"/>
            </a:pPr>
            <a:r>
              <a:rPr lang="en-ID" dirty="0" err="1"/>
              <a:t>Kram</a:t>
            </a:r>
            <a:r>
              <a:rPr lang="en-ID" dirty="0"/>
              <a:t> </a:t>
            </a:r>
            <a:r>
              <a:rPr lang="en-ID" dirty="0" err="1"/>
              <a:t>panas</a:t>
            </a:r>
            <a:r>
              <a:rPr lang="en-ID" dirty="0"/>
              <a:t>: </a:t>
            </a:r>
            <a:r>
              <a:rPr lang="en-ID" dirty="0" err="1"/>
              <a:t>akibat</a:t>
            </a:r>
            <a:r>
              <a:rPr lang="en-ID" dirty="0"/>
              <a:t> </a:t>
            </a:r>
            <a:r>
              <a:rPr lang="en-ID" dirty="0" err="1"/>
              <a:t>dehidrasi</a:t>
            </a:r>
            <a:r>
              <a:rPr lang="en-ID" dirty="0"/>
              <a:t> </a:t>
            </a:r>
            <a:r>
              <a:rPr lang="en-ID" dirty="0" err="1"/>
              <a:t>terus</a:t>
            </a:r>
            <a:r>
              <a:rPr lang="en-ID" dirty="0"/>
              <a:t> </a:t>
            </a:r>
            <a:r>
              <a:rPr lang="en-ID" dirty="0" err="1"/>
              <a:t>menerus</a:t>
            </a:r>
            <a:r>
              <a:rPr lang="en-ID" dirty="0"/>
              <a:t> dan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mempengaruhi</a:t>
            </a:r>
            <a:r>
              <a:rPr lang="en-ID" dirty="0"/>
              <a:t> </a:t>
            </a:r>
            <a:r>
              <a:rPr lang="en-ID" dirty="0" err="1"/>
              <a:t>otot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, </a:t>
            </a:r>
            <a:r>
              <a:rPr lang="en-ID" dirty="0" err="1"/>
              <a:t>terutama</a:t>
            </a:r>
            <a:r>
              <a:rPr lang="en-ID" dirty="0"/>
              <a:t> di kaki dan </a:t>
            </a:r>
            <a:r>
              <a:rPr lang="en-ID" dirty="0" err="1"/>
              <a:t>perut</a:t>
            </a:r>
            <a:r>
              <a:rPr lang="en-ID" dirty="0"/>
              <a:t>. </a:t>
            </a:r>
            <a:r>
              <a:rPr lang="en-ID" dirty="0" err="1"/>
              <a:t>Mungkin</a:t>
            </a:r>
            <a:r>
              <a:rPr lang="en-ID" dirty="0"/>
              <a:t> juga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pusing</a:t>
            </a:r>
            <a:r>
              <a:rPr lang="en-ID" dirty="0"/>
              <a:t>. 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+mj-lt"/>
              <a:buAutoNum type="alphaLcParenR"/>
            </a:pPr>
            <a:r>
              <a:rPr lang="en-ID" dirty="0" err="1"/>
              <a:t>Kehabisan</a:t>
            </a:r>
            <a:r>
              <a:rPr lang="en-ID" dirty="0"/>
              <a:t> </a:t>
            </a:r>
            <a:r>
              <a:rPr lang="en-ID" dirty="0" err="1"/>
              <a:t>panas</a:t>
            </a:r>
            <a:r>
              <a:rPr lang="en-ID" dirty="0"/>
              <a:t>: </a:t>
            </a:r>
            <a:r>
              <a:rPr lang="en-ID" dirty="0" err="1"/>
              <a:t>terjadi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air dan garam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dikonsumsi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mengisi</a:t>
            </a:r>
            <a:r>
              <a:rPr lang="en-ID" dirty="0"/>
              <a:t> </a:t>
            </a:r>
            <a:r>
              <a:rPr lang="en-ID" dirty="0" err="1"/>
              <a:t>kembali</a:t>
            </a:r>
            <a:r>
              <a:rPr lang="en-ID" dirty="0"/>
              <a:t> yang </a:t>
            </a:r>
            <a:r>
              <a:rPr lang="en-ID" dirty="0" err="1"/>
              <a:t>hilang</a:t>
            </a:r>
            <a:r>
              <a:rPr lang="en-ID" dirty="0"/>
              <a:t> </a:t>
            </a:r>
            <a:r>
              <a:rPr lang="en-ID" dirty="0" err="1"/>
              <a:t>berkeringat</a:t>
            </a:r>
            <a:r>
              <a:rPr lang="en-ID" dirty="0"/>
              <a:t>.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dehidrasi</a:t>
            </a:r>
            <a:r>
              <a:rPr lang="en-ID" dirty="0"/>
              <a:t> dan </a:t>
            </a:r>
            <a:r>
              <a:rPr lang="en-ID" dirty="0" err="1"/>
              <a:t>kenaikan</a:t>
            </a:r>
            <a:r>
              <a:rPr lang="en-ID" dirty="0"/>
              <a:t> </a:t>
            </a:r>
            <a:r>
              <a:rPr lang="en-ID" dirty="0" err="1"/>
              <a:t>suhu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 inti </a:t>
            </a:r>
            <a:r>
              <a:rPr lang="en-ID" dirty="0" err="1"/>
              <a:t>mungkin</a:t>
            </a:r>
            <a:r>
              <a:rPr lang="en-ID" dirty="0"/>
              <a:t> </a:t>
            </a:r>
            <a:r>
              <a:rPr lang="en-ID" dirty="0" err="1"/>
              <a:t>terus</a:t>
            </a:r>
            <a:r>
              <a:rPr lang="en-ID" dirty="0"/>
              <a:t> </a:t>
            </a:r>
            <a:r>
              <a:rPr lang="en-ID" dirty="0" err="1"/>
              <a:t>berlanjut</a:t>
            </a:r>
            <a:r>
              <a:rPr lang="en-ID" dirty="0"/>
              <a:t>.</a:t>
            </a:r>
          </a:p>
        </p:txBody>
      </p:sp>
      <p:grpSp>
        <p:nvGrpSpPr>
          <p:cNvPr id="2" name="Google Shape;527;p27">
            <a:extLst>
              <a:ext uri="{FF2B5EF4-FFF2-40B4-BE49-F238E27FC236}">
                <a16:creationId xmlns:a16="http://schemas.microsoft.com/office/drawing/2014/main" id="{582B2BDA-DE93-01DC-C408-E436348FC9E6}"/>
              </a:ext>
            </a:extLst>
          </p:cNvPr>
          <p:cNvGrpSpPr/>
          <p:nvPr/>
        </p:nvGrpSpPr>
        <p:grpSpPr>
          <a:xfrm flipV="1">
            <a:off x="-63610" y="4189414"/>
            <a:ext cx="1565753" cy="1038886"/>
            <a:chOff x="527100" y="368100"/>
            <a:chExt cx="7903675" cy="4407033"/>
          </a:xfrm>
        </p:grpSpPr>
        <p:sp>
          <p:nvSpPr>
            <p:cNvPr id="3" name="Google Shape;528;p27">
              <a:extLst>
                <a:ext uri="{FF2B5EF4-FFF2-40B4-BE49-F238E27FC236}">
                  <a16:creationId xmlns:a16="http://schemas.microsoft.com/office/drawing/2014/main" id="{5AEDA299-9DFE-1CC8-F83A-019F9A4A4631}"/>
                </a:ext>
              </a:extLst>
            </p:cNvPr>
            <p:cNvSpPr/>
            <p:nvPr/>
          </p:nvSpPr>
          <p:spPr>
            <a:xfrm>
              <a:off x="527100" y="368100"/>
              <a:ext cx="5953005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529;p27">
              <a:extLst>
                <a:ext uri="{FF2B5EF4-FFF2-40B4-BE49-F238E27FC236}">
                  <a16:creationId xmlns:a16="http://schemas.microsoft.com/office/drawing/2014/main" id="{4ACE36D0-EB63-C90F-BD80-2617419FE3C9}"/>
                </a:ext>
              </a:extLst>
            </p:cNvPr>
            <p:cNvSpPr/>
            <p:nvPr/>
          </p:nvSpPr>
          <p:spPr>
            <a:xfrm rot="10800000">
              <a:off x="8080473" y="38900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685;p31">
            <a:extLst>
              <a:ext uri="{FF2B5EF4-FFF2-40B4-BE49-F238E27FC236}">
                <a16:creationId xmlns:a16="http://schemas.microsoft.com/office/drawing/2014/main" id="{37371E56-2319-87DB-F39C-C0C7B9CB7A1E}"/>
              </a:ext>
            </a:extLst>
          </p:cNvPr>
          <p:cNvSpPr txBox="1">
            <a:spLocks/>
          </p:cNvSpPr>
          <p:nvPr/>
        </p:nvSpPr>
        <p:spPr>
          <a:xfrm>
            <a:off x="104066" y="566787"/>
            <a:ext cx="8935868" cy="9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3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>
              <a:buSzPts val="1100"/>
              <a:buFont typeface="Arial"/>
              <a:buNone/>
            </a:pPr>
            <a:r>
              <a:rPr lang="en-ID" sz="2800" b="0" dirty="0" err="1"/>
              <a:t>Kelangsungan</a:t>
            </a:r>
            <a:r>
              <a:rPr lang="en-ID" sz="2800" b="0" dirty="0"/>
              <a:t> </a:t>
            </a:r>
            <a:r>
              <a:rPr lang="en-ID" sz="2800" dirty="0" err="1"/>
              <a:t>Hidup</a:t>
            </a:r>
            <a:r>
              <a:rPr lang="en-ID" sz="2800" b="0" dirty="0"/>
              <a:t> </a:t>
            </a:r>
            <a:r>
              <a:rPr lang="en-ID" sz="2800" b="0" dirty="0" err="1"/>
              <a:t>dalam</a:t>
            </a:r>
            <a:r>
              <a:rPr lang="en-ID" sz="2800" b="0" dirty="0"/>
              <a:t> </a:t>
            </a:r>
            <a:r>
              <a:rPr lang="en-ID" sz="2800" b="0" dirty="0" err="1"/>
              <a:t>Lingkungan</a:t>
            </a:r>
            <a:r>
              <a:rPr lang="en-ID" sz="2800" b="0" dirty="0"/>
              <a:t> </a:t>
            </a:r>
            <a:r>
              <a:rPr lang="en-ID" sz="2800" dirty="0" err="1"/>
              <a:t>Panas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24589913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5598948-3E8B-AF01-2B8A-3CE2EEC70F72}"/>
              </a:ext>
            </a:extLst>
          </p:cNvPr>
          <p:cNvSpPr/>
          <p:nvPr/>
        </p:nvSpPr>
        <p:spPr>
          <a:xfrm rot="5400000">
            <a:off x="4807058" y="798611"/>
            <a:ext cx="527299" cy="84875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86" name="Google Shape;686;p31"/>
              <p:cNvSpPr txBox="1">
                <a:spLocks noGrp="1"/>
              </p:cNvSpPr>
              <p:nvPr>
                <p:ph type="subTitle" idx="1"/>
              </p:nvPr>
            </p:nvSpPr>
            <p:spPr>
              <a:xfrm>
                <a:off x="645644" y="1408508"/>
                <a:ext cx="7695869" cy="11685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just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</a:pPr>
                <a:endParaRPr lang="en-ID" dirty="0"/>
              </a:p>
              <a:p>
                <a:pPr marL="0" lvl="0" indent="0" algn="just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</a:pPr>
                <a:r>
                  <a:rPr lang="en-ID" dirty="0"/>
                  <a:t>Heat stroke: </a:t>
                </a:r>
                <a:r>
                  <a:rPr lang="en-ID" dirty="0" err="1"/>
                  <a:t>ini</a:t>
                </a:r>
                <a:r>
                  <a:rPr lang="en-ID" dirty="0"/>
                  <a:t> sangat </a:t>
                </a:r>
                <a:r>
                  <a:rPr lang="en-ID" dirty="0" err="1"/>
                  <a:t>serius</a:t>
                </a:r>
                <a:r>
                  <a:rPr lang="en-ID" dirty="0"/>
                  <a:t> dan </a:t>
                </a:r>
                <a:r>
                  <a:rPr lang="en-ID" dirty="0" err="1"/>
                  <a:t>bisa</a:t>
                </a:r>
                <a:r>
                  <a:rPr lang="en-ID" dirty="0"/>
                  <a:t> </a:t>
                </a:r>
                <a:r>
                  <a:rPr lang="en-ID" dirty="0" err="1"/>
                  <a:t>terjadi</a:t>
                </a:r>
                <a:r>
                  <a:rPr lang="en-ID" dirty="0"/>
                  <a:t> </a:t>
                </a:r>
                <a:r>
                  <a:rPr lang="en-ID" dirty="0" err="1"/>
                  <a:t>bila</a:t>
                </a:r>
                <a:r>
                  <a:rPr lang="en-ID" dirty="0"/>
                  <a:t> </a:t>
                </a:r>
                <a:r>
                  <a:rPr lang="en-ID" dirty="0" err="1"/>
                  <a:t>suhu</a:t>
                </a:r>
                <a:r>
                  <a:rPr lang="en-ID" dirty="0"/>
                  <a:t> </a:t>
                </a:r>
                <a:r>
                  <a:rPr lang="en-ID" dirty="0" err="1"/>
                  <a:t>tubuh</a:t>
                </a:r>
                <a:r>
                  <a:rPr lang="en-ID" dirty="0"/>
                  <a:t> </a:t>
                </a:r>
                <a:r>
                  <a:rPr lang="en-ID" dirty="0" err="1"/>
                  <a:t>melebihi</a:t>
                </a:r>
                <a:r>
                  <a:rPr lang="en-ID" dirty="0"/>
                  <a:t> 41</a:t>
                </a:r>
                <a14:m>
                  <m:oMath xmlns:m="http://schemas.openxmlformats.org/officeDocument/2006/math">
                    <m:r>
                      <a:rPr lang="en-ID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ID" dirty="0"/>
                  <a:t>C. </a:t>
                </a:r>
                <a:r>
                  <a:rPr lang="en-ID" dirty="0" err="1"/>
                  <a:t>Sistem</a:t>
                </a:r>
                <a:r>
                  <a:rPr lang="en-ID" dirty="0"/>
                  <a:t> </a:t>
                </a:r>
                <a:r>
                  <a:rPr lang="en-ID" dirty="0" err="1"/>
                  <a:t>thermoregulasi</a:t>
                </a:r>
                <a:r>
                  <a:rPr lang="en-ID" dirty="0"/>
                  <a:t>, </a:t>
                </a:r>
                <a:r>
                  <a:rPr lang="en-ID" dirty="0" err="1"/>
                  <a:t>terutama</a:t>
                </a:r>
                <a:r>
                  <a:rPr lang="en-ID" dirty="0"/>
                  <a:t> proses </a:t>
                </a:r>
                <a:r>
                  <a:rPr lang="en-ID" dirty="0" err="1"/>
                  <a:t>vasodilatasi</a:t>
                </a:r>
                <a:r>
                  <a:rPr lang="en-ID" dirty="0"/>
                  <a:t>, </a:t>
                </a:r>
                <a:r>
                  <a:rPr lang="en-ID" dirty="0" err="1"/>
                  <a:t>mulai</a:t>
                </a:r>
                <a:r>
                  <a:rPr lang="en-ID" dirty="0"/>
                  <a:t> </a:t>
                </a:r>
                <a:r>
                  <a:rPr lang="en-ID" dirty="0" err="1"/>
                  <a:t>runtuh</a:t>
                </a:r>
                <a:r>
                  <a:rPr lang="en-ID" dirty="0"/>
                  <a:t>, </a:t>
                </a:r>
                <a:r>
                  <a:rPr lang="en-ID" dirty="0" err="1"/>
                  <a:t>dengan</a:t>
                </a:r>
                <a:r>
                  <a:rPr lang="en-ID" dirty="0"/>
                  <a:t> </a:t>
                </a:r>
                <a:r>
                  <a:rPr lang="en-ID" dirty="0" err="1"/>
                  <a:t>akibat</a:t>
                </a:r>
                <a:r>
                  <a:rPr lang="en-ID" dirty="0"/>
                  <a:t> </a:t>
                </a:r>
                <a:r>
                  <a:rPr lang="en-ID" dirty="0" err="1"/>
                  <a:t>bahwa</a:t>
                </a:r>
                <a:r>
                  <a:rPr lang="en-ID" dirty="0"/>
                  <a:t> </a:t>
                </a:r>
                <a:r>
                  <a:rPr lang="en-ID" dirty="0" err="1"/>
                  <a:t>tubuh</a:t>
                </a:r>
                <a:r>
                  <a:rPr lang="en-ID" dirty="0"/>
                  <a:t> </a:t>
                </a:r>
                <a:r>
                  <a:rPr lang="en-ID" dirty="0" err="1"/>
                  <a:t>tidak</a:t>
                </a:r>
                <a:r>
                  <a:rPr lang="en-ID" dirty="0"/>
                  <a:t> </a:t>
                </a:r>
                <a:r>
                  <a:rPr lang="en-ID" dirty="0" err="1"/>
                  <a:t>dapat</a:t>
                </a:r>
                <a:r>
                  <a:rPr lang="en-ID" dirty="0"/>
                  <a:t> </a:t>
                </a:r>
                <a:r>
                  <a:rPr lang="en-ID" dirty="0" err="1"/>
                  <a:t>secara</a:t>
                </a:r>
                <a:r>
                  <a:rPr lang="en-ID" dirty="0"/>
                  <a:t> </a:t>
                </a:r>
                <a:r>
                  <a:rPr lang="en-ID" dirty="0" err="1"/>
                  <a:t>efektif</a:t>
                </a:r>
                <a:r>
                  <a:rPr lang="en-ID" dirty="0"/>
                  <a:t> </a:t>
                </a:r>
                <a:r>
                  <a:rPr lang="en-ID" dirty="0" err="1"/>
                  <a:t>menghilangkan</a:t>
                </a:r>
                <a:r>
                  <a:rPr lang="en-ID" dirty="0"/>
                  <a:t> </a:t>
                </a:r>
                <a:r>
                  <a:rPr lang="en-ID" dirty="0" err="1"/>
                  <a:t>energi</a:t>
                </a:r>
                <a:r>
                  <a:rPr lang="en-ID" dirty="0"/>
                  <a:t> dan, oleh </a:t>
                </a:r>
                <a:r>
                  <a:rPr lang="en-ID" dirty="0" err="1"/>
                  <a:t>karena</a:t>
                </a:r>
                <a:r>
                  <a:rPr lang="en-ID" dirty="0"/>
                  <a:t> </a:t>
                </a:r>
                <a:r>
                  <a:rPr lang="en-ID" dirty="0" err="1"/>
                  <a:t>itu</a:t>
                </a:r>
                <a:r>
                  <a:rPr lang="en-ID" dirty="0"/>
                  <a:t>, </a:t>
                </a:r>
                <a:r>
                  <a:rPr lang="en-ID" dirty="0" err="1"/>
                  <a:t>suhu</a:t>
                </a:r>
                <a:r>
                  <a:rPr lang="en-ID" dirty="0"/>
                  <a:t> </a:t>
                </a:r>
                <a:r>
                  <a:rPr lang="en-ID" dirty="0" err="1"/>
                  <a:t>tubuh</a:t>
                </a:r>
                <a:r>
                  <a:rPr lang="en-ID" dirty="0"/>
                  <a:t> </a:t>
                </a:r>
                <a:r>
                  <a:rPr lang="en-ID" dirty="0" err="1"/>
                  <a:t>terus</a:t>
                </a:r>
                <a:r>
                  <a:rPr lang="en-ID" dirty="0"/>
                  <a:t> </a:t>
                </a:r>
                <a:r>
                  <a:rPr lang="en-ID" dirty="0" err="1"/>
                  <a:t>meningkat</a:t>
                </a:r>
                <a:r>
                  <a:rPr lang="en-ID" dirty="0"/>
                  <a:t>. </a:t>
                </a:r>
              </a:p>
              <a:p>
                <a:pPr marL="0" lvl="0" indent="0" algn="just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</a:pPr>
                <a:endParaRPr lang="en-ID" dirty="0"/>
              </a:p>
              <a:p>
                <a:pPr marL="0" lvl="0" indent="0" algn="just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</a:pPr>
                <a:r>
                  <a:rPr lang="en-ID" dirty="0" err="1"/>
                  <a:t>Selama</a:t>
                </a:r>
                <a:r>
                  <a:rPr lang="en-ID" dirty="0"/>
                  <a:t> </a:t>
                </a:r>
                <a:r>
                  <a:rPr lang="en-ID" dirty="0" err="1"/>
                  <a:t>ini</a:t>
                </a:r>
                <a:r>
                  <a:rPr lang="en-ID" dirty="0"/>
                  <a:t> </a:t>
                </a:r>
                <a:r>
                  <a:rPr lang="en-ID" dirty="0" err="1"/>
                  <a:t>sistem</a:t>
                </a:r>
                <a:r>
                  <a:rPr lang="en-ID" dirty="0"/>
                  <a:t> </a:t>
                </a:r>
                <a:r>
                  <a:rPr lang="en-ID" dirty="0" err="1"/>
                  <a:t>kardiovaskular</a:t>
                </a:r>
                <a:r>
                  <a:rPr lang="en-ID" dirty="0"/>
                  <a:t> </a:t>
                </a:r>
                <a:r>
                  <a:rPr lang="en-ID" dirty="0" err="1"/>
                  <a:t>semakin</a:t>
                </a:r>
                <a:r>
                  <a:rPr lang="en-ID" dirty="0"/>
                  <a:t> </a:t>
                </a:r>
                <a:r>
                  <a:rPr lang="en-ID" dirty="0" err="1"/>
                  <a:t>meningkat</a:t>
                </a:r>
                <a:r>
                  <a:rPr lang="en-ID" dirty="0"/>
                  <a:t> dan </a:t>
                </a:r>
                <a:r>
                  <a:rPr lang="en-ID" dirty="0" err="1"/>
                  <a:t>aliran</a:t>
                </a:r>
                <a:r>
                  <a:rPr lang="en-ID" dirty="0"/>
                  <a:t> </a:t>
                </a:r>
                <a:r>
                  <a:rPr lang="en-ID" dirty="0" err="1"/>
                  <a:t>darah</a:t>
                </a:r>
                <a:r>
                  <a:rPr lang="en-ID" dirty="0"/>
                  <a:t> </a:t>
                </a:r>
                <a:r>
                  <a:rPr lang="en-ID" dirty="0" err="1"/>
                  <a:t>ke</a:t>
                </a:r>
                <a:r>
                  <a:rPr lang="en-ID" dirty="0"/>
                  <a:t> </a:t>
                </a:r>
                <a:r>
                  <a:rPr lang="en-ID" dirty="0" err="1"/>
                  <a:t>otak</a:t>
                </a:r>
                <a:r>
                  <a:rPr lang="en-ID" dirty="0"/>
                  <a:t> </a:t>
                </a:r>
                <a:r>
                  <a:rPr lang="en-ID" dirty="0" err="1"/>
                  <a:t>bisa</a:t>
                </a:r>
                <a:r>
                  <a:rPr lang="en-ID" dirty="0"/>
                  <a:t> </a:t>
                </a:r>
                <a:r>
                  <a:rPr lang="en-ID" dirty="0" err="1"/>
                  <a:t>berkurang</a:t>
                </a:r>
                <a:r>
                  <a:rPr lang="en-ID" dirty="0"/>
                  <a:t>. </a:t>
                </a:r>
                <a:r>
                  <a:rPr lang="en-ID" dirty="0" err="1"/>
                  <a:t>Ketidaksadaran</a:t>
                </a:r>
                <a:r>
                  <a:rPr lang="en-ID" dirty="0"/>
                  <a:t> </a:t>
                </a:r>
                <a:r>
                  <a:rPr lang="en-ID" dirty="0" err="1"/>
                  <a:t>kemudian</a:t>
                </a:r>
                <a:r>
                  <a:rPr lang="en-ID" dirty="0"/>
                  <a:t> </a:t>
                </a:r>
                <a:r>
                  <a:rPr lang="en-ID" dirty="0" err="1"/>
                  <a:t>bisa</a:t>
                </a:r>
                <a:r>
                  <a:rPr lang="en-ID" dirty="0"/>
                  <a:t> </a:t>
                </a:r>
                <a:r>
                  <a:rPr lang="en-ID" dirty="0" err="1"/>
                  <a:t>berakibat</a:t>
                </a:r>
                <a:r>
                  <a:rPr lang="en-ID" dirty="0"/>
                  <a:t> dan </a:t>
                </a:r>
                <a:r>
                  <a:rPr lang="en-ID" dirty="0" err="1"/>
                  <a:t>kematian</a:t>
                </a:r>
                <a:r>
                  <a:rPr lang="en-ID" dirty="0"/>
                  <a:t> </a:t>
                </a:r>
                <a:r>
                  <a:rPr lang="en-ID" dirty="0" err="1"/>
                  <a:t>dalam</a:t>
                </a:r>
                <a:r>
                  <a:rPr lang="en-ID" dirty="0"/>
                  <a:t> </a:t>
                </a:r>
                <a:r>
                  <a:rPr lang="en-ID" dirty="0" err="1"/>
                  <a:t>kasus</a:t>
                </a:r>
                <a:r>
                  <a:rPr lang="en-ID" dirty="0"/>
                  <a:t> </a:t>
                </a:r>
                <a:r>
                  <a:rPr lang="en-ID" dirty="0" err="1"/>
                  <a:t>ekstrim</a:t>
                </a:r>
                <a:endParaRPr lang="en-ID" dirty="0"/>
              </a:p>
            </p:txBody>
          </p:sp>
        </mc:Choice>
        <mc:Fallback>
          <p:sp>
            <p:nvSpPr>
              <p:cNvPr id="686" name="Google Shape;686;p31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645644" y="1408508"/>
                <a:ext cx="7695869" cy="1168500"/>
              </a:xfrm>
              <a:prstGeom prst="rect">
                <a:avLst/>
              </a:prstGeom>
              <a:blipFill>
                <a:blip r:embed="rId3"/>
                <a:stretch>
                  <a:fillRect l="-475" r="-396" b="-106250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oogle Shape;527;p27">
            <a:extLst>
              <a:ext uri="{FF2B5EF4-FFF2-40B4-BE49-F238E27FC236}">
                <a16:creationId xmlns:a16="http://schemas.microsoft.com/office/drawing/2014/main" id="{582B2BDA-DE93-01DC-C408-E436348FC9E6}"/>
              </a:ext>
            </a:extLst>
          </p:cNvPr>
          <p:cNvGrpSpPr/>
          <p:nvPr/>
        </p:nvGrpSpPr>
        <p:grpSpPr>
          <a:xfrm flipV="1">
            <a:off x="-63610" y="4189414"/>
            <a:ext cx="1565753" cy="1038886"/>
            <a:chOff x="527100" y="368100"/>
            <a:chExt cx="7903675" cy="4407033"/>
          </a:xfrm>
        </p:grpSpPr>
        <p:sp>
          <p:nvSpPr>
            <p:cNvPr id="3" name="Google Shape;528;p27">
              <a:extLst>
                <a:ext uri="{FF2B5EF4-FFF2-40B4-BE49-F238E27FC236}">
                  <a16:creationId xmlns:a16="http://schemas.microsoft.com/office/drawing/2014/main" id="{5AEDA299-9DFE-1CC8-F83A-019F9A4A4631}"/>
                </a:ext>
              </a:extLst>
            </p:cNvPr>
            <p:cNvSpPr/>
            <p:nvPr/>
          </p:nvSpPr>
          <p:spPr>
            <a:xfrm>
              <a:off x="527100" y="368100"/>
              <a:ext cx="5953005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529;p27">
              <a:extLst>
                <a:ext uri="{FF2B5EF4-FFF2-40B4-BE49-F238E27FC236}">
                  <a16:creationId xmlns:a16="http://schemas.microsoft.com/office/drawing/2014/main" id="{4ACE36D0-EB63-C90F-BD80-2617419FE3C9}"/>
                </a:ext>
              </a:extLst>
            </p:cNvPr>
            <p:cNvSpPr/>
            <p:nvPr/>
          </p:nvSpPr>
          <p:spPr>
            <a:xfrm rot="10800000">
              <a:off x="8080473" y="38900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685;p31">
            <a:extLst>
              <a:ext uri="{FF2B5EF4-FFF2-40B4-BE49-F238E27FC236}">
                <a16:creationId xmlns:a16="http://schemas.microsoft.com/office/drawing/2014/main" id="{37371E56-2319-87DB-F39C-C0C7B9CB7A1E}"/>
              </a:ext>
            </a:extLst>
          </p:cNvPr>
          <p:cNvSpPr txBox="1">
            <a:spLocks/>
          </p:cNvSpPr>
          <p:nvPr/>
        </p:nvSpPr>
        <p:spPr>
          <a:xfrm>
            <a:off x="104066" y="566787"/>
            <a:ext cx="8935868" cy="9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3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>
              <a:buSzPts val="1100"/>
              <a:buFont typeface="Arial"/>
              <a:buNone/>
            </a:pPr>
            <a:r>
              <a:rPr lang="en-ID" sz="2800" b="0" dirty="0" err="1"/>
              <a:t>Kelangsungan</a:t>
            </a:r>
            <a:r>
              <a:rPr lang="en-ID" sz="2800" b="0" dirty="0"/>
              <a:t> </a:t>
            </a:r>
            <a:r>
              <a:rPr lang="en-ID" sz="2800" dirty="0" err="1"/>
              <a:t>Hidup</a:t>
            </a:r>
            <a:r>
              <a:rPr lang="en-ID" sz="2800" b="0" dirty="0"/>
              <a:t> </a:t>
            </a:r>
            <a:r>
              <a:rPr lang="en-ID" sz="2800" b="0" dirty="0" err="1"/>
              <a:t>dalam</a:t>
            </a:r>
            <a:r>
              <a:rPr lang="en-ID" sz="2800" b="0" dirty="0"/>
              <a:t> </a:t>
            </a:r>
            <a:r>
              <a:rPr lang="en-ID" sz="2800" b="0" dirty="0" err="1"/>
              <a:t>Lingkungan</a:t>
            </a:r>
            <a:r>
              <a:rPr lang="en-ID" sz="2800" b="0" dirty="0"/>
              <a:t> </a:t>
            </a:r>
            <a:r>
              <a:rPr lang="en-ID" sz="2800" dirty="0" err="1"/>
              <a:t>Panas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23178410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6" name="Google Shape;756;p35"/>
          <p:cNvGrpSpPr/>
          <p:nvPr/>
        </p:nvGrpSpPr>
        <p:grpSpPr>
          <a:xfrm>
            <a:off x="713223" y="368238"/>
            <a:ext cx="7917558" cy="4407033"/>
            <a:chOff x="713223" y="368238"/>
            <a:chExt cx="7917558" cy="4407033"/>
          </a:xfrm>
        </p:grpSpPr>
        <p:sp>
          <p:nvSpPr>
            <p:cNvPr id="757" name="Google Shape;757;p35"/>
            <p:cNvSpPr/>
            <p:nvPr/>
          </p:nvSpPr>
          <p:spPr>
            <a:xfrm rot="10800000">
              <a:off x="2677775" y="368238"/>
              <a:ext cx="5953005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5"/>
            <p:cNvSpPr/>
            <p:nvPr/>
          </p:nvSpPr>
          <p:spPr>
            <a:xfrm rot="10800000">
              <a:off x="713223" y="24002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9" name="Google Shape;759;p35"/>
          <p:cNvSpPr txBox="1">
            <a:spLocks noGrp="1"/>
          </p:cNvSpPr>
          <p:nvPr>
            <p:ph type="title"/>
          </p:nvPr>
        </p:nvSpPr>
        <p:spPr>
          <a:xfrm>
            <a:off x="3662475" y="2174375"/>
            <a:ext cx="4359000" cy="18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0" dirty="0">
                <a:solidFill>
                  <a:schemeClr val="lt1"/>
                </a:solidFill>
              </a:rPr>
              <a:t>Thank You!</a:t>
            </a:r>
            <a:br>
              <a:rPr lang="en" b="0" dirty="0">
                <a:solidFill>
                  <a:schemeClr val="lt1"/>
                </a:solidFill>
              </a:rPr>
            </a:br>
            <a:r>
              <a:rPr lang="en" sz="1800" dirty="0">
                <a:solidFill>
                  <a:schemeClr val="accent1"/>
                </a:solidFill>
              </a:rPr>
              <a:t>Do you have any questions?</a:t>
            </a:r>
            <a:endParaRPr dirty="0">
              <a:solidFill>
                <a:schemeClr val="accent1"/>
              </a:solidFill>
            </a:endParaRPr>
          </a:p>
        </p:txBody>
      </p:sp>
      <p:grpSp>
        <p:nvGrpSpPr>
          <p:cNvPr id="760" name="Google Shape;760;p35"/>
          <p:cNvGrpSpPr/>
          <p:nvPr/>
        </p:nvGrpSpPr>
        <p:grpSpPr>
          <a:xfrm>
            <a:off x="713230" y="1437717"/>
            <a:ext cx="7113095" cy="3166295"/>
            <a:chOff x="713230" y="1437717"/>
            <a:chExt cx="7113095" cy="3166295"/>
          </a:xfrm>
        </p:grpSpPr>
        <p:grpSp>
          <p:nvGrpSpPr>
            <p:cNvPr id="761" name="Google Shape;761;p35"/>
            <p:cNvGrpSpPr/>
            <p:nvPr/>
          </p:nvGrpSpPr>
          <p:grpSpPr>
            <a:xfrm>
              <a:off x="713230" y="4270541"/>
              <a:ext cx="882533" cy="333471"/>
              <a:chOff x="3551575" y="3215125"/>
              <a:chExt cx="389450" cy="147150"/>
            </a:xfrm>
          </p:grpSpPr>
          <p:sp>
            <p:nvSpPr>
              <p:cNvPr id="762" name="Google Shape;762;p35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4" name="Google Shape;784;p35"/>
            <p:cNvGrpSpPr/>
            <p:nvPr/>
          </p:nvGrpSpPr>
          <p:grpSpPr>
            <a:xfrm>
              <a:off x="7104225" y="1437717"/>
              <a:ext cx="722099" cy="407700"/>
              <a:chOff x="1211425" y="918075"/>
              <a:chExt cx="722099" cy="407700"/>
            </a:xfrm>
          </p:grpSpPr>
          <p:sp>
            <p:nvSpPr>
              <p:cNvPr id="785" name="Google Shape;785;p35"/>
              <p:cNvSpPr/>
              <p:nvPr/>
            </p:nvSpPr>
            <p:spPr>
              <a:xfrm>
                <a:off x="1211425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1211425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1211425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1350996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1350996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1350996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1490124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1490124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5"/>
              <p:cNvSpPr/>
              <p:nvPr/>
            </p:nvSpPr>
            <p:spPr>
              <a:xfrm>
                <a:off x="1490124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5"/>
              <p:cNvSpPr/>
              <p:nvPr/>
            </p:nvSpPr>
            <p:spPr>
              <a:xfrm>
                <a:off x="1629759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5"/>
              <p:cNvSpPr/>
              <p:nvPr/>
            </p:nvSpPr>
            <p:spPr>
              <a:xfrm>
                <a:off x="1629759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5"/>
              <p:cNvSpPr/>
              <p:nvPr/>
            </p:nvSpPr>
            <p:spPr>
              <a:xfrm>
                <a:off x="1629759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5"/>
              <p:cNvSpPr/>
              <p:nvPr/>
            </p:nvSpPr>
            <p:spPr>
              <a:xfrm>
                <a:off x="1768887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5"/>
              <p:cNvSpPr/>
              <p:nvPr/>
            </p:nvSpPr>
            <p:spPr>
              <a:xfrm>
                <a:off x="1768887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5"/>
              <p:cNvSpPr/>
              <p:nvPr/>
            </p:nvSpPr>
            <p:spPr>
              <a:xfrm>
                <a:off x="1768887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5"/>
              <p:cNvSpPr/>
              <p:nvPr/>
            </p:nvSpPr>
            <p:spPr>
              <a:xfrm>
                <a:off x="1907952" y="1300772"/>
                <a:ext cx="25572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5"/>
              <p:cNvSpPr/>
              <p:nvPr/>
            </p:nvSpPr>
            <p:spPr>
              <a:xfrm>
                <a:off x="1907952" y="1109171"/>
                <a:ext cx="25572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404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403" y="403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5"/>
              <p:cNvSpPr/>
              <p:nvPr/>
            </p:nvSpPr>
            <p:spPr>
              <a:xfrm>
                <a:off x="1907952" y="918075"/>
                <a:ext cx="25572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03" name="Google Shape;803;p35"/>
          <p:cNvGrpSpPr/>
          <p:nvPr/>
        </p:nvGrpSpPr>
        <p:grpSpPr>
          <a:xfrm>
            <a:off x="-2345656" y="-1320018"/>
            <a:ext cx="8780562" cy="9003051"/>
            <a:chOff x="-2345656" y="-1320018"/>
            <a:chExt cx="8780562" cy="9003051"/>
          </a:xfrm>
        </p:grpSpPr>
        <p:grpSp>
          <p:nvGrpSpPr>
            <p:cNvPr id="804" name="Google Shape;804;p35"/>
            <p:cNvGrpSpPr/>
            <p:nvPr/>
          </p:nvGrpSpPr>
          <p:grpSpPr>
            <a:xfrm rot="-4179191">
              <a:off x="1000180" y="-881268"/>
              <a:ext cx="2324987" cy="2229597"/>
              <a:chOff x="5165475" y="-713653"/>
              <a:chExt cx="2324999" cy="2229609"/>
            </a:xfrm>
          </p:grpSpPr>
          <p:sp>
            <p:nvSpPr>
              <p:cNvPr id="805" name="Google Shape;805;p35"/>
              <p:cNvSpPr/>
              <p:nvPr/>
            </p:nvSpPr>
            <p:spPr>
              <a:xfrm>
                <a:off x="5165475" y="-713653"/>
                <a:ext cx="2324999" cy="2154583"/>
              </a:xfrm>
              <a:custGeom>
                <a:avLst/>
                <a:gdLst/>
                <a:ahLst/>
                <a:cxnLst/>
                <a:rect l="l" t="t" r="r" b="b"/>
                <a:pathLst>
                  <a:path w="47546" h="44061" fill="none" extrusionOk="0">
                    <a:moveTo>
                      <a:pt x="3486" y="30085"/>
                    </a:moveTo>
                    <a:cubicBezTo>
                      <a:pt x="0" y="18887"/>
                      <a:pt x="6255" y="6973"/>
                      <a:pt x="17453" y="3487"/>
                    </a:cubicBezTo>
                    <a:cubicBezTo>
                      <a:pt x="28659" y="1"/>
                      <a:pt x="40574" y="6256"/>
                      <a:pt x="44060" y="17454"/>
                    </a:cubicBezTo>
                    <a:cubicBezTo>
                      <a:pt x="47545" y="28660"/>
                      <a:pt x="41290" y="40567"/>
                      <a:pt x="30084" y="44060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35"/>
              <p:cNvSpPr/>
              <p:nvPr/>
            </p:nvSpPr>
            <p:spPr>
              <a:xfrm>
                <a:off x="5309144" y="749204"/>
                <a:ext cx="1336144" cy="766752"/>
              </a:xfrm>
              <a:custGeom>
                <a:avLst/>
                <a:gdLst/>
                <a:ahLst/>
                <a:cxnLst/>
                <a:rect l="l" t="t" r="r" b="b"/>
                <a:pathLst>
                  <a:path w="27324" h="15680" extrusionOk="0">
                    <a:moveTo>
                      <a:pt x="1095" y="1"/>
                    </a:moveTo>
                    <a:lnTo>
                      <a:pt x="1" y="339"/>
                    </a:lnTo>
                    <a:cubicBezTo>
                      <a:pt x="2906" y="9677"/>
                      <a:pt x="11551" y="15680"/>
                      <a:pt x="20855" y="15680"/>
                    </a:cubicBezTo>
                    <a:cubicBezTo>
                      <a:pt x="22997" y="15680"/>
                      <a:pt x="25173" y="15362"/>
                      <a:pt x="27323" y="14693"/>
                    </a:cubicBezTo>
                    <a:lnTo>
                      <a:pt x="26977" y="13598"/>
                    </a:lnTo>
                    <a:cubicBezTo>
                      <a:pt x="24939" y="14233"/>
                      <a:pt x="22876" y="14534"/>
                      <a:pt x="20846" y="14534"/>
                    </a:cubicBezTo>
                    <a:cubicBezTo>
                      <a:pt x="12034" y="14534"/>
                      <a:pt x="3850" y="8847"/>
                      <a:pt x="1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7" name="Google Shape;807;p35"/>
            <p:cNvGrpSpPr/>
            <p:nvPr/>
          </p:nvGrpSpPr>
          <p:grpSpPr>
            <a:xfrm rot="-1541492">
              <a:off x="2535099" y="3721048"/>
              <a:ext cx="3325047" cy="3409781"/>
              <a:chOff x="7159200" y="2117361"/>
              <a:chExt cx="2271501" cy="2329387"/>
            </a:xfrm>
          </p:grpSpPr>
          <p:sp>
            <p:nvSpPr>
              <p:cNvPr id="808" name="Google Shape;808;p35"/>
              <p:cNvSpPr/>
              <p:nvPr/>
            </p:nvSpPr>
            <p:spPr>
              <a:xfrm>
                <a:off x="8101533" y="2117361"/>
                <a:ext cx="632883" cy="71589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1724" fill="none" extrusionOk="0">
                    <a:moveTo>
                      <a:pt x="1" y="999"/>
                    </a:moveTo>
                    <a:cubicBezTo>
                      <a:pt x="3527" y="137"/>
                      <a:pt x="7182" y="1"/>
                      <a:pt x="10764" y="596"/>
                    </a:cubicBezTo>
                    <a:cubicBezTo>
                      <a:pt x="12286" y="846"/>
                      <a:pt x="13783" y="1224"/>
                      <a:pt x="15240" y="1723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5"/>
              <p:cNvSpPr/>
              <p:nvPr/>
            </p:nvSpPr>
            <p:spPr>
              <a:xfrm>
                <a:off x="8730018" y="2175496"/>
                <a:ext cx="70219" cy="59339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429" extrusionOk="0">
                    <a:moveTo>
                      <a:pt x="767" y="1"/>
                    </a:moveTo>
                    <a:cubicBezTo>
                      <a:pt x="442" y="1"/>
                      <a:pt x="123" y="218"/>
                      <a:pt x="65" y="597"/>
                    </a:cubicBezTo>
                    <a:cubicBezTo>
                      <a:pt x="0" y="983"/>
                      <a:pt x="258" y="1354"/>
                      <a:pt x="653" y="1418"/>
                    </a:cubicBezTo>
                    <a:cubicBezTo>
                      <a:pt x="694" y="1425"/>
                      <a:pt x="735" y="1429"/>
                      <a:pt x="775" y="1429"/>
                    </a:cubicBezTo>
                    <a:cubicBezTo>
                      <a:pt x="1328" y="1429"/>
                      <a:pt x="1690" y="780"/>
                      <a:pt x="1345" y="299"/>
                    </a:cubicBezTo>
                    <a:cubicBezTo>
                      <a:pt x="1198" y="95"/>
                      <a:pt x="981" y="1"/>
                      <a:pt x="7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5"/>
              <p:cNvSpPr/>
              <p:nvPr/>
            </p:nvSpPr>
            <p:spPr>
              <a:xfrm>
                <a:off x="7159200" y="2158803"/>
                <a:ext cx="2271501" cy="2287944"/>
              </a:xfrm>
              <a:custGeom>
                <a:avLst/>
                <a:gdLst/>
                <a:ahLst/>
                <a:cxnLst/>
                <a:rect l="l" t="t" r="r" b="b"/>
                <a:pathLst>
                  <a:path w="54702" h="55098" fill="none" extrusionOk="0">
                    <a:moveTo>
                      <a:pt x="54702" y="34835"/>
                    </a:moveTo>
                    <a:cubicBezTo>
                      <a:pt x="50572" y="47200"/>
                      <a:pt x="37973" y="55097"/>
                      <a:pt x="24690" y="52916"/>
                    </a:cubicBezTo>
                    <a:cubicBezTo>
                      <a:pt x="9974" y="50492"/>
                      <a:pt x="0" y="36598"/>
                      <a:pt x="2423" y="21874"/>
                    </a:cubicBezTo>
                    <a:cubicBezTo>
                      <a:pt x="4235" y="10853"/>
                      <a:pt x="12486" y="2488"/>
                      <a:pt x="22694" y="1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1" name="Google Shape;811;p35"/>
            <p:cNvGrpSpPr/>
            <p:nvPr/>
          </p:nvGrpSpPr>
          <p:grpSpPr>
            <a:xfrm rot="10800000">
              <a:off x="-2345656" y="-1320018"/>
              <a:ext cx="4530594" cy="5076286"/>
              <a:chOff x="4826000" y="4400753"/>
              <a:chExt cx="4530594" cy="5076286"/>
            </a:xfrm>
          </p:grpSpPr>
          <p:sp>
            <p:nvSpPr>
              <p:cNvPr id="812" name="Google Shape;812;p35"/>
              <p:cNvSpPr/>
              <p:nvPr/>
            </p:nvSpPr>
            <p:spPr>
              <a:xfrm>
                <a:off x="4871747" y="4446342"/>
                <a:ext cx="4484847" cy="5030697"/>
              </a:xfrm>
              <a:custGeom>
                <a:avLst/>
                <a:gdLst/>
                <a:ahLst/>
                <a:cxnLst/>
                <a:rect l="l" t="t" r="r" b="b"/>
                <a:pathLst>
                  <a:path w="51547" h="101733" fill="none" extrusionOk="0">
                    <a:moveTo>
                      <a:pt x="1" y="1"/>
                    </a:moveTo>
                    <a:lnTo>
                      <a:pt x="22429" y="1"/>
                    </a:lnTo>
                    <a:cubicBezTo>
                      <a:pt x="38505" y="1"/>
                      <a:pt x="51547" y="34553"/>
                      <a:pt x="51547" y="77179"/>
                    </a:cubicBezTo>
                    <a:lnTo>
                      <a:pt x="51547" y="101733"/>
                    </a:lnTo>
                  </a:path>
                </a:pathLst>
              </a:custGeom>
              <a:noFill/>
              <a:ln w="44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5"/>
              <p:cNvSpPr/>
              <p:nvPr/>
            </p:nvSpPr>
            <p:spPr>
              <a:xfrm>
                <a:off x="4826000" y="4400753"/>
                <a:ext cx="91186" cy="84807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5" extrusionOk="0">
                    <a:moveTo>
                      <a:pt x="932" y="1"/>
                    </a:moveTo>
                    <a:cubicBezTo>
                      <a:pt x="885" y="1"/>
                      <a:pt x="837" y="5"/>
                      <a:pt x="789" y="13"/>
                    </a:cubicBezTo>
                    <a:cubicBezTo>
                      <a:pt x="322" y="86"/>
                      <a:pt x="0" y="528"/>
                      <a:pt x="81" y="995"/>
                    </a:cubicBezTo>
                    <a:cubicBezTo>
                      <a:pt x="146" y="1417"/>
                      <a:pt x="514" y="1714"/>
                      <a:pt x="928" y="1714"/>
                    </a:cubicBezTo>
                    <a:cubicBezTo>
                      <a:pt x="973" y="1714"/>
                      <a:pt x="1018" y="1711"/>
                      <a:pt x="1063" y="1704"/>
                    </a:cubicBezTo>
                    <a:cubicBezTo>
                      <a:pt x="1530" y="1623"/>
                      <a:pt x="1844" y="1188"/>
                      <a:pt x="1771" y="722"/>
                    </a:cubicBezTo>
                    <a:cubicBezTo>
                      <a:pt x="1699" y="303"/>
                      <a:pt x="1342" y="1"/>
                      <a:pt x="9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27"/>
          <p:cNvGrpSpPr/>
          <p:nvPr/>
        </p:nvGrpSpPr>
        <p:grpSpPr>
          <a:xfrm>
            <a:off x="-47438" y="-63110"/>
            <a:ext cx="2433076" cy="1333341"/>
            <a:chOff x="527100" y="368100"/>
            <a:chExt cx="7903675" cy="4407033"/>
          </a:xfrm>
        </p:grpSpPr>
        <p:sp>
          <p:nvSpPr>
            <p:cNvPr id="528" name="Google Shape;528;p27"/>
            <p:cNvSpPr/>
            <p:nvPr/>
          </p:nvSpPr>
          <p:spPr>
            <a:xfrm>
              <a:off x="527100" y="368100"/>
              <a:ext cx="5953005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7"/>
            <p:cNvSpPr/>
            <p:nvPr/>
          </p:nvSpPr>
          <p:spPr>
            <a:xfrm rot="10800000">
              <a:off x="8080473" y="38900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0" name="Google Shape;530;p27"/>
          <p:cNvGrpSpPr/>
          <p:nvPr/>
        </p:nvGrpSpPr>
        <p:grpSpPr>
          <a:xfrm>
            <a:off x="1282800" y="1181425"/>
            <a:ext cx="5419675" cy="3409212"/>
            <a:chOff x="1282800" y="1181425"/>
            <a:chExt cx="5419675" cy="3409212"/>
          </a:xfrm>
        </p:grpSpPr>
        <p:grpSp>
          <p:nvGrpSpPr>
            <p:cNvPr id="531" name="Google Shape;531;p27"/>
            <p:cNvGrpSpPr/>
            <p:nvPr/>
          </p:nvGrpSpPr>
          <p:grpSpPr>
            <a:xfrm>
              <a:off x="5819942" y="4257166"/>
              <a:ext cx="882533" cy="333471"/>
              <a:chOff x="3551575" y="3215125"/>
              <a:chExt cx="389450" cy="147150"/>
            </a:xfrm>
          </p:grpSpPr>
          <p:sp>
            <p:nvSpPr>
              <p:cNvPr id="532" name="Google Shape;532;p27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27"/>
              <p:cNvSpPr/>
              <p:nvPr/>
            </p:nvSpPr>
            <p:spPr>
              <a:xfrm>
                <a:off x="3551575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27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27"/>
              <p:cNvSpPr/>
              <p:nvPr/>
            </p:nvSpPr>
            <p:spPr>
              <a:xfrm>
                <a:off x="361215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27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27"/>
              <p:cNvSpPr/>
              <p:nvPr/>
            </p:nvSpPr>
            <p:spPr>
              <a:xfrm>
                <a:off x="3551575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27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27"/>
              <p:cNvSpPr/>
              <p:nvPr/>
            </p:nvSpPr>
            <p:spPr>
              <a:xfrm>
                <a:off x="367272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27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27"/>
              <p:cNvSpPr/>
              <p:nvPr/>
            </p:nvSpPr>
            <p:spPr>
              <a:xfrm>
                <a:off x="3733300" y="3275700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27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27"/>
              <p:cNvSpPr/>
              <p:nvPr/>
            </p:nvSpPr>
            <p:spPr>
              <a:xfrm>
                <a:off x="367272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27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27"/>
              <p:cNvSpPr/>
              <p:nvPr/>
            </p:nvSpPr>
            <p:spPr>
              <a:xfrm>
                <a:off x="3793875" y="3215125"/>
                <a:ext cx="260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39" fill="none" extrusionOk="0">
                    <a:moveTo>
                      <a:pt x="1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27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27"/>
              <p:cNvSpPr/>
              <p:nvPr/>
            </p:nvSpPr>
            <p:spPr>
              <a:xfrm>
                <a:off x="3854475" y="3275700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27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27"/>
              <p:cNvSpPr/>
              <p:nvPr/>
            </p:nvSpPr>
            <p:spPr>
              <a:xfrm>
                <a:off x="3793875" y="3336275"/>
                <a:ext cx="2600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fill="none" extrusionOk="0">
                    <a:moveTo>
                      <a:pt x="1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27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1039"/>
                    </a:moveTo>
                    <a:lnTo>
                      <a:pt x="1039" y="0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27"/>
              <p:cNvSpPr/>
              <p:nvPr/>
            </p:nvSpPr>
            <p:spPr>
              <a:xfrm>
                <a:off x="3915050" y="3215125"/>
                <a:ext cx="2597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39" fill="none" extrusionOk="0">
                    <a:moveTo>
                      <a:pt x="0" y="0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27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039"/>
                    </a:moveTo>
                    <a:lnTo>
                      <a:pt x="1039" y="1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27"/>
              <p:cNvSpPr/>
              <p:nvPr/>
            </p:nvSpPr>
            <p:spPr>
              <a:xfrm>
                <a:off x="3915050" y="3336275"/>
                <a:ext cx="25975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040" fill="none" extrusionOk="0">
                    <a:moveTo>
                      <a:pt x="0" y="1"/>
                    </a:moveTo>
                    <a:lnTo>
                      <a:pt x="1039" y="1039"/>
                    </a:ln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4" name="Google Shape;554;p27"/>
            <p:cNvGrpSpPr/>
            <p:nvPr/>
          </p:nvGrpSpPr>
          <p:grpSpPr>
            <a:xfrm>
              <a:off x="1282800" y="1181425"/>
              <a:ext cx="722099" cy="407700"/>
              <a:chOff x="1211425" y="918075"/>
              <a:chExt cx="722099" cy="407700"/>
            </a:xfrm>
          </p:grpSpPr>
          <p:sp>
            <p:nvSpPr>
              <p:cNvPr id="555" name="Google Shape;555;p27"/>
              <p:cNvSpPr/>
              <p:nvPr/>
            </p:nvSpPr>
            <p:spPr>
              <a:xfrm>
                <a:off x="1211425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27"/>
              <p:cNvSpPr/>
              <p:nvPr/>
            </p:nvSpPr>
            <p:spPr>
              <a:xfrm>
                <a:off x="1211425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27"/>
              <p:cNvSpPr/>
              <p:nvPr/>
            </p:nvSpPr>
            <p:spPr>
              <a:xfrm>
                <a:off x="1211425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27"/>
              <p:cNvSpPr/>
              <p:nvPr/>
            </p:nvSpPr>
            <p:spPr>
              <a:xfrm>
                <a:off x="1350996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27"/>
              <p:cNvSpPr/>
              <p:nvPr/>
            </p:nvSpPr>
            <p:spPr>
              <a:xfrm>
                <a:off x="1350996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27"/>
              <p:cNvSpPr/>
              <p:nvPr/>
            </p:nvSpPr>
            <p:spPr>
              <a:xfrm>
                <a:off x="1350996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27"/>
              <p:cNvSpPr/>
              <p:nvPr/>
            </p:nvSpPr>
            <p:spPr>
              <a:xfrm>
                <a:off x="1490124" y="1300772"/>
                <a:ext cx="25066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27"/>
              <p:cNvSpPr/>
              <p:nvPr/>
            </p:nvSpPr>
            <p:spPr>
              <a:xfrm>
                <a:off x="1490124" y="1109171"/>
                <a:ext cx="25066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27"/>
              <p:cNvSpPr/>
              <p:nvPr/>
            </p:nvSpPr>
            <p:spPr>
              <a:xfrm>
                <a:off x="1490124" y="918075"/>
                <a:ext cx="25066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27"/>
              <p:cNvSpPr/>
              <p:nvPr/>
            </p:nvSpPr>
            <p:spPr>
              <a:xfrm>
                <a:off x="1629759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27"/>
              <p:cNvSpPr/>
              <p:nvPr/>
            </p:nvSpPr>
            <p:spPr>
              <a:xfrm>
                <a:off x="1629759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27"/>
              <p:cNvSpPr/>
              <p:nvPr/>
            </p:nvSpPr>
            <p:spPr>
              <a:xfrm>
                <a:off x="1629759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27"/>
              <p:cNvSpPr/>
              <p:nvPr/>
            </p:nvSpPr>
            <p:spPr>
              <a:xfrm>
                <a:off x="1768887" y="1300772"/>
                <a:ext cx="25003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5" extrusionOk="0">
                    <a:moveTo>
                      <a:pt x="0" y="0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27"/>
              <p:cNvSpPr/>
              <p:nvPr/>
            </p:nvSpPr>
            <p:spPr>
              <a:xfrm>
                <a:off x="1768887" y="1109171"/>
                <a:ext cx="25003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403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395" y="403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27"/>
              <p:cNvSpPr/>
              <p:nvPr/>
            </p:nvSpPr>
            <p:spPr>
              <a:xfrm>
                <a:off x="1768887" y="918075"/>
                <a:ext cx="25003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6" extrusionOk="0">
                    <a:moveTo>
                      <a:pt x="0" y="1"/>
                    </a:moveTo>
                    <a:lnTo>
                      <a:pt x="0" y="395"/>
                    </a:lnTo>
                    <a:lnTo>
                      <a:pt x="395" y="39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27"/>
              <p:cNvSpPr/>
              <p:nvPr/>
            </p:nvSpPr>
            <p:spPr>
              <a:xfrm>
                <a:off x="1907952" y="1300772"/>
                <a:ext cx="25572" cy="25003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5" extrusionOk="0">
                    <a:moveTo>
                      <a:pt x="1" y="0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27"/>
              <p:cNvSpPr/>
              <p:nvPr/>
            </p:nvSpPr>
            <p:spPr>
              <a:xfrm>
                <a:off x="1907952" y="1109171"/>
                <a:ext cx="25572" cy="25509"/>
              </a:xfrm>
              <a:custGeom>
                <a:avLst/>
                <a:gdLst/>
                <a:ahLst/>
                <a:cxnLst/>
                <a:rect l="l" t="t" r="r" b="b"/>
                <a:pathLst>
                  <a:path w="404" h="403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403" y="403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27"/>
              <p:cNvSpPr/>
              <p:nvPr/>
            </p:nvSpPr>
            <p:spPr>
              <a:xfrm>
                <a:off x="1907952" y="918075"/>
                <a:ext cx="25572" cy="2506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96" extrusionOk="0">
                    <a:moveTo>
                      <a:pt x="1" y="1"/>
                    </a:moveTo>
                    <a:lnTo>
                      <a:pt x="1" y="395"/>
                    </a:lnTo>
                    <a:lnTo>
                      <a:pt x="403" y="395"/>
                    </a:lnTo>
                    <a:lnTo>
                      <a:pt x="40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73" name="Google Shape;573;p27"/>
          <p:cNvGrpSpPr/>
          <p:nvPr/>
        </p:nvGrpSpPr>
        <p:grpSpPr>
          <a:xfrm>
            <a:off x="1920385" y="-622415"/>
            <a:ext cx="9985543" cy="8502990"/>
            <a:chOff x="2199253" y="-1225893"/>
            <a:chExt cx="9985543" cy="8502990"/>
          </a:xfrm>
        </p:grpSpPr>
        <p:grpSp>
          <p:nvGrpSpPr>
            <p:cNvPr id="574" name="Google Shape;574;p27"/>
            <p:cNvGrpSpPr/>
            <p:nvPr/>
          </p:nvGrpSpPr>
          <p:grpSpPr>
            <a:xfrm rot="5400000">
              <a:off x="2472099" y="2473657"/>
              <a:ext cx="4530594" cy="5076286"/>
              <a:chOff x="4826000" y="4400753"/>
              <a:chExt cx="4530594" cy="5076286"/>
            </a:xfrm>
          </p:grpSpPr>
          <p:sp>
            <p:nvSpPr>
              <p:cNvPr id="575" name="Google Shape;575;p27"/>
              <p:cNvSpPr/>
              <p:nvPr/>
            </p:nvSpPr>
            <p:spPr>
              <a:xfrm>
                <a:off x="4871747" y="4446342"/>
                <a:ext cx="4484847" cy="5030697"/>
              </a:xfrm>
              <a:custGeom>
                <a:avLst/>
                <a:gdLst/>
                <a:ahLst/>
                <a:cxnLst/>
                <a:rect l="l" t="t" r="r" b="b"/>
                <a:pathLst>
                  <a:path w="51547" h="101733" fill="none" extrusionOk="0">
                    <a:moveTo>
                      <a:pt x="1" y="1"/>
                    </a:moveTo>
                    <a:lnTo>
                      <a:pt x="22429" y="1"/>
                    </a:lnTo>
                    <a:cubicBezTo>
                      <a:pt x="38505" y="1"/>
                      <a:pt x="51547" y="34553"/>
                      <a:pt x="51547" y="77179"/>
                    </a:cubicBezTo>
                    <a:lnTo>
                      <a:pt x="51547" y="101733"/>
                    </a:lnTo>
                  </a:path>
                </a:pathLst>
              </a:custGeom>
              <a:noFill/>
              <a:ln w="44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27"/>
              <p:cNvSpPr/>
              <p:nvPr/>
            </p:nvSpPr>
            <p:spPr>
              <a:xfrm>
                <a:off x="4826000" y="4400753"/>
                <a:ext cx="91186" cy="84807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5" extrusionOk="0">
                    <a:moveTo>
                      <a:pt x="932" y="1"/>
                    </a:moveTo>
                    <a:cubicBezTo>
                      <a:pt x="885" y="1"/>
                      <a:pt x="837" y="5"/>
                      <a:pt x="789" y="13"/>
                    </a:cubicBezTo>
                    <a:cubicBezTo>
                      <a:pt x="322" y="86"/>
                      <a:pt x="0" y="528"/>
                      <a:pt x="81" y="995"/>
                    </a:cubicBezTo>
                    <a:cubicBezTo>
                      <a:pt x="146" y="1417"/>
                      <a:pt x="514" y="1714"/>
                      <a:pt x="928" y="1714"/>
                    </a:cubicBezTo>
                    <a:cubicBezTo>
                      <a:pt x="973" y="1714"/>
                      <a:pt x="1018" y="1711"/>
                      <a:pt x="1063" y="1704"/>
                    </a:cubicBezTo>
                    <a:cubicBezTo>
                      <a:pt x="1530" y="1623"/>
                      <a:pt x="1844" y="1188"/>
                      <a:pt x="1771" y="722"/>
                    </a:cubicBezTo>
                    <a:cubicBezTo>
                      <a:pt x="1699" y="303"/>
                      <a:pt x="1342" y="1"/>
                      <a:pt x="9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7" name="Google Shape;577;p27"/>
            <p:cNvGrpSpPr/>
            <p:nvPr/>
          </p:nvGrpSpPr>
          <p:grpSpPr>
            <a:xfrm rot="-1163065">
              <a:off x="5174738" y="-903253"/>
              <a:ext cx="2324967" cy="2229578"/>
              <a:chOff x="5165475" y="-713653"/>
              <a:chExt cx="2324999" cy="2229609"/>
            </a:xfrm>
          </p:grpSpPr>
          <p:sp>
            <p:nvSpPr>
              <p:cNvPr id="578" name="Google Shape;578;p27"/>
              <p:cNvSpPr/>
              <p:nvPr/>
            </p:nvSpPr>
            <p:spPr>
              <a:xfrm>
                <a:off x="5165475" y="-713653"/>
                <a:ext cx="2324999" cy="2154583"/>
              </a:xfrm>
              <a:custGeom>
                <a:avLst/>
                <a:gdLst/>
                <a:ahLst/>
                <a:cxnLst/>
                <a:rect l="l" t="t" r="r" b="b"/>
                <a:pathLst>
                  <a:path w="47546" h="44061" fill="none" extrusionOk="0">
                    <a:moveTo>
                      <a:pt x="3486" y="30085"/>
                    </a:moveTo>
                    <a:cubicBezTo>
                      <a:pt x="0" y="18887"/>
                      <a:pt x="6255" y="6973"/>
                      <a:pt x="17453" y="3487"/>
                    </a:cubicBezTo>
                    <a:cubicBezTo>
                      <a:pt x="28659" y="1"/>
                      <a:pt x="40574" y="6256"/>
                      <a:pt x="44060" y="17454"/>
                    </a:cubicBezTo>
                    <a:cubicBezTo>
                      <a:pt x="47545" y="28660"/>
                      <a:pt x="41290" y="40567"/>
                      <a:pt x="30084" y="44060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27"/>
              <p:cNvSpPr/>
              <p:nvPr/>
            </p:nvSpPr>
            <p:spPr>
              <a:xfrm>
                <a:off x="5309144" y="749204"/>
                <a:ext cx="1336144" cy="766752"/>
              </a:xfrm>
              <a:custGeom>
                <a:avLst/>
                <a:gdLst/>
                <a:ahLst/>
                <a:cxnLst/>
                <a:rect l="l" t="t" r="r" b="b"/>
                <a:pathLst>
                  <a:path w="27324" h="15680" extrusionOk="0">
                    <a:moveTo>
                      <a:pt x="1095" y="1"/>
                    </a:moveTo>
                    <a:lnTo>
                      <a:pt x="1" y="339"/>
                    </a:lnTo>
                    <a:cubicBezTo>
                      <a:pt x="2906" y="9677"/>
                      <a:pt x="11551" y="15680"/>
                      <a:pt x="20855" y="15680"/>
                    </a:cubicBezTo>
                    <a:cubicBezTo>
                      <a:pt x="22997" y="15680"/>
                      <a:pt x="25173" y="15362"/>
                      <a:pt x="27323" y="14693"/>
                    </a:cubicBezTo>
                    <a:lnTo>
                      <a:pt x="26977" y="13598"/>
                    </a:lnTo>
                    <a:cubicBezTo>
                      <a:pt x="24939" y="14233"/>
                      <a:pt x="22876" y="14534"/>
                      <a:pt x="20846" y="14534"/>
                    </a:cubicBezTo>
                    <a:cubicBezTo>
                      <a:pt x="12034" y="14534"/>
                      <a:pt x="3850" y="8847"/>
                      <a:pt x="1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0" name="Google Shape;580;p27"/>
            <p:cNvGrpSpPr/>
            <p:nvPr/>
          </p:nvGrpSpPr>
          <p:grpSpPr>
            <a:xfrm rot="-3325703">
              <a:off x="8175152" y="580592"/>
              <a:ext cx="3324971" cy="3409704"/>
              <a:chOff x="7159200" y="2117361"/>
              <a:chExt cx="2271501" cy="2329387"/>
            </a:xfrm>
          </p:grpSpPr>
          <p:sp>
            <p:nvSpPr>
              <p:cNvPr id="581" name="Google Shape;581;p27"/>
              <p:cNvSpPr/>
              <p:nvPr/>
            </p:nvSpPr>
            <p:spPr>
              <a:xfrm>
                <a:off x="8101533" y="2117361"/>
                <a:ext cx="632883" cy="71589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1724" fill="none" extrusionOk="0">
                    <a:moveTo>
                      <a:pt x="1" y="999"/>
                    </a:moveTo>
                    <a:cubicBezTo>
                      <a:pt x="3527" y="137"/>
                      <a:pt x="7182" y="1"/>
                      <a:pt x="10764" y="596"/>
                    </a:cubicBezTo>
                    <a:cubicBezTo>
                      <a:pt x="12286" y="846"/>
                      <a:pt x="13783" y="1224"/>
                      <a:pt x="15240" y="1723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27"/>
              <p:cNvSpPr/>
              <p:nvPr/>
            </p:nvSpPr>
            <p:spPr>
              <a:xfrm>
                <a:off x="7159200" y="2158803"/>
                <a:ext cx="2271501" cy="2287944"/>
              </a:xfrm>
              <a:custGeom>
                <a:avLst/>
                <a:gdLst/>
                <a:ahLst/>
                <a:cxnLst/>
                <a:rect l="l" t="t" r="r" b="b"/>
                <a:pathLst>
                  <a:path w="54702" h="55098" fill="none" extrusionOk="0">
                    <a:moveTo>
                      <a:pt x="54702" y="34835"/>
                    </a:moveTo>
                    <a:cubicBezTo>
                      <a:pt x="50572" y="47200"/>
                      <a:pt x="37973" y="55097"/>
                      <a:pt x="24690" y="52916"/>
                    </a:cubicBezTo>
                    <a:cubicBezTo>
                      <a:pt x="9974" y="50492"/>
                      <a:pt x="0" y="36598"/>
                      <a:pt x="2423" y="21874"/>
                    </a:cubicBezTo>
                    <a:cubicBezTo>
                      <a:pt x="4235" y="10853"/>
                      <a:pt x="12486" y="2488"/>
                      <a:pt x="22694" y="1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27"/>
              <p:cNvSpPr/>
              <p:nvPr/>
            </p:nvSpPr>
            <p:spPr>
              <a:xfrm>
                <a:off x="8730018" y="2175496"/>
                <a:ext cx="70219" cy="59339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429" extrusionOk="0">
                    <a:moveTo>
                      <a:pt x="767" y="1"/>
                    </a:moveTo>
                    <a:cubicBezTo>
                      <a:pt x="442" y="1"/>
                      <a:pt x="123" y="218"/>
                      <a:pt x="65" y="597"/>
                    </a:cubicBezTo>
                    <a:cubicBezTo>
                      <a:pt x="0" y="983"/>
                      <a:pt x="258" y="1354"/>
                      <a:pt x="653" y="1418"/>
                    </a:cubicBezTo>
                    <a:cubicBezTo>
                      <a:pt x="694" y="1425"/>
                      <a:pt x="735" y="1429"/>
                      <a:pt x="775" y="1429"/>
                    </a:cubicBezTo>
                    <a:cubicBezTo>
                      <a:pt x="1328" y="1429"/>
                      <a:pt x="1690" y="780"/>
                      <a:pt x="1345" y="299"/>
                    </a:cubicBezTo>
                    <a:cubicBezTo>
                      <a:pt x="1198" y="95"/>
                      <a:pt x="981" y="1"/>
                      <a:pt x="7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85" name="Google Shape;585;p27"/>
          <p:cNvSpPr txBox="1">
            <a:spLocks noGrp="1"/>
          </p:cNvSpPr>
          <p:nvPr>
            <p:ph type="subTitle" idx="1"/>
          </p:nvPr>
        </p:nvSpPr>
        <p:spPr>
          <a:xfrm>
            <a:off x="1574032" y="1879793"/>
            <a:ext cx="6890019" cy="6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Nabila </a:t>
            </a:r>
            <a:r>
              <a:rPr lang="en-US" sz="1800" dirty="0" err="1">
                <a:solidFill>
                  <a:schemeClr val="tx1"/>
                </a:solidFill>
              </a:rPr>
              <a:t>Febrina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Yunaedi</a:t>
            </a:r>
            <a:r>
              <a:rPr lang="en-US" sz="1800" dirty="0">
                <a:solidFill>
                  <a:schemeClr val="tx1"/>
                </a:solidFill>
              </a:rPr>
              <a:t> 		2113022053 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/>
                </a:solidFill>
              </a:rPr>
              <a:t>Wulan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Syah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Hidayatullah</a:t>
            </a:r>
            <a:r>
              <a:rPr lang="en-US" sz="1800" dirty="0">
                <a:solidFill>
                  <a:schemeClr val="tx1"/>
                </a:solidFill>
              </a:rPr>
              <a:t>		2113022055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Anastasia Sekar Indah </a:t>
            </a:r>
            <a:r>
              <a:rPr lang="en-US" sz="1800" dirty="0" err="1">
                <a:solidFill>
                  <a:schemeClr val="tx1"/>
                </a:solidFill>
              </a:rPr>
              <a:t>Cahyani</a:t>
            </a:r>
            <a:r>
              <a:rPr lang="en-US" sz="1800" dirty="0">
                <a:solidFill>
                  <a:schemeClr val="tx1"/>
                </a:solidFill>
              </a:rPr>
              <a:t> 		2113022067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/>
                </a:solidFill>
              </a:rPr>
              <a:t>Yiksi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Hilmalia</a:t>
            </a:r>
            <a:r>
              <a:rPr lang="en-US" sz="1800" dirty="0">
                <a:solidFill>
                  <a:schemeClr val="tx1"/>
                </a:solidFill>
              </a:rPr>
              <a:t> 				2113022071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48281E-830D-FFA7-411D-757D46D1871B}"/>
              </a:ext>
            </a:extLst>
          </p:cNvPr>
          <p:cNvSpPr/>
          <p:nvPr/>
        </p:nvSpPr>
        <p:spPr>
          <a:xfrm rot="5400000">
            <a:off x="4218258" y="209810"/>
            <a:ext cx="822277" cy="937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54D2A8-FD4E-F6CB-865E-90232779D070}"/>
              </a:ext>
            </a:extLst>
          </p:cNvPr>
          <p:cNvSpPr/>
          <p:nvPr/>
        </p:nvSpPr>
        <p:spPr>
          <a:xfrm rot="16200000">
            <a:off x="4439805" y="-392537"/>
            <a:ext cx="359176" cy="32594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84" name="Google Shape;584;p27"/>
          <p:cNvSpPr txBox="1">
            <a:spLocks noGrp="1"/>
          </p:cNvSpPr>
          <p:nvPr>
            <p:ph type="ctrTitle"/>
          </p:nvPr>
        </p:nvSpPr>
        <p:spPr>
          <a:xfrm>
            <a:off x="3211006" y="571450"/>
            <a:ext cx="3018427" cy="8428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100"/>
              </a:spcBef>
              <a:spcAft>
                <a:spcPts val="200"/>
              </a:spcAft>
              <a:buNone/>
            </a:pPr>
            <a:r>
              <a:rPr lang="en" sz="3600" dirty="0">
                <a:solidFill>
                  <a:schemeClr val="tx1"/>
                </a:solidFill>
              </a:rPr>
              <a:t>Kelompok 1</a:t>
            </a:r>
            <a:endParaRPr sz="4800" dirty="0">
              <a:solidFill>
                <a:schemeClr val="tx1"/>
              </a:solidFill>
            </a:endParaRPr>
          </a:p>
        </p:txBody>
      </p:sp>
      <p:sp>
        <p:nvSpPr>
          <p:cNvPr id="4" name="Google Shape;612;p29">
            <a:extLst>
              <a:ext uri="{FF2B5EF4-FFF2-40B4-BE49-F238E27FC236}">
                <a16:creationId xmlns:a16="http://schemas.microsoft.com/office/drawing/2014/main" id="{67BE7F61-B7BB-0E1B-CD1F-911A120C1FFD}"/>
              </a:ext>
            </a:extLst>
          </p:cNvPr>
          <p:cNvSpPr/>
          <p:nvPr/>
        </p:nvSpPr>
        <p:spPr>
          <a:xfrm flipH="1">
            <a:off x="1671299" y="2063414"/>
            <a:ext cx="153401" cy="306801"/>
          </a:xfrm>
          <a:custGeom>
            <a:avLst/>
            <a:gdLst/>
            <a:ahLst/>
            <a:cxnLst/>
            <a:rect l="l" t="t" r="r" b="b"/>
            <a:pathLst>
              <a:path w="2013" h="4026" extrusionOk="0">
                <a:moveTo>
                  <a:pt x="2013" y="0"/>
                </a:moveTo>
                <a:lnTo>
                  <a:pt x="0" y="2013"/>
                </a:lnTo>
                <a:lnTo>
                  <a:pt x="2013" y="4025"/>
                </a:lnTo>
                <a:lnTo>
                  <a:pt x="201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612;p29">
            <a:extLst>
              <a:ext uri="{FF2B5EF4-FFF2-40B4-BE49-F238E27FC236}">
                <a16:creationId xmlns:a16="http://schemas.microsoft.com/office/drawing/2014/main" id="{2DF9AF37-FB9F-6618-9E1D-5B5DD0FEFB8B}"/>
              </a:ext>
            </a:extLst>
          </p:cNvPr>
          <p:cNvSpPr/>
          <p:nvPr/>
        </p:nvSpPr>
        <p:spPr>
          <a:xfrm flipH="1">
            <a:off x="1671299" y="2466685"/>
            <a:ext cx="153401" cy="306801"/>
          </a:xfrm>
          <a:custGeom>
            <a:avLst/>
            <a:gdLst/>
            <a:ahLst/>
            <a:cxnLst/>
            <a:rect l="l" t="t" r="r" b="b"/>
            <a:pathLst>
              <a:path w="2013" h="4026" extrusionOk="0">
                <a:moveTo>
                  <a:pt x="2013" y="0"/>
                </a:moveTo>
                <a:lnTo>
                  <a:pt x="0" y="2013"/>
                </a:lnTo>
                <a:lnTo>
                  <a:pt x="2013" y="4025"/>
                </a:lnTo>
                <a:lnTo>
                  <a:pt x="201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612;p29">
            <a:extLst>
              <a:ext uri="{FF2B5EF4-FFF2-40B4-BE49-F238E27FC236}">
                <a16:creationId xmlns:a16="http://schemas.microsoft.com/office/drawing/2014/main" id="{787EA044-455F-CB27-3718-B0AF0869263B}"/>
              </a:ext>
            </a:extLst>
          </p:cNvPr>
          <p:cNvSpPr/>
          <p:nvPr/>
        </p:nvSpPr>
        <p:spPr>
          <a:xfrm flipH="1">
            <a:off x="1671299" y="2869956"/>
            <a:ext cx="153401" cy="306801"/>
          </a:xfrm>
          <a:custGeom>
            <a:avLst/>
            <a:gdLst/>
            <a:ahLst/>
            <a:cxnLst/>
            <a:rect l="l" t="t" r="r" b="b"/>
            <a:pathLst>
              <a:path w="2013" h="4026" extrusionOk="0">
                <a:moveTo>
                  <a:pt x="2013" y="0"/>
                </a:moveTo>
                <a:lnTo>
                  <a:pt x="0" y="2013"/>
                </a:lnTo>
                <a:lnTo>
                  <a:pt x="2013" y="4025"/>
                </a:lnTo>
                <a:lnTo>
                  <a:pt x="201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612;p29">
            <a:extLst>
              <a:ext uri="{FF2B5EF4-FFF2-40B4-BE49-F238E27FC236}">
                <a16:creationId xmlns:a16="http://schemas.microsoft.com/office/drawing/2014/main" id="{413E64BE-57D9-F83D-870E-60F0B6E06306}"/>
              </a:ext>
            </a:extLst>
          </p:cNvPr>
          <p:cNvSpPr/>
          <p:nvPr/>
        </p:nvSpPr>
        <p:spPr>
          <a:xfrm flipH="1">
            <a:off x="1671299" y="3273227"/>
            <a:ext cx="153401" cy="306801"/>
          </a:xfrm>
          <a:custGeom>
            <a:avLst/>
            <a:gdLst/>
            <a:ahLst/>
            <a:cxnLst/>
            <a:rect l="l" t="t" r="r" b="b"/>
            <a:pathLst>
              <a:path w="2013" h="4026" extrusionOk="0">
                <a:moveTo>
                  <a:pt x="2013" y="0"/>
                </a:moveTo>
                <a:lnTo>
                  <a:pt x="0" y="2013"/>
                </a:lnTo>
                <a:lnTo>
                  <a:pt x="2013" y="4025"/>
                </a:lnTo>
                <a:lnTo>
                  <a:pt x="201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18575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38"/>
          <p:cNvSpPr/>
          <p:nvPr/>
        </p:nvSpPr>
        <p:spPr>
          <a:xfrm>
            <a:off x="1336889" y="1216713"/>
            <a:ext cx="658500" cy="754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1645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sz="2700" b="1" dirty="0">
              <a:solidFill>
                <a:schemeClr val="tx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95" name="Google Shape;895;p38"/>
          <p:cNvSpPr/>
          <p:nvPr/>
        </p:nvSpPr>
        <p:spPr>
          <a:xfrm>
            <a:off x="1995289" y="1216712"/>
            <a:ext cx="5669768" cy="754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201150" rIns="274300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Area, Tingkat Metabolisme, dan Penguapan</a:t>
            </a:r>
            <a:endParaRPr sz="16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96" name="Google Shape;896;p38"/>
          <p:cNvSpPr/>
          <p:nvPr/>
        </p:nvSpPr>
        <p:spPr>
          <a:xfrm>
            <a:off x="1336889" y="2268447"/>
            <a:ext cx="658500" cy="754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1645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  <a:endParaRPr sz="1200" dirty="0">
              <a:solidFill>
                <a:schemeClr val="tx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97" name="Google Shape;897;p38"/>
          <p:cNvSpPr/>
          <p:nvPr/>
        </p:nvSpPr>
        <p:spPr>
          <a:xfrm>
            <a:off x="1995289" y="2268446"/>
            <a:ext cx="5669768" cy="754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201150" rIns="274300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Kelangsungan Hidup dalam Lingkungan Dingin</a:t>
            </a:r>
            <a:endParaRPr sz="16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98" name="Google Shape;898;p38"/>
          <p:cNvSpPr/>
          <p:nvPr/>
        </p:nvSpPr>
        <p:spPr>
          <a:xfrm>
            <a:off x="1336889" y="3320181"/>
            <a:ext cx="658500" cy="754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1645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2700" b="1" dirty="0">
              <a:solidFill>
                <a:schemeClr val="tx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99" name="Google Shape;899;p38"/>
          <p:cNvSpPr/>
          <p:nvPr/>
        </p:nvSpPr>
        <p:spPr>
          <a:xfrm>
            <a:off x="1995288" y="3320181"/>
            <a:ext cx="5669767" cy="754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201150" rIns="274300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dirty="0" err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Kelangsungan</a:t>
            </a:r>
            <a:r>
              <a:rPr lang="en-ID" sz="16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r>
              <a:rPr lang="en-ID" sz="1600" dirty="0" err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Hidup</a:t>
            </a:r>
            <a:r>
              <a:rPr lang="en-ID" sz="16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r>
              <a:rPr lang="en-ID" sz="1600" dirty="0" err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dalam</a:t>
            </a:r>
            <a:r>
              <a:rPr lang="en-ID" sz="16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r>
              <a:rPr lang="en-ID" sz="1600" dirty="0" err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Lingkungan</a:t>
            </a:r>
            <a:r>
              <a:rPr lang="en-ID" sz="16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r>
              <a:rPr lang="en-ID" sz="1600" dirty="0" err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Panas</a:t>
            </a:r>
            <a:endParaRPr lang="en-ID" sz="16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67ED7F-C984-A935-369E-2D92E468856D}"/>
              </a:ext>
            </a:extLst>
          </p:cNvPr>
          <p:cNvSpPr/>
          <p:nvPr/>
        </p:nvSpPr>
        <p:spPr>
          <a:xfrm rot="5400000">
            <a:off x="4218258" y="209810"/>
            <a:ext cx="822277" cy="937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3" name="Google Shape;573;p27">
            <a:extLst>
              <a:ext uri="{FF2B5EF4-FFF2-40B4-BE49-F238E27FC236}">
                <a16:creationId xmlns:a16="http://schemas.microsoft.com/office/drawing/2014/main" id="{9DB3ACFD-F6F6-0B5F-64DB-561508C28795}"/>
              </a:ext>
            </a:extLst>
          </p:cNvPr>
          <p:cNvGrpSpPr/>
          <p:nvPr/>
        </p:nvGrpSpPr>
        <p:grpSpPr>
          <a:xfrm>
            <a:off x="3582207" y="-324707"/>
            <a:ext cx="9985543" cy="8502990"/>
            <a:chOff x="2199253" y="-1225893"/>
            <a:chExt cx="9985543" cy="8502990"/>
          </a:xfrm>
        </p:grpSpPr>
        <p:grpSp>
          <p:nvGrpSpPr>
            <p:cNvPr id="4" name="Google Shape;574;p27">
              <a:extLst>
                <a:ext uri="{FF2B5EF4-FFF2-40B4-BE49-F238E27FC236}">
                  <a16:creationId xmlns:a16="http://schemas.microsoft.com/office/drawing/2014/main" id="{7558AD91-EFF1-08DB-A30B-7542FC2B91A5}"/>
                </a:ext>
              </a:extLst>
            </p:cNvPr>
            <p:cNvGrpSpPr/>
            <p:nvPr/>
          </p:nvGrpSpPr>
          <p:grpSpPr>
            <a:xfrm rot="5400000">
              <a:off x="2472099" y="2473657"/>
              <a:ext cx="4530594" cy="5076286"/>
              <a:chOff x="4826000" y="4400753"/>
              <a:chExt cx="4530594" cy="5076286"/>
            </a:xfrm>
          </p:grpSpPr>
          <p:sp>
            <p:nvSpPr>
              <p:cNvPr id="12" name="Google Shape;575;p27">
                <a:extLst>
                  <a:ext uri="{FF2B5EF4-FFF2-40B4-BE49-F238E27FC236}">
                    <a16:creationId xmlns:a16="http://schemas.microsoft.com/office/drawing/2014/main" id="{86A1C0B4-0EE6-1AAC-FD4A-FB8CB9362238}"/>
                  </a:ext>
                </a:extLst>
              </p:cNvPr>
              <p:cNvSpPr/>
              <p:nvPr/>
            </p:nvSpPr>
            <p:spPr>
              <a:xfrm>
                <a:off x="4871747" y="4446342"/>
                <a:ext cx="4484847" cy="5030697"/>
              </a:xfrm>
              <a:custGeom>
                <a:avLst/>
                <a:gdLst/>
                <a:ahLst/>
                <a:cxnLst/>
                <a:rect l="l" t="t" r="r" b="b"/>
                <a:pathLst>
                  <a:path w="51547" h="101733" fill="none" extrusionOk="0">
                    <a:moveTo>
                      <a:pt x="1" y="1"/>
                    </a:moveTo>
                    <a:lnTo>
                      <a:pt x="22429" y="1"/>
                    </a:lnTo>
                    <a:cubicBezTo>
                      <a:pt x="38505" y="1"/>
                      <a:pt x="51547" y="34553"/>
                      <a:pt x="51547" y="77179"/>
                    </a:cubicBezTo>
                    <a:lnTo>
                      <a:pt x="51547" y="101733"/>
                    </a:lnTo>
                  </a:path>
                </a:pathLst>
              </a:custGeom>
              <a:noFill/>
              <a:ln w="44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576;p27">
                <a:extLst>
                  <a:ext uri="{FF2B5EF4-FFF2-40B4-BE49-F238E27FC236}">
                    <a16:creationId xmlns:a16="http://schemas.microsoft.com/office/drawing/2014/main" id="{95507062-5751-0050-87A9-F5E271818269}"/>
                  </a:ext>
                </a:extLst>
              </p:cNvPr>
              <p:cNvSpPr/>
              <p:nvPr/>
            </p:nvSpPr>
            <p:spPr>
              <a:xfrm>
                <a:off x="4826000" y="4400753"/>
                <a:ext cx="91186" cy="84807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5" extrusionOk="0">
                    <a:moveTo>
                      <a:pt x="932" y="1"/>
                    </a:moveTo>
                    <a:cubicBezTo>
                      <a:pt x="885" y="1"/>
                      <a:pt x="837" y="5"/>
                      <a:pt x="789" y="13"/>
                    </a:cubicBezTo>
                    <a:cubicBezTo>
                      <a:pt x="322" y="86"/>
                      <a:pt x="0" y="528"/>
                      <a:pt x="81" y="995"/>
                    </a:cubicBezTo>
                    <a:cubicBezTo>
                      <a:pt x="146" y="1417"/>
                      <a:pt x="514" y="1714"/>
                      <a:pt x="928" y="1714"/>
                    </a:cubicBezTo>
                    <a:cubicBezTo>
                      <a:pt x="973" y="1714"/>
                      <a:pt x="1018" y="1711"/>
                      <a:pt x="1063" y="1704"/>
                    </a:cubicBezTo>
                    <a:cubicBezTo>
                      <a:pt x="1530" y="1623"/>
                      <a:pt x="1844" y="1188"/>
                      <a:pt x="1771" y="722"/>
                    </a:cubicBezTo>
                    <a:cubicBezTo>
                      <a:pt x="1699" y="303"/>
                      <a:pt x="1342" y="1"/>
                      <a:pt x="9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" name="Google Shape;577;p27">
              <a:extLst>
                <a:ext uri="{FF2B5EF4-FFF2-40B4-BE49-F238E27FC236}">
                  <a16:creationId xmlns:a16="http://schemas.microsoft.com/office/drawing/2014/main" id="{A4BC7CE1-F62C-6757-3CBB-B419603C511B}"/>
                </a:ext>
              </a:extLst>
            </p:cNvPr>
            <p:cNvGrpSpPr/>
            <p:nvPr/>
          </p:nvGrpSpPr>
          <p:grpSpPr>
            <a:xfrm rot="-1163065">
              <a:off x="5174738" y="-903253"/>
              <a:ext cx="2324967" cy="2229578"/>
              <a:chOff x="5165475" y="-713653"/>
              <a:chExt cx="2324999" cy="2229609"/>
            </a:xfrm>
          </p:grpSpPr>
          <p:sp>
            <p:nvSpPr>
              <p:cNvPr id="10" name="Google Shape;578;p27">
                <a:extLst>
                  <a:ext uri="{FF2B5EF4-FFF2-40B4-BE49-F238E27FC236}">
                    <a16:creationId xmlns:a16="http://schemas.microsoft.com/office/drawing/2014/main" id="{F917E345-E438-D9C9-609F-4E11380F69FC}"/>
                  </a:ext>
                </a:extLst>
              </p:cNvPr>
              <p:cNvSpPr/>
              <p:nvPr/>
            </p:nvSpPr>
            <p:spPr>
              <a:xfrm>
                <a:off x="5165475" y="-713653"/>
                <a:ext cx="2324999" cy="2154583"/>
              </a:xfrm>
              <a:custGeom>
                <a:avLst/>
                <a:gdLst/>
                <a:ahLst/>
                <a:cxnLst/>
                <a:rect l="l" t="t" r="r" b="b"/>
                <a:pathLst>
                  <a:path w="47546" h="44061" fill="none" extrusionOk="0">
                    <a:moveTo>
                      <a:pt x="3486" y="30085"/>
                    </a:moveTo>
                    <a:cubicBezTo>
                      <a:pt x="0" y="18887"/>
                      <a:pt x="6255" y="6973"/>
                      <a:pt x="17453" y="3487"/>
                    </a:cubicBezTo>
                    <a:cubicBezTo>
                      <a:pt x="28659" y="1"/>
                      <a:pt x="40574" y="6256"/>
                      <a:pt x="44060" y="17454"/>
                    </a:cubicBezTo>
                    <a:cubicBezTo>
                      <a:pt x="47545" y="28660"/>
                      <a:pt x="41290" y="40567"/>
                      <a:pt x="30084" y="44060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579;p27">
                <a:extLst>
                  <a:ext uri="{FF2B5EF4-FFF2-40B4-BE49-F238E27FC236}">
                    <a16:creationId xmlns:a16="http://schemas.microsoft.com/office/drawing/2014/main" id="{9B47EE25-525F-2B3F-65DB-454A68BB9B04}"/>
                  </a:ext>
                </a:extLst>
              </p:cNvPr>
              <p:cNvSpPr/>
              <p:nvPr/>
            </p:nvSpPr>
            <p:spPr>
              <a:xfrm>
                <a:off x="5309144" y="749204"/>
                <a:ext cx="1336144" cy="766752"/>
              </a:xfrm>
              <a:custGeom>
                <a:avLst/>
                <a:gdLst/>
                <a:ahLst/>
                <a:cxnLst/>
                <a:rect l="l" t="t" r="r" b="b"/>
                <a:pathLst>
                  <a:path w="27324" h="15680" extrusionOk="0">
                    <a:moveTo>
                      <a:pt x="1095" y="1"/>
                    </a:moveTo>
                    <a:lnTo>
                      <a:pt x="1" y="339"/>
                    </a:lnTo>
                    <a:cubicBezTo>
                      <a:pt x="2906" y="9677"/>
                      <a:pt x="11551" y="15680"/>
                      <a:pt x="20855" y="15680"/>
                    </a:cubicBezTo>
                    <a:cubicBezTo>
                      <a:pt x="22997" y="15680"/>
                      <a:pt x="25173" y="15362"/>
                      <a:pt x="27323" y="14693"/>
                    </a:cubicBezTo>
                    <a:lnTo>
                      <a:pt x="26977" y="13598"/>
                    </a:lnTo>
                    <a:cubicBezTo>
                      <a:pt x="24939" y="14233"/>
                      <a:pt x="22876" y="14534"/>
                      <a:pt x="20846" y="14534"/>
                    </a:cubicBezTo>
                    <a:cubicBezTo>
                      <a:pt x="12034" y="14534"/>
                      <a:pt x="3850" y="8847"/>
                      <a:pt x="1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" name="Google Shape;580;p27">
              <a:extLst>
                <a:ext uri="{FF2B5EF4-FFF2-40B4-BE49-F238E27FC236}">
                  <a16:creationId xmlns:a16="http://schemas.microsoft.com/office/drawing/2014/main" id="{6617C702-5D23-954E-59B5-9D5F550F0AD0}"/>
                </a:ext>
              </a:extLst>
            </p:cNvPr>
            <p:cNvGrpSpPr/>
            <p:nvPr/>
          </p:nvGrpSpPr>
          <p:grpSpPr>
            <a:xfrm rot="-3325703">
              <a:off x="8175152" y="580592"/>
              <a:ext cx="3324971" cy="3409704"/>
              <a:chOff x="7159200" y="2117361"/>
              <a:chExt cx="2271501" cy="2329387"/>
            </a:xfrm>
          </p:grpSpPr>
          <p:sp>
            <p:nvSpPr>
              <p:cNvPr id="7" name="Google Shape;581;p27">
                <a:extLst>
                  <a:ext uri="{FF2B5EF4-FFF2-40B4-BE49-F238E27FC236}">
                    <a16:creationId xmlns:a16="http://schemas.microsoft.com/office/drawing/2014/main" id="{3D0CD009-5A1D-5808-7712-DF96194C2E12}"/>
                  </a:ext>
                </a:extLst>
              </p:cNvPr>
              <p:cNvSpPr/>
              <p:nvPr/>
            </p:nvSpPr>
            <p:spPr>
              <a:xfrm>
                <a:off x="8101533" y="2117361"/>
                <a:ext cx="632883" cy="71589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1724" fill="none" extrusionOk="0">
                    <a:moveTo>
                      <a:pt x="1" y="999"/>
                    </a:moveTo>
                    <a:cubicBezTo>
                      <a:pt x="3527" y="137"/>
                      <a:pt x="7182" y="1"/>
                      <a:pt x="10764" y="596"/>
                    </a:cubicBezTo>
                    <a:cubicBezTo>
                      <a:pt x="12286" y="846"/>
                      <a:pt x="13783" y="1224"/>
                      <a:pt x="15240" y="1723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582;p27">
                <a:extLst>
                  <a:ext uri="{FF2B5EF4-FFF2-40B4-BE49-F238E27FC236}">
                    <a16:creationId xmlns:a16="http://schemas.microsoft.com/office/drawing/2014/main" id="{D4AF4615-E8BC-C20B-78BF-78AEC7D4A426}"/>
                  </a:ext>
                </a:extLst>
              </p:cNvPr>
              <p:cNvSpPr/>
              <p:nvPr/>
            </p:nvSpPr>
            <p:spPr>
              <a:xfrm>
                <a:off x="7159200" y="2158803"/>
                <a:ext cx="2271501" cy="2287944"/>
              </a:xfrm>
              <a:custGeom>
                <a:avLst/>
                <a:gdLst/>
                <a:ahLst/>
                <a:cxnLst/>
                <a:rect l="l" t="t" r="r" b="b"/>
                <a:pathLst>
                  <a:path w="54702" h="55098" fill="none" extrusionOk="0">
                    <a:moveTo>
                      <a:pt x="54702" y="34835"/>
                    </a:moveTo>
                    <a:cubicBezTo>
                      <a:pt x="50572" y="47200"/>
                      <a:pt x="37973" y="55097"/>
                      <a:pt x="24690" y="52916"/>
                    </a:cubicBezTo>
                    <a:cubicBezTo>
                      <a:pt x="9974" y="50492"/>
                      <a:pt x="0" y="36598"/>
                      <a:pt x="2423" y="21874"/>
                    </a:cubicBezTo>
                    <a:cubicBezTo>
                      <a:pt x="4235" y="10853"/>
                      <a:pt x="12486" y="2488"/>
                      <a:pt x="22694" y="1"/>
                    </a:cubicBezTo>
                  </a:path>
                </a:pathLst>
              </a:custGeom>
              <a:noFill/>
              <a:ln w="5625" cap="flat" cmpd="sng">
                <a:solidFill>
                  <a:schemeClr val="lt2"/>
                </a:solidFill>
                <a:prstDash val="solid"/>
                <a:miter lim="805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583;p27">
                <a:extLst>
                  <a:ext uri="{FF2B5EF4-FFF2-40B4-BE49-F238E27FC236}">
                    <a16:creationId xmlns:a16="http://schemas.microsoft.com/office/drawing/2014/main" id="{4D69C68B-6248-D4A7-39B4-935FEEE208CC}"/>
                  </a:ext>
                </a:extLst>
              </p:cNvPr>
              <p:cNvSpPr/>
              <p:nvPr/>
            </p:nvSpPr>
            <p:spPr>
              <a:xfrm>
                <a:off x="8730018" y="2175496"/>
                <a:ext cx="70219" cy="59339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429" extrusionOk="0">
                    <a:moveTo>
                      <a:pt x="767" y="1"/>
                    </a:moveTo>
                    <a:cubicBezTo>
                      <a:pt x="442" y="1"/>
                      <a:pt x="123" y="218"/>
                      <a:pt x="65" y="597"/>
                    </a:cubicBezTo>
                    <a:cubicBezTo>
                      <a:pt x="0" y="983"/>
                      <a:pt x="258" y="1354"/>
                      <a:pt x="653" y="1418"/>
                    </a:cubicBezTo>
                    <a:cubicBezTo>
                      <a:pt x="694" y="1425"/>
                      <a:pt x="735" y="1429"/>
                      <a:pt x="775" y="1429"/>
                    </a:cubicBezTo>
                    <a:cubicBezTo>
                      <a:pt x="1328" y="1429"/>
                      <a:pt x="1690" y="780"/>
                      <a:pt x="1345" y="299"/>
                    </a:cubicBezTo>
                    <a:cubicBezTo>
                      <a:pt x="1198" y="95"/>
                      <a:pt x="981" y="1"/>
                      <a:pt x="7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" name="Google Shape;584;p27">
            <a:extLst>
              <a:ext uri="{FF2B5EF4-FFF2-40B4-BE49-F238E27FC236}">
                <a16:creationId xmlns:a16="http://schemas.microsoft.com/office/drawing/2014/main" id="{1B8B8DDD-D080-3098-F86C-75A55D994390}"/>
              </a:ext>
            </a:extLst>
          </p:cNvPr>
          <p:cNvSpPr txBox="1">
            <a:spLocks/>
          </p:cNvSpPr>
          <p:nvPr/>
        </p:nvSpPr>
        <p:spPr>
          <a:xfrm>
            <a:off x="1239082" y="313403"/>
            <a:ext cx="5257134" cy="842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>
              <a:spcBef>
                <a:spcPts val="1100"/>
              </a:spcBef>
              <a:spcAft>
                <a:spcPts val="200"/>
              </a:spcAft>
            </a:pPr>
            <a:r>
              <a:rPr lang="en-ID" sz="3200" dirty="0" err="1">
                <a:solidFill>
                  <a:schemeClr val="tx1"/>
                </a:solidFill>
              </a:rPr>
              <a:t>Pembahasan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b="1" dirty="0" err="1">
                <a:solidFill>
                  <a:schemeClr val="tx1"/>
                </a:solidFill>
              </a:rPr>
              <a:t>Materi</a:t>
            </a:r>
            <a:endParaRPr lang="en-ID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5598948-3E8B-AF01-2B8A-3CE2EEC70F72}"/>
              </a:ext>
            </a:extLst>
          </p:cNvPr>
          <p:cNvSpPr/>
          <p:nvPr/>
        </p:nvSpPr>
        <p:spPr>
          <a:xfrm rot="5400000">
            <a:off x="4807058" y="798611"/>
            <a:ext cx="527299" cy="84875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86" name="Google Shape;686;p31"/>
          <p:cNvSpPr txBox="1">
            <a:spLocks noGrp="1"/>
          </p:cNvSpPr>
          <p:nvPr>
            <p:ph type="subTitle" idx="1"/>
          </p:nvPr>
        </p:nvSpPr>
        <p:spPr>
          <a:xfrm>
            <a:off x="589658" y="1544665"/>
            <a:ext cx="7695869" cy="11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ID" dirty="0"/>
              <a:t>Area </a:t>
            </a:r>
            <a:r>
              <a:rPr lang="en-ID" dirty="0" err="1"/>
              <a:t>merujuk</a:t>
            </a:r>
            <a:r>
              <a:rPr lang="en-ID" dirty="0"/>
              <a:t> pada </a:t>
            </a:r>
            <a:r>
              <a:rPr lang="en-ID" dirty="0" err="1"/>
              <a:t>ukuran</a:t>
            </a:r>
            <a:r>
              <a:rPr lang="en-ID" dirty="0"/>
              <a:t> </a:t>
            </a:r>
            <a:r>
              <a:rPr lang="en-ID" dirty="0" err="1"/>
              <a:t>permukaan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daerah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. Area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mempengaruhi</a:t>
            </a:r>
            <a:r>
              <a:rPr lang="en-ID" dirty="0"/>
              <a:t> </a:t>
            </a:r>
            <a:r>
              <a:rPr lang="en-ID" dirty="0" err="1"/>
              <a:t>sejumlah</a:t>
            </a:r>
            <a:r>
              <a:rPr lang="en-ID" dirty="0"/>
              <a:t> proses </a:t>
            </a:r>
            <a:r>
              <a:rPr lang="en-ID" dirty="0" err="1"/>
              <a:t>fisika</a:t>
            </a:r>
            <a:r>
              <a:rPr lang="en-ID" dirty="0"/>
              <a:t>, </a:t>
            </a:r>
            <a:r>
              <a:rPr lang="en-ID" dirty="0" err="1"/>
              <a:t>seperti</a:t>
            </a:r>
            <a:r>
              <a:rPr lang="en-ID" dirty="0"/>
              <a:t> transfer </a:t>
            </a:r>
            <a:r>
              <a:rPr lang="en-ID" dirty="0" err="1"/>
              <a:t>panas</a:t>
            </a:r>
            <a:r>
              <a:rPr lang="en-ID" dirty="0"/>
              <a:t>, transfer </a:t>
            </a:r>
            <a:r>
              <a:rPr lang="en-ID" dirty="0" err="1"/>
              <a:t>massa</a:t>
            </a:r>
            <a:r>
              <a:rPr lang="en-ID" dirty="0"/>
              <a:t>, dan </a:t>
            </a:r>
            <a:r>
              <a:rPr lang="en-ID" dirty="0" err="1"/>
              <a:t>interaksi</a:t>
            </a:r>
            <a:r>
              <a:rPr lang="en-ID" dirty="0"/>
              <a:t> </a:t>
            </a:r>
            <a:r>
              <a:rPr lang="en-ID" dirty="0" err="1"/>
              <a:t>radiasi</a:t>
            </a:r>
            <a:r>
              <a:rPr lang="en-ID" dirty="0"/>
              <a:t>. </a:t>
            </a: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ID" dirty="0"/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ID" dirty="0" err="1"/>
              <a:t>Misalnya</a:t>
            </a:r>
            <a:r>
              <a:rPr lang="en-ID" dirty="0"/>
              <a:t>, </a:t>
            </a:r>
            <a:r>
              <a:rPr lang="en-ID" dirty="0" err="1"/>
              <a:t>semakin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 area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, </a:t>
            </a:r>
            <a:r>
              <a:rPr lang="en-ID" dirty="0" err="1"/>
              <a:t>semakin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panas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ditransfer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,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luas</a:t>
            </a:r>
            <a:r>
              <a:rPr lang="en-ID" dirty="0"/>
              <a:t> </a:t>
            </a:r>
            <a:r>
              <a:rPr lang="en-ID" dirty="0" err="1"/>
              <a:t>permukaan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memungkinkan</a:t>
            </a:r>
            <a:r>
              <a:rPr lang="en-ID" dirty="0"/>
              <a:t> </a:t>
            </a:r>
            <a:r>
              <a:rPr lang="en-ID" dirty="0" err="1"/>
              <a:t>kontak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sekitarnya</a:t>
            </a:r>
            <a:r>
              <a:rPr lang="en-ID" dirty="0"/>
              <a:t>.</a:t>
            </a: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ID" dirty="0"/>
          </a:p>
        </p:txBody>
      </p:sp>
      <p:grpSp>
        <p:nvGrpSpPr>
          <p:cNvPr id="2" name="Google Shape;527;p27">
            <a:extLst>
              <a:ext uri="{FF2B5EF4-FFF2-40B4-BE49-F238E27FC236}">
                <a16:creationId xmlns:a16="http://schemas.microsoft.com/office/drawing/2014/main" id="{582B2BDA-DE93-01DC-C408-E436348FC9E6}"/>
              </a:ext>
            </a:extLst>
          </p:cNvPr>
          <p:cNvGrpSpPr/>
          <p:nvPr/>
        </p:nvGrpSpPr>
        <p:grpSpPr>
          <a:xfrm flipV="1">
            <a:off x="-63610" y="4189414"/>
            <a:ext cx="1565753" cy="1038886"/>
            <a:chOff x="527100" y="368100"/>
            <a:chExt cx="7903675" cy="4407033"/>
          </a:xfrm>
        </p:grpSpPr>
        <p:sp>
          <p:nvSpPr>
            <p:cNvPr id="3" name="Google Shape;528;p27">
              <a:extLst>
                <a:ext uri="{FF2B5EF4-FFF2-40B4-BE49-F238E27FC236}">
                  <a16:creationId xmlns:a16="http://schemas.microsoft.com/office/drawing/2014/main" id="{5AEDA299-9DFE-1CC8-F83A-019F9A4A4631}"/>
                </a:ext>
              </a:extLst>
            </p:cNvPr>
            <p:cNvSpPr/>
            <p:nvPr/>
          </p:nvSpPr>
          <p:spPr>
            <a:xfrm>
              <a:off x="527100" y="368100"/>
              <a:ext cx="5953005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529;p27">
              <a:extLst>
                <a:ext uri="{FF2B5EF4-FFF2-40B4-BE49-F238E27FC236}">
                  <a16:creationId xmlns:a16="http://schemas.microsoft.com/office/drawing/2014/main" id="{4ACE36D0-EB63-C90F-BD80-2617419FE3C9}"/>
                </a:ext>
              </a:extLst>
            </p:cNvPr>
            <p:cNvSpPr/>
            <p:nvPr/>
          </p:nvSpPr>
          <p:spPr>
            <a:xfrm rot="10800000">
              <a:off x="8080473" y="38900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685;p31">
            <a:extLst>
              <a:ext uri="{FF2B5EF4-FFF2-40B4-BE49-F238E27FC236}">
                <a16:creationId xmlns:a16="http://schemas.microsoft.com/office/drawing/2014/main" id="{37371E56-2319-87DB-F39C-C0C7B9CB7A1E}"/>
              </a:ext>
            </a:extLst>
          </p:cNvPr>
          <p:cNvSpPr txBox="1">
            <a:spLocks/>
          </p:cNvSpPr>
          <p:nvPr/>
        </p:nvSpPr>
        <p:spPr>
          <a:xfrm>
            <a:off x="378612" y="757500"/>
            <a:ext cx="8121331" cy="9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3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>
              <a:buSzPts val="1100"/>
              <a:buFont typeface="Arial"/>
              <a:buNone/>
            </a:pPr>
            <a:r>
              <a:rPr lang="en-ID" sz="2800" dirty="0"/>
              <a:t>Area</a:t>
            </a:r>
            <a:r>
              <a:rPr lang="en-ID" sz="2800" b="0" dirty="0"/>
              <a:t>, Tingkat </a:t>
            </a:r>
            <a:r>
              <a:rPr lang="en-ID" sz="2800" b="0" dirty="0" err="1"/>
              <a:t>Metabolisme</a:t>
            </a:r>
            <a:r>
              <a:rPr lang="en-ID" sz="2800" b="0" dirty="0"/>
              <a:t>, dan </a:t>
            </a:r>
            <a:r>
              <a:rPr lang="en-ID" sz="2800" b="0" dirty="0" err="1"/>
              <a:t>Penguapan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26999408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31"/>
          <p:cNvSpPr txBox="1">
            <a:spLocks noGrp="1"/>
          </p:cNvSpPr>
          <p:nvPr>
            <p:ph type="title"/>
          </p:nvPr>
        </p:nvSpPr>
        <p:spPr>
          <a:xfrm>
            <a:off x="378612" y="548622"/>
            <a:ext cx="8121331" cy="13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0" dirty="0"/>
              <a:t>Area, </a:t>
            </a:r>
            <a:r>
              <a:rPr lang="en" sz="2800" dirty="0"/>
              <a:t>Tingkat Metabolisme</a:t>
            </a:r>
            <a:r>
              <a:rPr lang="en" sz="2800" b="0" dirty="0"/>
              <a:t>, dan Penguapan</a:t>
            </a:r>
            <a:endParaRPr sz="2800" dirty="0"/>
          </a:p>
        </p:txBody>
      </p:sp>
      <p:sp>
        <p:nvSpPr>
          <p:cNvPr id="686" name="Google Shape;686;p31"/>
          <p:cNvSpPr txBox="1">
            <a:spLocks noGrp="1"/>
          </p:cNvSpPr>
          <p:nvPr>
            <p:ph type="subTitle" idx="1"/>
          </p:nvPr>
        </p:nvSpPr>
        <p:spPr>
          <a:xfrm>
            <a:off x="588396" y="1282272"/>
            <a:ext cx="7695869" cy="29585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ID" dirty="0" err="1"/>
              <a:t>Metabolisme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total </a:t>
            </a:r>
            <a:r>
              <a:rPr lang="en-ID" dirty="0" err="1"/>
              <a:t>semua</a:t>
            </a:r>
            <a:r>
              <a:rPr lang="en-ID" dirty="0"/>
              <a:t> proses </a:t>
            </a:r>
            <a:r>
              <a:rPr lang="en-ID" dirty="0" err="1"/>
              <a:t>kimia</a:t>
            </a:r>
            <a:r>
              <a:rPr lang="en-ID" dirty="0"/>
              <a:t> yang </a:t>
            </a:r>
            <a:r>
              <a:rPr lang="en-ID" dirty="0" err="1"/>
              <a:t>terjadi</a:t>
            </a:r>
            <a:r>
              <a:rPr lang="en-ID" dirty="0"/>
              <a:t> pada </a:t>
            </a:r>
            <a:r>
              <a:rPr lang="en-ID" dirty="0" err="1"/>
              <a:t>sel-sel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. </a:t>
            </a: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ID" dirty="0"/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ID" dirty="0"/>
              <a:t>Tingkat </a:t>
            </a:r>
            <a:r>
              <a:rPr lang="en-ID" dirty="0" err="1"/>
              <a:t>metabolisme</a:t>
            </a:r>
            <a:r>
              <a:rPr lang="en-ID" dirty="0"/>
              <a:t> basal (basal metabolic rate/BMR)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tingkat</a:t>
            </a:r>
            <a:r>
              <a:rPr lang="en-ID" dirty="0"/>
              <a:t> di mana </a:t>
            </a:r>
            <a:r>
              <a:rPr lang="en-ID" dirty="0" err="1"/>
              <a:t>tubuh</a:t>
            </a:r>
            <a:r>
              <a:rPr lang="en-ID" dirty="0"/>
              <a:t> </a:t>
            </a:r>
            <a:r>
              <a:rPr lang="en-ID" dirty="0" err="1"/>
              <a:t>berpuasa</a:t>
            </a:r>
            <a:r>
              <a:rPr lang="en-ID" dirty="0"/>
              <a:t> dan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bergerak</a:t>
            </a:r>
            <a:r>
              <a:rPr lang="en-ID" dirty="0"/>
              <a:t> </a:t>
            </a:r>
            <a:r>
              <a:rPr lang="en-ID" dirty="0" err="1"/>
              <a:t>menghasilkan</a:t>
            </a:r>
            <a:r>
              <a:rPr lang="en-ID" dirty="0"/>
              <a:t> </a:t>
            </a:r>
            <a:r>
              <a:rPr lang="en-ID" dirty="0" err="1"/>
              <a:t>energi</a:t>
            </a:r>
            <a:r>
              <a:rPr lang="en-ID" dirty="0"/>
              <a:t> yang </a:t>
            </a:r>
            <a:r>
              <a:rPr lang="en-ID" dirty="0" err="1"/>
              <a:t>cukup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mencapai</a:t>
            </a:r>
            <a:r>
              <a:rPr lang="en-ID" dirty="0"/>
              <a:t> </a:t>
            </a:r>
            <a:r>
              <a:rPr lang="en-ID" dirty="0" err="1"/>
              <a:t>fungsi</a:t>
            </a:r>
            <a:r>
              <a:rPr lang="en-ID" dirty="0"/>
              <a:t> vital </a:t>
            </a:r>
            <a:r>
              <a:rPr lang="en-ID" dirty="0" err="1"/>
              <a:t>pernafasan</a:t>
            </a:r>
            <a:r>
              <a:rPr lang="en-ID" dirty="0"/>
              <a:t>, </a:t>
            </a:r>
            <a:r>
              <a:rPr lang="en-ID" dirty="0" err="1"/>
              <a:t>menjaga</a:t>
            </a:r>
            <a:r>
              <a:rPr lang="en-ID" dirty="0"/>
              <a:t> </a:t>
            </a:r>
            <a:r>
              <a:rPr lang="en-ID" dirty="0" err="1"/>
              <a:t>suhu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, </a:t>
            </a:r>
            <a:r>
              <a:rPr lang="en-ID" dirty="0" err="1"/>
              <a:t>detak</a:t>
            </a:r>
            <a:r>
              <a:rPr lang="en-ID" dirty="0"/>
              <a:t> </a:t>
            </a:r>
            <a:r>
              <a:rPr lang="en-ID" dirty="0" err="1"/>
              <a:t>jantung</a:t>
            </a:r>
            <a:r>
              <a:rPr lang="en-ID" dirty="0"/>
              <a:t> dan </a:t>
            </a:r>
            <a:r>
              <a:rPr lang="en-ID" dirty="0" err="1"/>
              <a:t>produksi</a:t>
            </a:r>
            <a:r>
              <a:rPr lang="en-ID" dirty="0"/>
              <a:t> </a:t>
            </a:r>
            <a:r>
              <a:rPr lang="en-ID" dirty="0" err="1"/>
              <a:t>jaringan</a:t>
            </a:r>
            <a:r>
              <a:rPr lang="en-ID" dirty="0"/>
              <a:t>.</a:t>
            </a: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ID" dirty="0"/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ID" dirty="0"/>
              <a:t>BMR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dihitung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kalorimetri</a:t>
            </a:r>
            <a:r>
              <a:rPr lang="en-ID" dirty="0"/>
              <a:t> </a:t>
            </a:r>
            <a:r>
              <a:rPr lang="en-ID" dirty="0" err="1"/>
              <a:t>langsung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spirometer, yang </a:t>
            </a:r>
            <a:r>
              <a:rPr lang="en-ID" dirty="0" err="1"/>
              <a:t>mengukur</a:t>
            </a:r>
            <a:r>
              <a:rPr lang="en-ID" dirty="0"/>
              <a:t> </a:t>
            </a:r>
            <a:r>
              <a:rPr lang="en-ID" dirty="0" err="1"/>
              <a:t>konsumsi</a:t>
            </a:r>
            <a:r>
              <a:rPr lang="en-ID" dirty="0"/>
              <a:t> </a:t>
            </a:r>
            <a:r>
              <a:rPr lang="en-ID" dirty="0" err="1"/>
              <a:t>oksigen</a:t>
            </a:r>
            <a:r>
              <a:rPr lang="en-ID" dirty="0"/>
              <a:t> per </a:t>
            </a:r>
            <a:r>
              <a:rPr lang="en-ID" dirty="0" err="1"/>
              <a:t>satuan</a:t>
            </a:r>
            <a:r>
              <a:rPr lang="en-ID" dirty="0"/>
              <a:t> </a:t>
            </a:r>
            <a:r>
              <a:rPr lang="en-ID" dirty="0" err="1"/>
              <a:t>waktu</a:t>
            </a:r>
            <a:endParaRPr dirty="0"/>
          </a:p>
        </p:txBody>
      </p:sp>
      <p:grpSp>
        <p:nvGrpSpPr>
          <p:cNvPr id="2" name="Google Shape;527;p27">
            <a:extLst>
              <a:ext uri="{FF2B5EF4-FFF2-40B4-BE49-F238E27FC236}">
                <a16:creationId xmlns:a16="http://schemas.microsoft.com/office/drawing/2014/main" id="{582B2BDA-DE93-01DC-C408-E436348FC9E6}"/>
              </a:ext>
            </a:extLst>
          </p:cNvPr>
          <p:cNvGrpSpPr/>
          <p:nvPr/>
        </p:nvGrpSpPr>
        <p:grpSpPr>
          <a:xfrm flipH="1" flipV="1">
            <a:off x="7578247" y="4163530"/>
            <a:ext cx="1565753" cy="1038886"/>
            <a:chOff x="527100" y="368100"/>
            <a:chExt cx="7903675" cy="4407033"/>
          </a:xfrm>
        </p:grpSpPr>
        <p:sp>
          <p:nvSpPr>
            <p:cNvPr id="3" name="Google Shape;528;p27">
              <a:extLst>
                <a:ext uri="{FF2B5EF4-FFF2-40B4-BE49-F238E27FC236}">
                  <a16:creationId xmlns:a16="http://schemas.microsoft.com/office/drawing/2014/main" id="{5AEDA299-9DFE-1CC8-F83A-019F9A4A4631}"/>
                </a:ext>
              </a:extLst>
            </p:cNvPr>
            <p:cNvSpPr/>
            <p:nvPr/>
          </p:nvSpPr>
          <p:spPr>
            <a:xfrm>
              <a:off x="527100" y="368100"/>
              <a:ext cx="5953005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529;p27">
              <a:extLst>
                <a:ext uri="{FF2B5EF4-FFF2-40B4-BE49-F238E27FC236}">
                  <a16:creationId xmlns:a16="http://schemas.microsoft.com/office/drawing/2014/main" id="{4ACE36D0-EB63-C90F-BD80-2617419FE3C9}"/>
                </a:ext>
              </a:extLst>
            </p:cNvPr>
            <p:cNvSpPr/>
            <p:nvPr/>
          </p:nvSpPr>
          <p:spPr>
            <a:xfrm rot="10800000">
              <a:off x="8080473" y="38900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548616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31"/>
          <p:cNvSpPr txBox="1">
            <a:spLocks noGrp="1"/>
          </p:cNvSpPr>
          <p:nvPr>
            <p:ph type="title"/>
          </p:nvPr>
        </p:nvSpPr>
        <p:spPr>
          <a:xfrm>
            <a:off x="378612" y="548622"/>
            <a:ext cx="8121331" cy="13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0" dirty="0"/>
              <a:t>Area, </a:t>
            </a:r>
            <a:r>
              <a:rPr lang="en" sz="2800" dirty="0"/>
              <a:t>Tingkat Metabolisme</a:t>
            </a:r>
            <a:r>
              <a:rPr lang="en" sz="2800" b="0" dirty="0"/>
              <a:t>, dan Penguapan</a:t>
            </a:r>
            <a:endParaRPr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86" name="Google Shape;686;p31"/>
              <p:cNvSpPr txBox="1">
                <a:spLocks noGrp="1"/>
              </p:cNvSpPr>
              <p:nvPr>
                <p:ph type="subTitle" idx="1"/>
              </p:nvPr>
            </p:nvSpPr>
            <p:spPr>
              <a:xfrm>
                <a:off x="588396" y="1282272"/>
                <a:ext cx="7695869" cy="2958588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just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</a:pPr>
                <a:r>
                  <a:rPr lang="en-ID" dirty="0" err="1"/>
                  <a:t>Untuk</a:t>
                </a:r>
                <a:r>
                  <a:rPr lang="en-ID" dirty="0"/>
                  <a:t> </a:t>
                </a:r>
                <a:r>
                  <a:rPr lang="en-ID" dirty="0" err="1"/>
                  <a:t>keseimbangan</a:t>
                </a:r>
                <a:r>
                  <a:rPr lang="en-ID" dirty="0"/>
                  <a:t> </a:t>
                </a:r>
                <a:r>
                  <a:rPr lang="en-ID" dirty="0" err="1"/>
                  <a:t>energi</a:t>
                </a:r>
                <a:r>
                  <a:rPr lang="en-ID" dirty="0"/>
                  <a:t>, </a:t>
                </a:r>
                <a:r>
                  <a:rPr lang="en-ID" dirty="0" err="1"/>
                  <a:t>dalam</a:t>
                </a:r>
                <a:r>
                  <a:rPr lang="en-ID" dirty="0"/>
                  <a:t> </a:t>
                </a:r>
                <a:r>
                  <a:rPr lang="en-ID" dirty="0" err="1"/>
                  <a:t>kondisi</a:t>
                </a:r>
                <a:r>
                  <a:rPr lang="en-ID" dirty="0"/>
                  <a:t> </a:t>
                </a:r>
                <a:r>
                  <a:rPr lang="en-ID" dirty="0" err="1"/>
                  <a:t>mapan</a:t>
                </a:r>
                <a:r>
                  <a:rPr lang="en-ID" dirty="0"/>
                  <a:t> </a:t>
                </a:r>
                <a:r>
                  <a:rPr lang="en-ID" dirty="0" err="1"/>
                  <a:t>dimana</a:t>
                </a:r>
                <a:r>
                  <a:rPr lang="en-ID" dirty="0"/>
                  <a:t> </a:t>
                </a:r>
                <a:r>
                  <a:rPr lang="en-ID" dirty="0" err="1"/>
                  <a:t>temperamen</a:t>
                </a:r>
                <a:r>
                  <a:rPr lang="en-ID" dirty="0"/>
                  <a:t> inti </a:t>
                </a:r>
                <a:r>
                  <a:rPr lang="en-ID" dirty="0" err="1"/>
                  <a:t>tubuh</a:t>
                </a:r>
                <a:r>
                  <a:rPr lang="en-ID" dirty="0"/>
                  <a:t> dan </a:t>
                </a:r>
                <a:r>
                  <a:rPr lang="en-ID" dirty="0" err="1"/>
                  <a:t>suhu</a:t>
                </a:r>
                <a:r>
                  <a:rPr lang="en-ID" dirty="0"/>
                  <a:t> </a:t>
                </a:r>
                <a:r>
                  <a:rPr lang="en-ID" dirty="0" err="1"/>
                  <a:t>lingkungan</a:t>
                </a:r>
                <a:r>
                  <a:rPr lang="en-ID" dirty="0"/>
                  <a:t> </a:t>
                </a:r>
                <a:r>
                  <a:rPr lang="en-ID" dirty="0" err="1"/>
                  <a:t>tetap</a:t>
                </a:r>
                <a:r>
                  <a:rPr lang="en-ID" dirty="0"/>
                  <a:t> </a:t>
                </a:r>
                <a:r>
                  <a:rPr lang="en-ID" dirty="0" err="1"/>
                  <a:t>konstan</a:t>
                </a:r>
                <a:r>
                  <a:rPr lang="en-ID" dirty="0"/>
                  <a:t>, </a:t>
                </a:r>
                <a:r>
                  <a:rPr lang="en-ID" dirty="0" err="1"/>
                  <a:t>kuantitas</a:t>
                </a:r>
                <a:r>
                  <a:rPr lang="en-ID" dirty="0"/>
                  <a:t> </a:t>
                </a:r>
                <a:r>
                  <a:rPr lang="en-ID" dirty="0" err="1"/>
                  <a:t>energi</a:t>
                </a:r>
                <a:r>
                  <a:rPr lang="en-ID" dirty="0"/>
                  <a:t> yang </a:t>
                </a:r>
                <a:r>
                  <a:rPr lang="en-ID" dirty="0" err="1"/>
                  <a:t>dihasilkan</a:t>
                </a:r>
                <a:r>
                  <a:rPr lang="en-ID" dirty="0"/>
                  <a:t> </a:t>
                </a:r>
                <a:r>
                  <a:rPr lang="en-ID" dirty="0" err="1"/>
                  <a:t>akan</a:t>
                </a:r>
                <a:r>
                  <a:rPr lang="en-ID" dirty="0"/>
                  <a:t> </a:t>
                </a:r>
                <a:r>
                  <a:rPr lang="en-ID" dirty="0" err="1"/>
                  <a:t>sama</a:t>
                </a:r>
                <a:r>
                  <a:rPr lang="en-ID" dirty="0"/>
                  <a:t> </a:t>
                </a:r>
                <a:r>
                  <a:rPr lang="en-ID" dirty="0" err="1"/>
                  <a:t>dengan</a:t>
                </a:r>
                <a:r>
                  <a:rPr lang="en-ID" dirty="0"/>
                  <a:t> </a:t>
                </a:r>
                <a:r>
                  <a:rPr lang="en-ID" dirty="0" err="1"/>
                  <a:t>jumlah</a:t>
                </a:r>
                <a:r>
                  <a:rPr lang="en-ID" dirty="0"/>
                  <a:t> </a:t>
                </a:r>
                <a:r>
                  <a:rPr lang="en-ID" dirty="0" err="1"/>
                  <a:t>energi</a:t>
                </a:r>
                <a:r>
                  <a:rPr lang="en-ID" dirty="0"/>
                  <a:t> yang </a:t>
                </a:r>
                <a:r>
                  <a:rPr lang="en-ID" dirty="0" err="1"/>
                  <a:t>hilang</a:t>
                </a:r>
                <a:r>
                  <a:rPr lang="en-ID" dirty="0"/>
                  <a:t>. Total </a:t>
                </a:r>
                <a:r>
                  <a:rPr lang="en-ID" dirty="0" err="1"/>
                  <a:t>energi</a:t>
                </a:r>
                <a:r>
                  <a:rPr lang="en-ID" dirty="0"/>
                  <a:t> yang </a:t>
                </a:r>
                <a:r>
                  <a:rPr lang="en-ID" dirty="0" err="1"/>
                  <a:t>dihasilkan</a:t>
                </a:r>
                <a:r>
                  <a:rPr lang="en-ID" dirty="0"/>
                  <a:t> </a:t>
                </a:r>
                <a:r>
                  <a:rPr lang="en-ID" dirty="0" err="1"/>
                  <a:t>dalam</a:t>
                </a:r>
                <a:r>
                  <a:rPr lang="en-ID" dirty="0"/>
                  <a:t> </a:t>
                </a:r>
                <a:r>
                  <a:rPr lang="en-ID" dirty="0" err="1"/>
                  <a:t>tubuh</a:t>
                </a:r>
                <a:r>
                  <a:rPr lang="en-ID" dirty="0"/>
                  <a:t> </a:t>
                </a:r>
                <a:r>
                  <a:rPr lang="en-ID" dirty="0" err="1"/>
                  <a:t>disebut</a:t>
                </a:r>
                <a:r>
                  <a:rPr lang="en-ID" dirty="0"/>
                  <a:t> </a:t>
                </a:r>
                <a:r>
                  <a:rPr lang="en-ID" dirty="0" err="1"/>
                  <a:t>tingkat</a:t>
                </a:r>
                <a:r>
                  <a:rPr lang="en-ID" dirty="0"/>
                  <a:t> </a:t>
                </a:r>
                <a:r>
                  <a:rPr lang="en-ID" dirty="0" err="1"/>
                  <a:t>metabolisme</a:t>
                </a:r>
                <a:r>
                  <a:rPr lang="en-ID" dirty="0"/>
                  <a:t> (</a:t>
                </a:r>
                <a:r>
                  <a:rPr lang="en-ID" dirty="0" err="1"/>
                  <a:t>dM</a:t>
                </a:r>
                <a:r>
                  <a:rPr lang="en-ID" dirty="0"/>
                  <a:t>). Hal </a:t>
                </a:r>
                <a:r>
                  <a:rPr lang="en-ID" dirty="0" err="1"/>
                  <a:t>ini</a:t>
                </a:r>
                <a:r>
                  <a:rPr lang="en-ID" dirty="0"/>
                  <a:t> </a:t>
                </a:r>
                <a:r>
                  <a:rPr lang="en-ID" dirty="0" err="1"/>
                  <a:t>terkait</a:t>
                </a:r>
                <a:r>
                  <a:rPr lang="en-ID" dirty="0"/>
                  <a:t> </a:t>
                </a:r>
                <a:r>
                  <a:rPr lang="en-ID" dirty="0" err="1"/>
                  <a:t>dengan</a:t>
                </a:r>
                <a:r>
                  <a:rPr lang="en-ID" dirty="0"/>
                  <a:t> total </a:t>
                </a:r>
                <a:r>
                  <a:rPr lang="en-ID" dirty="0" err="1"/>
                  <a:t>produksi</a:t>
                </a:r>
                <a:r>
                  <a:rPr lang="en-ID" dirty="0"/>
                  <a:t> </a:t>
                </a:r>
                <a:r>
                  <a:rPr lang="en-ID" dirty="0" err="1"/>
                  <a:t>energi</a:t>
                </a:r>
                <a:r>
                  <a:rPr lang="en-ID" dirty="0"/>
                  <a:t> </a:t>
                </a:r>
                <a:r>
                  <a:rPr lang="en-ID" dirty="0" err="1"/>
                  <a:t>metabolik</a:t>
                </a:r>
                <a:r>
                  <a:rPr lang="en-ID" dirty="0"/>
                  <a:t> </a:t>
                </a:r>
                <a:r>
                  <a:rPr lang="en-ID" dirty="0" err="1"/>
                  <a:t>tubuh</a:t>
                </a:r>
                <a:r>
                  <a:rPr lang="en-ID" dirty="0"/>
                  <a:t> (</a:t>
                </a:r>
                <a:r>
                  <a:rPr lang="en-ID" dirty="0" err="1"/>
                  <a:t>dH</a:t>
                </a:r>
                <a:r>
                  <a:rPr lang="en-ID" dirty="0"/>
                  <a:t>), dan </a:t>
                </a:r>
                <a:r>
                  <a:rPr lang="en-ID" dirty="0" err="1"/>
                  <a:t>kerja</a:t>
                </a:r>
                <a:r>
                  <a:rPr lang="en-ID" dirty="0"/>
                  <a:t> </a:t>
                </a:r>
                <a:r>
                  <a:rPr lang="en-ID" dirty="0" err="1"/>
                  <a:t>eksternal</a:t>
                </a:r>
                <a:r>
                  <a:rPr lang="en-ID" dirty="0"/>
                  <a:t> yang </a:t>
                </a:r>
                <a:r>
                  <a:rPr lang="en-ID" dirty="0" err="1"/>
                  <a:t>dilakukan</a:t>
                </a:r>
                <a:r>
                  <a:rPr lang="en-ID" dirty="0"/>
                  <a:t> oleh </a:t>
                </a:r>
                <a:r>
                  <a:rPr lang="en-ID" dirty="0" err="1"/>
                  <a:t>tubuh</a:t>
                </a:r>
                <a:r>
                  <a:rPr lang="en-ID" dirty="0"/>
                  <a:t> (</a:t>
                </a:r>
                <a:r>
                  <a:rPr lang="en-ID" dirty="0" err="1"/>
                  <a:t>dW</a:t>
                </a:r>
                <a:r>
                  <a:rPr lang="en-ID" dirty="0"/>
                  <a:t>), </a:t>
                </a:r>
                <a:r>
                  <a:rPr lang="en-ID" dirty="0" err="1"/>
                  <a:t>dengan</a:t>
                </a:r>
                <a:r>
                  <a:rPr lang="en-ID" dirty="0"/>
                  <a:t> </a:t>
                </a:r>
                <a:r>
                  <a:rPr lang="en-ID" dirty="0" err="1"/>
                  <a:t>ungkapan</a:t>
                </a:r>
                <a:r>
                  <a:rPr lang="en-ID" dirty="0"/>
                  <a:t>: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b="1" i="1" dirty="0" smtClean="0">
                          <a:latin typeface="Cambria Math" panose="02040503050406030204" pitchFamily="18" charset="0"/>
                        </a:rPr>
                        <m:t>𝒅𝑴</m:t>
                      </m:r>
                      <m:r>
                        <a:rPr lang="en-ID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D" b="1" i="1" dirty="0" err="1" smtClean="0">
                          <a:latin typeface="Cambria Math" panose="02040503050406030204" pitchFamily="18" charset="0"/>
                        </a:rPr>
                        <m:t>𝒅𝑯</m:t>
                      </m:r>
                      <m:r>
                        <a:rPr lang="en-ID" b="1" i="1" dirty="0" err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D" b="1" i="1" dirty="0" err="1" smtClean="0">
                          <a:latin typeface="Cambria Math" panose="02040503050406030204" pitchFamily="18" charset="0"/>
                        </a:rPr>
                        <m:t>𝒅𝑴</m:t>
                      </m:r>
                    </m:oMath>
                  </m:oMathPara>
                </a14:m>
                <a:endParaRPr lang="en-ID" b="1" dirty="0"/>
              </a:p>
              <a:p>
                <a:pPr marL="285750" lvl="0" indent="-28575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 panose="020B0604020202020204" pitchFamily="34" charset="0"/>
                  <a:buChar char="•"/>
                </a:pPr>
                <a:endParaRPr lang="en-ID" b="1" dirty="0"/>
              </a:p>
              <a:p>
                <a:pPr marL="0" lvl="0" indent="0" algn="just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</a:pPr>
                <a:r>
                  <a:rPr lang="en-ID" dirty="0" err="1"/>
                  <a:t>dH</a:t>
                </a:r>
                <a:r>
                  <a:rPr lang="en-ID" dirty="0"/>
                  <a:t> </a:t>
                </a:r>
                <a:r>
                  <a:rPr lang="en-ID" dirty="0" err="1"/>
                  <a:t>bervariasi</a:t>
                </a:r>
                <a:r>
                  <a:rPr lang="en-ID" dirty="0"/>
                  <a:t> </a:t>
                </a:r>
                <a:r>
                  <a:rPr lang="en-ID" dirty="0" err="1"/>
                  <a:t>dari</a:t>
                </a:r>
                <a:r>
                  <a:rPr lang="en-ID" dirty="0"/>
                  <a:t> </a:t>
                </a:r>
                <a:r>
                  <a:rPr lang="en-ID" dirty="0" err="1"/>
                  <a:t>satu</a:t>
                </a:r>
                <a:r>
                  <a:rPr lang="en-ID" dirty="0"/>
                  <a:t> orang </a:t>
                </a:r>
                <a:r>
                  <a:rPr lang="en-ID" dirty="0" err="1"/>
                  <a:t>ke</a:t>
                </a:r>
                <a:r>
                  <a:rPr lang="en-ID" dirty="0"/>
                  <a:t> orang lain, dan </a:t>
                </a:r>
                <a:r>
                  <a:rPr lang="en-ID" dirty="0" err="1"/>
                  <a:t>tergantung</a:t>
                </a:r>
                <a:r>
                  <a:rPr lang="en-ID" dirty="0"/>
                  <a:t> pada </a:t>
                </a:r>
                <a:r>
                  <a:rPr lang="en-ID" dirty="0" err="1"/>
                  <a:t>aktivitas</a:t>
                </a:r>
                <a:r>
                  <a:rPr lang="en-ID" dirty="0"/>
                  <a:t> yang </a:t>
                </a:r>
                <a:r>
                  <a:rPr lang="en-ID" dirty="0" err="1"/>
                  <a:t>terlibat</a:t>
                </a:r>
                <a:r>
                  <a:rPr lang="en-ID" dirty="0"/>
                  <a:t> </a:t>
                </a:r>
                <a:r>
                  <a:rPr lang="en-ID" dirty="0" err="1"/>
                  <a:t>dalam</a:t>
                </a:r>
                <a:r>
                  <a:rPr lang="en-ID" dirty="0"/>
                  <a:t>, dan di </a:t>
                </a:r>
                <a:r>
                  <a:rPr lang="en-ID" dirty="0" err="1"/>
                  <a:t>atas</a:t>
                </a:r>
                <a:r>
                  <a:rPr lang="en-ID" dirty="0"/>
                  <a:t>, area </a:t>
                </a:r>
                <a:r>
                  <a:rPr lang="en-ID" dirty="0" err="1"/>
                  <a:t>permukaan</a:t>
                </a:r>
                <a:r>
                  <a:rPr lang="en-ID" dirty="0"/>
                  <a:t> </a:t>
                </a:r>
                <a:r>
                  <a:rPr lang="en-ID" dirty="0" err="1"/>
                  <a:t>tubuh</a:t>
                </a:r>
                <a:r>
                  <a:rPr lang="en-ID" dirty="0"/>
                  <a:t>. Rata-rata </a:t>
                </a:r>
                <a:r>
                  <a:rPr lang="en-ID" dirty="0" err="1"/>
                  <a:t>luas</a:t>
                </a:r>
                <a:r>
                  <a:rPr lang="en-ID" dirty="0"/>
                  <a:t> </a:t>
                </a:r>
                <a:r>
                  <a:rPr lang="en-ID" dirty="0" err="1"/>
                  <a:t>permukaan</a:t>
                </a:r>
                <a:r>
                  <a:rPr lang="en-ID" dirty="0"/>
                  <a:t> </a:t>
                </a:r>
                <a:r>
                  <a:rPr lang="en-ID" dirty="0" err="1"/>
                  <a:t>tubuh</a:t>
                </a:r>
                <a:r>
                  <a:rPr lang="en-ID" dirty="0"/>
                  <a:t> </a:t>
                </a:r>
                <a:r>
                  <a:rPr lang="en-ID" dirty="0" err="1"/>
                  <a:t>sekitar</a:t>
                </a:r>
                <a:r>
                  <a:rPr lang="en-ID" dirty="0"/>
                  <a:t> 1,84 m2, rata-rata </a:t>
                </a:r>
                <a:r>
                  <a:rPr lang="en-ID" dirty="0" err="1"/>
                  <a:t>massa</a:t>
                </a:r>
                <a:r>
                  <a:rPr lang="en-ID" dirty="0"/>
                  <a:t> </a:t>
                </a:r>
                <a:r>
                  <a:rPr lang="en-ID" dirty="0" err="1"/>
                  <a:t>pria</a:t>
                </a:r>
                <a:r>
                  <a:rPr lang="en-ID" dirty="0"/>
                  <a:t> 65-70 kg dan </a:t>
                </a:r>
                <a:r>
                  <a:rPr lang="en-ID" dirty="0" err="1"/>
                  <a:t>massa</a:t>
                </a:r>
                <a:r>
                  <a:rPr lang="en-ID" dirty="0"/>
                  <a:t> </a:t>
                </a:r>
                <a:r>
                  <a:rPr lang="en-ID" dirty="0" err="1"/>
                  <a:t>wanita</a:t>
                </a:r>
                <a:r>
                  <a:rPr lang="en-ID" dirty="0"/>
                  <a:t> rata-rata 55 kg. </a:t>
                </a:r>
                <a:r>
                  <a:rPr lang="en-ID" dirty="0" err="1"/>
                  <a:t>Bagi</a:t>
                </a:r>
                <a:r>
                  <a:rPr lang="en-ID" dirty="0"/>
                  <a:t> orang yang </a:t>
                </a:r>
                <a:r>
                  <a:rPr lang="en-ID" dirty="0" err="1"/>
                  <a:t>tidak</a:t>
                </a:r>
                <a:r>
                  <a:rPr lang="en-ID" dirty="0"/>
                  <a:t> </a:t>
                </a:r>
                <a:r>
                  <a:rPr lang="en-ID" dirty="0" err="1"/>
                  <a:t>banyak</a:t>
                </a:r>
                <a:r>
                  <a:rPr lang="en-ID" dirty="0"/>
                  <a:t> </a:t>
                </a:r>
                <a:r>
                  <a:rPr lang="en-ID" dirty="0" err="1"/>
                  <a:t>waktu</a:t>
                </a:r>
                <a:r>
                  <a:rPr lang="en-ID" dirty="0"/>
                  <a:t>, </a:t>
                </a:r>
                <a:r>
                  <a:rPr lang="en-ID" dirty="0" err="1"/>
                  <a:t>tingkat</a:t>
                </a:r>
                <a:r>
                  <a:rPr lang="en-ID" dirty="0"/>
                  <a:t> </a:t>
                </a:r>
                <a:r>
                  <a:rPr lang="en-ID" dirty="0" err="1"/>
                  <a:t>metabolisme</a:t>
                </a:r>
                <a:r>
                  <a:rPr lang="en-ID" dirty="0"/>
                  <a:t> </a:t>
                </a:r>
                <a:r>
                  <a:rPr lang="en-ID" dirty="0" err="1"/>
                  <a:t>sekitar</a:t>
                </a:r>
                <a:r>
                  <a:rPr lang="en-ID" dirty="0"/>
                  <a:t> 100 W, dan 400 W </a:t>
                </a:r>
                <a:r>
                  <a:rPr lang="en-ID" dirty="0" err="1"/>
                  <a:t>untuk</a:t>
                </a:r>
                <a:r>
                  <a:rPr lang="en-ID" dirty="0"/>
                  <a:t> </a:t>
                </a:r>
                <a:r>
                  <a:rPr lang="en-ID" dirty="0" err="1"/>
                  <a:t>seseorang</a:t>
                </a:r>
                <a:r>
                  <a:rPr lang="en-ID" dirty="0"/>
                  <a:t> yang </a:t>
                </a:r>
                <a:r>
                  <a:rPr lang="en-ID" dirty="0" err="1"/>
                  <a:t>melakukan</a:t>
                </a:r>
                <a:r>
                  <a:rPr lang="en-ID" dirty="0"/>
                  <a:t> </a:t>
                </a:r>
                <a:r>
                  <a:rPr lang="en-ID" dirty="0" err="1"/>
                  <a:t>pekerjaan</a:t>
                </a:r>
                <a:r>
                  <a:rPr lang="en-ID" dirty="0"/>
                  <a:t> </a:t>
                </a:r>
                <a:r>
                  <a:rPr lang="en-ID" dirty="0" err="1"/>
                  <a:t>fisik</a:t>
                </a:r>
                <a:r>
                  <a:rPr lang="en-ID" dirty="0"/>
                  <a:t> </a:t>
                </a:r>
                <a:r>
                  <a:rPr lang="en-ID" dirty="0" err="1"/>
                  <a:t>berat</a:t>
                </a:r>
                <a:r>
                  <a:rPr lang="en-ID" dirty="0"/>
                  <a:t>.</a:t>
                </a:r>
              </a:p>
            </p:txBody>
          </p:sp>
        </mc:Choice>
        <mc:Fallback>
          <p:sp>
            <p:nvSpPr>
              <p:cNvPr id="686" name="Google Shape;686;p31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588396" y="1282272"/>
                <a:ext cx="7695869" cy="2958588"/>
              </a:xfrm>
              <a:prstGeom prst="rect">
                <a:avLst/>
              </a:prstGeom>
              <a:blipFill>
                <a:blip r:embed="rId3"/>
                <a:stretch>
                  <a:fillRect l="-475" r="-396" b="-14403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87112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5598948-3E8B-AF01-2B8A-3CE2EEC70F72}"/>
              </a:ext>
            </a:extLst>
          </p:cNvPr>
          <p:cNvSpPr/>
          <p:nvPr/>
        </p:nvSpPr>
        <p:spPr>
          <a:xfrm rot="5400000">
            <a:off x="4807058" y="798611"/>
            <a:ext cx="527299" cy="84875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86" name="Google Shape;686;p31"/>
          <p:cNvSpPr txBox="1">
            <a:spLocks noGrp="1"/>
          </p:cNvSpPr>
          <p:nvPr>
            <p:ph type="subTitle" idx="1"/>
          </p:nvPr>
        </p:nvSpPr>
        <p:spPr>
          <a:xfrm>
            <a:off x="589658" y="1544665"/>
            <a:ext cx="7695869" cy="26882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ID" dirty="0" err="1"/>
              <a:t>Penguapan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proses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fase</a:t>
            </a:r>
            <a:r>
              <a:rPr lang="en-ID" dirty="0"/>
              <a:t> </a:t>
            </a:r>
            <a:r>
              <a:rPr lang="en-ID" dirty="0" err="1"/>
              <a:t>cair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uap</a:t>
            </a:r>
            <a:r>
              <a:rPr lang="en-ID" dirty="0"/>
              <a:t>. </a:t>
            </a:r>
            <a:r>
              <a:rPr lang="en-ID" dirty="0" err="1"/>
              <a:t>Uap</a:t>
            </a:r>
            <a:r>
              <a:rPr lang="en-ID" dirty="0"/>
              <a:t> air di </a:t>
            </a:r>
            <a:r>
              <a:rPr lang="en-ID" dirty="0" err="1"/>
              <a:t>udara</a:t>
            </a:r>
            <a:r>
              <a:rPr lang="en-ID" dirty="0"/>
              <a:t> </a:t>
            </a:r>
            <a:r>
              <a:rPr lang="en-ID" dirty="0" err="1"/>
              <a:t>berasal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penguapan</a:t>
            </a:r>
            <a:r>
              <a:rPr lang="en-ID" dirty="0"/>
              <a:t> air di </a:t>
            </a:r>
            <a:r>
              <a:rPr lang="en-ID" dirty="0" err="1"/>
              <a:t>permukaan</a:t>
            </a:r>
            <a:r>
              <a:rPr lang="en-ID" dirty="0"/>
              <a:t> </a:t>
            </a:r>
            <a:r>
              <a:rPr lang="en-ID" dirty="0" err="1"/>
              <a:t>bumi</a:t>
            </a:r>
            <a:r>
              <a:rPr lang="en-ID" dirty="0"/>
              <a:t>. </a:t>
            </a:r>
            <a:r>
              <a:rPr lang="en-ID" dirty="0" err="1"/>
              <a:t>Kondensasi</a:t>
            </a:r>
            <a:r>
              <a:rPr lang="en-ID" dirty="0"/>
              <a:t> dan </a:t>
            </a:r>
            <a:r>
              <a:rPr lang="en-ID" dirty="0" err="1"/>
              <a:t>presipitasi</a:t>
            </a:r>
            <a:r>
              <a:rPr lang="en-ID" dirty="0"/>
              <a:t> </a:t>
            </a:r>
            <a:r>
              <a:rPr lang="en-ID" dirty="0" err="1"/>
              <a:t>mengembalikan</a:t>
            </a:r>
            <a:r>
              <a:rPr lang="en-ID" dirty="0"/>
              <a:t> air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permukaan</a:t>
            </a:r>
            <a:r>
              <a:rPr lang="en-ID" dirty="0"/>
              <a:t> </a:t>
            </a:r>
            <a:r>
              <a:rPr lang="en-ID" dirty="0" err="1"/>
              <a:t>bumi</a:t>
            </a:r>
            <a:r>
              <a:rPr lang="en-ID" dirty="0"/>
              <a:t>, </a:t>
            </a:r>
            <a:r>
              <a:rPr lang="en-ID" dirty="0" err="1"/>
              <a:t>melengkapi</a:t>
            </a:r>
            <a:r>
              <a:rPr lang="en-ID" dirty="0"/>
              <a:t> </a:t>
            </a:r>
            <a:r>
              <a:rPr lang="en-ID" dirty="0" err="1"/>
              <a:t>siklus</a:t>
            </a:r>
            <a:r>
              <a:rPr lang="en-ID" dirty="0"/>
              <a:t> </a:t>
            </a:r>
            <a:r>
              <a:rPr lang="en-ID" dirty="0" err="1"/>
              <a:t>hidrologi</a:t>
            </a:r>
            <a:endParaRPr lang="en-ID" dirty="0"/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ID" dirty="0"/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ID" dirty="0"/>
              <a:t>Air </a:t>
            </a:r>
            <a:r>
              <a:rPr lang="en-ID" dirty="0" err="1"/>
              <a:t>hujan</a:t>
            </a:r>
            <a:r>
              <a:rPr lang="en-ID" dirty="0"/>
              <a:t> yang </a:t>
            </a:r>
            <a:r>
              <a:rPr lang="en-ID" dirty="0" err="1"/>
              <a:t>jatuh</a:t>
            </a:r>
            <a:r>
              <a:rPr lang="en-ID" dirty="0"/>
              <a:t> </a:t>
            </a:r>
            <a:r>
              <a:rPr lang="en-ID" dirty="0" err="1"/>
              <a:t>diatas</a:t>
            </a:r>
            <a:r>
              <a:rPr lang="en-ID" dirty="0"/>
              <a:t> </a:t>
            </a:r>
            <a:r>
              <a:rPr lang="en-ID" dirty="0" err="1"/>
              <a:t>daratan</a:t>
            </a:r>
            <a:r>
              <a:rPr lang="en-ID" dirty="0"/>
              <a:t> </a:t>
            </a:r>
            <a:r>
              <a:rPr lang="en-ID" dirty="0" err="1"/>
              <a:t>sebagian</a:t>
            </a:r>
            <a:r>
              <a:rPr lang="en-ID" dirty="0"/>
              <a:t> </a:t>
            </a:r>
            <a:r>
              <a:rPr lang="en-ID" dirty="0" err="1"/>
              <a:t>meresap</a:t>
            </a:r>
            <a:r>
              <a:rPr lang="en-ID" dirty="0"/>
              <a:t> </a:t>
            </a:r>
            <a:r>
              <a:rPr lang="en-ID" dirty="0" err="1"/>
              <a:t>kedalam</a:t>
            </a:r>
            <a:r>
              <a:rPr lang="en-ID" dirty="0"/>
              <a:t> </a:t>
            </a:r>
            <a:r>
              <a:rPr lang="en-ID" dirty="0" err="1"/>
              <a:t>tanah</a:t>
            </a:r>
            <a:r>
              <a:rPr lang="en-ID" dirty="0"/>
              <a:t> (</a:t>
            </a:r>
            <a:r>
              <a:rPr lang="en-ID" dirty="0" err="1"/>
              <a:t>infiltrasi</a:t>
            </a:r>
            <a:r>
              <a:rPr lang="en-ID" dirty="0"/>
              <a:t>) </a:t>
            </a:r>
            <a:r>
              <a:rPr lang="en-ID" dirty="0" err="1"/>
              <a:t>sebagian</a:t>
            </a:r>
            <a:r>
              <a:rPr lang="en-ID" dirty="0"/>
              <a:t> </a:t>
            </a:r>
            <a:r>
              <a:rPr lang="en-ID" dirty="0" err="1"/>
              <a:t>ditahan</a:t>
            </a:r>
            <a:r>
              <a:rPr lang="en-ID" dirty="0"/>
              <a:t> oleh </a:t>
            </a:r>
            <a:r>
              <a:rPr lang="en-ID" dirty="0" err="1"/>
              <a:t>tumbuh</a:t>
            </a:r>
            <a:r>
              <a:rPr lang="en-ID" dirty="0"/>
              <a:t>–</a:t>
            </a:r>
            <a:r>
              <a:rPr lang="en-ID" dirty="0" err="1"/>
              <a:t>tumbuhan</a:t>
            </a:r>
            <a:r>
              <a:rPr lang="en-ID" dirty="0"/>
              <a:t> (</a:t>
            </a:r>
            <a:r>
              <a:rPr lang="en-ID" dirty="0" err="1"/>
              <a:t>Intersepsi</a:t>
            </a:r>
            <a:r>
              <a:rPr lang="en-ID" dirty="0"/>
              <a:t>), </a:t>
            </a:r>
            <a:r>
              <a:rPr lang="en-ID" dirty="0" err="1"/>
              <a:t>sebagian</a:t>
            </a:r>
            <a:r>
              <a:rPr lang="en-ID" dirty="0"/>
              <a:t> </a:t>
            </a:r>
            <a:r>
              <a:rPr lang="en-ID" dirty="0" err="1"/>
              <a:t>menguap</a:t>
            </a:r>
            <a:r>
              <a:rPr lang="en-ID" dirty="0"/>
              <a:t> </a:t>
            </a:r>
            <a:r>
              <a:rPr lang="en-ID" dirty="0" err="1"/>
              <a:t>kembali</a:t>
            </a:r>
            <a:r>
              <a:rPr lang="en-ID" dirty="0"/>
              <a:t> (</a:t>
            </a:r>
            <a:r>
              <a:rPr lang="en-ID" dirty="0" err="1"/>
              <a:t>evaporasi</a:t>
            </a:r>
            <a:r>
              <a:rPr lang="en-ID" dirty="0"/>
              <a:t>), dan </a:t>
            </a:r>
            <a:r>
              <a:rPr lang="en-ID" dirty="0" err="1"/>
              <a:t>sebagian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lembab</a:t>
            </a:r>
            <a:r>
              <a:rPr lang="en-ID" dirty="0"/>
              <a:t>. Jadi </a:t>
            </a:r>
            <a:r>
              <a:rPr lang="en-ID" dirty="0" err="1"/>
              <a:t>evaporasi</a:t>
            </a:r>
            <a:r>
              <a:rPr lang="en-ID" dirty="0"/>
              <a:t> </a:t>
            </a:r>
            <a:r>
              <a:rPr lang="en-ID" dirty="0" err="1"/>
              <a:t>terjadi</a:t>
            </a:r>
            <a:r>
              <a:rPr lang="en-ID" dirty="0"/>
              <a:t> di </a:t>
            </a:r>
            <a:r>
              <a:rPr lang="en-ID" dirty="0" err="1"/>
              <a:t>segenap</a:t>
            </a:r>
            <a:r>
              <a:rPr lang="en-ID" dirty="0"/>
              <a:t> </a:t>
            </a:r>
            <a:r>
              <a:rPr lang="en-ID" dirty="0" err="1"/>
              <a:t>bagian</a:t>
            </a:r>
            <a:r>
              <a:rPr lang="en-ID" dirty="0"/>
              <a:t> </a:t>
            </a:r>
            <a:r>
              <a:rPr lang="en-ID" dirty="0" err="1"/>
              <a:t>didalam</a:t>
            </a:r>
            <a:r>
              <a:rPr lang="en-ID" dirty="0"/>
              <a:t> </a:t>
            </a:r>
            <a:r>
              <a:rPr lang="en-ID" dirty="0" err="1"/>
              <a:t>siklus</a:t>
            </a:r>
            <a:r>
              <a:rPr lang="en-ID" dirty="0"/>
              <a:t> </a:t>
            </a:r>
            <a:r>
              <a:rPr lang="en-ID" dirty="0" err="1"/>
              <a:t>hidrologi</a:t>
            </a:r>
            <a:r>
              <a:rPr lang="en-ID" dirty="0"/>
              <a:t>. </a:t>
            </a:r>
          </a:p>
        </p:txBody>
      </p:sp>
      <p:grpSp>
        <p:nvGrpSpPr>
          <p:cNvPr id="2" name="Google Shape;527;p27">
            <a:extLst>
              <a:ext uri="{FF2B5EF4-FFF2-40B4-BE49-F238E27FC236}">
                <a16:creationId xmlns:a16="http://schemas.microsoft.com/office/drawing/2014/main" id="{582B2BDA-DE93-01DC-C408-E436348FC9E6}"/>
              </a:ext>
            </a:extLst>
          </p:cNvPr>
          <p:cNvGrpSpPr/>
          <p:nvPr/>
        </p:nvGrpSpPr>
        <p:grpSpPr>
          <a:xfrm flipV="1">
            <a:off x="-63610" y="4189414"/>
            <a:ext cx="1565753" cy="1038886"/>
            <a:chOff x="527100" y="368100"/>
            <a:chExt cx="7903675" cy="4407033"/>
          </a:xfrm>
        </p:grpSpPr>
        <p:sp>
          <p:nvSpPr>
            <p:cNvPr id="3" name="Google Shape;528;p27">
              <a:extLst>
                <a:ext uri="{FF2B5EF4-FFF2-40B4-BE49-F238E27FC236}">
                  <a16:creationId xmlns:a16="http://schemas.microsoft.com/office/drawing/2014/main" id="{5AEDA299-9DFE-1CC8-F83A-019F9A4A4631}"/>
                </a:ext>
              </a:extLst>
            </p:cNvPr>
            <p:cNvSpPr/>
            <p:nvPr/>
          </p:nvSpPr>
          <p:spPr>
            <a:xfrm>
              <a:off x="527100" y="368100"/>
              <a:ext cx="5953005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529;p27">
              <a:extLst>
                <a:ext uri="{FF2B5EF4-FFF2-40B4-BE49-F238E27FC236}">
                  <a16:creationId xmlns:a16="http://schemas.microsoft.com/office/drawing/2014/main" id="{4ACE36D0-EB63-C90F-BD80-2617419FE3C9}"/>
                </a:ext>
              </a:extLst>
            </p:cNvPr>
            <p:cNvSpPr/>
            <p:nvPr/>
          </p:nvSpPr>
          <p:spPr>
            <a:xfrm rot="10800000">
              <a:off x="8080473" y="38900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685;p31">
            <a:extLst>
              <a:ext uri="{FF2B5EF4-FFF2-40B4-BE49-F238E27FC236}">
                <a16:creationId xmlns:a16="http://schemas.microsoft.com/office/drawing/2014/main" id="{37371E56-2319-87DB-F39C-C0C7B9CB7A1E}"/>
              </a:ext>
            </a:extLst>
          </p:cNvPr>
          <p:cNvSpPr txBox="1">
            <a:spLocks/>
          </p:cNvSpPr>
          <p:nvPr/>
        </p:nvSpPr>
        <p:spPr>
          <a:xfrm>
            <a:off x="378612" y="757500"/>
            <a:ext cx="8121331" cy="9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3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>
              <a:buSzPts val="1100"/>
              <a:buFont typeface="Arial"/>
              <a:buNone/>
            </a:pPr>
            <a:r>
              <a:rPr lang="en-ID" sz="2800" b="0" dirty="0"/>
              <a:t>Area, Tingkat </a:t>
            </a:r>
            <a:r>
              <a:rPr lang="en-ID" sz="2800" b="0" dirty="0" err="1"/>
              <a:t>Metabolisme</a:t>
            </a:r>
            <a:r>
              <a:rPr lang="en-ID" sz="2800" b="0" dirty="0"/>
              <a:t>, dan </a:t>
            </a:r>
            <a:r>
              <a:rPr lang="en-ID" sz="2800" dirty="0" err="1"/>
              <a:t>Penguapan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33408595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85;p31">
            <a:extLst>
              <a:ext uri="{FF2B5EF4-FFF2-40B4-BE49-F238E27FC236}">
                <a16:creationId xmlns:a16="http://schemas.microsoft.com/office/drawing/2014/main" id="{2041C647-26B9-D221-8F6A-2A7867B6B41A}"/>
              </a:ext>
            </a:extLst>
          </p:cNvPr>
          <p:cNvSpPr txBox="1">
            <a:spLocks/>
          </p:cNvSpPr>
          <p:nvPr/>
        </p:nvSpPr>
        <p:spPr>
          <a:xfrm>
            <a:off x="550521" y="333517"/>
            <a:ext cx="8121331" cy="9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3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>
              <a:buSzPts val="1100"/>
              <a:buFont typeface="Arial"/>
              <a:buNone/>
            </a:pPr>
            <a:r>
              <a:rPr lang="en-ID" sz="2800" b="0" dirty="0"/>
              <a:t>Area, Tingkat </a:t>
            </a:r>
            <a:r>
              <a:rPr lang="en-ID" sz="2800" b="0" dirty="0" err="1"/>
              <a:t>Metabolisme</a:t>
            </a:r>
            <a:r>
              <a:rPr lang="en-ID" sz="2800" b="0" dirty="0"/>
              <a:t>, dan </a:t>
            </a:r>
            <a:r>
              <a:rPr lang="en-ID" sz="2800" dirty="0" err="1"/>
              <a:t>Penguapan</a:t>
            </a:r>
            <a:endParaRPr lang="en-ID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26D613-3109-7528-7D36-1DDA17CBC3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139" y="1005809"/>
            <a:ext cx="4245721" cy="28301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Google Shape;686;p31">
            <a:extLst>
              <a:ext uri="{FF2B5EF4-FFF2-40B4-BE49-F238E27FC236}">
                <a16:creationId xmlns:a16="http://schemas.microsoft.com/office/drawing/2014/main" id="{DFF52BE5-60D4-3CFC-0281-CC002362C31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58820" y="3804244"/>
            <a:ext cx="7904734" cy="19411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ID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ID" dirty="0"/>
              <a:t>Adapun </a:t>
            </a:r>
            <a:r>
              <a:rPr lang="en-ID" dirty="0" err="1"/>
              <a:t>siklus</a:t>
            </a:r>
            <a:r>
              <a:rPr lang="en-ID" dirty="0"/>
              <a:t> </a:t>
            </a:r>
            <a:r>
              <a:rPr lang="en-ID" dirty="0" err="1"/>
              <a:t>hidrologi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sirkulasi</a:t>
            </a:r>
            <a:r>
              <a:rPr lang="en-ID" dirty="0"/>
              <a:t> air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pernah</a:t>
            </a:r>
            <a:r>
              <a:rPr lang="en-ID" dirty="0"/>
              <a:t> </a:t>
            </a:r>
            <a:r>
              <a:rPr lang="en-ID" dirty="0" err="1"/>
              <a:t>berhenti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atmosfir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bumi</a:t>
            </a:r>
            <a:r>
              <a:rPr lang="en-ID" dirty="0"/>
              <a:t> dan </a:t>
            </a:r>
            <a:r>
              <a:rPr lang="en-ID" dirty="0" err="1"/>
              <a:t>kembali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atmosfir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kondensasi</a:t>
            </a:r>
            <a:r>
              <a:rPr lang="en-ID" dirty="0"/>
              <a:t>, </a:t>
            </a:r>
            <a:r>
              <a:rPr lang="en-ID" dirty="0" err="1"/>
              <a:t>presipitasi</a:t>
            </a:r>
            <a:r>
              <a:rPr lang="en-ID" dirty="0"/>
              <a:t>, </a:t>
            </a:r>
            <a:r>
              <a:rPr lang="en-ID" dirty="0" err="1"/>
              <a:t>evaporasi</a:t>
            </a:r>
            <a:r>
              <a:rPr lang="en-ID" dirty="0"/>
              <a:t> dan </a:t>
            </a:r>
            <a:r>
              <a:rPr lang="en-ID" dirty="0" err="1"/>
              <a:t>transpirasi</a:t>
            </a:r>
            <a:endParaRPr lang="en-ID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5598948-3E8B-AF01-2B8A-3CE2EEC70F72}"/>
              </a:ext>
            </a:extLst>
          </p:cNvPr>
          <p:cNvSpPr/>
          <p:nvPr/>
        </p:nvSpPr>
        <p:spPr>
          <a:xfrm rot="5400000">
            <a:off x="4807058" y="798611"/>
            <a:ext cx="527299" cy="84875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86" name="Google Shape;686;p31"/>
          <p:cNvSpPr txBox="1">
            <a:spLocks noGrp="1"/>
          </p:cNvSpPr>
          <p:nvPr>
            <p:ph type="subTitle" idx="1"/>
          </p:nvPr>
        </p:nvSpPr>
        <p:spPr>
          <a:xfrm>
            <a:off x="589658" y="1544665"/>
            <a:ext cx="7695869" cy="11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ID" dirty="0" err="1"/>
              <a:t>Kasus</a:t>
            </a:r>
            <a:r>
              <a:rPr lang="en-ID" dirty="0"/>
              <a:t>: </a:t>
            </a:r>
            <a:r>
              <a:rPr lang="en-ID" dirty="0" err="1"/>
              <a:t>Ukuran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 dan </a:t>
            </a:r>
            <a:r>
              <a:rPr lang="en-ID" dirty="0" err="1"/>
              <a:t>Aktivitas</a:t>
            </a:r>
            <a:r>
              <a:rPr lang="en-ID" dirty="0"/>
              <a:t> </a:t>
            </a:r>
            <a:r>
              <a:rPr lang="en-ID" dirty="0" err="1"/>
              <a:t>Fisik</a:t>
            </a:r>
            <a:endParaRPr lang="en-ID" dirty="0"/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ID" dirty="0"/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ID" sz="1500" dirty="0"/>
              <a:t>Orang </a:t>
            </a:r>
            <a:r>
              <a:rPr lang="en-ID" sz="1500" dirty="0" err="1"/>
              <a:t>dengan</a:t>
            </a:r>
            <a:r>
              <a:rPr lang="en-ID" sz="1500" dirty="0"/>
              <a:t> </a:t>
            </a:r>
            <a:r>
              <a:rPr lang="en-ID" sz="1500" dirty="0" err="1"/>
              <a:t>tubuh</a:t>
            </a:r>
            <a:r>
              <a:rPr lang="en-ID" sz="1500" dirty="0"/>
              <a:t> yang </a:t>
            </a:r>
            <a:r>
              <a:rPr lang="en-ID" sz="1500" dirty="0" err="1"/>
              <a:t>lebih</a:t>
            </a:r>
            <a:r>
              <a:rPr lang="en-ID" sz="1500" dirty="0"/>
              <a:t> </a:t>
            </a:r>
            <a:r>
              <a:rPr lang="en-ID" sz="1500" dirty="0" err="1"/>
              <a:t>kecil</a:t>
            </a:r>
            <a:r>
              <a:rPr lang="en-ID" sz="1500" dirty="0"/>
              <a:t>, </a:t>
            </a:r>
            <a:r>
              <a:rPr lang="en-ID" sz="1500" dirty="0" err="1"/>
              <a:t>seperti</a:t>
            </a:r>
            <a:r>
              <a:rPr lang="en-ID" sz="1500" dirty="0"/>
              <a:t> </a:t>
            </a:r>
            <a:r>
              <a:rPr lang="en-ID" sz="1500" dirty="0" err="1"/>
              <a:t>anak-anak</a:t>
            </a:r>
            <a:r>
              <a:rPr lang="en-ID" sz="1500" dirty="0"/>
              <a:t>, </a:t>
            </a:r>
            <a:r>
              <a:rPr lang="en-ID" sz="1500" dirty="0" err="1"/>
              <a:t>cenderung</a:t>
            </a:r>
            <a:r>
              <a:rPr lang="en-ID" sz="1500" dirty="0"/>
              <a:t> </a:t>
            </a:r>
            <a:r>
              <a:rPr lang="en-ID" sz="1500" dirty="0" err="1"/>
              <a:t>memiliki</a:t>
            </a:r>
            <a:r>
              <a:rPr lang="en-ID" sz="1500" dirty="0"/>
              <a:t> </a:t>
            </a:r>
            <a:r>
              <a:rPr lang="en-ID" sz="1500" dirty="0" err="1"/>
              <a:t>tingkat</a:t>
            </a:r>
            <a:r>
              <a:rPr lang="en-ID" sz="1500" dirty="0"/>
              <a:t> </a:t>
            </a:r>
            <a:r>
              <a:rPr lang="en-ID" sz="1500" dirty="0" err="1"/>
              <a:t>metabolisme</a:t>
            </a:r>
            <a:r>
              <a:rPr lang="en-ID" sz="1500" dirty="0"/>
              <a:t> yang </a:t>
            </a:r>
            <a:r>
              <a:rPr lang="en-ID" sz="1500" dirty="0" err="1"/>
              <a:t>lebih</a:t>
            </a:r>
            <a:r>
              <a:rPr lang="en-ID" sz="1500" dirty="0"/>
              <a:t> </a:t>
            </a:r>
            <a:r>
              <a:rPr lang="en-ID" sz="1500" dirty="0" err="1"/>
              <a:t>tinggi</a:t>
            </a:r>
            <a:r>
              <a:rPr lang="en-ID" sz="1500" dirty="0"/>
              <a:t> </a:t>
            </a:r>
            <a:r>
              <a:rPr lang="en-ID" sz="1500" dirty="0" err="1"/>
              <a:t>daripada</a:t>
            </a:r>
            <a:r>
              <a:rPr lang="en-ID" sz="1500" dirty="0"/>
              <a:t> orang </a:t>
            </a:r>
            <a:r>
              <a:rPr lang="en-ID" sz="1500" dirty="0" err="1"/>
              <a:t>dewasa</a:t>
            </a:r>
            <a:r>
              <a:rPr lang="en-ID" sz="1500" dirty="0"/>
              <a:t> </a:t>
            </a:r>
            <a:r>
              <a:rPr lang="en-ID" sz="1500" dirty="0" err="1"/>
              <a:t>dengan</a:t>
            </a:r>
            <a:r>
              <a:rPr lang="en-ID" sz="1500" dirty="0"/>
              <a:t> </a:t>
            </a:r>
            <a:r>
              <a:rPr lang="en-ID" sz="1500" dirty="0" err="1"/>
              <a:t>ukuran</a:t>
            </a:r>
            <a:r>
              <a:rPr lang="en-ID" sz="1500" dirty="0"/>
              <a:t> </a:t>
            </a:r>
            <a:r>
              <a:rPr lang="en-ID" sz="1500" dirty="0" err="1"/>
              <a:t>tubuh</a:t>
            </a:r>
            <a:r>
              <a:rPr lang="en-ID" sz="1500" dirty="0"/>
              <a:t> yang </a:t>
            </a:r>
            <a:r>
              <a:rPr lang="en-ID" sz="1500" dirty="0" err="1"/>
              <a:t>lebih</a:t>
            </a:r>
            <a:r>
              <a:rPr lang="en-ID" sz="1500" dirty="0"/>
              <a:t> </a:t>
            </a:r>
            <a:r>
              <a:rPr lang="en-ID" sz="1500" dirty="0" err="1"/>
              <a:t>besar</a:t>
            </a:r>
            <a:r>
              <a:rPr lang="en-ID" sz="1500" dirty="0"/>
              <a:t>. </a:t>
            </a:r>
            <a:r>
              <a:rPr lang="en-ID" sz="1500" dirty="0" err="1"/>
              <a:t>Ini</a:t>
            </a:r>
            <a:r>
              <a:rPr lang="en-ID" sz="1500" dirty="0"/>
              <a:t> </a:t>
            </a:r>
            <a:r>
              <a:rPr lang="en-ID" sz="1500" dirty="0" err="1"/>
              <a:t>karena</a:t>
            </a:r>
            <a:r>
              <a:rPr lang="en-ID" sz="1500" dirty="0"/>
              <a:t> </a:t>
            </a:r>
            <a:r>
              <a:rPr lang="en-ID" sz="1500" dirty="0" err="1"/>
              <a:t>anak-anak</a:t>
            </a:r>
            <a:r>
              <a:rPr lang="en-ID" sz="1500" dirty="0"/>
              <a:t> </a:t>
            </a:r>
            <a:r>
              <a:rPr lang="en-ID" sz="1500" dirty="0" err="1"/>
              <a:t>memiliki</a:t>
            </a:r>
            <a:r>
              <a:rPr lang="en-ID" sz="1500" dirty="0"/>
              <a:t> </a:t>
            </a:r>
            <a:r>
              <a:rPr lang="en-ID" sz="1500" dirty="0" err="1"/>
              <a:t>proporsi</a:t>
            </a:r>
            <a:r>
              <a:rPr lang="en-ID" sz="1500" dirty="0"/>
              <a:t> </a:t>
            </a:r>
            <a:r>
              <a:rPr lang="en-ID" sz="1500" dirty="0" err="1"/>
              <a:t>permukaan</a:t>
            </a:r>
            <a:r>
              <a:rPr lang="en-ID" sz="1500" dirty="0"/>
              <a:t> </a:t>
            </a:r>
            <a:r>
              <a:rPr lang="en-ID" sz="1500" dirty="0" err="1"/>
              <a:t>tubuh</a:t>
            </a:r>
            <a:r>
              <a:rPr lang="en-ID" sz="1500" dirty="0"/>
              <a:t> yang </a:t>
            </a:r>
            <a:r>
              <a:rPr lang="en-ID" sz="1500" dirty="0" err="1"/>
              <a:t>lebih</a:t>
            </a:r>
            <a:r>
              <a:rPr lang="en-ID" sz="1500" dirty="0"/>
              <a:t> </a:t>
            </a:r>
            <a:r>
              <a:rPr lang="en-ID" sz="1500" dirty="0" err="1"/>
              <a:t>besar</a:t>
            </a:r>
            <a:r>
              <a:rPr lang="en-ID" sz="1500" dirty="0"/>
              <a:t> </a:t>
            </a:r>
            <a:r>
              <a:rPr lang="en-ID" sz="1500" dirty="0" err="1"/>
              <a:t>dibandingkan</a:t>
            </a:r>
            <a:r>
              <a:rPr lang="en-ID" sz="1500" dirty="0"/>
              <a:t> </a:t>
            </a:r>
            <a:r>
              <a:rPr lang="en-ID" sz="1500" dirty="0" err="1"/>
              <a:t>dengan</a:t>
            </a:r>
            <a:r>
              <a:rPr lang="en-ID" sz="1500" dirty="0"/>
              <a:t> volume </a:t>
            </a:r>
            <a:r>
              <a:rPr lang="en-ID" sz="1500" dirty="0" err="1"/>
              <a:t>tubuh</a:t>
            </a:r>
            <a:r>
              <a:rPr lang="en-ID" sz="1500" dirty="0"/>
              <a:t> </a:t>
            </a:r>
            <a:r>
              <a:rPr lang="en-ID" sz="1500" dirty="0" err="1"/>
              <a:t>mereka</a:t>
            </a:r>
            <a:r>
              <a:rPr lang="en-ID" sz="1500" dirty="0"/>
              <a:t>. Jadi, </a:t>
            </a:r>
            <a:r>
              <a:rPr lang="en-ID" sz="1500" dirty="0" err="1"/>
              <a:t>anak-anak</a:t>
            </a:r>
            <a:r>
              <a:rPr lang="en-ID" sz="1500" dirty="0"/>
              <a:t> </a:t>
            </a:r>
            <a:r>
              <a:rPr lang="en-ID" sz="1500" dirty="0" err="1"/>
              <a:t>mungkin</a:t>
            </a:r>
            <a:r>
              <a:rPr lang="en-ID" sz="1500" dirty="0"/>
              <a:t> </a:t>
            </a:r>
            <a:r>
              <a:rPr lang="en-ID" sz="1500" dirty="0" err="1"/>
              <a:t>merasa</a:t>
            </a:r>
            <a:r>
              <a:rPr lang="en-ID" sz="1500" dirty="0"/>
              <a:t> </a:t>
            </a:r>
            <a:r>
              <a:rPr lang="en-ID" sz="1500" dirty="0" err="1"/>
              <a:t>lebih</a:t>
            </a:r>
            <a:r>
              <a:rPr lang="en-ID" sz="1500" dirty="0"/>
              <a:t> </a:t>
            </a:r>
            <a:r>
              <a:rPr lang="en-ID" sz="1500" dirty="0" err="1"/>
              <a:t>cepat</a:t>
            </a:r>
            <a:r>
              <a:rPr lang="en-ID" sz="1500" dirty="0"/>
              <a:t> </a:t>
            </a:r>
            <a:r>
              <a:rPr lang="en-ID" sz="1500" dirty="0" err="1"/>
              <a:t>lapar</a:t>
            </a:r>
            <a:r>
              <a:rPr lang="en-ID" sz="1500" dirty="0"/>
              <a:t> dan </a:t>
            </a:r>
            <a:r>
              <a:rPr lang="en-ID" sz="1500" dirty="0" err="1"/>
              <a:t>membutuhkan</a:t>
            </a:r>
            <a:r>
              <a:rPr lang="en-ID" sz="1500" dirty="0"/>
              <a:t> </a:t>
            </a:r>
            <a:r>
              <a:rPr lang="en-ID" sz="1500" dirty="0" err="1"/>
              <a:t>asupan</a:t>
            </a:r>
            <a:r>
              <a:rPr lang="en-ID" sz="1500" dirty="0"/>
              <a:t> </a:t>
            </a:r>
            <a:r>
              <a:rPr lang="en-ID" sz="1500" dirty="0" err="1"/>
              <a:t>energi</a:t>
            </a:r>
            <a:r>
              <a:rPr lang="en-ID" sz="1500" dirty="0"/>
              <a:t> yang </a:t>
            </a:r>
            <a:r>
              <a:rPr lang="en-ID" sz="1500" dirty="0" err="1"/>
              <a:t>lebih</a:t>
            </a:r>
            <a:r>
              <a:rPr lang="en-ID" sz="1500" dirty="0"/>
              <a:t> </a:t>
            </a:r>
            <a:r>
              <a:rPr lang="en-ID" sz="1500" dirty="0" err="1"/>
              <a:t>sering</a:t>
            </a:r>
            <a:r>
              <a:rPr lang="en-ID" sz="1500" dirty="0"/>
              <a:t>. </a:t>
            </a:r>
            <a:r>
              <a:rPr lang="en-ID" sz="1500" dirty="0" err="1"/>
              <a:t>Sementara</a:t>
            </a:r>
            <a:r>
              <a:rPr lang="en-ID" sz="1500" dirty="0"/>
              <a:t> </a:t>
            </a:r>
            <a:r>
              <a:rPr lang="en-ID" sz="1500" dirty="0" err="1"/>
              <a:t>itu</a:t>
            </a:r>
            <a:r>
              <a:rPr lang="en-ID" sz="1500" dirty="0"/>
              <a:t>, orang </a:t>
            </a:r>
            <a:r>
              <a:rPr lang="en-ID" sz="1500" dirty="0" err="1"/>
              <a:t>dewasa</a:t>
            </a:r>
            <a:r>
              <a:rPr lang="en-ID" sz="1500" dirty="0"/>
              <a:t> yang </a:t>
            </a:r>
            <a:r>
              <a:rPr lang="en-ID" sz="1500" dirty="0" err="1"/>
              <a:t>lebih</a:t>
            </a:r>
            <a:r>
              <a:rPr lang="en-ID" sz="1500" dirty="0"/>
              <a:t> </a:t>
            </a:r>
            <a:r>
              <a:rPr lang="en-ID" sz="1500" dirty="0" err="1"/>
              <a:t>besar</a:t>
            </a:r>
            <a:r>
              <a:rPr lang="en-ID" sz="1500" dirty="0"/>
              <a:t> </a:t>
            </a:r>
            <a:r>
              <a:rPr lang="en-ID" sz="1500" dirty="0" err="1"/>
              <a:t>mungkin</a:t>
            </a:r>
            <a:r>
              <a:rPr lang="en-ID" sz="1500" dirty="0"/>
              <a:t> </a:t>
            </a:r>
            <a:r>
              <a:rPr lang="en-ID" sz="1500" dirty="0" err="1"/>
              <a:t>memiliki</a:t>
            </a:r>
            <a:r>
              <a:rPr lang="en-ID" sz="1500" dirty="0"/>
              <a:t> </a:t>
            </a:r>
            <a:r>
              <a:rPr lang="en-ID" sz="1500" dirty="0" err="1"/>
              <a:t>tingkat</a:t>
            </a:r>
            <a:r>
              <a:rPr lang="en-ID" sz="1500" dirty="0"/>
              <a:t> </a:t>
            </a:r>
            <a:r>
              <a:rPr lang="en-ID" sz="1500" dirty="0" err="1"/>
              <a:t>metabolisme</a:t>
            </a:r>
            <a:r>
              <a:rPr lang="en-ID" sz="1500" dirty="0"/>
              <a:t> yang </a:t>
            </a:r>
            <a:r>
              <a:rPr lang="en-ID" sz="1500" dirty="0" err="1"/>
              <a:t>lebih</a:t>
            </a:r>
            <a:r>
              <a:rPr lang="en-ID" sz="1500" dirty="0"/>
              <a:t> </a:t>
            </a:r>
            <a:r>
              <a:rPr lang="en-ID" sz="1500" dirty="0" err="1"/>
              <a:t>rendah</a:t>
            </a:r>
            <a:r>
              <a:rPr lang="en-ID" sz="1500" dirty="0"/>
              <a:t> dan </a:t>
            </a:r>
            <a:r>
              <a:rPr lang="en-ID" sz="1500" dirty="0" err="1"/>
              <a:t>membutuhkan</a:t>
            </a:r>
            <a:r>
              <a:rPr lang="en-ID" sz="1500" dirty="0"/>
              <a:t> </a:t>
            </a:r>
            <a:r>
              <a:rPr lang="en-ID" sz="1500" dirty="0" err="1"/>
              <a:t>asupan</a:t>
            </a:r>
            <a:r>
              <a:rPr lang="en-ID" sz="1500" dirty="0"/>
              <a:t> </a:t>
            </a:r>
            <a:r>
              <a:rPr lang="en-ID" sz="1500" dirty="0" err="1"/>
              <a:t>energi</a:t>
            </a:r>
            <a:r>
              <a:rPr lang="en-ID" sz="1500" dirty="0"/>
              <a:t> yang </a:t>
            </a:r>
            <a:r>
              <a:rPr lang="en-ID" sz="1500" dirty="0" err="1"/>
              <a:t>lebih</a:t>
            </a:r>
            <a:r>
              <a:rPr lang="en-ID" sz="1500" dirty="0"/>
              <a:t> </a:t>
            </a:r>
            <a:r>
              <a:rPr lang="en-ID" sz="1500" dirty="0" err="1"/>
              <a:t>sedikit</a:t>
            </a:r>
            <a:r>
              <a:rPr lang="en-ID" dirty="0"/>
              <a:t>.</a:t>
            </a: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ID" dirty="0"/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ID" dirty="0"/>
          </a:p>
        </p:txBody>
      </p:sp>
      <p:grpSp>
        <p:nvGrpSpPr>
          <p:cNvPr id="2" name="Google Shape;527;p27">
            <a:extLst>
              <a:ext uri="{FF2B5EF4-FFF2-40B4-BE49-F238E27FC236}">
                <a16:creationId xmlns:a16="http://schemas.microsoft.com/office/drawing/2014/main" id="{582B2BDA-DE93-01DC-C408-E436348FC9E6}"/>
              </a:ext>
            </a:extLst>
          </p:cNvPr>
          <p:cNvGrpSpPr/>
          <p:nvPr/>
        </p:nvGrpSpPr>
        <p:grpSpPr>
          <a:xfrm flipV="1">
            <a:off x="-63610" y="4189414"/>
            <a:ext cx="1565753" cy="1038886"/>
            <a:chOff x="527100" y="368100"/>
            <a:chExt cx="7903675" cy="4407033"/>
          </a:xfrm>
        </p:grpSpPr>
        <p:sp>
          <p:nvSpPr>
            <p:cNvPr id="3" name="Google Shape;528;p27">
              <a:extLst>
                <a:ext uri="{FF2B5EF4-FFF2-40B4-BE49-F238E27FC236}">
                  <a16:creationId xmlns:a16="http://schemas.microsoft.com/office/drawing/2014/main" id="{5AEDA299-9DFE-1CC8-F83A-019F9A4A4631}"/>
                </a:ext>
              </a:extLst>
            </p:cNvPr>
            <p:cNvSpPr/>
            <p:nvPr/>
          </p:nvSpPr>
          <p:spPr>
            <a:xfrm>
              <a:off x="527100" y="368100"/>
              <a:ext cx="5953005" cy="4407033"/>
            </a:xfrm>
            <a:custGeom>
              <a:avLst/>
              <a:gdLst/>
              <a:ahLst/>
              <a:cxnLst/>
              <a:rect l="l" t="t" r="r" b="b"/>
              <a:pathLst>
                <a:path w="130577" h="99375" extrusionOk="0">
                  <a:moveTo>
                    <a:pt x="7149" y="1"/>
                  </a:moveTo>
                  <a:cubicBezTo>
                    <a:pt x="3204" y="1"/>
                    <a:pt x="0" y="3197"/>
                    <a:pt x="0" y="7142"/>
                  </a:cubicBezTo>
                  <a:lnTo>
                    <a:pt x="0" y="92234"/>
                  </a:lnTo>
                  <a:cubicBezTo>
                    <a:pt x="0" y="96178"/>
                    <a:pt x="3204" y="99374"/>
                    <a:pt x="7149" y="99374"/>
                  </a:cubicBezTo>
                  <a:lnTo>
                    <a:pt x="54195" y="99374"/>
                  </a:lnTo>
                  <a:cubicBezTo>
                    <a:pt x="74449" y="99374"/>
                    <a:pt x="93883" y="91332"/>
                    <a:pt x="108204" y="77010"/>
                  </a:cubicBezTo>
                  <a:cubicBezTo>
                    <a:pt x="122526" y="62681"/>
                    <a:pt x="130576" y="43255"/>
                    <a:pt x="130576" y="23001"/>
                  </a:cubicBezTo>
                  <a:lnTo>
                    <a:pt x="130576" y="7150"/>
                  </a:lnTo>
                  <a:cubicBezTo>
                    <a:pt x="130576" y="3205"/>
                    <a:pt x="127372" y="1"/>
                    <a:pt x="12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529;p27">
              <a:extLst>
                <a:ext uri="{FF2B5EF4-FFF2-40B4-BE49-F238E27FC236}">
                  <a16:creationId xmlns:a16="http://schemas.microsoft.com/office/drawing/2014/main" id="{4ACE36D0-EB63-C90F-BD80-2617419FE3C9}"/>
                </a:ext>
              </a:extLst>
            </p:cNvPr>
            <p:cNvSpPr/>
            <p:nvPr/>
          </p:nvSpPr>
          <p:spPr>
            <a:xfrm rot="10800000">
              <a:off x="8080473" y="3890000"/>
              <a:ext cx="350302" cy="700625"/>
            </a:xfrm>
            <a:custGeom>
              <a:avLst/>
              <a:gdLst/>
              <a:ahLst/>
              <a:cxnLst/>
              <a:rect l="l" t="t" r="r" b="b"/>
              <a:pathLst>
                <a:path w="2013" h="4026" extrusionOk="0">
                  <a:moveTo>
                    <a:pt x="2013" y="0"/>
                  </a:moveTo>
                  <a:lnTo>
                    <a:pt x="0" y="2013"/>
                  </a:lnTo>
                  <a:lnTo>
                    <a:pt x="2013" y="4025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685;p31">
            <a:extLst>
              <a:ext uri="{FF2B5EF4-FFF2-40B4-BE49-F238E27FC236}">
                <a16:creationId xmlns:a16="http://schemas.microsoft.com/office/drawing/2014/main" id="{37371E56-2319-87DB-F39C-C0C7B9CB7A1E}"/>
              </a:ext>
            </a:extLst>
          </p:cNvPr>
          <p:cNvSpPr txBox="1">
            <a:spLocks/>
          </p:cNvSpPr>
          <p:nvPr/>
        </p:nvSpPr>
        <p:spPr>
          <a:xfrm>
            <a:off x="378612" y="757500"/>
            <a:ext cx="8121331" cy="9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3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>
              <a:buSzPts val="1100"/>
              <a:buFont typeface="Arial"/>
              <a:buNone/>
            </a:pPr>
            <a:r>
              <a:rPr lang="en-ID" sz="2800" b="0" dirty="0"/>
              <a:t>Area, Tingkat </a:t>
            </a:r>
            <a:r>
              <a:rPr lang="en-ID" sz="2800" b="0" dirty="0" err="1"/>
              <a:t>Metabolisme</a:t>
            </a:r>
            <a:r>
              <a:rPr lang="en-ID" sz="2800" b="0" dirty="0"/>
              <a:t>, dan </a:t>
            </a:r>
            <a:r>
              <a:rPr lang="en-ID" sz="2800" b="0" dirty="0" err="1"/>
              <a:t>Penguapan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7539107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elivery Plan Consulting by Slidesgo">
  <a:themeElements>
    <a:clrScheme name="Simple Light">
      <a:dk1>
        <a:srgbClr val="15153E"/>
      </a:dk1>
      <a:lt1>
        <a:srgbClr val="FFFFFF"/>
      </a:lt1>
      <a:dk2>
        <a:srgbClr val="5571FB"/>
      </a:dk2>
      <a:lt2>
        <a:srgbClr val="7A7A7A"/>
      </a:lt2>
      <a:accent1>
        <a:srgbClr val="A7F6C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5153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1427</Words>
  <Application>Microsoft Office PowerPoint</Application>
  <PresentationFormat>On-screen Show (16:9)</PresentationFormat>
  <Paragraphs>88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Poppins</vt:lpstr>
      <vt:lpstr>Cambria Math</vt:lpstr>
      <vt:lpstr>Arial</vt:lpstr>
      <vt:lpstr>Rubik</vt:lpstr>
      <vt:lpstr>Delivery Plan Consulting by Slidesgo</vt:lpstr>
      <vt:lpstr>Fisika Lingkungan  Manusia dan Lingkungan</vt:lpstr>
      <vt:lpstr>Kelompok 1</vt:lpstr>
      <vt:lpstr>PowerPoint Presentation</vt:lpstr>
      <vt:lpstr>PowerPoint Presentation</vt:lpstr>
      <vt:lpstr>Area, Tingkat Metabolisme, dan Penguapan</vt:lpstr>
      <vt:lpstr>Area, Tingkat Metabolisme, dan Penguapan</vt:lpstr>
      <vt:lpstr>PowerPoint Presentation</vt:lpstr>
      <vt:lpstr>PowerPoint Presentation</vt:lpstr>
      <vt:lpstr>PowerPoint Presentation</vt:lpstr>
      <vt:lpstr>Kelangsungan Hidup dalam Lingkungan Dingin</vt:lpstr>
      <vt:lpstr>Kelangsungan Hidup dalam Lingkungan Dingin</vt:lpstr>
      <vt:lpstr>Kelangsungan Hidup dalam Lingkungan Dingin</vt:lpstr>
      <vt:lpstr>Kelangsungan Hidup dalam Lingkungan Dingin</vt:lpstr>
      <vt:lpstr>Kelangsungan Hidup dalam Lingkungan Dingin</vt:lpstr>
      <vt:lpstr>Kelangsungan Hidup dalam Lingkungan Dingin</vt:lpstr>
      <vt:lpstr>PowerPoint Presentation</vt:lpstr>
      <vt:lpstr>PowerPoint Presentation</vt:lpstr>
      <vt:lpstr>PowerPoint Presentation</vt:lpstr>
      <vt:lpstr>Thank You! Do you have 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Fisika Lingkungan  Manusia dan Lingkungan</dc:title>
  <cp:lastModifiedBy>Anastasia Sekar</cp:lastModifiedBy>
  <cp:revision>1</cp:revision>
  <dcterms:modified xsi:type="dcterms:W3CDTF">2024-05-02T16:13:03Z</dcterms:modified>
</cp:coreProperties>
</file>